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Override+xml" PartName="/ppt/theme/themeOverride1.xml"/>
  <Override ContentType="application/vnd.openxmlformats-officedocument.themeOverride+xml" PartName="/ppt/theme/themeOverride2.xml"/>
  <Override ContentType="application/vnd.openxmlformats-officedocument.themeOverride+xml" PartName="/ppt/theme/themeOverride3.xml"/>
  <Override ContentType="application/vnd.openxmlformats-officedocument.themeOverride+xml" PartName="/ppt/theme/themeOverride4.xml"/>
  <Override ContentType="application/vnd.openxmlformats-officedocument.themeOverride+xml" PartName="/ppt/theme/themeOverride5.xml"/>
  <Override ContentType="application/vnd.openxmlformats-officedocument.themeOverride+xml" PartName="/ppt/theme/themeOverride6.xml"/>
  <Override ContentType="application/vnd.openxmlformats-officedocument.themeOverride+xml" PartName="/ppt/theme/themeOverride7.xml"/>
  <Override ContentType="application/vnd.openxmlformats-officedocument.themeOverride+xml" PartName="/ppt/theme/themeOverride8.xml"/>
  <Override ContentType="application/vnd.openxmlformats-officedocument.themeOverride+xml" PartName="/ppt/theme/themeOverride9.xml"/>
  <Override ContentType="application/vnd.openxmlformats-officedocument.themeOverride+xml" PartName="/ppt/theme/themeOverride10.xml"/>
  <Override ContentType="application/vnd.openxmlformats-officedocument.themeOverride+xml" PartName="/ppt/theme/themeOverride11.xml"/>
  <Override ContentType="application/vnd.openxmlformats-officedocument.themeOverride+xml" PartName="/ppt/theme/themeOverride12.xml"/>
  <Override ContentType="application/vnd.openxmlformats-officedocument.themeOverride+xml" PartName="/ppt/theme/themeOverride13.xml"/>
  <Override ContentType="application/vnd.openxmlformats-officedocument.themeOverride+xml" PartName="/ppt/theme/themeOverride14.xml"/>
  <Override ContentType="application/vnd.openxmlformats-officedocument.themeOverride+xml" PartName="/ppt/theme/themeOverride15.xml"/>
  <Override ContentType="application/vnd.openxmlformats-officedocument.themeOverride+xml" PartName="/ppt/theme/themeOverride16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3"/>
  </p:notesMasterIdLst>
  <p:handoutMasterIdLst>
    <p:handoutMasterId r:id="rId4"/>
  </p:handoutMasterIdLst>
  <p:sldIdLst>
    <p:sldId id="317" r:id="rId5"/>
    <p:sldId id="341" r:id="rId6"/>
    <p:sldId id="322" r:id="rId7"/>
    <p:sldId id="326" r:id="rId8"/>
    <p:sldId id="342" r:id="rId9"/>
    <p:sldId id="343" r:id="rId10"/>
    <p:sldId id="329" r:id="rId11"/>
    <p:sldId id="344" r:id="rId12"/>
    <p:sldId id="321" r:id="rId13"/>
    <p:sldId id="345" r:id="rId14"/>
    <p:sldId id="346" r:id="rId15"/>
    <p:sldId id="347" r:id="rId16"/>
    <p:sldId id="348" r:id="rId17"/>
    <p:sldId id="340" r:id="rId18"/>
    <p:sldId id="320" r:id="rId19"/>
    <p:sldId id="331" r:id="rId20"/>
    <p:sldId id="333" r:id="rId21"/>
    <p:sldId id="332" r:id="rId22"/>
    <p:sldId id="335" r:id="rId23"/>
    <p:sldId id="319" r:id="rId24"/>
    <p:sldId id="349" r:id="rId25"/>
    <p:sldId id="350" r:id="rId26"/>
    <p:sldId id="334" r:id="rId27"/>
    <p:sldId id="338" r:id="rId28"/>
    <p:sldId id="318" r:id="rId29"/>
  </p:sldIdLst>
  <p:sldSz cx="9144000" cy="5143500" type="screen16x9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35" autoAdjust="0"/>
    <p:restoredTop sz="94660" autoAdjust="0"/>
  </p:normalViewPr>
  <p:slideViewPr>
    <p:cSldViewPr>
      <p:cViewPr varScale="1">
        <p:scale>
          <a:sx n="114" d="100"/>
          <a:sy n="114" d="100"/>
        </p:scale>
        <p:origin x="46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slides/slide19.xml" Type="http://schemas.openxmlformats.org/officeDocument/2006/relationships/slide"/><Relationship Id="rId24" Target="slides/slide20.xml" Type="http://schemas.openxmlformats.org/officeDocument/2006/relationships/slide"/><Relationship Id="rId25" Target="slides/slide21.xml" Type="http://schemas.openxmlformats.org/officeDocument/2006/relationships/slide"/><Relationship Id="rId26" Target="slides/slide22.xml" Type="http://schemas.openxmlformats.org/officeDocument/2006/relationships/slide"/><Relationship Id="rId27" Target="slides/slide23.xml" Type="http://schemas.openxmlformats.org/officeDocument/2006/relationships/slide"/><Relationship Id="rId28" Target="slides/slide24.xml" Type="http://schemas.openxmlformats.org/officeDocument/2006/relationships/slide"/><Relationship Id="rId29" Target="slides/slide25.xml" Type="http://schemas.openxmlformats.org/officeDocument/2006/relationships/slide"/><Relationship Id="rId3" Target="notesMasters/notesMaster1.xml" Type="http://schemas.openxmlformats.org/officeDocument/2006/relationships/notesMaster"/><Relationship Id="rId30" Target="tags/tag10.xml" Type="http://schemas.openxmlformats.org/officeDocument/2006/relationships/tags"/><Relationship Id="rId31" Target="presProps.xml" Type="http://schemas.openxmlformats.org/officeDocument/2006/relationships/presProps"/><Relationship Id="rId32" Target="viewProps.xml" Type="http://schemas.openxmlformats.org/officeDocument/2006/relationships/viewProps"/><Relationship Id="rId33" Target="theme/theme1.xml" Type="http://schemas.openxmlformats.org/officeDocument/2006/relationships/theme"/><Relationship Id="rId34" Target="tableStyles.xml" Type="http://schemas.openxmlformats.org/officeDocument/2006/relationships/tableStyles"/><Relationship Id="rId36" Target="revisionInfo.xml" Type="http://schemas.microsoft.com/office/2015/10/relationships/revisionInfo"/><Relationship Id="rId4" Target="handoutMasters/handoutMaster1.xml" Type="http://schemas.openxmlformats.org/officeDocument/2006/relationships/handout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handoutMasters/_rels/handout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>
                <a:ea typeface="微软雅黑" panose="020b0503020204020204" pitchFamily="34" charset="-122"/>
              </a:rPr>
              <a:t>2018/12/14</a:t>
            </a:fld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>
                <a:ea typeface="微软雅黑" panose="020b0503020204020204" pitchFamily="34" charset="-122"/>
              </a:rPr>
              <a:t>‹#›</a:t>
            </a:fld>
            <a:endParaRPr lang="zh-CN" altLang="en-US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3844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6A2B73EA-EE91-4E33-A9C1-8BF5DD7139A2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7392B679-AE23-4750-8FB0-6513430B89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9930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26197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8740400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80917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381089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495725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362347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079686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93893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54584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36797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69852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39146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13493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065465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65493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93801876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2582055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6087289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69809344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3157197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39041624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6601536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76719030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39862197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82855564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18136920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5122722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83114887"/>
      </p:ext>
    </p:extLst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45121283"/>
      </p:ext>
    </p:extLst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media/image1.jpeg" Type="http://schemas.openxmlformats.org/officeDocument/2006/relationships/image"/><Relationship Id="rId15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10" Target="../slideLayouts/slideLayout23.xml" Type="http://schemas.openxmlformats.org/officeDocument/2006/relationships/slideLayout"/><Relationship Id="rId11" Target="../slideLayouts/slideLayout24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5.xml" Type="http://schemas.openxmlformats.org/officeDocument/2006/relationships/slideLayout"/><Relationship Id="rId3" Target="../slideLayouts/slideLayout16.xml" Type="http://schemas.openxmlformats.org/officeDocument/2006/relationships/slideLayout"/><Relationship Id="rId4" Target="../slideLayouts/slideLayout17.xml" Type="http://schemas.openxmlformats.org/officeDocument/2006/relationships/slideLayout"/><Relationship Id="rId5" Target="../slideLayouts/slideLayout18.xml" Type="http://schemas.openxmlformats.org/officeDocument/2006/relationships/slideLayout"/><Relationship Id="rId6" Target="../slideLayouts/slideLayout19.xml" Type="http://schemas.openxmlformats.org/officeDocument/2006/relationships/slideLayout"/><Relationship Id="rId7" Target="../slideLayouts/slideLayout20.xml" Type="http://schemas.openxmlformats.org/officeDocument/2006/relationships/slideLayout"/><Relationship Id="rId8" Target="../slideLayouts/slideLayout21.xml" Type="http://schemas.openxmlformats.org/officeDocument/2006/relationships/slideLayout"/><Relationship Id="rId9" Target="../slideLayouts/slideLayout22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4">
            <a:lum/>
          </a:blip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530820CF-B880-4189-942D-D702A7CBA730}" type="datetimeFigureOut">
              <a:rPr lang="zh-CN" altLang="en-US" smtClean="0"/>
              <a:t>2018/12/14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B7D1364-F9EE-4E2F-B855-5FCBEBED0016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微软雅黑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2018/12/14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886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theme/themeOverride1.xml" Type="http://schemas.openxmlformats.org/officeDocument/2006/relationships/themeOverride"/><Relationship Id="rId3" Target="../notesSlides/notesSlide1.xml" Type="http://schemas.openxmlformats.org/officeDocument/2006/relationships/notesSlide"/><Relationship Id="rId4" Target="../media/image2.png" Type="http://schemas.openxmlformats.org/officeDocument/2006/relationships/image"/><Relationship Id="rId5" Target="../media/image3.jpeg" Type="http://schemas.openxmlformats.org/officeDocument/2006/relationships/image"/><Relationship Id="rId6" Target="../media/image4.png" Type="http://schemas.openxmlformats.org/officeDocument/2006/relationships/image"/><Relationship Id="rId7" Target="../media/image5.emf" Type="http://schemas.openxmlformats.org/officeDocument/2006/relationships/image"/><Relationship Id="rId8" Target="../media/image6.emf" Type="http://schemas.openxmlformats.org/officeDocument/2006/relationships/image"/><Relationship Id="rId9" Target="../media/image7.emf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tags/tag4.xml" Type="http://schemas.openxmlformats.org/officeDocument/2006/relationships/tags"/></Relationships>
</file>

<file path=ppt/slides/_rels/slide11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tags/tag5.xml" Type="http://schemas.openxmlformats.org/officeDocument/2006/relationships/tags"/></Relationships>
</file>

<file path=ppt/slides/_rels/slide12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tags/tag6.xml" Type="http://schemas.openxmlformats.org/officeDocument/2006/relationships/tags"/></Relationships>
</file>

<file path=ppt/slides/_rels/slide13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tags/tag7.xml" Type="http://schemas.openxmlformats.org/officeDocument/2006/relationships/tags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7.xml" Type="http://schemas.openxmlformats.org/officeDocument/2006/relationships/themeOverride"/><Relationship Id="rId3" Target="../notesSlides/notesSlide7.xml" Type="http://schemas.openxmlformats.org/officeDocument/2006/relationships/notesSlide"/><Relationship Id="rId4" Target="../media/image17.jpe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8.xml" Type="http://schemas.openxmlformats.org/officeDocument/2006/relationships/themeOverride"/><Relationship Id="rId3" Target="../notesSlides/notesSlide8.xml" Type="http://schemas.openxmlformats.org/officeDocument/2006/relationships/notesSlide"/><Relationship Id="rId4" Target="../media/image9.png" Type="http://schemas.openxmlformats.org/officeDocument/2006/relationships/image"/><Relationship Id="rId5" Target="../media/image18.jpeg" Type="http://schemas.openxmlformats.org/officeDocument/2006/relationships/image"/><Relationship Id="rId6" Target="../media/image11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9.xml" Type="http://schemas.openxmlformats.org/officeDocument/2006/relationships/themeOverride"/><Relationship Id="rId3" Target="../notesSlides/notesSlide9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0.xml" Type="http://schemas.openxmlformats.org/officeDocument/2006/relationships/themeOverride"/><Relationship Id="rId3" Target="../notesSlides/notesSlide10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1.xml" Type="http://schemas.openxmlformats.org/officeDocument/2006/relationships/themeOverride"/><Relationship Id="rId3" Target="../notesSlides/notesSlide11.xml" Type="http://schemas.openxmlformats.org/officeDocument/2006/relationships/notesSlide"/></Relationships>
</file>

<file path=ppt/slides/_rels/slide1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12.xml" Type="http://schemas.openxmlformats.org/officeDocument/2006/relationships/themeOverride"/><Relationship Id="rId3" Target="../notesSlides/notesSlide12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theme/themeOverride2.xml" Type="http://schemas.openxmlformats.org/officeDocument/2006/relationships/themeOverride"/><Relationship Id="rId3" Target="../notesSlides/notesSlide2.xml" Type="http://schemas.openxmlformats.org/officeDocument/2006/relationships/notesSlide"/><Relationship Id="rId4" Target="../media/image2.png" Type="http://schemas.openxmlformats.org/officeDocument/2006/relationships/image"/><Relationship Id="rId5" Target="../media/image8.jpeg" Type="http://schemas.openxmlformats.org/officeDocument/2006/relationships/image"/><Relationship Id="rId6" Target="../media/image4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13.xml" Type="http://schemas.openxmlformats.org/officeDocument/2006/relationships/themeOverride"/><Relationship Id="rId3" Target="../notesSlides/notesSlide13.xml" Type="http://schemas.openxmlformats.org/officeDocument/2006/relationships/notesSlide"/><Relationship Id="rId4" Target="../media/image9.png" Type="http://schemas.openxmlformats.org/officeDocument/2006/relationships/image"/><Relationship Id="rId5" Target="../media/image19.jpeg" Type="http://schemas.openxmlformats.org/officeDocument/2006/relationships/image"/><Relationship Id="rId6" Target="../media/image11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tags/tag8.xml" Type="http://schemas.openxmlformats.org/officeDocument/2006/relationships/tags"/></Relationships>
</file>

<file path=ppt/slides/_rels/slide22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tags/tag9.xml" Type="http://schemas.openxmlformats.org/officeDocument/2006/relationships/tags"/></Relationships>
</file>

<file path=ppt/slides/_rels/slide2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14.xml" Type="http://schemas.openxmlformats.org/officeDocument/2006/relationships/themeOverride"/><Relationship Id="rId3" Target="../notesSlides/notesSlide14.xml" Type="http://schemas.openxmlformats.org/officeDocument/2006/relationships/notesSlide"/><Relationship Id="rId4" Target="../media/image20.jpeg" Type="http://schemas.openxmlformats.org/officeDocument/2006/relationships/image"/><Relationship Id="rId5" Target="../media/image21.jpeg" Type="http://schemas.openxmlformats.org/officeDocument/2006/relationships/image"/><Relationship Id="rId6" Target="../media/image12.jpeg" Type="http://schemas.openxmlformats.org/officeDocument/2006/relationships/image"/><Relationship Id="rId7" Target="../media/image22.jpe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heme/themeOverride15.xml" Type="http://schemas.openxmlformats.org/officeDocument/2006/relationships/themeOverride"/><Relationship Id="rId3" Target="../notesSlides/notesSlide15.xml" Type="http://schemas.openxmlformats.org/officeDocument/2006/relationships/notesSlide"/></Relationships>
</file>

<file path=ppt/slides/_rels/slide2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16.xml" Type="http://schemas.openxmlformats.org/officeDocument/2006/relationships/themeOverride"/><Relationship Id="rId3" Target="../notesSlides/notesSlide16.xml" Type="http://schemas.openxmlformats.org/officeDocument/2006/relationships/notesSlide"/><Relationship Id="rId4" Target="../media/image4.png" Type="http://schemas.openxmlformats.org/officeDocument/2006/relationships/image"/><Relationship Id="rId5" Target="../media/image2.png" Type="http://schemas.openxmlformats.org/officeDocument/2006/relationships/image"/><Relationship Id="rId6" Target="../media/image3.jpeg" Type="http://schemas.openxmlformats.org/officeDocument/2006/relationships/image"/><Relationship Id="rId7" Target="../media/image5.emf" Type="http://schemas.openxmlformats.org/officeDocument/2006/relationships/image"/><Relationship Id="rId8" Target="../media/image6.emf" Type="http://schemas.openxmlformats.org/officeDocument/2006/relationships/image"/><Relationship Id="rId9" Target="../media/image7.emf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3.xml" Type="http://schemas.openxmlformats.org/officeDocument/2006/relationships/themeOverride"/><Relationship Id="rId3" Target="../notesSlides/notesSlide3.xml" Type="http://schemas.openxmlformats.org/officeDocument/2006/relationships/notesSlide"/><Relationship Id="rId4" Target="../media/image9.png" Type="http://schemas.openxmlformats.org/officeDocument/2006/relationships/image"/><Relationship Id="rId5" Target="../media/image10.jpeg" Type="http://schemas.openxmlformats.org/officeDocument/2006/relationships/image"/><Relationship Id="rId6" Target="../media/image1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4.xml" Type="http://schemas.openxmlformats.org/officeDocument/2006/relationships/themeOverride"/><Relationship Id="rId3" Target="../notesSlides/notesSlide4.xml" Type="http://schemas.openxmlformats.org/officeDocument/2006/relationships/notesSlide"/><Relationship Id="rId4" Target="../media/image12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tags/tag1.xml" Type="http://schemas.openxmlformats.org/officeDocument/2006/relationships/tags"/></Relationships>
</file>

<file path=ppt/slides/_rels/slide6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tags/tag2.xml" Type="http://schemas.openxmlformats.org/officeDocument/2006/relationships/tags"/></Relationships>
</file>

<file path=ppt/slides/_rels/slide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5.xml" Type="http://schemas.openxmlformats.org/officeDocument/2006/relationships/themeOverride"/><Relationship Id="rId3" Target="../notesSlides/notesSlide5.xml" Type="http://schemas.openxmlformats.org/officeDocument/2006/relationships/notesSlide"/><Relationship Id="rId4" Target="../media/image13.jpeg" Type="http://schemas.openxmlformats.org/officeDocument/2006/relationships/image"/><Relationship Id="rId5" Target="../media/image14.jpeg" Type="http://schemas.openxmlformats.org/officeDocument/2006/relationships/image"/><Relationship Id="rId6" Target="../media/image15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tags/tag3.xml" Type="http://schemas.openxmlformats.org/officeDocument/2006/relationships/tags"/></Relationships>
</file>

<file path=ppt/slides/_rels/slide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6.xml" Type="http://schemas.openxmlformats.org/officeDocument/2006/relationships/themeOverride"/><Relationship Id="rId3" Target="../notesSlides/notesSlide6.xml" Type="http://schemas.openxmlformats.org/officeDocument/2006/relationships/notesSlide"/><Relationship Id="rId4" Target="../media/image9.png" Type="http://schemas.openxmlformats.org/officeDocument/2006/relationships/image"/><Relationship Id="rId5" Target="../media/image16.jpeg" Type="http://schemas.openxmlformats.org/officeDocument/2006/relationships/image"/><Relationship Id="rId6" Target="../media/image11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348" name="椭圆 4347">
            <a:extLst>
              <a:ext uri="{FF2B5EF4-FFF2-40B4-BE49-F238E27FC236}">
                <a16:creationId xmlns:a16="http://schemas.microsoft.com/office/drawing/2014/main" id="{CD1AEF62-EF3F-4696-B1F1-D3E3FDA170EB}"/>
              </a:ext>
            </a:extLst>
          </p:cNvPr>
          <p:cNvSpPr/>
          <p:nvPr/>
        </p:nvSpPr>
        <p:spPr>
          <a:xfrm>
            <a:off x="769338" y="-3674181"/>
            <a:ext cx="5328592" cy="5328592"/>
          </a:xfrm>
          <a:prstGeom prst="ellipse">
            <a:avLst/>
          </a:prstGeom>
          <a:solidFill>
            <a:srgbClr val="E8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pic>
        <p:nvPicPr>
          <p:cNvPr id="4344" name="图片 4343">
            <a:extLst>
              <a:ext uri="{FF2B5EF4-FFF2-40B4-BE49-F238E27FC236}">
                <a16:creationId xmlns:a16="http://schemas.microsoft.com/office/drawing/2014/main" id="{C9A8B395-1435-4BA4-B869-68EE59702F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609816" y="244876"/>
            <a:ext cx="4043452" cy="4016748"/>
          </a:xfrm>
          <a:prstGeom prst="rect">
            <a:avLst/>
          </a:prstGeom>
        </p:spPr>
      </p:pic>
      <p:sp>
        <p:nvSpPr>
          <p:cNvPr id="4347" name="椭圆 4346">
            <a:extLst>
              <a:ext uri="{FF2B5EF4-FFF2-40B4-BE49-F238E27FC236}">
                <a16:creationId xmlns:a16="http://schemas.microsoft.com/office/drawing/2014/main" id="{7F9D3BAE-7DDE-47BF-BD9E-51BD51FABC5F}"/>
              </a:ext>
            </a:extLst>
          </p:cNvPr>
          <p:cNvSpPr/>
          <p:nvPr/>
        </p:nvSpPr>
        <p:spPr>
          <a:xfrm>
            <a:off x="4148004" y="3003798"/>
            <a:ext cx="5328592" cy="5328592"/>
          </a:xfrm>
          <a:prstGeom prst="ellipse">
            <a:avLst/>
          </a:prstGeom>
          <a:solidFill>
            <a:srgbClr val="E8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4349" name="椭圆 4348">
            <a:extLst>
              <a:ext uri="{FF2B5EF4-FFF2-40B4-BE49-F238E27FC236}">
                <a16:creationId xmlns:a16="http://schemas.microsoft.com/office/drawing/2014/main" id="{52EB2B3C-1E38-49C6-966E-7201575C027A}"/>
              </a:ext>
            </a:extLst>
          </p:cNvPr>
          <p:cNvSpPr/>
          <p:nvPr/>
        </p:nvSpPr>
        <p:spPr>
          <a:xfrm>
            <a:off x="301320" y="1142660"/>
            <a:ext cx="2221178" cy="2221178"/>
          </a:xfrm>
          <a:prstGeom prst="ellipse">
            <a:avLst/>
          </a:prstGeom>
          <a:blipFill dpi="0" rotWithShape="1"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 b="0" l="-21000" r="-30000" t="-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4351" name="TextBox 71">
            <a:extLst>
              <a:ext uri="{FF2B5EF4-FFF2-40B4-BE49-F238E27FC236}">
                <a16:creationId xmlns:a16="http://schemas.microsoft.com/office/drawing/2014/main" id="{A23B6E44-54FC-405C-B263-9915E5106790}"/>
              </a:ext>
            </a:extLst>
          </p:cNvPr>
          <p:cNvSpPr txBox="1"/>
          <p:nvPr/>
        </p:nvSpPr>
        <p:spPr>
          <a:xfrm>
            <a:off x="2535302" y="2411155"/>
            <a:ext cx="38404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charset="-122" panose="020b0503020204020204" pitchFamily="34" typeface="微软雅黑"/>
                <a:cs typeface="+mn-ea"/>
                <a:sym typeface="+mn-lt"/>
              </a:rPr>
              <a:t>【年终总结】【新年计划】【述职报告】【工作汇报】</a:t>
            </a:r>
          </a:p>
        </p:txBody>
      </p:sp>
      <p:sp>
        <p:nvSpPr>
          <p:cNvPr id="4352" name="矩形 4351">
            <a:extLst>
              <a:ext uri="{FF2B5EF4-FFF2-40B4-BE49-F238E27FC236}">
                <a16:creationId xmlns:a16="http://schemas.microsoft.com/office/drawing/2014/main" id="{80A59023-3CE3-4D2B-95DA-00540199EFED}"/>
              </a:ext>
            </a:extLst>
          </p:cNvPr>
          <p:cNvSpPr/>
          <p:nvPr/>
        </p:nvSpPr>
        <p:spPr>
          <a:xfrm>
            <a:off x="2570551" y="1820297"/>
            <a:ext cx="457490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300" sz="36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团队建设总结模板              </a:t>
            </a:r>
          </a:p>
        </p:txBody>
      </p:sp>
      <p:pic>
        <p:nvPicPr>
          <p:cNvPr id="4355" name="图片 4354">
            <a:extLst>
              <a:ext uri="{FF2B5EF4-FFF2-40B4-BE49-F238E27FC236}">
                <a16:creationId xmlns:a16="http://schemas.microsoft.com/office/drawing/2014/main" id="{B04884DA-46A1-4706-AC07-919BF062E0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775859" y="-1037240"/>
            <a:ext cx="2088232" cy="2074479"/>
          </a:xfrm>
          <a:prstGeom prst="rect">
            <a:avLst/>
          </a:prstGeom>
        </p:spPr>
      </p:pic>
      <p:grpSp>
        <p:nvGrpSpPr>
          <p:cNvPr id="4364" name="组合 4363">
            <a:extLst>
              <a:ext uri="{FF2B5EF4-FFF2-40B4-BE49-F238E27FC236}">
                <a16:creationId xmlns:a16="http://schemas.microsoft.com/office/drawing/2014/main" id="{94F8D2C6-33B4-4ECA-8EBC-497B936B986A}"/>
              </a:ext>
            </a:extLst>
          </p:cNvPr>
          <p:cNvGrpSpPr/>
          <p:nvPr/>
        </p:nvGrpSpPr>
        <p:grpSpPr>
          <a:xfrm>
            <a:off x="2240648" y="2888039"/>
            <a:ext cx="2088232" cy="2088232"/>
            <a:chOff x="2240648" y="2888039"/>
            <a:chExt cx="2088232" cy="2088232"/>
          </a:xfrm>
        </p:grpSpPr>
        <p:sp>
          <p:nvSpPr>
            <p:cNvPr id="4350" name="椭圆 4349">
              <a:extLst>
                <a:ext uri="{FF2B5EF4-FFF2-40B4-BE49-F238E27FC236}">
                  <a16:creationId xmlns:a16="http://schemas.microsoft.com/office/drawing/2014/main" id="{605DCAEA-EF64-45D7-B232-0711FFA60CB1}"/>
                </a:ext>
              </a:extLst>
            </p:cNvPr>
            <p:cNvSpPr/>
            <p:nvPr/>
          </p:nvSpPr>
          <p:spPr>
            <a:xfrm>
              <a:off x="2240648" y="2888039"/>
              <a:ext cx="2088232" cy="20882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  <p:grpSp>
          <p:nvGrpSpPr>
            <p:cNvPr id="4363" name="组合 4362">
              <a:extLst>
                <a:ext uri="{FF2B5EF4-FFF2-40B4-BE49-F238E27FC236}">
                  <a16:creationId xmlns:a16="http://schemas.microsoft.com/office/drawing/2014/main" id="{85DA13C5-59E9-4823-841F-16C485C22578}"/>
                </a:ext>
              </a:extLst>
            </p:cNvPr>
            <p:cNvGrpSpPr/>
            <p:nvPr/>
          </p:nvGrpSpPr>
          <p:grpSpPr>
            <a:xfrm>
              <a:off x="2240648" y="2894916"/>
              <a:ext cx="2088232" cy="2074479"/>
              <a:chOff x="2240648" y="2894916"/>
              <a:chExt cx="2088232" cy="2074479"/>
            </a:xfrm>
          </p:grpSpPr>
          <p:pic>
            <p:nvPicPr>
              <p:cNvPr id="4342" name="图片 4341">
                <a:extLst>
                  <a:ext uri="{FF2B5EF4-FFF2-40B4-BE49-F238E27FC236}">
                    <a16:creationId xmlns:a16="http://schemas.microsoft.com/office/drawing/2014/main" id="{0BE09BC0-2D6E-4460-A2A2-6A8392C04B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40648" y="2894916"/>
                <a:ext cx="2088232" cy="2074479"/>
              </a:xfrm>
              <a:prstGeom prst="rect">
                <a:avLst/>
              </a:prstGeom>
            </p:spPr>
          </p:pic>
          <p:sp>
            <p:nvSpPr>
              <p:cNvPr id="4357" name="矩形 4356">
                <a:extLst>
                  <a:ext uri="{FF2B5EF4-FFF2-40B4-BE49-F238E27FC236}">
                    <a16:creationId xmlns:a16="http://schemas.microsoft.com/office/drawing/2014/main" id="{8F4ADC5A-4E75-459A-AC3E-66C8874B8A1F}"/>
                  </a:ext>
                </a:extLst>
              </p:cNvPr>
              <p:cNvSpPr/>
              <p:nvPr/>
            </p:nvSpPr>
            <p:spPr>
              <a:xfrm>
                <a:off x="2778486" y="3622170"/>
                <a:ext cx="1217450" cy="11887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altLang="zh-CN" lang="en-US" spc="300" sz="36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charset="0" panose="020b0503020202020204" pitchFamily="34" typeface="Agency FB"/>
                    <a:ea charset="-122" panose="020b0503020204020204" pitchFamily="34" typeface="微软雅黑"/>
                    <a:cs typeface="+mn-ea"/>
                    <a:sym typeface="+mn-lt"/>
                  </a:rPr>
                  <a:t>LOGO</a:t>
                </a:r>
              </a:p>
            </p:txBody>
          </p:sp>
        </p:grpSp>
      </p:grpSp>
      <p:grpSp>
        <p:nvGrpSpPr>
          <p:cNvPr id="4362" name="组合 4361">
            <a:extLst>
              <a:ext uri="{FF2B5EF4-FFF2-40B4-BE49-F238E27FC236}">
                <a16:creationId xmlns:a16="http://schemas.microsoft.com/office/drawing/2014/main" id="{39387839-CF45-4284-897F-B2858242F89A}"/>
              </a:ext>
            </a:extLst>
          </p:cNvPr>
          <p:cNvGrpSpPr/>
          <p:nvPr/>
        </p:nvGrpSpPr>
        <p:grpSpPr>
          <a:xfrm>
            <a:off x="4800460" y="4581309"/>
            <a:ext cx="3804202" cy="325570"/>
            <a:chOff x="4584416" y="4587974"/>
            <a:chExt cx="3804202" cy="325570"/>
          </a:xfrm>
        </p:grpSpPr>
        <p:sp>
          <p:nvSpPr>
            <p:cNvPr id="4353" name="TextBox 84">
              <a:extLst>
                <a:ext uri="{FF2B5EF4-FFF2-40B4-BE49-F238E27FC236}">
                  <a16:creationId xmlns:a16="http://schemas.microsoft.com/office/drawing/2014/main" id="{6CE4AEBD-99F9-4B46-9F59-67829C2A1189}"/>
                </a:ext>
              </a:extLst>
            </p:cNvPr>
            <p:cNvSpPr txBox="1"/>
            <p:nvPr/>
          </p:nvSpPr>
          <p:spPr>
            <a:xfrm>
              <a:off x="4867833" y="4600643"/>
              <a:ext cx="1090930" cy="259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1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charset="-122" panose="020b0503020204020204" pitchFamily="34" typeface="微软雅黑"/>
                  <a:cs typeface="+mn-ea"/>
                  <a:sym typeface="+mn-lt"/>
                </a:rPr>
                <a:t>企业名称：xxx</a:t>
              </a:r>
            </a:p>
          </p:txBody>
        </p:sp>
        <p:pic>
          <p:nvPicPr>
            <p:cNvPr id="4356" name="图片 4355">
              <a:extLst>
                <a:ext uri="{FF2B5EF4-FFF2-40B4-BE49-F238E27FC236}">
                  <a16:creationId xmlns:a16="http://schemas.microsoft.com/office/drawing/2014/main" id="{649DF216-C94E-4C8F-B143-65904C2EB88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584416" y="4587974"/>
              <a:ext cx="323217" cy="323376"/>
            </a:xfrm>
            <a:prstGeom prst="rect">
              <a:avLst/>
            </a:prstGeom>
          </p:spPr>
        </p:pic>
        <p:sp>
          <p:nvSpPr>
            <p:cNvPr id="4358" name="TextBox 84">
              <a:extLst>
                <a:ext uri="{FF2B5EF4-FFF2-40B4-BE49-F238E27FC236}">
                  <a16:creationId xmlns:a16="http://schemas.microsoft.com/office/drawing/2014/main" id="{A7316586-8024-4F10-ABAB-263DC97EE6C0}"/>
                </a:ext>
              </a:extLst>
            </p:cNvPr>
            <p:cNvSpPr txBox="1"/>
            <p:nvPr/>
          </p:nvSpPr>
          <p:spPr>
            <a:xfrm>
              <a:off x="6352657" y="4600643"/>
              <a:ext cx="811530" cy="259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1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charset="-122" panose="020b0503020204020204" pitchFamily="34" typeface="微软雅黑"/>
                  <a:cs typeface="+mn-ea"/>
                  <a:sym typeface="+mn-lt"/>
                </a:rPr>
                <a:t>部门：XXX</a:t>
              </a:r>
            </a:p>
          </p:txBody>
        </p:sp>
        <p:sp>
          <p:nvSpPr>
            <p:cNvPr id="4359" name="TextBox 84">
              <a:extLst>
                <a:ext uri="{FF2B5EF4-FFF2-40B4-BE49-F238E27FC236}">
                  <a16:creationId xmlns:a16="http://schemas.microsoft.com/office/drawing/2014/main" id="{CEF884A6-8BFF-4C4B-9987-1F951DB8E60F}"/>
                </a:ext>
              </a:extLst>
            </p:cNvPr>
            <p:cNvSpPr txBox="1"/>
            <p:nvPr/>
          </p:nvSpPr>
          <p:spPr>
            <a:xfrm>
              <a:off x="7437389" y="4600643"/>
              <a:ext cx="951230" cy="259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1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charset="-122" panose="020b0503020204020204" pitchFamily="34" typeface="微软雅黑"/>
                  <a:cs typeface="+mn-ea"/>
                  <a:sym typeface="+mn-lt"/>
                </a:rPr>
                <a:t>汇报人：xxx</a:t>
              </a:r>
            </a:p>
          </p:txBody>
        </p:sp>
        <p:pic>
          <p:nvPicPr>
            <p:cNvPr id="4360" name="图片 4359">
              <a:extLst>
                <a:ext uri="{FF2B5EF4-FFF2-40B4-BE49-F238E27FC236}">
                  <a16:creationId xmlns:a16="http://schemas.microsoft.com/office/drawing/2014/main" id="{3BE37B90-1218-44D2-AA5B-094315CA71B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012160" y="4587974"/>
              <a:ext cx="325410" cy="325570"/>
            </a:xfrm>
            <a:prstGeom prst="rect">
              <a:avLst/>
            </a:prstGeom>
          </p:spPr>
        </p:pic>
        <p:pic>
          <p:nvPicPr>
            <p:cNvPr id="4361" name="图片 4360">
              <a:extLst>
                <a:ext uri="{FF2B5EF4-FFF2-40B4-BE49-F238E27FC236}">
                  <a16:creationId xmlns:a16="http://schemas.microsoft.com/office/drawing/2014/main" id="{DB2E7A6E-A02B-4F57-BAFE-ECC524AE422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172190" y="4587974"/>
              <a:ext cx="323216" cy="323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val="243367095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4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4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8"/>
                                        <p:tgtEl>
                                          <p:spTgt spid="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9"/>
                                        <p:tgtEl>
                                          <p:spTgt spid="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20"/>
                                        <p:tgtEl>
                                          <p:spTgt spid="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id="2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decel="100000" fill="hold" id="2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4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33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35"/>
                                        <p:tgtEl>
                                          <p:spTgt spid="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43" nodeType="after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id="4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0"/>
                                        <p:tgtEl>
                                          <p:spTgt spid="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348"/>
      <p:bldP grpId="0" spid="4347"/>
      <p:bldP grpId="0" spid="4349"/>
      <p:bldP grpId="0" spid="4351"/>
      <p:bldP grpId="0" spid="4352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5" name="组合 24">
            <a:extLst>
              <a:ext uri="{FF2B5EF4-FFF2-40B4-BE49-F238E27FC236}">
                <a16:creationId xmlns:a16="http://schemas.microsoft.com/office/drawing/2014/main" id="{E967B22E-5695-4B92-A3E6-FD1E57419FCB}"/>
              </a:ext>
            </a:extLst>
          </p:cNvPr>
          <p:cNvGrpSpPr/>
          <p:nvPr/>
        </p:nvGrpSpPr>
        <p:grpSpPr>
          <a:xfrm>
            <a:off x="1261133" y="1170778"/>
            <a:ext cx="3485146" cy="3030282"/>
            <a:chOff x="1261133" y="1170778"/>
            <a:chExt cx="3485146" cy="3030282"/>
          </a:xfrm>
        </p:grpSpPr>
        <p:sp>
          <p:nvSpPr>
            <p:cNvPr id="3" name="ïṧḷïḓê-Isosceles Triangle 3">
              <a:extLst>
                <a:ext uri="{FF2B5EF4-FFF2-40B4-BE49-F238E27FC236}">
                  <a16:creationId xmlns:a16="http://schemas.microsoft.com/office/drawing/2014/main" id="{D653AC2D-D6B9-4687-898F-4E4401791F6F}"/>
                </a:ext>
              </a:extLst>
            </p:cNvPr>
            <p:cNvSpPr/>
            <p:nvPr/>
          </p:nvSpPr>
          <p:spPr>
            <a:xfrm>
              <a:off x="2200203" y="1170778"/>
              <a:ext cx="1591056" cy="1371600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innerShdw blurRad="114300">
                <a:schemeClr val="accent1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" name="ïṧḷïḓê-Isosceles Triangle 4">
              <a:extLst>
                <a:ext uri="{FF2B5EF4-FFF2-40B4-BE49-F238E27FC236}">
                  <a16:creationId xmlns:a16="http://schemas.microsoft.com/office/drawing/2014/main" id="{B8651D8B-5EEE-489F-A760-1402677D92B8}"/>
                </a:ext>
              </a:extLst>
            </p:cNvPr>
            <p:cNvSpPr/>
            <p:nvPr/>
          </p:nvSpPr>
          <p:spPr>
            <a:xfrm>
              <a:off x="3155223" y="2829460"/>
              <a:ext cx="1591056" cy="1371600"/>
            </a:xfrm>
            <a:prstGeom prst="triangl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innerShdw blurRad="114300">
                <a:schemeClr val="accent3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" name="ïṧḷïḓê-Isosceles Triangle 5">
              <a:extLst>
                <a:ext uri="{FF2B5EF4-FFF2-40B4-BE49-F238E27FC236}">
                  <a16:creationId xmlns:a16="http://schemas.microsoft.com/office/drawing/2014/main" id="{738BEA49-09B3-4C3D-9FC0-6A022466FCA5}"/>
                </a:ext>
              </a:extLst>
            </p:cNvPr>
            <p:cNvSpPr/>
            <p:nvPr/>
          </p:nvSpPr>
          <p:spPr>
            <a:xfrm>
              <a:off x="1261133" y="2829460"/>
              <a:ext cx="1591056" cy="1371600"/>
            </a:xfrm>
            <a:prstGeom prst="triangl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innerShdw blurRad="114300">
                <a:schemeClr val="accent2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" name="ïṧḷïḓê-Isosceles Triangle 6">
              <a:extLst>
                <a:ext uri="{FF2B5EF4-FFF2-40B4-BE49-F238E27FC236}">
                  <a16:creationId xmlns:a16="http://schemas.microsoft.com/office/drawing/2014/main" id="{4C788B5B-FC13-4AA1-9A24-EB0C9582855E}"/>
                </a:ext>
              </a:extLst>
            </p:cNvPr>
            <p:cNvSpPr/>
            <p:nvPr/>
          </p:nvSpPr>
          <p:spPr>
            <a:xfrm>
              <a:off x="2208177" y="1362168"/>
              <a:ext cx="1591056" cy="13716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ïṧḷïḓê-Isosceles Triangle 7">
              <a:extLst>
                <a:ext uri="{FF2B5EF4-FFF2-40B4-BE49-F238E27FC236}">
                  <a16:creationId xmlns:a16="http://schemas.microsoft.com/office/drawing/2014/main" id="{A16AA359-B446-4449-AE38-A6A098EBB9B3}"/>
                </a:ext>
              </a:extLst>
            </p:cNvPr>
            <p:cNvSpPr/>
            <p:nvPr/>
          </p:nvSpPr>
          <p:spPr>
            <a:xfrm>
              <a:off x="3003705" y="2733768"/>
              <a:ext cx="1591056" cy="1371600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ïṧḷïḓê-Isosceles Triangle 8">
              <a:extLst>
                <a:ext uri="{FF2B5EF4-FFF2-40B4-BE49-F238E27FC236}">
                  <a16:creationId xmlns:a16="http://schemas.microsoft.com/office/drawing/2014/main" id="{67F7DC8A-7B67-48B7-8399-5AE965DCE5B5}"/>
                </a:ext>
              </a:extLst>
            </p:cNvPr>
            <p:cNvSpPr/>
            <p:nvPr/>
          </p:nvSpPr>
          <p:spPr>
            <a:xfrm>
              <a:off x="1412649" y="2733768"/>
              <a:ext cx="1591056" cy="13716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ïṧḷïḓê-Rectangle 9">
              <a:extLst>
                <a:ext uri="{FF2B5EF4-FFF2-40B4-BE49-F238E27FC236}">
                  <a16:creationId xmlns:a16="http://schemas.microsoft.com/office/drawing/2014/main" id="{82540C00-01A6-47DF-86B4-1F75A1DFF884}"/>
                </a:ext>
              </a:extLst>
            </p:cNvPr>
            <p:cNvSpPr/>
            <p:nvPr/>
          </p:nvSpPr>
          <p:spPr>
            <a:xfrm>
              <a:off x="2532612" y="2792996"/>
              <a:ext cx="998932" cy="594394"/>
            </a:xfrm>
            <a:prstGeom prst="rect">
              <a:avLst/>
            </a:prstGeom>
          </p:spPr>
          <p:txBody>
            <a:bodyPr wrap="none">
              <a:normAutofit/>
            </a:bodyPr>
            <a:lstStyle/>
            <a:p>
              <a:pPr algn="ctr"/>
              <a:r>
                <a:rPr altLang="en-US" b="1" lang="zh-CN" sz="160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标题文本</a:t>
              </a:r>
              <a:br>
                <a:rPr altLang="en-US" b="1" lang="zh-CN" sz="160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</a:br>
              <a:r>
                <a:rPr altLang="en-US" b="1" lang="zh-CN" sz="160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预设</a:t>
              </a:r>
            </a:p>
          </p:txBody>
        </p:sp>
        <p:sp>
          <p:nvSpPr>
            <p:cNvPr id="10" name="ïṧḷïḓê-TextBox 11">
              <a:extLst>
                <a:ext uri="{FF2B5EF4-FFF2-40B4-BE49-F238E27FC236}">
                  <a16:creationId xmlns:a16="http://schemas.microsoft.com/office/drawing/2014/main" id="{B13A4A08-41E4-44DD-B8BD-6C9F2F056209}"/>
                </a:ext>
              </a:extLst>
            </p:cNvPr>
            <p:cNvSpPr txBox="1"/>
            <p:nvPr/>
          </p:nvSpPr>
          <p:spPr>
            <a:xfrm>
              <a:off x="2834669" y="1780631"/>
              <a:ext cx="330859" cy="276999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>
                  <a:solidFill>
                    <a:schemeClr val="bg1"/>
                  </a:solidFill>
                </a:rPr>
                <a:t>01</a:t>
              </a:r>
            </a:p>
          </p:txBody>
        </p:sp>
        <p:sp>
          <p:nvSpPr>
            <p:cNvPr id="11" name="ïṧḷïḓê-TextBox 13">
              <a:extLst>
                <a:ext uri="{FF2B5EF4-FFF2-40B4-BE49-F238E27FC236}">
                  <a16:creationId xmlns:a16="http://schemas.microsoft.com/office/drawing/2014/main" id="{72239933-EDD7-4A2B-B2F4-6F14E5F8BCD5}"/>
                </a:ext>
              </a:extLst>
            </p:cNvPr>
            <p:cNvSpPr txBox="1"/>
            <p:nvPr/>
          </p:nvSpPr>
          <p:spPr>
            <a:xfrm>
              <a:off x="3637170" y="3096203"/>
              <a:ext cx="330859" cy="276999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>
                  <a:solidFill>
                    <a:schemeClr val="bg1"/>
                  </a:solidFill>
                </a:rPr>
                <a:t>02</a:t>
              </a:r>
            </a:p>
          </p:txBody>
        </p:sp>
        <p:sp>
          <p:nvSpPr>
            <p:cNvPr id="12" name="ïṧḷïḓê-TextBox 15">
              <a:extLst>
                <a:ext uri="{FF2B5EF4-FFF2-40B4-BE49-F238E27FC236}">
                  <a16:creationId xmlns:a16="http://schemas.microsoft.com/office/drawing/2014/main" id="{5322CB9A-42B9-4C75-B7BA-653E1DA9DBC5}"/>
                </a:ext>
              </a:extLst>
            </p:cNvPr>
            <p:cNvSpPr txBox="1"/>
            <p:nvPr/>
          </p:nvSpPr>
          <p:spPr>
            <a:xfrm>
              <a:off x="2041840" y="3096203"/>
              <a:ext cx="330859" cy="276999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>
                  <a:solidFill>
                    <a:schemeClr val="bg1"/>
                  </a:solidFill>
                </a:rPr>
                <a:t>03</a:t>
              </a:r>
            </a:p>
          </p:txBody>
        </p:sp>
        <p:sp>
          <p:nvSpPr>
            <p:cNvPr id="13" name="ïṧḷïḓê-Freeform: Shape 19">
              <a:extLst>
                <a:ext uri="{FF2B5EF4-FFF2-40B4-BE49-F238E27FC236}">
                  <a16:creationId xmlns:a16="http://schemas.microsoft.com/office/drawing/2014/main" id="{FE23505B-8F78-4995-9C07-3850A22EC6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53741" y="2213973"/>
              <a:ext cx="283981" cy="285790"/>
            </a:xfrm>
            <a:custGeom>
              <a:gdLst>
                <a:gd fmla="*/ 51 w 64" name="T0"/>
                <a:gd fmla="*/ 64 h 64" name="T1"/>
                <a:gd fmla="*/ 64 w 64" name="T2"/>
                <a:gd fmla="*/ 13 h 64" name="T3"/>
                <a:gd fmla="*/ 13 w 64" name="T4"/>
                <a:gd fmla="*/ 0 h 64" name="T5"/>
                <a:gd fmla="*/ 0 w 64" name="T6"/>
                <a:gd fmla="*/ 51 h 64" name="T7"/>
                <a:gd fmla="*/ 46 w 64" name="T8"/>
                <a:gd fmla="*/ 8 h 64" name="T9"/>
                <a:gd fmla="*/ 46 w 64" name="T10"/>
                <a:gd fmla="*/ 16 h 64" name="T11"/>
                <a:gd fmla="*/ 46 w 64" name="T12"/>
                <a:gd fmla="*/ 8 h 64" name="T13"/>
                <a:gd fmla="*/ 46 w 64" name="T14"/>
                <a:gd fmla="*/ 17 h 64" name="T15"/>
                <a:gd fmla="*/ 53 w 64" name="T16"/>
                <a:gd fmla="*/ 20 h 64" name="T17"/>
                <a:gd fmla="*/ 53 w 64" name="T18"/>
                <a:gd fmla="*/ 36 h 64" name="T19"/>
                <a:gd fmla="*/ 52 w 64" name="T20"/>
                <a:gd fmla="*/ 34 h 64" name="T21"/>
                <a:gd fmla="*/ 51 w 64" name="T22"/>
                <a:gd fmla="*/ 32 h 64" name="T23"/>
                <a:gd fmla="*/ 50 w 64" name="T24"/>
                <a:gd fmla="*/ 56 h 64" name="T25"/>
                <a:gd fmla="*/ 48 w 64" name="T26"/>
                <a:gd fmla="*/ 55 h 64" name="T27"/>
                <a:gd fmla="*/ 44 w 64" name="T28"/>
                <a:gd fmla="*/ 55 h 64" name="T29"/>
                <a:gd fmla="*/ 43 w 64" name="T30"/>
                <a:gd fmla="*/ 56 h 64" name="T31"/>
                <a:gd fmla="*/ 42 w 64" name="T32"/>
                <a:gd fmla="*/ 32 h 64" name="T33"/>
                <a:gd fmla="*/ 41 w 64" name="T34"/>
                <a:gd fmla="*/ 34 h 64" name="T35"/>
                <a:gd fmla="*/ 39 w 64" name="T36"/>
                <a:gd fmla="*/ 36 h 64" name="T37"/>
                <a:gd fmla="*/ 40 w 64" name="T38"/>
                <a:gd fmla="*/ 20 h 64" name="T39"/>
                <a:gd fmla="*/ 16 w 64" name="T40"/>
                <a:gd fmla="*/ 33 h 64" name="T41"/>
                <a:gd fmla="*/ 20 w 64" name="T42"/>
                <a:gd fmla="*/ 24 h 64" name="T43"/>
                <a:gd fmla="*/ 28 w 64" name="T44"/>
                <a:gd fmla="*/ 27 h 64" name="T45"/>
                <a:gd fmla="*/ 36 w 64" name="T46"/>
                <a:gd fmla="*/ 27 h 64" name="T47"/>
                <a:gd fmla="*/ 36 w 64" name="T48"/>
                <a:gd fmla="*/ 37 h 64" name="T49"/>
                <a:gd fmla="*/ 39 w 64" name="T50"/>
                <a:gd fmla="*/ 39 h 64" name="T51"/>
                <a:gd fmla="*/ 33 w 64" name="T52"/>
                <a:gd fmla="*/ 43 h 64" name="T53"/>
                <a:gd fmla="*/ 39 w 64" name="T54"/>
                <a:gd fmla="*/ 47 h 64" name="T55"/>
                <a:gd fmla="*/ 36 w 64" name="T56"/>
                <a:gd fmla="*/ 56 h 64" name="T57"/>
                <a:gd fmla="*/ 27 w 64" name="T58"/>
                <a:gd fmla="*/ 53 h 64" name="T59"/>
                <a:gd fmla="*/ 16 w 64" name="T60"/>
                <a:gd fmla="*/ 55 h 64" name="T61"/>
                <a:gd fmla="*/ 15 w 64" name="T62"/>
                <a:gd fmla="*/ 46 h 64" name="T63"/>
                <a:gd fmla="*/ 9 w 64" name="T64"/>
                <a:gd fmla="*/ 38 h 64" name="T65"/>
                <a:gd fmla="*/ 19 w 64" name="T66"/>
                <a:gd fmla="*/ 39 h 64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64" w="64">
                  <a:moveTo>
                    <a:pt x="13" y="64"/>
                  </a:moveTo>
                  <a:cubicBezTo>
                    <a:pt x="51" y="64"/>
                    <a:pt x="51" y="64"/>
                    <a:pt x="51" y="64"/>
                  </a:cubicBezTo>
                  <a:cubicBezTo>
                    <a:pt x="58" y="64"/>
                    <a:pt x="64" y="58"/>
                    <a:pt x="64" y="51"/>
                  </a:cubicBezTo>
                  <a:cubicBezTo>
                    <a:pt x="64" y="13"/>
                    <a:pt x="64" y="13"/>
                    <a:pt x="64" y="13"/>
                  </a:cubicBezTo>
                  <a:cubicBezTo>
                    <a:pt x="64" y="6"/>
                    <a:pt x="58" y="0"/>
                    <a:pt x="51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8"/>
                    <a:pt x="6" y="64"/>
                    <a:pt x="13" y="64"/>
                  </a:cubicBezTo>
                  <a:close/>
                  <a:moveTo>
                    <a:pt x="46" y="8"/>
                  </a:moveTo>
                  <a:cubicBezTo>
                    <a:pt x="49" y="8"/>
                    <a:pt x="50" y="10"/>
                    <a:pt x="50" y="12"/>
                  </a:cubicBezTo>
                  <a:cubicBezTo>
                    <a:pt x="50" y="14"/>
                    <a:pt x="49" y="16"/>
                    <a:pt x="46" y="16"/>
                  </a:cubicBezTo>
                  <a:cubicBezTo>
                    <a:pt x="44" y="16"/>
                    <a:pt x="42" y="14"/>
                    <a:pt x="42" y="12"/>
                  </a:cubicBezTo>
                  <a:cubicBezTo>
                    <a:pt x="42" y="10"/>
                    <a:pt x="44" y="8"/>
                    <a:pt x="46" y="8"/>
                  </a:cubicBezTo>
                  <a:close/>
                  <a:moveTo>
                    <a:pt x="40" y="20"/>
                  </a:moveTo>
                  <a:cubicBezTo>
                    <a:pt x="41" y="18"/>
                    <a:pt x="42" y="17"/>
                    <a:pt x="46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50" y="17"/>
                    <a:pt x="52" y="18"/>
                    <a:pt x="53" y="20"/>
                  </a:cubicBezTo>
                  <a:cubicBezTo>
                    <a:pt x="54" y="21"/>
                    <a:pt x="55" y="34"/>
                    <a:pt x="55" y="34"/>
                  </a:cubicBezTo>
                  <a:cubicBezTo>
                    <a:pt x="55" y="35"/>
                    <a:pt x="54" y="36"/>
                    <a:pt x="53" y="36"/>
                  </a:cubicBezTo>
                  <a:cubicBezTo>
                    <a:pt x="53" y="36"/>
                    <a:pt x="53" y="36"/>
                    <a:pt x="53" y="36"/>
                  </a:cubicBezTo>
                  <a:cubicBezTo>
                    <a:pt x="53" y="36"/>
                    <a:pt x="52" y="35"/>
                    <a:pt x="52" y="34"/>
                  </a:cubicBezTo>
                  <a:cubicBezTo>
                    <a:pt x="51" y="23"/>
                    <a:pt x="51" y="23"/>
                    <a:pt x="51" y="23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51" y="55"/>
                    <a:pt x="51" y="56"/>
                    <a:pt x="50" y="56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49" y="56"/>
                    <a:pt x="48" y="55"/>
                    <a:pt x="48" y="55"/>
                  </a:cubicBezTo>
                  <a:cubicBezTo>
                    <a:pt x="46" y="36"/>
                    <a:pt x="46" y="36"/>
                    <a:pt x="46" y="36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44" y="55"/>
                    <a:pt x="44" y="56"/>
                    <a:pt x="43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2" y="56"/>
                    <a:pt x="41" y="55"/>
                    <a:pt x="41" y="54"/>
                  </a:cubicBezTo>
                  <a:cubicBezTo>
                    <a:pt x="42" y="32"/>
                    <a:pt x="42" y="32"/>
                    <a:pt x="42" y="32"/>
                  </a:cubicBezTo>
                  <a:cubicBezTo>
                    <a:pt x="42" y="23"/>
                    <a:pt x="42" y="23"/>
                    <a:pt x="42" y="23"/>
                  </a:cubicBezTo>
                  <a:cubicBezTo>
                    <a:pt x="41" y="34"/>
                    <a:pt x="41" y="34"/>
                    <a:pt x="41" y="34"/>
                  </a:cubicBezTo>
                  <a:cubicBezTo>
                    <a:pt x="41" y="35"/>
                    <a:pt x="40" y="36"/>
                    <a:pt x="39" y="36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38" y="36"/>
                    <a:pt x="38" y="35"/>
                    <a:pt x="38" y="34"/>
                  </a:cubicBezTo>
                  <a:cubicBezTo>
                    <a:pt x="38" y="34"/>
                    <a:pt x="39" y="21"/>
                    <a:pt x="40" y="20"/>
                  </a:cubicBezTo>
                  <a:close/>
                  <a:moveTo>
                    <a:pt x="19" y="39"/>
                  </a:moveTo>
                  <a:cubicBezTo>
                    <a:pt x="18" y="37"/>
                    <a:pt x="16" y="33"/>
                    <a:pt x="16" y="33"/>
                  </a:cubicBezTo>
                  <a:cubicBezTo>
                    <a:pt x="22" y="35"/>
                    <a:pt x="22" y="35"/>
                    <a:pt x="22" y="35"/>
                  </a:cubicBezTo>
                  <a:cubicBezTo>
                    <a:pt x="20" y="24"/>
                    <a:pt x="20" y="24"/>
                    <a:pt x="20" y="24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8" y="27"/>
                    <a:pt x="28" y="27"/>
                    <a:pt x="28" y="27"/>
                  </a:cubicBezTo>
                  <a:cubicBezTo>
                    <a:pt x="30" y="33"/>
                    <a:pt x="30" y="33"/>
                    <a:pt x="30" y="33"/>
                  </a:cubicBezTo>
                  <a:cubicBezTo>
                    <a:pt x="36" y="27"/>
                    <a:pt x="36" y="27"/>
                    <a:pt x="36" y="27"/>
                  </a:cubicBezTo>
                  <a:cubicBezTo>
                    <a:pt x="33" y="37"/>
                    <a:pt x="33" y="37"/>
                    <a:pt x="33" y="37"/>
                  </a:cubicBezTo>
                  <a:cubicBezTo>
                    <a:pt x="36" y="37"/>
                    <a:pt x="36" y="37"/>
                    <a:pt x="36" y="37"/>
                  </a:cubicBezTo>
                  <a:cubicBezTo>
                    <a:pt x="36" y="37"/>
                    <a:pt x="36" y="37"/>
                    <a:pt x="36" y="37"/>
                  </a:cubicBezTo>
                  <a:cubicBezTo>
                    <a:pt x="37" y="38"/>
                    <a:pt x="38" y="39"/>
                    <a:pt x="39" y="39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33" y="43"/>
                    <a:pt x="33" y="43"/>
                    <a:pt x="33" y="43"/>
                  </a:cubicBezTo>
                  <a:cubicBezTo>
                    <a:pt x="39" y="46"/>
                    <a:pt x="39" y="46"/>
                    <a:pt x="39" y="46"/>
                  </a:cubicBezTo>
                  <a:cubicBezTo>
                    <a:pt x="39" y="47"/>
                    <a:pt x="39" y="47"/>
                    <a:pt x="39" y="47"/>
                  </a:cubicBezTo>
                  <a:cubicBezTo>
                    <a:pt x="32" y="46"/>
                    <a:pt x="32" y="46"/>
                    <a:pt x="32" y="4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29" y="49"/>
                    <a:pt x="29" y="49"/>
                    <a:pt x="29" y="49"/>
                  </a:cubicBezTo>
                  <a:cubicBezTo>
                    <a:pt x="27" y="53"/>
                    <a:pt x="27" y="53"/>
                    <a:pt x="27" y="53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8" y="43"/>
                    <a:pt x="18" y="43"/>
                    <a:pt x="18" y="43"/>
                  </a:cubicBezTo>
                  <a:cubicBezTo>
                    <a:pt x="9" y="38"/>
                    <a:pt x="9" y="38"/>
                    <a:pt x="9" y="38"/>
                  </a:cubicBezTo>
                  <a:lnTo>
                    <a:pt x="19" y="39"/>
                  </a:lnTo>
                  <a:close/>
                  <a:moveTo>
                    <a:pt x="19" y="39"/>
                  </a:moveTo>
                  <a:cubicBezTo>
                    <a:pt x="19" y="39"/>
                    <a:pt x="19" y="39"/>
                    <a:pt x="19" y="3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ïṧḷïḓê-Freeform: Shape 20">
              <a:extLst>
                <a:ext uri="{FF2B5EF4-FFF2-40B4-BE49-F238E27FC236}">
                  <a16:creationId xmlns:a16="http://schemas.microsoft.com/office/drawing/2014/main" id="{4F2ED408-BDA4-40A4-8F99-A2E669A3E2B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73395" y="3635487"/>
              <a:ext cx="283981" cy="285790"/>
            </a:xfrm>
            <a:custGeom>
              <a:gdLst>
                <a:gd fmla="*/ 51 w 64" name="T0"/>
                <a:gd fmla="*/ 64 h 64" name="T1"/>
                <a:gd fmla="*/ 64 w 64" name="T2"/>
                <a:gd fmla="*/ 13 h 64" name="T3"/>
                <a:gd fmla="*/ 13 w 64" name="T4"/>
                <a:gd fmla="*/ 0 h 64" name="T5"/>
                <a:gd fmla="*/ 0 w 64" name="T6"/>
                <a:gd fmla="*/ 51 h 64" name="T7"/>
                <a:gd fmla="*/ 44 w 64" name="T8"/>
                <a:gd fmla="*/ 12 h 64" name="T9"/>
                <a:gd fmla="*/ 49 w 64" name="T10"/>
                <a:gd fmla="*/ 12 h 64" name="T11"/>
                <a:gd fmla="*/ 49 w 64" name="T12"/>
                <a:gd fmla="*/ 16 h 64" name="T13"/>
                <a:gd fmla="*/ 44 w 64" name="T14"/>
                <a:gd fmla="*/ 16 h 64" name="T15"/>
                <a:gd fmla="*/ 44 w 64" name="T16"/>
                <a:gd fmla="*/ 12 h 64" name="T17"/>
                <a:gd fmla="*/ 40 w 64" name="T18"/>
                <a:gd fmla="*/ 20 h 64" name="T19"/>
                <a:gd fmla="*/ 50 w 64" name="T20"/>
                <a:gd fmla="*/ 18 h 64" name="T21"/>
                <a:gd fmla="*/ 55 w 64" name="T22"/>
                <a:gd fmla="*/ 23 h 64" name="T23"/>
                <a:gd fmla="*/ 54 w 64" name="T24"/>
                <a:gd fmla="*/ 34 h 64" name="T25"/>
                <a:gd fmla="*/ 52 w 64" name="T26"/>
                <a:gd fmla="*/ 34 h 64" name="T27"/>
                <a:gd fmla="*/ 52 w 64" name="T28"/>
                <a:gd fmla="*/ 24 h 64" name="T29"/>
                <a:gd fmla="*/ 51 w 64" name="T30"/>
                <a:gd fmla="*/ 50 h 64" name="T31"/>
                <a:gd fmla="*/ 49 w 64" name="T32"/>
                <a:gd fmla="*/ 52 h 64" name="T33"/>
                <a:gd fmla="*/ 47 w 64" name="T34"/>
                <a:gd fmla="*/ 50 h 64" name="T35"/>
                <a:gd fmla="*/ 46 w 64" name="T36"/>
                <a:gd fmla="*/ 35 h 64" name="T37"/>
                <a:gd fmla="*/ 46 w 64" name="T38"/>
                <a:gd fmla="*/ 51 h 64" name="T39"/>
                <a:gd fmla="*/ 43 w 64" name="T40"/>
                <a:gd fmla="*/ 51 h 64" name="T41"/>
                <a:gd fmla="*/ 42 w 64" name="T42"/>
                <a:gd fmla="*/ 24 h 64" name="T43"/>
                <a:gd fmla="*/ 42 w 64" name="T44"/>
                <a:gd fmla="*/ 33 h 64" name="T45"/>
                <a:gd fmla="*/ 40 w 64" name="T46"/>
                <a:gd fmla="*/ 34 h 64" name="T47"/>
                <a:gd fmla="*/ 39 w 64" name="T48"/>
                <a:gd fmla="*/ 33 h 64" name="T49"/>
                <a:gd fmla="*/ 32 w 64" name="T50"/>
                <a:gd fmla="*/ 8 h 64" name="T51"/>
                <a:gd fmla="*/ 35 w 64" name="T52"/>
                <a:gd fmla="*/ 56 h 64" name="T53"/>
                <a:gd fmla="*/ 32 w 64" name="T54"/>
                <a:gd fmla="*/ 8 h 64" name="T55"/>
                <a:gd fmla="*/ 19 w 64" name="T56"/>
                <a:gd fmla="*/ 11 h 64" name="T57"/>
                <a:gd fmla="*/ 22 w 64" name="T58"/>
                <a:gd fmla="*/ 14 h 64" name="T59"/>
                <a:gd fmla="*/ 19 w 64" name="T60"/>
                <a:gd fmla="*/ 17 h 64" name="T61"/>
                <a:gd fmla="*/ 15 w 64" name="T62"/>
                <a:gd fmla="*/ 14 h 64" name="T63"/>
                <a:gd fmla="*/ 9 w 64" name="T64"/>
                <a:gd fmla="*/ 31 h 64" name="T65"/>
                <a:gd fmla="*/ 10 w 64" name="T66"/>
                <a:gd fmla="*/ 28 h 64" name="T67"/>
                <a:gd fmla="*/ 12 w 64" name="T68"/>
                <a:gd fmla="*/ 21 h 64" name="T69"/>
                <a:gd fmla="*/ 16 w 64" name="T70"/>
                <a:gd fmla="*/ 18 h 64" name="T71"/>
                <a:gd fmla="*/ 24 w 64" name="T72"/>
                <a:gd fmla="*/ 19 h 64" name="T73"/>
                <a:gd fmla="*/ 26 w 64" name="T74"/>
                <a:gd fmla="*/ 25 h 64" name="T75"/>
                <a:gd fmla="*/ 28 w 64" name="T76"/>
                <a:gd fmla="*/ 30 h 64" name="T77"/>
                <a:gd fmla="*/ 28 w 64" name="T78"/>
                <a:gd fmla="*/ 32 h 64" name="T79"/>
                <a:gd fmla="*/ 27 w 64" name="T80"/>
                <a:gd fmla="*/ 33 h 64" name="T81"/>
                <a:gd fmla="*/ 25 w 64" name="T82"/>
                <a:gd fmla="*/ 30 h 64" name="T83"/>
                <a:gd fmla="*/ 23 w 64" name="T84"/>
                <a:gd fmla="*/ 23 h 64" name="T85"/>
                <a:gd fmla="*/ 27 w 64" name="T86"/>
                <a:gd fmla="*/ 38 h 64" name="T87"/>
                <a:gd fmla="*/ 22 w 64" name="T88"/>
                <a:gd fmla="*/ 50 h 64" name="T89"/>
                <a:gd fmla="*/ 21 w 64" name="T90"/>
                <a:gd fmla="*/ 52 h 64" name="T91"/>
                <a:gd fmla="*/ 19 w 64" name="T92"/>
                <a:gd fmla="*/ 50 h 64" name="T93"/>
                <a:gd fmla="*/ 18 w 64" name="T94"/>
                <a:gd fmla="*/ 38 h 64" name="T95"/>
                <a:gd fmla="*/ 18 w 64" name="T96"/>
                <a:gd fmla="*/ 51 h 64" name="T97"/>
                <a:gd fmla="*/ 16 w 64" name="T98"/>
                <a:gd fmla="*/ 51 h 64" name="T99"/>
                <a:gd fmla="*/ 15 w 64" name="T100"/>
                <a:gd fmla="*/ 38 h 64" name="T101"/>
                <a:gd fmla="*/ 15 w 64" name="T102"/>
                <a:gd fmla="*/ 23 h 64" name="T103"/>
                <a:gd fmla="*/ 13 w 64" name="T104"/>
                <a:gd fmla="*/ 27 h 64" name="T105"/>
                <a:gd fmla="*/ 12 w 64" name="T106"/>
                <a:gd fmla="*/ 32 h 64" name="T107"/>
                <a:gd fmla="*/ 10 w 64" name="T108"/>
                <a:gd fmla="*/ 33 h 64" name="T109"/>
                <a:gd fmla="*/ 9 w 64" name="T110"/>
                <a:gd fmla="*/ 31 h 64" name="T111"/>
                <a:gd fmla="*/ 9 w 64" name="T112"/>
                <a:gd fmla="*/ 31 h 64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64" w="64">
                  <a:moveTo>
                    <a:pt x="13" y="64"/>
                  </a:moveTo>
                  <a:cubicBezTo>
                    <a:pt x="51" y="64"/>
                    <a:pt x="51" y="64"/>
                    <a:pt x="51" y="64"/>
                  </a:cubicBezTo>
                  <a:cubicBezTo>
                    <a:pt x="58" y="64"/>
                    <a:pt x="64" y="58"/>
                    <a:pt x="64" y="51"/>
                  </a:cubicBezTo>
                  <a:cubicBezTo>
                    <a:pt x="64" y="13"/>
                    <a:pt x="64" y="13"/>
                    <a:pt x="64" y="13"/>
                  </a:cubicBezTo>
                  <a:cubicBezTo>
                    <a:pt x="64" y="6"/>
                    <a:pt x="58" y="0"/>
                    <a:pt x="51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8"/>
                    <a:pt x="6" y="64"/>
                    <a:pt x="13" y="64"/>
                  </a:cubicBezTo>
                  <a:close/>
                  <a:moveTo>
                    <a:pt x="44" y="12"/>
                  </a:moveTo>
                  <a:cubicBezTo>
                    <a:pt x="45" y="11"/>
                    <a:pt x="46" y="11"/>
                    <a:pt x="47" y="11"/>
                  </a:cubicBezTo>
                  <a:cubicBezTo>
                    <a:pt x="48" y="11"/>
                    <a:pt x="48" y="11"/>
                    <a:pt x="49" y="12"/>
                  </a:cubicBezTo>
                  <a:cubicBezTo>
                    <a:pt x="50" y="12"/>
                    <a:pt x="50" y="13"/>
                    <a:pt x="50" y="14"/>
                  </a:cubicBezTo>
                  <a:cubicBezTo>
                    <a:pt x="50" y="15"/>
                    <a:pt x="50" y="16"/>
                    <a:pt x="49" y="16"/>
                  </a:cubicBezTo>
                  <a:cubicBezTo>
                    <a:pt x="48" y="17"/>
                    <a:pt x="48" y="17"/>
                    <a:pt x="47" y="17"/>
                  </a:cubicBezTo>
                  <a:cubicBezTo>
                    <a:pt x="46" y="17"/>
                    <a:pt x="45" y="17"/>
                    <a:pt x="44" y="16"/>
                  </a:cubicBezTo>
                  <a:cubicBezTo>
                    <a:pt x="44" y="16"/>
                    <a:pt x="43" y="15"/>
                    <a:pt x="43" y="14"/>
                  </a:cubicBezTo>
                  <a:cubicBezTo>
                    <a:pt x="43" y="13"/>
                    <a:pt x="44" y="12"/>
                    <a:pt x="44" y="12"/>
                  </a:cubicBezTo>
                  <a:close/>
                  <a:moveTo>
                    <a:pt x="39" y="23"/>
                  </a:moveTo>
                  <a:cubicBezTo>
                    <a:pt x="39" y="21"/>
                    <a:pt x="39" y="20"/>
                    <a:pt x="40" y="20"/>
                  </a:cubicBezTo>
                  <a:cubicBezTo>
                    <a:pt x="41" y="19"/>
                    <a:pt x="42" y="18"/>
                    <a:pt x="43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2" y="18"/>
                    <a:pt x="53" y="19"/>
                    <a:pt x="53" y="20"/>
                  </a:cubicBezTo>
                  <a:cubicBezTo>
                    <a:pt x="54" y="20"/>
                    <a:pt x="55" y="21"/>
                    <a:pt x="55" y="23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5" y="33"/>
                    <a:pt x="55" y="34"/>
                    <a:pt x="54" y="34"/>
                  </a:cubicBezTo>
                  <a:cubicBezTo>
                    <a:pt x="54" y="34"/>
                    <a:pt x="54" y="34"/>
                    <a:pt x="53" y="34"/>
                  </a:cubicBezTo>
                  <a:cubicBezTo>
                    <a:pt x="53" y="34"/>
                    <a:pt x="52" y="34"/>
                    <a:pt x="52" y="34"/>
                  </a:cubicBezTo>
                  <a:cubicBezTo>
                    <a:pt x="52" y="34"/>
                    <a:pt x="52" y="33"/>
                    <a:pt x="52" y="33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50"/>
                    <a:pt x="51" y="50"/>
                    <a:pt x="51" y="50"/>
                  </a:cubicBezTo>
                  <a:cubicBezTo>
                    <a:pt x="51" y="50"/>
                    <a:pt x="51" y="51"/>
                    <a:pt x="50" y="51"/>
                  </a:cubicBezTo>
                  <a:cubicBezTo>
                    <a:pt x="50" y="51"/>
                    <a:pt x="50" y="52"/>
                    <a:pt x="49" y="52"/>
                  </a:cubicBezTo>
                  <a:cubicBezTo>
                    <a:pt x="49" y="52"/>
                    <a:pt x="48" y="51"/>
                    <a:pt x="48" y="51"/>
                  </a:cubicBezTo>
                  <a:cubicBezTo>
                    <a:pt x="47" y="51"/>
                    <a:pt x="47" y="50"/>
                    <a:pt x="47" y="50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6" y="35"/>
                    <a:pt x="46" y="35"/>
                    <a:pt x="46" y="35"/>
                  </a:cubicBezTo>
                  <a:cubicBezTo>
                    <a:pt x="46" y="50"/>
                    <a:pt x="46" y="50"/>
                    <a:pt x="46" y="50"/>
                  </a:cubicBezTo>
                  <a:cubicBezTo>
                    <a:pt x="46" y="50"/>
                    <a:pt x="46" y="51"/>
                    <a:pt x="46" y="51"/>
                  </a:cubicBezTo>
                  <a:cubicBezTo>
                    <a:pt x="45" y="51"/>
                    <a:pt x="45" y="52"/>
                    <a:pt x="44" y="52"/>
                  </a:cubicBezTo>
                  <a:cubicBezTo>
                    <a:pt x="44" y="52"/>
                    <a:pt x="43" y="51"/>
                    <a:pt x="43" y="51"/>
                  </a:cubicBezTo>
                  <a:cubicBezTo>
                    <a:pt x="43" y="51"/>
                    <a:pt x="42" y="50"/>
                    <a:pt x="42" y="50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1" y="34"/>
                    <a:pt x="41" y="34"/>
                  </a:cubicBezTo>
                  <a:cubicBezTo>
                    <a:pt x="41" y="34"/>
                    <a:pt x="41" y="34"/>
                    <a:pt x="40" y="34"/>
                  </a:cubicBezTo>
                  <a:cubicBezTo>
                    <a:pt x="40" y="34"/>
                    <a:pt x="39" y="34"/>
                    <a:pt x="39" y="34"/>
                  </a:cubicBezTo>
                  <a:cubicBezTo>
                    <a:pt x="39" y="34"/>
                    <a:pt x="39" y="33"/>
                    <a:pt x="39" y="33"/>
                  </a:cubicBezTo>
                  <a:lnTo>
                    <a:pt x="39" y="23"/>
                  </a:lnTo>
                  <a:close/>
                  <a:moveTo>
                    <a:pt x="32" y="8"/>
                  </a:moveTo>
                  <a:cubicBezTo>
                    <a:pt x="35" y="8"/>
                    <a:pt x="35" y="8"/>
                    <a:pt x="35" y="8"/>
                  </a:cubicBezTo>
                  <a:cubicBezTo>
                    <a:pt x="35" y="56"/>
                    <a:pt x="35" y="56"/>
                    <a:pt x="35" y="56"/>
                  </a:cubicBezTo>
                  <a:cubicBezTo>
                    <a:pt x="32" y="56"/>
                    <a:pt x="32" y="56"/>
                    <a:pt x="32" y="56"/>
                  </a:cubicBezTo>
                  <a:lnTo>
                    <a:pt x="32" y="8"/>
                  </a:lnTo>
                  <a:close/>
                  <a:moveTo>
                    <a:pt x="16" y="12"/>
                  </a:moveTo>
                  <a:cubicBezTo>
                    <a:pt x="17" y="11"/>
                    <a:pt x="18" y="11"/>
                    <a:pt x="19" y="11"/>
                  </a:cubicBezTo>
                  <a:cubicBezTo>
                    <a:pt x="20" y="11"/>
                    <a:pt x="21" y="11"/>
                    <a:pt x="21" y="12"/>
                  </a:cubicBezTo>
                  <a:cubicBezTo>
                    <a:pt x="22" y="12"/>
                    <a:pt x="22" y="13"/>
                    <a:pt x="22" y="14"/>
                  </a:cubicBezTo>
                  <a:cubicBezTo>
                    <a:pt x="22" y="15"/>
                    <a:pt x="22" y="16"/>
                    <a:pt x="21" y="16"/>
                  </a:cubicBezTo>
                  <a:cubicBezTo>
                    <a:pt x="21" y="17"/>
                    <a:pt x="20" y="17"/>
                    <a:pt x="19" y="17"/>
                  </a:cubicBezTo>
                  <a:cubicBezTo>
                    <a:pt x="18" y="17"/>
                    <a:pt x="17" y="17"/>
                    <a:pt x="16" y="16"/>
                  </a:cubicBezTo>
                  <a:cubicBezTo>
                    <a:pt x="16" y="16"/>
                    <a:pt x="15" y="15"/>
                    <a:pt x="15" y="14"/>
                  </a:cubicBezTo>
                  <a:cubicBezTo>
                    <a:pt x="15" y="13"/>
                    <a:pt x="16" y="12"/>
                    <a:pt x="16" y="12"/>
                  </a:cubicBezTo>
                  <a:close/>
                  <a:moveTo>
                    <a:pt x="9" y="31"/>
                  </a:moveTo>
                  <a:cubicBezTo>
                    <a:pt x="9" y="31"/>
                    <a:pt x="10" y="31"/>
                    <a:pt x="10" y="30"/>
                  </a:cubicBezTo>
                  <a:cubicBezTo>
                    <a:pt x="10" y="30"/>
                    <a:pt x="10" y="29"/>
                    <a:pt x="10" y="28"/>
                  </a:cubicBezTo>
                  <a:cubicBezTo>
                    <a:pt x="11" y="27"/>
                    <a:pt x="11" y="26"/>
                    <a:pt x="11" y="25"/>
                  </a:cubicBezTo>
                  <a:cubicBezTo>
                    <a:pt x="12" y="24"/>
                    <a:pt x="12" y="22"/>
                    <a:pt x="12" y="21"/>
                  </a:cubicBezTo>
                  <a:cubicBezTo>
                    <a:pt x="13" y="21"/>
                    <a:pt x="13" y="20"/>
                    <a:pt x="14" y="19"/>
                  </a:cubicBezTo>
                  <a:cubicBezTo>
                    <a:pt x="15" y="19"/>
                    <a:pt x="15" y="18"/>
                    <a:pt x="16" y="18"/>
                  </a:cubicBezTo>
                  <a:cubicBezTo>
                    <a:pt x="21" y="18"/>
                    <a:pt x="21" y="18"/>
                    <a:pt x="21" y="18"/>
                  </a:cubicBezTo>
                  <a:cubicBezTo>
                    <a:pt x="22" y="18"/>
                    <a:pt x="23" y="19"/>
                    <a:pt x="24" y="19"/>
                  </a:cubicBezTo>
                  <a:cubicBezTo>
                    <a:pt x="25" y="20"/>
                    <a:pt x="25" y="21"/>
                    <a:pt x="25" y="21"/>
                  </a:cubicBezTo>
                  <a:cubicBezTo>
                    <a:pt x="26" y="22"/>
                    <a:pt x="26" y="24"/>
                    <a:pt x="26" y="25"/>
                  </a:cubicBezTo>
                  <a:cubicBezTo>
                    <a:pt x="26" y="26"/>
                    <a:pt x="27" y="27"/>
                    <a:pt x="27" y="28"/>
                  </a:cubicBezTo>
                  <a:cubicBezTo>
                    <a:pt x="27" y="29"/>
                    <a:pt x="28" y="30"/>
                    <a:pt x="28" y="30"/>
                  </a:cubicBezTo>
                  <a:cubicBezTo>
                    <a:pt x="28" y="31"/>
                    <a:pt x="28" y="31"/>
                    <a:pt x="28" y="31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8" y="32"/>
                    <a:pt x="28" y="33"/>
                    <a:pt x="27" y="33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6" y="33"/>
                    <a:pt x="26" y="33"/>
                    <a:pt x="26" y="32"/>
                  </a:cubicBezTo>
                  <a:cubicBezTo>
                    <a:pt x="26" y="32"/>
                    <a:pt x="25" y="31"/>
                    <a:pt x="25" y="30"/>
                  </a:cubicBezTo>
                  <a:cubicBezTo>
                    <a:pt x="25" y="29"/>
                    <a:pt x="25" y="28"/>
                    <a:pt x="24" y="27"/>
                  </a:cubicBezTo>
                  <a:cubicBezTo>
                    <a:pt x="24" y="26"/>
                    <a:pt x="23" y="25"/>
                    <a:pt x="23" y="23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2" y="50"/>
                    <a:pt x="22" y="50"/>
                    <a:pt x="22" y="50"/>
                  </a:cubicBezTo>
                  <a:cubicBezTo>
                    <a:pt x="22" y="50"/>
                    <a:pt x="22" y="51"/>
                    <a:pt x="22" y="51"/>
                  </a:cubicBezTo>
                  <a:cubicBezTo>
                    <a:pt x="22" y="51"/>
                    <a:pt x="21" y="52"/>
                    <a:pt x="21" y="52"/>
                  </a:cubicBezTo>
                  <a:cubicBezTo>
                    <a:pt x="20" y="52"/>
                    <a:pt x="20" y="51"/>
                    <a:pt x="20" y="51"/>
                  </a:cubicBezTo>
                  <a:cubicBezTo>
                    <a:pt x="19" y="51"/>
                    <a:pt x="19" y="50"/>
                    <a:pt x="19" y="50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50"/>
                    <a:pt x="18" y="50"/>
                    <a:pt x="18" y="50"/>
                  </a:cubicBezTo>
                  <a:cubicBezTo>
                    <a:pt x="18" y="50"/>
                    <a:pt x="18" y="51"/>
                    <a:pt x="18" y="51"/>
                  </a:cubicBezTo>
                  <a:cubicBezTo>
                    <a:pt x="18" y="51"/>
                    <a:pt x="17" y="52"/>
                    <a:pt x="17" y="52"/>
                  </a:cubicBezTo>
                  <a:cubicBezTo>
                    <a:pt x="16" y="52"/>
                    <a:pt x="16" y="51"/>
                    <a:pt x="16" y="51"/>
                  </a:cubicBezTo>
                  <a:cubicBezTo>
                    <a:pt x="15" y="51"/>
                    <a:pt x="15" y="50"/>
                    <a:pt x="15" y="50"/>
                  </a:cubicBezTo>
                  <a:cubicBezTo>
                    <a:pt x="15" y="38"/>
                    <a:pt x="15" y="38"/>
                    <a:pt x="15" y="38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4" y="25"/>
                    <a:pt x="14" y="26"/>
                    <a:pt x="13" y="27"/>
                  </a:cubicBezTo>
                  <a:cubicBezTo>
                    <a:pt x="13" y="28"/>
                    <a:pt x="13" y="29"/>
                    <a:pt x="12" y="30"/>
                  </a:cubicBezTo>
                  <a:cubicBezTo>
                    <a:pt x="12" y="31"/>
                    <a:pt x="12" y="32"/>
                    <a:pt x="12" y="32"/>
                  </a:cubicBezTo>
                  <a:cubicBezTo>
                    <a:pt x="12" y="33"/>
                    <a:pt x="11" y="33"/>
                    <a:pt x="11" y="33"/>
                  </a:cubicBezTo>
                  <a:cubicBezTo>
                    <a:pt x="10" y="33"/>
                    <a:pt x="10" y="33"/>
                    <a:pt x="10" y="33"/>
                  </a:cubicBezTo>
                  <a:cubicBezTo>
                    <a:pt x="10" y="33"/>
                    <a:pt x="9" y="32"/>
                    <a:pt x="9" y="32"/>
                  </a:cubicBezTo>
                  <a:cubicBezTo>
                    <a:pt x="9" y="32"/>
                    <a:pt x="9" y="31"/>
                    <a:pt x="9" y="31"/>
                  </a:cubicBezTo>
                  <a:close/>
                  <a:moveTo>
                    <a:pt x="9" y="31"/>
                  </a:moveTo>
                  <a:cubicBezTo>
                    <a:pt x="9" y="31"/>
                    <a:pt x="9" y="31"/>
                    <a:pt x="9" y="31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" name="ïṧḷïḓê-Freeform: Shape 21">
              <a:extLst>
                <a:ext uri="{FF2B5EF4-FFF2-40B4-BE49-F238E27FC236}">
                  <a16:creationId xmlns:a16="http://schemas.microsoft.com/office/drawing/2014/main" id="{5E8D0C37-0FCF-4F0A-80BF-D8C7F6ECF87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76099" y="3639945"/>
              <a:ext cx="283981" cy="285790"/>
            </a:xfrm>
            <a:custGeom>
              <a:gdLst>
                <a:gd fmla="*/ 51 w 64" name="T0"/>
                <a:gd fmla="*/ 64 h 64" name="T1"/>
                <a:gd fmla="*/ 64 w 64" name="T2"/>
                <a:gd fmla="*/ 13 h 64" name="T3"/>
                <a:gd fmla="*/ 13 w 64" name="T4"/>
                <a:gd fmla="*/ 0 h 64" name="T5"/>
                <a:gd fmla="*/ 0 w 64" name="T6"/>
                <a:gd fmla="*/ 51 h 64" name="T7"/>
                <a:gd fmla="*/ 45 w 64" name="T8"/>
                <a:gd fmla="*/ 26 h 64" name="T9"/>
                <a:gd fmla="*/ 45 w 64" name="T10"/>
                <a:gd fmla="*/ 36 h 64" name="T11"/>
                <a:gd fmla="*/ 45 w 64" name="T12"/>
                <a:gd fmla="*/ 26 h 64" name="T13"/>
                <a:gd fmla="*/ 37 w 64" name="T14"/>
                <a:gd fmla="*/ 24 h 64" name="T15"/>
                <a:gd fmla="*/ 41 w 64" name="T16"/>
                <a:gd fmla="*/ 37 h 64" name="T17"/>
                <a:gd fmla="*/ 45 w 64" name="T18"/>
                <a:gd fmla="*/ 37 h 64" name="T19"/>
                <a:gd fmla="*/ 50 w 64" name="T20"/>
                <a:gd fmla="*/ 36 h 64" name="T21"/>
                <a:gd fmla="*/ 55 w 64" name="T22"/>
                <a:gd fmla="*/ 23 h 64" name="T23"/>
                <a:gd fmla="*/ 53 w 64" name="T24"/>
                <a:gd fmla="*/ 40 h 64" name="T25"/>
                <a:gd fmla="*/ 50 w 64" name="T26"/>
                <a:gd fmla="*/ 52 h 64" name="T27"/>
                <a:gd fmla="*/ 40 w 64" name="T28"/>
                <a:gd fmla="*/ 43 h 64" name="T29"/>
                <a:gd fmla="*/ 34 w 64" name="T30"/>
                <a:gd fmla="*/ 25 h 64" name="T31"/>
                <a:gd fmla="*/ 14 w 64" name="T32"/>
                <a:gd fmla="*/ 21 h 64" name="T33"/>
                <a:gd fmla="*/ 18 w 64" name="T34"/>
                <a:gd fmla="*/ 19 h 64" name="T35"/>
                <a:gd fmla="*/ 22 w 64" name="T36"/>
                <a:gd fmla="*/ 19 h 64" name="T37"/>
                <a:gd fmla="*/ 25 w 64" name="T38"/>
                <a:gd fmla="*/ 23 h 64" name="T39"/>
                <a:gd fmla="*/ 25 w 64" name="T40"/>
                <a:gd fmla="*/ 29 h 64" name="T41"/>
                <a:gd fmla="*/ 23 w 64" name="T42"/>
                <a:gd fmla="*/ 24 h 64" name="T43"/>
                <a:gd fmla="*/ 21 w 64" name="T44"/>
                <a:gd fmla="*/ 21 h 64" name="T45"/>
                <a:gd fmla="*/ 18 w 64" name="T46"/>
                <a:gd fmla="*/ 21 h 64" name="T47"/>
                <a:gd fmla="*/ 15 w 64" name="T48"/>
                <a:gd fmla="*/ 22 h 64" name="T49"/>
                <a:gd fmla="*/ 12 w 64" name="T50"/>
                <a:gd fmla="*/ 25 h 64" name="T51"/>
                <a:gd fmla="*/ 14 w 64" name="T52"/>
                <a:gd fmla="*/ 21 h 64" name="T53"/>
                <a:gd fmla="*/ 18 w 64" name="T54"/>
                <a:gd fmla="*/ 36 h 64" name="T55"/>
                <a:gd fmla="*/ 18 w 64" name="T56"/>
                <a:gd fmla="*/ 26 h 64" name="T57"/>
                <a:gd fmla="*/ 9 w 64" name="T58"/>
                <a:gd fmla="*/ 41 h 64" name="T59"/>
                <a:gd fmla="*/ 18 w 64" name="T60"/>
                <a:gd fmla="*/ 37 h 64" name="T61"/>
                <a:gd fmla="*/ 29 w 64" name="T62"/>
                <a:gd fmla="*/ 45 h 64" name="T63"/>
                <a:gd fmla="*/ 34 w 64" name="T64"/>
                <a:gd fmla="*/ 44 h 64" name="T65"/>
                <a:gd fmla="*/ 28 w 64" name="T66"/>
                <a:gd fmla="*/ 48 h 64" name="T67"/>
                <a:gd fmla="*/ 27 w 64" name="T68"/>
                <a:gd fmla="*/ 48 h 64" name="T69"/>
                <a:gd fmla="*/ 27 w 64" name="T70"/>
                <a:gd fmla="*/ 48 h 64" name="T71"/>
                <a:gd fmla="*/ 23 w 64" name="T72"/>
                <a:gd fmla="*/ 52 h 64" name="T73"/>
                <a:gd fmla="*/ 12 w 64" name="T74"/>
                <a:gd fmla="*/ 44 h 64" name="T75"/>
                <a:gd fmla="*/ 8 w 64" name="T76"/>
                <a:gd fmla="*/ 52 h 64" name="T77"/>
                <a:gd fmla="*/ 9 w 64" name="T78"/>
                <a:gd fmla="*/ 41 h 64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64" w="64">
                  <a:moveTo>
                    <a:pt x="13" y="64"/>
                  </a:moveTo>
                  <a:cubicBezTo>
                    <a:pt x="51" y="64"/>
                    <a:pt x="51" y="64"/>
                    <a:pt x="51" y="64"/>
                  </a:cubicBezTo>
                  <a:cubicBezTo>
                    <a:pt x="58" y="64"/>
                    <a:pt x="64" y="58"/>
                    <a:pt x="64" y="51"/>
                  </a:cubicBezTo>
                  <a:cubicBezTo>
                    <a:pt x="64" y="13"/>
                    <a:pt x="64" y="13"/>
                    <a:pt x="64" y="13"/>
                  </a:cubicBezTo>
                  <a:cubicBezTo>
                    <a:pt x="64" y="6"/>
                    <a:pt x="58" y="0"/>
                    <a:pt x="51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8"/>
                    <a:pt x="6" y="64"/>
                    <a:pt x="13" y="64"/>
                  </a:cubicBezTo>
                  <a:close/>
                  <a:moveTo>
                    <a:pt x="45" y="26"/>
                  </a:moveTo>
                  <a:cubicBezTo>
                    <a:pt x="48" y="26"/>
                    <a:pt x="50" y="28"/>
                    <a:pt x="50" y="31"/>
                  </a:cubicBezTo>
                  <a:cubicBezTo>
                    <a:pt x="50" y="33"/>
                    <a:pt x="48" y="36"/>
                    <a:pt x="45" y="36"/>
                  </a:cubicBezTo>
                  <a:cubicBezTo>
                    <a:pt x="42" y="36"/>
                    <a:pt x="40" y="33"/>
                    <a:pt x="40" y="31"/>
                  </a:cubicBezTo>
                  <a:cubicBezTo>
                    <a:pt x="40" y="28"/>
                    <a:pt x="42" y="26"/>
                    <a:pt x="45" y="26"/>
                  </a:cubicBezTo>
                  <a:close/>
                  <a:moveTo>
                    <a:pt x="35" y="23"/>
                  </a:moveTo>
                  <a:cubicBezTo>
                    <a:pt x="36" y="23"/>
                    <a:pt x="37" y="23"/>
                    <a:pt x="37" y="24"/>
                  </a:cubicBezTo>
                  <a:cubicBezTo>
                    <a:pt x="40" y="36"/>
                    <a:pt x="40" y="36"/>
                    <a:pt x="40" y="36"/>
                  </a:cubicBezTo>
                  <a:cubicBezTo>
                    <a:pt x="40" y="36"/>
                    <a:pt x="40" y="38"/>
                    <a:pt x="41" y="37"/>
                  </a:cubicBezTo>
                  <a:cubicBezTo>
                    <a:pt x="42" y="37"/>
                    <a:pt x="43" y="37"/>
                    <a:pt x="45" y="37"/>
                  </a:cubicBezTo>
                  <a:cubicBezTo>
                    <a:pt x="45" y="37"/>
                    <a:pt x="45" y="37"/>
                    <a:pt x="45" y="37"/>
                  </a:cubicBezTo>
                  <a:cubicBezTo>
                    <a:pt x="47" y="37"/>
                    <a:pt x="48" y="37"/>
                    <a:pt x="49" y="37"/>
                  </a:cubicBezTo>
                  <a:cubicBezTo>
                    <a:pt x="50" y="38"/>
                    <a:pt x="50" y="36"/>
                    <a:pt x="50" y="36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53" y="23"/>
                    <a:pt x="54" y="23"/>
                    <a:pt x="55" y="23"/>
                  </a:cubicBezTo>
                  <a:cubicBezTo>
                    <a:pt x="56" y="23"/>
                    <a:pt x="56" y="24"/>
                    <a:pt x="56" y="25"/>
                  </a:cubicBezTo>
                  <a:cubicBezTo>
                    <a:pt x="56" y="25"/>
                    <a:pt x="53" y="39"/>
                    <a:pt x="53" y="40"/>
                  </a:cubicBezTo>
                  <a:cubicBezTo>
                    <a:pt x="53" y="42"/>
                    <a:pt x="50" y="43"/>
                    <a:pt x="50" y="43"/>
                  </a:cubicBezTo>
                  <a:cubicBezTo>
                    <a:pt x="50" y="52"/>
                    <a:pt x="50" y="52"/>
                    <a:pt x="50" y="52"/>
                  </a:cubicBezTo>
                  <a:cubicBezTo>
                    <a:pt x="40" y="52"/>
                    <a:pt x="40" y="52"/>
                    <a:pt x="40" y="52"/>
                  </a:cubicBezTo>
                  <a:cubicBezTo>
                    <a:pt x="40" y="43"/>
                    <a:pt x="40" y="43"/>
                    <a:pt x="40" y="43"/>
                  </a:cubicBezTo>
                  <a:cubicBezTo>
                    <a:pt x="40" y="43"/>
                    <a:pt x="37" y="42"/>
                    <a:pt x="37" y="40"/>
                  </a:cubicBezTo>
                  <a:cubicBezTo>
                    <a:pt x="37" y="39"/>
                    <a:pt x="34" y="25"/>
                    <a:pt x="34" y="25"/>
                  </a:cubicBezTo>
                  <a:cubicBezTo>
                    <a:pt x="34" y="24"/>
                    <a:pt x="34" y="23"/>
                    <a:pt x="35" y="23"/>
                  </a:cubicBezTo>
                  <a:close/>
                  <a:moveTo>
                    <a:pt x="14" y="21"/>
                  </a:moveTo>
                  <a:cubicBezTo>
                    <a:pt x="15" y="14"/>
                    <a:pt x="15" y="14"/>
                    <a:pt x="15" y="14"/>
                  </a:cubicBezTo>
                  <a:cubicBezTo>
                    <a:pt x="18" y="19"/>
                    <a:pt x="18" y="19"/>
                    <a:pt x="18" y="19"/>
                  </a:cubicBezTo>
                  <a:cubicBezTo>
                    <a:pt x="23" y="12"/>
                    <a:pt x="23" y="12"/>
                    <a:pt x="23" y="1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25" y="23"/>
                    <a:pt x="25" y="23"/>
                    <a:pt x="25" y="23"/>
                  </a:cubicBezTo>
                  <a:cubicBezTo>
                    <a:pt x="31" y="22"/>
                    <a:pt x="31" y="22"/>
                    <a:pt x="31" y="22"/>
                  </a:cubicBezTo>
                  <a:cubicBezTo>
                    <a:pt x="25" y="29"/>
                    <a:pt x="25" y="29"/>
                    <a:pt x="25" y="29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3" y="24"/>
                    <a:pt x="23" y="24"/>
                    <a:pt x="23" y="24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21" y="21"/>
                    <a:pt x="21" y="21"/>
                    <a:pt x="21" y="21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2" y="25"/>
                    <a:pt x="12" y="25"/>
                    <a:pt x="12" y="25"/>
                  </a:cubicBezTo>
                  <a:cubicBezTo>
                    <a:pt x="9" y="19"/>
                    <a:pt x="9" y="19"/>
                    <a:pt x="9" y="19"/>
                  </a:cubicBezTo>
                  <a:lnTo>
                    <a:pt x="14" y="21"/>
                  </a:lnTo>
                  <a:close/>
                  <a:moveTo>
                    <a:pt x="22" y="31"/>
                  </a:moveTo>
                  <a:cubicBezTo>
                    <a:pt x="22" y="33"/>
                    <a:pt x="20" y="36"/>
                    <a:pt x="18" y="36"/>
                  </a:cubicBezTo>
                  <a:cubicBezTo>
                    <a:pt x="15" y="36"/>
                    <a:pt x="13" y="33"/>
                    <a:pt x="13" y="31"/>
                  </a:cubicBezTo>
                  <a:cubicBezTo>
                    <a:pt x="13" y="28"/>
                    <a:pt x="15" y="26"/>
                    <a:pt x="18" y="26"/>
                  </a:cubicBezTo>
                  <a:cubicBezTo>
                    <a:pt x="20" y="26"/>
                    <a:pt x="22" y="28"/>
                    <a:pt x="22" y="31"/>
                  </a:cubicBezTo>
                  <a:close/>
                  <a:moveTo>
                    <a:pt x="9" y="41"/>
                  </a:moveTo>
                  <a:cubicBezTo>
                    <a:pt x="11" y="38"/>
                    <a:pt x="13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23" y="37"/>
                    <a:pt x="23" y="38"/>
                    <a:pt x="26" y="41"/>
                  </a:cubicBezTo>
                  <a:cubicBezTo>
                    <a:pt x="27" y="43"/>
                    <a:pt x="27" y="43"/>
                    <a:pt x="29" y="45"/>
                  </a:cubicBezTo>
                  <a:cubicBezTo>
                    <a:pt x="32" y="43"/>
                    <a:pt x="32" y="43"/>
                    <a:pt x="32" y="43"/>
                  </a:cubicBezTo>
                  <a:cubicBezTo>
                    <a:pt x="33" y="43"/>
                    <a:pt x="34" y="43"/>
                    <a:pt x="34" y="44"/>
                  </a:cubicBezTo>
                  <a:cubicBezTo>
                    <a:pt x="35" y="45"/>
                    <a:pt x="34" y="46"/>
                    <a:pt x="33" y="46"/>
                  </a:cubicBezTo>
                  <a:cubicBezTo>
                    <a:pt x="28" y="48"/>
                    <a:pt x="28" y="48"/>
                    <a:pt x="28" y="48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7" y="49"/>
                    <a:pt x="27" y="49"/>
                    <a:pt x="27" y="48"/>
                  </a:cubicBezTo>
                  <a:cubicBezTo>
                    <a:pt x="27" y="48"/>
                    <a:pt x="27" y="48"/>
                    <a:pt x="27" y="48"/>
                  </a:cubicBezTo>
                  <a:cubicBezTo>
                    <a:pt x="27" y="48"/>
                    <a:pt x="27" y="48"/>
                    <a:pt x="27" y="48"/>
                  </a:cubicBezTo>
                  <a:cubicBezTo>
                    <a:pt x="27" y="48"/>
                    <a:pt x="23" y="44"/>
                    <a:pt x="23" y="44"/>
                  </a:cubicBezTo>
                  <a:cubicBezTo>
                    <a:pt x="23" y="52"/>
                    <a:pt x="23" y="52"/>
                    <a:pt x="23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1" y="52"/>
                    <a:pt x="11" y="52"/>
                    <a:pt x="11" y="52"/>
                  </a:cubicBezTo>
                  <a:cubicBezTo>
                    <a:pt x="8" y="52"/>
                    <a:pt x="8" y="52"/>
                    <a:pt x="8" y="52"/>
                  </a:cubicBezTo>
                  <a:cubicBezTo>
                    <a:pt x="8" y="48"/>
                    <a:pt x="9" y="42"/>
                    <a:pt x="9" y="41"/>
                  </a:cubicBezTo>
                  <a:close/>
                  <a:moveTo>
                    <a:pt x="9" y="41"/>
                  </a:moveTo>
                  <a:cubicBezTo>
                    <a:pt x="9" y="41"/>
                    <a:pt x="9" y="41"/>
                    <a:pt x="9" y="41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6" name="Group 12">
            <a:extLst>
              <a:ext uri="{FF2B5EF4-FFF2-40B4-BE49-F238E27FC236}">
                <a16:creationId xmlns:a16="http://schemas.microsoft.com/office/drawing/2014/main" id="{85AE365C-D113-4E04-A9EF-AF916B144B80}"/>
              </a:ext>
            </a:extLst>
          </p:cNvPr>
          <p:cNvGrpSpPr/>
          <p:nvPr/>
        </p:nvGrpSpPr>
        <p:grpSpPr>
          <a:xfrm>
            <a:off x="5009433" y="3146334"/>
            <a:ext cx="3294366" cy="656838"/>
            <a:chOff x="6096000" y="4521354"/>
            <a:chExt cx="4962662" cy="875784"/>
          </a:xfrm>
        </p:grpSpPr>
        <p:sp>
          <p:nvSpPr>
            <p:cNvPr id="23" name="ïṧḷïḓê-Rectangle 17">
              <a:extLst>
                <a:ext uri="{FF2B5EF4-FFF2-40B4-BE49-F238E27FC236}">
                  <a16:creationId xmlns:a16="http://schemas.microsoft.com/office/drawing/2014/main" id="{48251477-771D-4871-9C18-FBE359496AF2}"/>
                </a:ext>
              </a:extLst>
            </p:cNvPr>
            <p:cNvSpPr/>
            <p:nvPr/>
          </p:nvSpPr>
          <p:spPr>
            <a:xfrm>
              <a:off x="6096000" y="4912390"/>
              <a:ext cx="4962662" cy="484748"/>
            </a:xfrm>
            <a:prstGeom prst="rect">
              <a:avLst/>
            </a:prstGeom>
          </p:spPr>
          <p:txBody>
            <a:bodyPr anchor="t" anchorCtr="0"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 （建议使用主题字体）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</a:b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如需更改请在（设置形状格式）菜单下（文本选项）中调整。</a:t>
              </a:r>
            </a:p>
          </p:txBody>
        </p:sp>
        <p:sp>
          <p:nvSpPr>
            <p:cNvPr id="24" name="ïṧḷïḓê-Rectangle 10">
              <a:extLst>
                <a:ext uri="{FF2B5EF4-FFF2-40B4-BE49-F238E27FC236}">
                  <a16:creationId xmlns:a16="http://schemas.microsoft.com/office/drawing/2014/main" id="{BDB3DBBC-5142-4A11-9FB0-50BAF220DF68}"/>
                </a:ext>
              </a:extLst>
            </p:cNvPr>
            <p:cNvSpPr/>
            <p:nvPr/>
          </p:nvSpPr>
          <p:spPr>
            <a:xfrm>
              <a:off x="6096000" y="4521354"/>
              <a:ext cx="1564777" cy="415498"/>
            </a:xfrm>
            <a:prstGeom prst="rect">
              <a:avLst/>
            </a:prstGeom>
          </p:spPr>
          <p:txBody>
            <a:bodyPr anchor="ctr" anchorCtr="0" bIns="0" lIns="0" rIns="0" tIns="0" wrap="none">
              <a:normAutofit/>
            </a:bodyPr>
            <a:lstStyle/>
            <a:p>
              <a:r>
                <a:rPr altLang="en-US" b="1" lang="zh-CN">
                  <a:solidFill>
                    <a:schemeClr val="accent3">
                      <a:lumMod val="100000"/>
                    </a:schemeClr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grpSp>
        <p:nvGrpSpPr>
          <p:cNvPr id="17" name="Group 22">
            <a:extLst>
              <a:ext uri="{FF2B5EF4-FFF2-40B4-BE49-F238E27FC236}">
                <a16:creationId xmlns:a16="http://schemas.microsoft.com/office/drawing/2014/main" id="{878A632A-262D-464A-A81A-2DB31F68F68E}"/>
              </a:ext>
            </a:extLst>
          </p:cNvPr>
          <p:cNvGrpSpPr/>
          <p:nvPr/>
        </p:nvGrpSpPr>
        <p:grpSpPr>
          <a:xfrm>
            <a:off x="4594761" y="2284263"/>
            <a:ext cx="3294366" cy="656838"/>
            <a:chOff x="6096000" y="4521354"/>
            <a:chExt cx="4962662" cy="875784"/>
          </a:xfrm>
        </p:grpSpPr>
        <p:sp>
          <p:nvSpPr>
            <p:cNvPr id="21" name="ïṧḷïḓê-Rectangle 23">
              <a:extLst>
                <a:ext uri="{FF2B5EF4-FFF2-40B4-BE49-F238E27FC236}">
                  <a16:creationId xmlns:a16="http://schemas.microsoft.com/office/drawing/2014/main" id="{8EB81EF3-D220-4381-9AD4-56F83301960C}"/>
                </a:ext>
              </a:extLst>
            </p:cNvPr>
            <p:cNvSpPr/>
            <p:nvPr/>
          </p:nvSpPr>
          <p:spPr>
            <a:xfrm>
              <a:off x="6096000" y="4912390"/>
              <a:ext cx="4962662" cy="484748"/>
            </a:xfrm>
            <a:prstGeom prst="rect">
              <a:avLst/>
            </a:prstGeom>
          </p:spPr>
          <p:txBody>
            <a:bodyPr anchor="t" anchorCtr="0"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 （建议使用主题字体）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</a:b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如需更改请在（设置形状格式）菜单下（文本选项）中调整。</a:t>
              </a:r>
            </a:p>
          </p:txBody>
        </p:sp>
        <p:sp>
          <p:nvSpPr>
            <p:cNvPr id="22" name="ïṧḷïḓê-Rectangle 24">
              <a:extLst>
                <a:ext uri="{FF2B5EF4-FFF2-40B4-BE49-F238E27FC236}">
                  <a16:creationId xmlns:a16="http://schemas.microsoft.com/office/drawing/2014/main" id="{552284FD-8521-4205-8F54-F4CADCAD6638}"/>
                </a:ext>
              </a:extLst>
            </p:cNvPr>
            <p:cNvSpPr/>
            <p:nvPr/>
          </p:nvSpPr>
          <p:spPr>
            <a:xfrm>
              <a:off x="6096000" y="4521354"/>
              <a:ext cx="1564777" cy="415498"/>
            </a:xfrm>
            <a:prstGeom prst="rect">
              <a:avLst/>
            </a:prstGeom>
          </p:spPr>
          <p:txBody>
            <a:bodyPr anchor="ctr" anchorCtr="0" bIns="0" lIns="0" rIns="0" tIns="0" wrap="none">
              <a:normAutofit/>
            </a:bodyPr>
            <a:lstStyle/>
            <a:p>
              <a:r>
                <a:rPr altLang="en-US" b="1" lang="zh-CN">
                  <a:solidFill>
                    <a:schemeClr val="accent2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grpSp>
        <p:nvGrpSpPr>
          <p:cNvPr id="18" name="Group 25">
            <a:extLst>
              <a:ext uri="{FF2B5EF4-FFF2-40B4-BE49-F238E27FC236}">
                <a16:creationId xmlns:a16="http://schemas.microsoft.com/office/drawing/2014/main" id="{311C38A7-7D8C-4019-8AFF-14AAA54EA587}"/>
              </a:ext>
            </a:extLst>
          </p:cNvPr>
          <p:cNvGrpSpPr/>
          <p:nvPr/>
        </p:nvGrpSpPr>
        <p:grpSpPr>
          <a:xfrm>
            <a:off x="4064328" y="1422192"/>
            <a:ext cx="3294366" cy="656838"/>
            <a:chOff x="6096000" y="4521354"/>
            <a:chExt cx="4962662" cy="875784"/>
          </a:xfrm>
        </p:grpSpPr>
        <p:sp>
          <p:nvSpPr>
            <p:cNvPr id="19" name="ïṧḷïḓê-Rectangle 26">
              <a:extLst>
                <a:ext uri="{FF2B5EF4-FFF2-40B4-BE49-F238E27FC236}">
                  <a16:creationId xmlns:a16="http://schemas.microsoft.com/office/drawing/2014/main" id="{DEDBD232-9FDA-443D-AA73-DF6CC778B3AF}"/>
                </a:ext>
              </a:extLst>
            </p:cNvPr>
            <p:cNvSpPr/>
            <p:nvPr/>
          </p:nvSpPr>
          <p:spPr>
            <a:xfrm>
              <a:off x="6096000" y="4912390"/>
              <a:ext cx="4962662" cy="484748"/>
            </a:xfrm>
            <a:prstGeom prst="rect">
              <a:avLst/>
            </a:prstGeom>
          </p:spPr>
          <p:txBody>
            <a:bodyPr anchor="t" anchorCtr="0"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 （建议使用主题字体）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</a:b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如需更改请在（设置形状格式）菜单下（文本选项）中调整。</a:t>
              </a:r>
            </a:p>
          </p:txBody>
        </p:sp>
        <p:sp>
          <p:nvSpPr>
            <p:cNvPr id="20" name="ïṧḷïḓê-Rectangle 27">
              <a:extLst>
                <a:ext uri="{FF2B5EF4-FFF2-40B4-BE49-F238E27FC236}">
                  <a16:creationId xmlns:a16="http://schemas.microsoft.com/office/drawing/2014/main" id="{F5799891-CD8D-4954-A8BA-F50212966A8F}"/>
                </a:ext>
              </a:extLst>
            </p:cNvPr>
            <p:cNvSpPr/>
            <p:nvPr/>
          </p:nvSpPr>
          <p:spPr>
            <a:xfrm>
              <a:off x="6096000" y="4521354"/>
              <a:ext cx="1564777" cy="415498"/>
            </a:xfrm>
            <a:prstGeom prst="rect">
              <a:avLst/>
            </a:prstGeom>
          </p:spPr>
          <p:txBody>
            <a:bodyPr anchor="ctr" anchorCtr="0" bIns="0" lIns="0" rIns="0" tIns="0" wrap="none">
              <a:normAutofit/>
            </a:bodyPr>
            <a:lstStyle/>
            <a:p>
              <a:r>
                <a:rPr altLang="en-US" b="1" lang="zh-CN">
                  <a:solidFill>
                    <a:schemeClr val="accent1">
                      <a:lumMod val="100000"/>
                    </a:schemeClr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D631D7DF-1655-4EE7-9381-6360A209522F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custDataLst>
      <p:tags r:id="rId2"/>
    </p:custDataLst>
    <p:extLst>
      <p:ext uri="{BB962C8B-B14F-4D97-AF65-F5344CB8AC3E}">
        <p14:creationId val="222338400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3" name="ïšḻïďê-Straight Arrow Connector 2">
            <a:extLst>
              <a:ext uri="{FF2B5EF4-FFF2-40B4-BE49-F238E27FC236}">
                <a16:creationId xmlns:a16="http://schemas.microsoft.com/office/drawing/2014/main" id="{37E62F61-27A4-4256-9368-57C4E8DB9FB8}"/>
              </a:ext>
            </a:extLst>
          </p:cNvPr>
          <p:cNvCxnSpPr/>
          <p:nvPr/>
        </p:nvCxnSpPr>
        <p:spPr>
          <a:xfrm>
            <a:off x="908048" y="3864728"/>
            <a:ext cx="7327904" cy="1461"/>
          </a:xfrm>
          <a:prstGeom prst="straightConnector1">
            <a:avLst/>
          </a:prstGeom>
          <a:noFill/>
          <a:ln cap="flat" cmpd="sng" w="12700">
            <a:solidFill>
              <a:schemeClr val="accent6"/>
            </a:solidFill>
            <a:prstDash val="solid"/>
            <a:round/>
            <a:headEnd len="med" type="none" w="med"/>
            <a:tailEnd len="med" type="none" w="med"/>
          </a:ln>
        </p:spPr>
      </p:cxnSp>
      <p:grpSp>
        <p:nvGrpSpPr>
          <p:cNvPr id="4" name="组合 3">
            <a:extLst>
              <a:ext uri="{FF2B5EF4-FFF2-40B4-BE49-F238E27FC236}">
                <a16:creationId xmlns:a16="http://schemas.microsoft.com/office/drawing/2014/main" id="{2E7CBF7A-1DDF-4C46-8D8B-EE89D52478B0}"/>
              </a:ext>
            </a:extLst>
          </p:cNvPr>
          <p:cNvGrpSpPr/>
          <p:nvPr/>
        </p:nvGrpSpPr>
        <p:grpSpPr>
          <a:xfrm>
            <a:off x="1367517" y="951452"/>
            <a:ext cx="6408967" cy="2330371"/>
            <a:chOff x="1564184" y="1952298"/>
            <a:chExt cx="6881145" cy="2501875"/>
          </a:xfrm>
        </p:grpSpPr>
        <p:sp>
          <p:nvSpPr>
            <p:cNvPr id="6" name="ïšḻïďê-文本框 6">
              <a:extLst>
                <a:ext uri="{FF2B5EF4-FFF2-40B4-BE49-F238E27FC236}">
                  <a16:creationId xmlns:a16="http://schemas.microsoft.com/office/drawing/2014/main" id="{F2CA6BA1-F774-4118-B3FA-8149FC2854FC}"/>
                </a:ext>
              </a:extLst>
            </p:cNvPr>
            <p:cNvSpPr txBox="1"/>
            <p:nvPr/>
          </p:nvSpPr>
          <p:spPr>
            <a:xfrm>
              <a:off x="2011110" y="3025743"/>
              <a:ext cx="1602330" cy="185102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 bIns="0" lIns="0" rIns="0" tIns="0" wrap="none">
              <a:normAutofit fontScale="92500" lnSpcReduction="20000"/>
            </a:bodyPr>
            <a:lstStyle/>
            <a:p>
              <a:pPr algn="ctr" indent="0" lvl="0" marL="0" marR="0" rtl="0">
                <a:buSzPct val="25000"/>
                <a:buNone/>
              </a:pPr>
              <a:r>
                <a:rPr altLang="en-US" b="1" baseline="0" cap="none" i="0" lang="zh-CN" strike="noStrike" sz="1400" u="none"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7" name="ïšḻïďê-文本框 7">
              <a:extLst>
                <a:ext uri="{FF2B5EF4-FFF2-40B4-BE49-F238E27FC236}">
                  <a16:creationId xmlns:a16="http://schemas.microsoft.com/office/drawing/2014/main" id="{242770D5-F911-4D65-8CA4-3F36F79A4564}"/>
                </a:ext>
              </a:extLst>
            </p:cNvPr>
            <p:cNvSpPr txBox="1"/>
            <p:nvPr/>
          </p:nvSpPr>
          <p:spPr>
            <a:xfrm>
              <a:off x="2011110" y="3252692"/>
              <a:ext cx="1602330" cy="511380"/>
            </a:xfrm>
            <a:prstGeom prst="rect">
              <a:avLst/>
            </a:prstGeom>
            <a:noFill/>
            <a:ln>
              <a:noFill/>
            </a:ln>
          </p:spPr>
          <p:txBody>
            <a:bodyPr anchor="ctr" anchorCtr="1" bIns="0" lIns="0" rIns="0" tIns="0" wrap="square">
              <a:normAutofit/>
            </a:bodyPr>
            <a:lstStyle/>
            <a:p>
              <a:pPr algn="ctr" indent="0" lvl="0" marL="0" marR="0" rtl="0">
                <a:lnSpc>
                  <a:spcPct val="120000"/>
                </a:lnSpc>
                <a:buSzPct val="25000"/>
                <a:buNone/>
              </a:pPr>
              <a:r>
                <a:rPr altLang="en-US" b="0" baseline="0" cap="none" i="0" lang="zh-CN" strike="noStrike" sz="850" u="none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b="0" baseline="0" cap="none" i="0" lang="zh-CN" strike="noStrike" sz="850" u="none">
                  <a:ea charset="-122" panose="020b0503020204020204" pitchFamily="34" typeface="微软雅黑"/>
                </a:rPr>
              </a:br>
              <a:r>
                <a:rPr altLang="en-US" b="0" baseline="0" cap="none" i="0" lang="zh-CN" strike="noStrike" sz="850" u="none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8" name="ïšḻïďê-文本框 8">
              <a:extLst>
                <a:ext uri="{FF2B5EF4-FFF2-40B4-BE49-F238E27FC236}">
                  <a16:creationId xmlns:a16="http://schemas.microsoft.com/office/drawing/2014/main" id="{3F392199-A45B-44A1-8B6A-C985222F25EE}"/>
                </a:ext>
              </a:extLst>
            </p:cNvPr>
            <p:cNvSpPr txBox="1"/>
            <p:nvPr/>
          </p:nvSpPr>
          <p:spPr>
            <a:xfrm>
              <a:off x="4222686" y="3025743"/>
              <a:ext cx="1602330" cy="185102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 bIns="0" lIns="0" rIns="0" tIns="0" wrap="none">
              <a:normAutofit fontScale="92500" lnSpcReduction="20000"/>
            </a:bodyPr>
            <a:lstStyle/>
            <a:p>
              <a:pPr algn="ctr" indent="0" lvl="0" marL="0" marR="0" rtl="0">
                <a:buSzPct val="25000"/>
                <a:buNone/>
              </a:pPr>
              <a:r>
                <a:rPr altLang="en-US" b="1" baseline="0" cap="none" i="0" lang="zh-CN" strike="noStrike" sz="1400" u="none"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9" name="ïšḻïďê-文本框 9">
              <a:extLst>
                <a:ext uri="{FF2B5EF4-FFF2-40B4-BE49-F238E27FC236}">
                  <a16:creationId xmlns:a16="http://schemas.microsoft.com/office/drawing/2014/main" id="{EEDFB99D-F396-4199-9BCA-F49BEE95975E}"/>
                </a:ext>
              </a:extLst>
            </p:cNvPr>
            <p:cNvSpPr txBox="1"/>
            <p:nvPr/>
          </p:nvSpPr>
          <p:spPr>
            <a:xfrm>
              <a:off x="4222686" y="3252692"/>
              <a:ext cx="1602330" cy="511380"/>
            </a:xfrm>
            <a:prstGeom prst="rect">
              <a:avLst/>
            </a:prstGeom>
            <a:noFill/>
            <a:ln>
              <a:noFill/>
            </a:ln>
          </p:spPr>
          <p:txBody>
            <a:bodyPr anchor="ctr" anchorCtr="1" bIns="0" lIns="0" rIns="0" tIns="0" wrap="square">
              <a:normAutofit/>
            </a:bodyPr>
            <a:lstStyle/>
            <a:p>
              <a:pPr algn="ctr" indent="0" lvl="0" marL="0" marR="0" rtl="0">
                <a:lnSpc>
                  <a:spcPct val="120000"/>
                </a:lnSpc>
                <a:buSzPct val="25000"/>
                <a:buNone/>
              </a:pPr>
              <a:r>
                <a:rPr altLang="en-US" b="0" baseline="0" cap="none" i="0" lang="zh-CN" strike="noStrike" sz="850" u="none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b="0" baseline="0" cap="none" i="0" lang="zh-CN" strike="noStrike" sz="850" u="none">
                  <a:ea charset="-122" panose="020b0503020204020204" pitchFamily="34" typeface="微软雅黑"/>
                </a:rPr>
              </a:br>
              <a:r>
                <a:rPr altLang="en-US" b="0" baseline="0" cap="none" i="0" lang="zh-CN" strike="noStrike" sz="850" u="none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10" name="ïšḻïďê-文本框 10">
              <a:extLst>
                <a:ext uri="{FF2B5EF4-FFF2-40B4-BE49-F238E27FC236}">
                  <a16:creationId xmlns:a16="http://schemas.microsoft.com/office/drawing/2014/main" id="{51EAFEDC-1B81-4A25-93FB-A895DEDD7CB7}"/>
                </a:ext>
              </a:extLst>
            </p:cNvPr>
            <p:cNvSpPr txBox="1"/>
            <p:nvPr/>
          </p:nvSpPr>
          <p:spPr>
            <a:xfrm>
              <a:off x="6425193" y="3025743"/>
              <a:ext cx="1602330" cy="185102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 bIns="0" lIns="0" rIns="0" tIns="0" wrap="none">
              <a:normAutofit fontScale="92500" lnSpcReduction="20000"/>
            </a:bodyPr>
            <a:lstStyle/>
            <a:p>
              <a:pPr algn="ctr" indent="0" lvl="0" marL="0" marR="0" rtl="0">
                <a:buSzPct val="25000"/>
                <a:buNone/>
              </a:pPr>
              <a:r>
                <a:rPr altLang="en-US" b="1" baseline="0" cap="none" i="0" lang="zh-CN" strike="noStrike" sz="1400" u="none"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11" name="ïšḻïďê-文本框 11">
              <a:extLst>
                <a:ext uri="{FF2B5EF4-FFF2-40B4-BE49-F238E27FC236}">
                  <a16:creationId xmlns:a16="http://schemas.microsoft.com/office/drawing/2014/main" id="{6E5C2C8B-16EA-431C-AC8D-470849548123}"/>
                </a:ext>
              </a:extLst>
            </p:cNvPr>
            <p:cNvSpPr txBox="1"/>
            <p:nvPr/>
          </p:nvSpPr>
          <p:spPr>
            <a:xfrm>
              <a:off x="6425193" y="3252692"/>
              <a:ext cx="1602330" cy="511380"/>
            </a:xfrm>
            <a:prstGeom prst="rect">
              <a:avLst/>
            </a:prstGeom>
            <a:noFill/>
            <a:ln>
              <a:noFill/>
            </a:ln>
          </p:spPr>
          <p:txBody>
            <a:bodyPr anchor="ctr" anchorCtr="1" bIns="0" lIns="0" rIns="0" tIns="0" wrap="square">
              <a:normAutofit/>
            </a:bodyPr>
            <a:lstStyle/>
            <a:p>
              <a:pPr algn="ctr" indent="0" lvl="0" marL="0" marR="0" rtl="0">
                <a:lnSpc>
                  <a:spcPct val="120000"/>
                </a:lnSpc>
                <a:buSzPct val="25000"/>
                <a:buNone/>
              </a:pPr>
              <a:r>
                <a:rPr altLang="en-US" b="0" baseline="0" cap="none" i="0" lang="zh-CN" strike="noStrike" sz="850" u="none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b="0" baseline="0" cap="none" i="0" lang="zh-CN" strike="noStrike" sz="850" u="none">
                  <a:ea charset="-122" panose="020b0503020204020204" pitchFamily="34" typeface="微软雅黑"/>
                </a:rPr>
              </a:br>
              <a:r>
                <a:rPr altLang="en-US" b="0" baseline="0" cap="none" i="0" lang="zh-CN" strike="noStrike" sz="850" u="none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12" name="ïšḻïďê-任意多边形 14">
              <a:extLst>
                <a:ext uri="{FF2B5EF4-FFF2-40B4-BE49-F238E27FC236}">
                  <a16:creationId xmlns:a16="http://schemas.microsoft.com/office/drawing/2014/main" id="{A03F7395-6856-4586-BCCC-73EC62021B17}"/>
                </a:ext>
              </a:extLst>
            </p:cNvPr>
            <p:cNvSpPr/>
            <p:nvPr/>
          </p:nvSpPr>
          <p:spPr>
            <a:xfrm>
              <a:off x="3752128" y="1952298"/>
              <a:ext cx="2505254" cy="1252515"/>
            </a:xfrm>
            <a:custGeom>
              <a:rect b="0" l="0" r="0" t="0"/>
              <a:pathLst>
                <a:path extrusionOk="0" h="119999" w="119999">
                  <a:moveTo>
                    <a:pt x="60000" y="30583"/>
                  </a:moveTo>
                  <a:cubicBezTo>
                    <a:pt x="84688" y="30583"/>
                    <a:pt x="104705" y="70616"/>
                    <a:pt x="104705" y="120000"/>
                  </a:cubicBezTo>
                  <a:lnTo>
                    <a:pt x="120000" y="120000"/>
                  </a:lnTo>
                  <a:cubicBezTo>
                    <a:pt x="120000" y="53727"/>
                    <a:pt x="93138" y="0"/>
                    <a:pt x="60000" y="0"/>
                  </a:cubicBezTo>
                  <a:cubicBezTo>
                    <a:pt x="26861" y="0"/>
                    <a:pt x="0" y="53727"/>
                    <a:pt x="0" y="120000"/>
                  </a:cubicBezTo>
                  <a:lnTo>
                    <a:pt x="15294" y="120000"/>
                  </a:lnTo>
                  <a:cubicBezTo>
                    <a:pt x="15294" y="70616"/>
                    <a:pt x="35311" y="30583"/>
                    <a:pt x="60000" y="3058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" name="ïšḻïďê-任意多边形 16">
              <a:extLst>
                <a:ext uri="{FF2B5EF4-FFF2-40B4-BE49-F238E27FC236}">
                  <a16:creationId xmlns:a16="http://schemas.microsoft.com/office/drawing/2014/main" id="{4A51A9A8-E00A-4429-96ED-367CC743C2AB}"/>
                </a:ext>
              </a:extLst>
            </p:cNvPr>
            <p:cNvSpPr/>
            <p:nvPr/>
          </p:nvSpPr>
          <p:spPr>
            <a:xfrm>
              <a:off x="5940075" y="3201659"/>
              <a:ext cx="2505254" cy="1252514"/>
            </a:xfrm>
            <a:custGeom>
              <a:rect b="0" l="0" r="0" t="0"/>
              <a:pathLst>
                <a:path extrusionOk="0" h="119999" w="119999">
                  <a:moveTo>
                    <a:pt x="60000" y="89416"/>
                  </a:moveTo>
                  <a:cubicBezTo>
                    <a:pt x="35311" y="89416"/>
                    <a:pt x="15294" y="49383"/>
                    <a:pt x="15294" y="0"/>
                  </a:cubicBezTo>
                  <a:lnTo>
                    <a:pt x="0" y="0"/>
                  </a:lnTo>
                  <a:cubicBezTo>
                    <a:pt x="0" y="66272"/>
                    <a:pt x="26861" y="120000"/>
                    <a:pt x="60000" y="120000"/>
                  </a:cubicBezTo>
                  <a:cubicBezTo>
                    <a:pt x="93138" y="120000"/>
                    <a:pt x="120000" y="66272"/>
                    <a:pt x="120000" y="0"/>
                  </a:cubicBezTo>
                  <a:lnTo>
                    <a:pt x="104705" y="0"/>
                  </a:lnTo>
                  <a:cubicBezTo>
                    <a:pt x="104705" y="49383"/>
                    <a:pt x="84688" y="89416"/>
                    <a:pt x="60000" y="894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ïšḻïďê-任意多边形 17">
              <a:extLst>
                <a:ext uri="{FF2B5EF4-FFF2-40B4-BE49-F238E27FC236}">
                  <a16:creationId xmlns:a16="http://schemas.microsoft.com/office/drawing/2014/main" id="{DD3246E0-4002-4B41-93AC-E175FEBC6D9A}"/>
                </a:ext>
              </a:extLst>
            </p:cNvPr>
            <p:cNvSpPr/>
            <p:nvPr/>
          </p:nvSpPr>
          <p:spPr>
            <a:xfrm>
              <a:off x="1564184" y="3201659"/>
              <a:ext cx="2505254" cy="1252514"/>
            </a:xfrm>
            <a:custGeom>
              <a:rect b="0" l="0" r="0" t="0"/>
              <a:pathLst>
                <a:path extrusionOk="0" h="119999" w="119999">
                  <a:moveTo>
                    <a:pt x="60000" y="89416"/>
                  </a:moveTo>
                  <a:cubicBezTo>
                    <a:pt x="35311" y="89416"/>
                    <a:pt x="15294" y="49383"/>
                    <a:pt x="15294" y="0"/>
                  </a:cubicBezTo>
                  <a:lnTo>
                    <a:pt x="0" y="0"/>
                  </a:lnTo>
                  <a:cubicBezTo>
                    <a:pt x="0" y="66272"/>
                    <a:pt x="26861" y="120000"/>
                    <a:pt x="60000" y="120000"/>
                  </a:cubicBezTo>
                  <a:cubicBezTo>
                    <a:pt x="93138" y="120000"/>
                    <a:pt x="120000" y="66272"/>
                    <a:pt x="120000" y="0"/>
                  </a:cubicBezTo>
                  <a:lnTo>
                    <a:pt x="104705" y="0"/>
                  </a:lnTo>
                  <a:cubicBezTo>
                    <a:pt x="104705" y="49383"/>
                    <a:pt x="84688" y="89416"/>
                    <a:pt x="60000" y="894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" name="ïšḻïďê-任意多边形 18">
              <a:extLst>
                <a:ext uri="{FF2B5EF4-FFF2-40B4-BE49-F238E27FC236}">
                  <a16:creationId xmlns:a16="http://schemas.microsoft.com/office/drawing/2014/main" id="{C1ED1621-89C4-4409-A8D4-66982EB9319E}"/>
                </a:ext>
              </a:extLst>
            </p:cNvPr>
            <p:cNvSpPr/>
            <p:nvPr/>
          </p:nvSpPr>
          <p:spPr>
            <a:xfrm>
              <a:off x="1564184" y="1952298"/>
              <a:ext cx="2505254" cy="1252515"/>
            </a:xfrm>
            <a:custGeom>
              <a:rect b="0" l="0" r="0" t="0"/>
              <a:pathLst>
                <a:path extrusionOk="0" h="119999" w="119999">
                  <a:moveTo>
                    <a:pt x="60000" y="30583"/>
                  </a:moveTo>
                  <a:cubicBezTo>
                    <a:pt x="84688" y="30583"/>
                    <a:pt x="104705" y="70616"/>
                    <a:pt x="104705" y="120000"/>
                  </a:cubicBezTo>
                  <a:lnTo>
                    <a:pt x="120000" y="120000"/>
                  </a:lnTo>
                  <a:cubicBezTo>
                    <a:pt x="120000" y="53727"/>
                    <a:pt x="93138" y="0"/>
                    <a:pt x="60000" y="0"/>
                  </a:cubicBezTo>
                  <a:cubicBezTo>
                    <a:pt x="26861" y="0"/>
                    <a:pt x="0" y="53727"/>
                    <a:pt x="0" y="120000"/>
                  </a:cubicBezTo>
                  <a:lnTo>
                    <a:pt x="15294" y="120000"/>
                  </a:lnTo>
                  <a:cubicBezTo>
                    <a:pt x="15294" y="70616"/>
                    <a:pt x="35311" y="30583"/>
                    <a:pt x="60000" y="305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" name="ïšḻïďê-任意多边形 19">
              <a:extLst>
                <a:ext uri="{FF2B5EF4-FFF2-40B4-BE49-F238E27FC236}">
                  <a16:creationId xmlns:a16="http://schemas.microsoft.com/office/drawing/2014/main" id="{9A770AC9-4576-4195-A334-AD8B1B435A75}"/>
                </a:ext>
              </a:extLst>
            </p:cNvPr>
            <p:cNvSpPr/>
            <p:nvPr/>
          </p:nvSpPr>
          <p:spPr>
            <a:xfrm>
              <a:off x="5940075" y="1952298"/>
              <a:ext cx="2505254" cy="1252515"/>
            </a:xfrm>
            <a:custGeom>
              <a:rect b="0" l="0" r="0" t="0"/>
              <a:pathLst>
                <a:path extrusionOk="0" h="119999" w="119999">
                  <a:moveTo>
                    <a:pt x="60000" y="30583"/>
                  </a:moveTo>
                  <a:cubicBezTo>
                    <a:pt x="84688" y="30583"/>
                    <a:pt x="104705" y="70616"/>
                    <a:pt x="104705" y="120000"/>
                  </a:cubicBezTo>
                  <a:lnTo>
                    <a:pt x="120000" y="120000"/>
                  </a:lnTo>
                  <a:cubicBezTo>
                    <a:pt x="120000" y="53727"/>
                    <a:pt x="93138" y="0"/>
                    <a:pt x="60000" y="0"/>
                  </a:cubicBezTo>
                  <a:cubicBezTo>
                    <a:pt x="26861" y="0"/>
                    <a:pt x="0" y="53727"/>
                    <a:pt x="0" y="120000"/>
                  </a:cubicBezTo>
                  <a:lnTo>
                    <a:pt x="15294" y="120000"/>
                  </a:lnTo>
                  <a:cubicBezTo>
                    <a:pt x="15294" y="70616"/>
                    <a:pt x="35311" y="30583"/>
                    <a:pt x="60000" y="305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ïšḻïďê-任意多边形 21">
              <a:extLst>
                <a:ext uri="{FF2B5EF4-FFF2-40B4-BE49-F238E27FC236}">
                  <a16:creationId xmlns:a16="http://schemas.microsoft.com/office/drawing/2014/main" id="{FC172678-5556-4AF1-A1CE-1F879C335F15}"/>
                </a:ext>
              </a:extLst>
            </p:cNvPr>
            <p:cNvSpPr/>
            <p:nvPr/>
          </p:nvSpPr>
          <p:spPr>
            <a:xfrm>
              <a:off x="3752128" y="3201659"/>
              <a:ext cx="2505254" cy="1252514"/>
            </a:xfrm>
            <a:custGeom>
              <a:rect b="0" l="0" r="0" t="0"/>
              <a:pathLst>
                <a:path extrusionOk="0" h="119999" w="119999">
                  <a:moveTo>
                    <a:pt x="60000" y="89416"/>
                  </a:moveTo>
                  <a:cubicBezTo>
                    <a:pt x="35311" y="89416"/>
                    <a:pt x="15294" y="49383"/>
                    <a:pt x="15294" y="0"/>
                  </a:cubicBezTo>
                  <a:lnTo>
                    <a:pt x="0" y="0"/>
                  </a:lnTo>
                  <a:cubicBezTo>
                    <a:pt x="0" y="66272"/>
                    <a:pt x="26861" y="120000"/>
                    <a:pt x="60000" y="120000"/>
                  </a:cubicBezTo>
                  <a:cubicBezTo>
                    <a:pt x="93138" y="120000"/>
                    <a:pt x="120000" y="66272"/>
                    <a:pt x="120000" y="0"/>
                  </a:cubicBezTo>
                  <a:lnTo>
                    <a:pt x="104705" y="0"/>
                  </a:lnTo>
                  <a:cubicBezTo>
                    <a:pt x="104705" y="49383"/>
                    <a:pt x="84688" y="89416"/>
                    <a:pt x="60000" y="894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" name="ïšḻïďê-任意多边形 23">
              <a:extLst>
                <a:ext uri="{FF2B5EF4-FFF2-40B4-BE49-F238E27FC236}">
                  <a16:creationId xmlns:a16="http://schemas.microsoft.com/office/drawing/2014/main" id="{1A3F8CC2-DD67-489B-8AA0-3F7DCDECF5E0}"/>
                </a:ext>
              </a:extLst>
            </p:cNvPr>
            <p:cNvSpPr/>
            <p:nvPr/>
          </p:nvSpPr>
          <p:spPr>
            <a:xfrm>
              <a:off x="2562811" y="2515452"/>
              <a:ext cx="457104" cy="348237"/>
            </a:xfrm>
            <a:custGeom>
              <a:rect b="0" l="0" r="0" t="0"/>
              <a:pathLst>
                <a:path extrusionOk="0" h="119999" w="119999">
                  <a:moveTo>
                    <a:pt x="77144" y="56250"/>
                  </a:moveTo>
                  <a:lnTo>
                    <a:pt x="42855" y="56250"/>
                  </a:lnTo>
                  <a:lnTo>
                    <a:pt x="42855" y="69377"/>
                  </a:lnTo>
                  <a:cubicBezTo>
                    <a:pt x="42855" y="70627"/>
                    <a:pt x="43333" y="71250"/>
                    <a:pt x="44283" y="71250"/>
                  </a:cubicBezTo>
                  <a:lnTo>
                    <a:pt x="75716" y="71250"/>
                  </a:lnTo>
                  <a:cubicBezTo>
                    <a:pt x="76666" y="71250"/>
                    <a:pt x="77144" y="70627"/>
                    <a:pt x="77144" y="69377"/>
                  </a:cubicBezTo>
                  <a:cubicBezTo>
                    <a:pt x="77144" y="69377"/>
                    <a:pt x="77144" y="56250"/>
                    <a:pt x="77144" y="56250"/>
                  </a:cubicBezTo>
                  <a:close/>
                  <a:moveTo>
                    <a:pt x="75716" y="0"/>
                  </a:moveTo>
                  <a:cubicBezTo>
                    <a:pt x="76905" y="0"/>
                    <a:pt x="77916" y="550"/>
                    <a:pt x="78750" y="1638"/>
                  </a:cubicBezTo>
                  <a:cubicBezTo>
                    <a:pt x="79583" y="2733"/>
                    <a:pt x="80000" y="4066"/>
                    <a:pt x="80000" y="5622"/>
                  </a:cubicBezTo>
                  <a:lnTo>
                    <a:pt x="80000" y="20627"/>
                  </a:lnTo>
                  <a:cubicBezTo>
                    <a:pt x="80000" y="21877"/>
                    <a:pt x="79522" y="22500"/>
                    <a:pt x="78572" y="22500"/>
                  </a:cubicBezTo>
                  <a:cubicBezTo>
                    <a:pt x="77616" y="22500"/>
                    <a:pt x="77144" y="21877"/>
                    <a:pt x="77144" y="20627"/>
                  </a:cubicBezTo>
                  <a:lnTo>
                    <a:pt x="77144" y="5622"/>
                  </a:lnTo>
                  <a:cubicBezTo>
                    <a:pt x="77144" y="4377"/>
                    <a:pt x="76666" y="3750"/>
                    <a:pt x="75716" y="3750"/>
                  </a:cubicBezTo>
                  <a:lnTo>
                    <a:pt x="44283" y="3750"/>
                  </a:lnTo>
                  <a:cubicBezTo>
                    <a:pt x="43333" y="3750"/>
                    <a:pt x="42855" y="4377"/>
                    <a:pt x="42855" y="5622"/>
                  </a:cubicBezTo>
                  <a:lnTo>
                    <a:pt x="42855" y="20627"/>
                  </a:lnTo>
                  <a:cubicBezTo>
                    <a:pt x="42855" y="21877"/>
                    <a:pt x="42377" y="22500"/>
                    <a:pt x="41427" y="22500"/>
                  </a:cubicBezTo>
                  <a:cubicBezTo>
                    <a:pt x="40472" y="22500"/>
                    <a:pt x="40000" y="21877"/>
                    <a:pt x="40000" y="20627"/>
                  </a:cubicBezTo>
                  <a:lnTo>
                    <a:pt x="40000" y="5622"/>
                  </a:lnTo>
                  <a:cubicBezTo>
                    <a:pt x="40000" y="4066"/>
                    <a:pt x="40416" y="2733"/>
                    <a:pt x="41250" y="1638"/>
                  </a:cubicBezTo>
                  <a:cubicBezTo>
                    <a:pt x="42083" y="550"/>
                    <a:pt x="43094" y="0"/>
                    <a:pt x="44283" y="0"/>
                  </a:cubicBezTo>
                  <a:cubicBezTo>
                    <a:pt x="44283" y="0"/>
                    <a:pt x="75716" y="0"/>
                    <a:pt x="75716" y="0"/>
                  </a:cubicBezTo>
                  <a:close/>
                  <a:moveTo>
                    <a:pt x="117144" y="31872"/>
                  </a:moveTo>
                  <a:cubicBezTo>
                    <a:pt x="117144" y="30627"/>
                    <a:pt x="116666" y="30000"/>
                    <a:pt x="115716" y="30000"/>
                  </a:cubicBezTo>
                  <a:lnTo>
                    <a:pt x="4283" y="30000"/>
                  </a:lnTo>
                  <a:cubicBezTo>
                    <a:pt x="3333" y="30000"/>
                    <a:pt x="2855" y="30627"/>
                    <a:pt x="2855" y="31872"/>
                  </a:cubicBezTo>
                  <a:lnTo>
                    <a:pt x="2855" y="52500"/>
                  </a:lnTo>
                  <a:lnTo>
                    <a:pt x="117144" y="52500"/>
                  </a:lnTo>
                  <a:cubicBezTo>
                    <a:pt x="117144" y="52500"/>
                    <a:pt x="117144" y="31872"/>
                    <a:pt x="117144" y="31872"/>
                  </a:cubicBezTo>
                  <a:close/>
                  <a:moveTo>
                    <a:pt x="120000" y="65627"/>
                  </a:moveTo>
                  <a:lnTo>
                    <a:pt x="120000" y="114377"/>
                  </a:lnTo>
                  <a:cubicBezTo>
                    <a:pt x="120000" y="115933"/>
                    <a:pt x="119583" y="117266"/>
                    <a:pt x="118750" y="118361"/>
                  </a:cubicBezTo>
                  <a:cubicBezTo>
                    <a:pt x="117916" y="119450"/>
                    <a:pt x="116905" y="120000"/>
                    <a:pt x="115716" y="120000"/>
                  </a:cubicBezTo>
                  <a:lnTo>
                    <a:pt x="4283" y="120000"/>
                  </a:lnTo>
                  <a:cubicBezTo>
                    <a:pt x="3094" y="120000"/>
                    <a:pt x="2083" y="119450"/>
                    <a:pt x="1250" y="118361"/>
                  </a:cubicBezTo>
                  <a:cubicBezTo>
                    <a:pt x="416" y="117266"/>
                    <a:pt x="0" y="115933"/>
                    <a:pt x="0" y="114377"/>
                  </a:cubicBezTo>
                  <a:lnTo>
                    <a:pt x="0" y="65627"/>
                  </a:lnTo>
                  <a:cubicBezTo>
                    <a:pt x="0" y="64377"/>
                    <a:pt x="472" y="63750"/>
                    <a:pt x="1427" y="63750"/>
                  </a:cubicBezTo>
                  <a:cubicBezTo>
                    <a:pt x="2377" y="63750"/>
                    <a:pt x="2855" y="64377"/>
                    <a:pt x="2855" y="65627"/>
                  </a:cubicBezTo>
                  <a:lnTo>
                    <a:pt x="2855" y="114377"/>
                  </a:lnTo>
                  <a:cubicBezTo>
                    <a:pt x="2855" y="115622"/>
                    <a:pt x="3333" y="116250"/>
                    <a:pt x="4283" y="116250"/>
                  </a:cubicBezTo>
                  <a:lnTo>
                    <a:pt x="115716" y="116250"/>
                  </a:lnTo>
                  <a:cubicBezTo>
                    <a:pt x="116666" y="116250"/>
                    <a:pt x="117144" y="115622"/>
                    <a:pt x="117144" y="114377"/>
                  </a:cubicBezTo>
                  <a:lnTo>
                    <a:pt x="117144" y="65627"/>
                  </a:lnTo>
                  <a:cubicBezTo>
                    <a:pt x="117144" y="64377"/>
                    <a:pt x="117616" y="63750"/>
                    <a:pt x="118572" y="63750"/>
                  </a:cubicBezTo>
                  <a:cubicBezTo>
                    <a:pt x="119522" y="63750"/>
                    <a:pt x="120000" y="64377"/>
                    <a:pt x="120000" y="65627"/>
                  </a:cubicBezTo>
                  <a:close/>
                  <a:moveTo>
                    <a:pt x="118750" y="27888"/>
                  </a:moveTo>
                  <a:cubicBezTo>
                    <a:pt x="119583" y="28983"/>
                    <a:pt x="120000" y="30316"/>
                    <a:pt x="120000" y="31872"/>
                  </a:cubicBezTo>
                  <a:lnTo>
                    <a:pt x="120000" y="54377"/>
                  </a:lnTo>
                  <a:cubicBezTo>
                    <a:pt x="120000" y="55627"/>
                    <a:pt x="119522" y="56250"/>
                    <a:pt x="118572" y="56250"/>
                  </a:cubicBezTo>
                  <a:lnTo>
                    <a:pt x="80000" y="56250"/>
                  </a:lnTo>
                  <a:lnTo>
                    <a:pt x="80000" y="69377"/>
                  </a:lnTo>
                  <a:cubicBezTo>
                    <a:pt x="80000" y="70938"/>
                    <a:pt x="79583" y="72266"/>
                    <a:pt x="78750" y="73361"/>
                  </a:cubicBezTo>
                  <a:cubicBezTo>
                    <a:pt x="77916" y="74455"/>
                    <a:pt x="76905" y="75000"/>
                    <a:pt x="75716" y="75000"/>
                  </a:cubicBezTo>
                  <a:lnTo>
                    <a:pt x="44283" y="75000"/>
                  </a:lnTo>
                  <a:cubicBezTo>
                    <a:pt x="43094" y="75000"/>
                    <a:pt x="42083" y="74455"/>
                    <a:pt x="41250" y="73361"/>
                  </a:cubicBezTo>
                  <a:cubicBezTo>
                    <a:pt x="40416" y="72266"/>
                    <a:pt x="40000" y="70938"/>
                    <a:pt x="40000" y="69377"/>
                  </a:cubicBezTo>
                  <a:lnTo>
                    <a:pt x="40000" y="56250"/>
                  </a:lnTo>
                  <a:lnTo>
                    <a:pt x="1427" y="56250"/>
                  </a:lnTo>
                  <a:cubicBezTo>
                    <a:pt x="472" y="56250"/>
                    <a:pt x="0" y="55627"/>
                    <a:pt x="0" y="54377"/>
                  </a:cubicBezTo>
                  <a:lnTo>
                    <a:pt x="0" y="31872"/>
                  </a:lnTo>
                  <a:cubicBezTo>
                    <a:pt x="0" y="30316"/>
                    <a:pt x="416" y="28983"/>
                    <a:pt x="1250" y="27888"/>
                  </a:cubicBezTo>
                  <a:cubicBezTo>
                    <a:pt x="2083" y="26800"/>
                    <a:pt x="3094" y="26250"/>
                    <a:pt x="4283" y="26250"/>
                  </a:cubicBezTo>
                  <a:lnTo>
                    <a:pt x="115716" y="26250"/>
                  </a:lnTo>
                  <a:cubicBezTo>
                    <a:pt x="116905" y="26250"/>
                    <a:pt x="117916" y="26800"/>
                    <a:pt x="118750" y="2788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" name="ïšḻïďê-任意多边形 24">
              <a:extLst>
                <a:ext uri="{FF2B5EF4-FFF2-40B4-BE49-F238E27FC236}">
                  <a16:creationId xmlns:a16="http://schemas.microsoft.com/office/drawing/2014/main" id="{6B311325-83BB-4F6A-A51B-8F76BBA6A952}"/>
                </a:ext>
              </a:extLst>
            </p:cNvPr>
            <p:cNvSpPr/>
            <p:nvPr/>
          </p:nvSpPr>
          <p:spPr>
            <a:xfrm>
              <a:off x="4820671" y="2528549"/>
              <a:ext cx="350900" cy="352085"/>
            </a:xfrm>
            <a:custGeom>
              <a:rect b="0" l="0" r="0" t="0"/>
              <a:pathLst>
                <a:path extrusionOk="0" h="119999" w="119999">
                  <a:moveTo>
                    <a:pt x="115023" y="109016"/>
                  </a:moveTo>
                  <a:cubicBezTo>
                    <a:pt x="116112" y="108079"/>
                    <a:pt x="116112" y="107148"/>
                    <a:pt x="115023" y="106211"/>
                  </a:cubicBezTo>
                  <a:lnTo>
                    <a:pt x="77499" y="68823"/>
                  </a:lnTo>
                  <a:cubicBezTo>
                    <a:pt x="76717" y="67886"/>
                    <a:pt x="76756" y="66988"/>
                    <a:pt x="77616" y="66135"/>
                  </a:cubicBezTo>
                  <a:cubicBezTo>
                    <a:pt x="78477" y="65277"/>
                    <a:pt x="79376" y="65238"/>
                    <a:pt x="80314" y="66018"/>
                  </a:cubicBezTo>
                  <a:lnTo>
                    <a:pt x="117838" y="103407"/>
                  </a:lnTo>
                  <a:cubicBezTo>
                    <a:pt x="118927" y="104656"/>
                    <a:pt x="119480" y="106055"/>
                    <a:pt x="119480" y="107616"/>
                  </a:cubicBezTo>
                  <a:cubicBezTo>
                    <a:pt x="119480" y="109172"/>
                    <a:pt x="118927" y="110577"/>
                    <a:pt x="117838" y="111820"/>
                  </a:cubicBezTo>
                  <a:lnTo>
                    <a:pt x="112442" y="117429"/>
                  </a:lnTo>
                  <a:cubicBezTo>
                    <a:pt x="111191" y="118516"/>
                    <a:pt x="109744" y="119063"/>
                    <a:pt x="108102" y="119063"/>
                  </a:cubicBezTo>
                  <a:cubicBezTo>
                    <a:pt x="106460" y="119063"/>
                    <a:pt x="105092" y="118516"/>
                    <a:pt x="104002" y="117429"/>
                  </a:cubicBezTo>
                  <a:lnTo>
                    <a:pt x="66244" y="80040"/>
                  </a:lnTo>
                  <a:cubicBezTo>
                    <a:pt x="65462" y="79104"/>
                    <a:pt x="65501" y="78206"/>
                    <a:pt x="66361" y="77347"/>
                  </a:cubicBezTo>
                  <a:cubicBezTo>
                    <a:pt x="67222" y="76494"/>
                    <a:pt x="68121" y="76455"/>
                    <a:pt x="69059" y="77236"/>
                  </a:cubicBezTo>
                  <a:lnTo>
                    <a:pt x="106577" y="114625"/>
                  </a:lnTo>
                  <a:cubicBezTo>
                    <a:pt x="107672" y="115712"/>
                    <a:pt x="108689" y="115712"/>
                    <a:pt x="109627" y="114625"/>
                  </a:cubicBezTo>
                  <a:cubicBezTo>
                    <a:pt x="109627" y="114625"/>
                    <a:pt x="115023" y="109016"/>
                    <a:pt x="115023" y="109016"/>
                  </a:cubicBezTo>
                  <a:close/>
                  <a:moveTo>
                    <a:pt x="18175" y="13202"/>
                  </a:moveTo>
                  <a:lnTo>
                    <a:pt x="9495" y="4555"/>
                  </a:lnTo>
                  <a:lnTo>
                    <a:pt x="4568" y="9461"/>
                  </a:lnTo>
                  <a:lnTo>
                    <a:pt x="13248" y="18108"/>
                  </a:lnTo>
                  <a:cubicBezTo>
                    <a:pt x="13248" y="18108"/>
                    <a:pt x="18175" y="13202"/>
                    <a:pt x="18175" y="13202"/>
                  </a:cubicBezTo>
                  <a:close/>
                  <a:moveTo>
                    <a:pt x="88994" y="19742"/>
                  </a:moveTo>
                  <a:cubicBezTo>
                    <a:pt x="88994" y="18187"/>
                    <a:pt x="89536" y="16787"/>
                    <a:pt x="90636" y="15538"/>
                  </a:cubicBezTo>
                  <a:lnTo>
                    <a:pt x="101891" y="4555"/>
                  </a:lnTo>
                  <a:cubicBezTo>
                    <a:pt x="94697" y="2375"/>
                    <a:pt x="88441" y="3936"/>
                    <a:pt x="83129" y="9227"/>
                  </a:cubicBezTo>
                  <a:cubicBezTo>
                    <a:pt x="80314" y="12031"/>
                    <a:pt x="78516" y="15499"/>
                    <a:pt x="77734" y="19625"/>
                  </a:cubicBezTo>
                  <a:cubicBezTo>
                    <a:pt x="76952" y="23756"/>
                    <a:pt x="77264" y="27615"/>
                    <a:pt x="78672" y="31194"/>
                  </a:cubicBezTo>
                  <a:cubicBezTo>
                    <a:pt x="78985" y="31975"/>
                    <a:pt x="78907" y="32677"/>
                    <a:pt x="78437" y="33302"/>
                  </a:cubicBezTo>
                  <a:lnTo>
                    <a:pt x="33412" y="78167"/>
                  </a:lnTo>
                  <a:cubicBezTo>
                    <a:pt x="32787" y="78791"/>
                    <a:pt x="32083" y="78870"/>
                    <a:pt x="31307" y="78401"/>
                  </a:cubicBezTo>
                  <a:cubicBezTo>
                    <a:pt x="29111" y="77465"/>
                    <a:pt x="26693" y="77002"/>
                    <a:pt x="24034" y="77002"/>
                  </a:cubicBezTo>
                  <a:cubicBezTo>
                    <a:pt x="18404" y="77002"/>
                    <a:pt x="13634" y="79026"/>
                    <a:pt x="9730" y="83073"/>
                  </a:cubicBezTo>
                  <a:cubicBezTo>
                    <a:pt x="4412" y="88220"/>
                    <a:pt x="2697" y="94291"/>
                    <a:pt x="4568" y="101305"/>
                  </a:cubicBezTo>
                  <a:lnTo>
                    <a:pt x="15594" y="90321"/>
                  </a:lnTo>
                  <a:cubicBezTo>
                    <a:pt x="16684" y="89234"/>
                    <a:pt x="18091" y="88649"/>
                    <a:pt x="19811" y="88565"/>
                  </a:cubicBezTo>
                  <a:cubicBezTo>
                    <a:pt x="21532" y="88493"/>
                    <a:pt x="22939" y="89000"/>
                    <a:pt x="24034" y="90087"/>
                  </a:cubicBezTo>
                  <a:lnTo>
                    <a:pt x="29664" y="95930"/>
                  </a:lnTo>
                  <a:cubicBezTo>
                    <a:pt x="30754" y="97179"/>
                    <a:pt x="31307" y="98579"/>
                    <a:pt x="31307" y="100134"/>
                  </a:cubicBezTo>
                  <a:cubicBezTo>
                    <a:pt x="31307" y="101695"/>
                    <a:pt x="30675" y="103095"/>
                    <a:pt x="29430" y="104344"/>
                  </a:cubicBezTo>
                  <a:lnTo>
                    <a:pt x="18404" y="115327"/>
                  </a:lnTo>
                  <a:cubicBezTo>
                    <a:pt x="21688" y="116414"/>
                    <a:pt x="25012" y="116532"/>
                    <a:pt x="28374" y="115679"/>
                  </a:cubicBezTo>
                  <a:cubicBezTo>
                    <a:pt x="31731" y="114820"/>
                    <a:pt x="34663" y="113142"/>
                    <a:pt x="37166" y="110650"/>
                  </a:cubicBezTo>
                  <a:cubicBezTo>
                    <a:pt x="39981" y="107845"/>
                    <a:pt x="41774" y="104383"/>
                    <a:pt x="42561" y="100251"/>
                  </a:cubicBezTo>
                  <a:cubicBezTo>
                    <a:pt x="43343" y="96126"/>
                    <a:pt x="43031" y="92273"/>
                    <a:pt x="41623" y="88682"/>
                  </a:cubicBezTo>
                  <a:cubicBezTo>
                    <a:pt x="41305" y="87907"/>
                    <a:pt x="41388" y="87205"/>
                    <a:pt x="41858" y="86580"/>
                  </a:cubicBezTo>
                  <a:lnTo>
                    <a:pt x="86883" y="41709"/>
                  </a:lnTo>
                  <a:cubicBezTo>
                    <a:pt x="87503" y="41247"/>
                    <a:pt x="88207" y="41168"/>
                    <a:pt x="88994" y="41481"/>
                  </a:cubicBezTo>
                  <a:cubicBezTo>
                    <a:pt x="91178" y="42412"/>
                    <a:pt x="93602" y="42880"/>
                    <a:pt x="96261" y="42880"/>
                  </a:cubicBezTo>
                  <a:cubicBezTo>
                    <a:pt x="101891" y="42880"/>
                    <a:pt x="106734" y="40934"/>
                    <a:pt x="110800" y="37037"/>
                  </a:cubicBezTo>
                  <a:cubicBezTo>
                    <a:pt x="115961" y="31746"/>
                    <a:pt x="117603" y="25585"/>
                    <a:pt x="115727" y="18577"/>
                  </a:cubicBezTo>
                  <a:lnTo>
                    <a:pt x="104706" y="29560"/>
                  </a:lnTo>
                  <a:cubicBezTo>
                    <a:pt x="103606" y="30653"/>
                    <a:pt x="102243" y="31194"/>
                    <a:pt x="100601" y="31194"/>
                  </a:cubicBezTo>
                  <a:cubicBezTo>
                    <a:pt x="98959" y="31194"/>
                    <a:pt x="97512" y="30653"/>
                    <a:pt x="96261" y="29560"/>
                  </a:cubicBezTo>
                  <a:lnTo>
                    <a:pt x="90636" y="23952"/>
                  </a:lnTo>
                  <a:cubicBezTo>
                    <a:pt x="89536" y="22708"/>
                    <a:pt x="88994" y="21303"/>
                    <a:pt x="88994" y="19742"/>
                  </a:cubicBezTo>
                  <a:close/>
                  <a:moveTo>
                    <a:pt x="93446" y="18343"/>
                  </a:moveTo>
                  <a:cubicBezTo>
                    <a:pt x="92351" y="19279"/>
                    <a:pt x="92351" y="20210"/>
                    <a:pt x="93446" y="21147"/>
                  </a:cubicBezTo>
                  <a:lnTo>
                    <a:pt x="99076" y="26756"/>
                  </a:lnTo>
                  <a:cubicBezTo>
                    <a:pt x="100014" y="27849"/>
                    <a:pt x="100953" y="27849"/>
                    <a:pt x="101891" y="26756"/>
                  </a:cubicBezTo>
                  <a:lnTo>
                    <a:pt x="115023" y="13670"/>
                  </a:lnTo>
                  <a:cubicBezTo>
                    <a:pt x="115492" y="13202"/>
                    <a:pt x="116078" y="13046"/>
                    <a:pt x="116782" y="13202"/>
                  </a:cubicBezTo>
                  <a:cubicBezTo>
                    <a:pt x="117486" y="13358"/>
                    <a:pt x="117911" y="13749"/>
                    <a:pt x="118072" y="14367"/>
                  </a:cubicBezTo>
                  <a:cubicBezTo>
                    <a:pt x="119944" y="18577"/>
                    <a:pt x="120452" y="22981"/>
                    <a:pt x="119597" y="27576"/>
                  </a:cubicBezTo>
                  <a:cubicBezTo>
                    <a:pt x="118732" y="32170"/>
                    <a:pt x="116665" y="36184"/>
                    <a:pt x="113381" y="39607"/>
                  </a:cubicBezTo>
                  <a:cubicBezTo>
                    <a:pt x="108689" y="44285"/>
                    <a:pt x="102980" y="46621"/>
                    <a:pt x="96261" y="46621"/>
                  </a:cubicBezTo>
                  <a:cubicBezTo>
                    <a:pt x="93602" y="46621"/>
                    <a:pt x="91100" y="46153"/>
                    <a:pt x="88760" y="45216"/>
                  </a:cubicBezTo>
                  <a:lnTo>
                    <a:pt x="45377" y="88448"/>
                  </a:lnTo>
                  <a:cubicBezTo>
                    <a:pt x="46935" y="92658"/>
                    <a:pt x="47209" y="97062"/>
                    <a:pt x="46198" y="101656"/>
                  </a:cubicBezTo>
                  <a:cubicBezTo>
                    <a:pt x="45175" y="106250"/>
                    <a:pt x="43031" y="110109"/>
                    <a:pt x="39746" y="113220"/>
                  </a:cubicBezTo>
                  <a:cubicBezTo>
                    <a:pt x="35367" y="117741"/>
                    <a:pt x="30134" y="120000"/>
                    <a:pt x="24034" y="120000"/>
                  </a:cubicBezTo>
                  <a:cubicBezTo>
                    <a:pt x="20750" y="120000"/>
                    <a:pt x="17544" y="119219"/>
                    <a:pt x="14421" y="117663"/>
                  </a:cubicBezTo>
                  <a:cubicBezTo>
                    <a:pt x="13796" y="117351"/>
                    <a:pt x="13399" y="116883"/>
                    <a:pt x="13248" y="116258"/>
                  </a:cubicBezTo>
                  <a:cubicBezTo>
                    <a:pt x="13092" y="115634"/>
                    <a:pt x="13248" y="115093"/>
                    <a:pt x="13718" y="114625"/>
                  </a:cubicBezTo>
                  <a:lnTo>
                    <a:pt x="26849" y="101539"/>
                  </a:lnTo>
                  <a:cubicBezTo>
                    <a:pt x="27788" y="100603"/>
                    <a:pt x="27788" y="99666"/>
                    <a:pt x="26849" y="98735"/>
                  </a:cubicBezTo>
                  <a:lnTo>
                    <a:pt x="21219" y="92658"/>
                  </a:lnTo>
                  <a:cubicBezTo>
                    <a:pt x="20281" y="91877"/>
                    <a:pt x="19342" y="91955"/>
                    <a:pt x="18404" y="92892"/>
                  </a:cubicBezTo>
                  <a:lnTo>
                    <a:pt x="5272" y="106211"/>
                  </a:lnTo>
                  <a:cubicBezTo>
                    <a:pt x="4803" y="106680"/>
                    <a:pt x="4217" y="106836"/>
                    <a:pt x="3518" y="106680"/>
                  </a:cubicBezTo>
                  <a:cubicBezTo>
                    <a:pt x="2815" y="106524"/>
                    <a:pt x="2379" y="106133"/>
                    <a:pt x="2228" y="105509"/>
                  </a:cubicBezTo>
                  <a:cubicBezTo>
                    <a:pt x="351" y="101305"/>
                    <a:pt x="-156" y="96906"/>
                    <a:pt x="703" y="92306"/>
                  </a:cubicBezTo>
                  <a:cubicBezTo>
                    <a:pt x="1558" y="87712"/>
                    <a:pt x="3636" y="83698"/>
                    <a:pt x="6914" y="80269"/>
                  </a:cubicBezTo>
                  <a:cubicBezTo>
                    <a:pt x="11606" y="75597"/>
                    <a:pt x="17309" y="73261"/>
                    <a:pt x="24034" y="73261"/>
                  </a:cubicBezTo>
                  <a:cubicBezTo>
                    <a:pt x="26693" y="73261"/>
                    <a:pt x="29195" y="73729"/>
                    <a:pt x="31541" y="74660"/>
                  </a:cubicBezTo>
                  <a:lnTo>
                    <a:pt x="74924" y="31428"/>
                  </a:lnTo>
                  <a:cubicBezTo>
                    <a:pt x="73355" y="27224"/>
                    <a:pt x="73081" y="22825"/>
                    <a:pt x="74103" y="18226"/>
                  </a:cubicBezTo>
                  <a:cubicBezTo>
                    <a:pt x="75114" y="13631"/>
                    <a:pt x="77264" y="9779"/>
                    <a:pt x="80549" y="6657"/>
                  </a:cubicBezTo>
                  <a:cubicBezTo>
                    <a:pt x="83833" y="3233"/>
                    <a:pt x="87821" y="1131"/>
                    <a:pt x="92507" y="351"/>
                  </a:cubicBezTo>
                  <a:cubicBezTo>
                    <a:pt x="97199" y="-429"/>
                    <a:pt x="101657" y="195"/>
                    <a:pt x="105874" y="2219"/>
                  </a:cubicBezTo>
                  <a:cubicBezTo>
                    <a:pt x="106499" y="2531"/>
                    <a:pt x="106890" y="2999"/>
                    <a:pt x="107047" y="3618"/>
                  </a:cubicBezTo>
                  <a:cubicBezTo>
                    <a:pt x="107203" y="4242"/>
                    <a:pt x="107047" y="4789"/>
                    <a:pt x="106577" y="5257"/>
                  </a:cubicBezTo>
                  <a:cubicBezTo>
                    <a:pt x="106577" y="5257"/>
                    <a:pt x="93446" y="18343"/>
                    <a:pt x="93446" y="18343"/>
                  </a:cubicBezTo>
                  <a:close/>
                  <a:moveTo>
                    <a:pt x="22157" y="14602"/>
                  </a:moveTo>
                  <a:lnTo>
                    <a:pt x="19577" y="16938"/>
                  </a:lnTo>
                  <a:lnTo>
                    <a:pt x="48421" y="45450"/>
                  </a:lnTo>
                  <a:cubicBezTo>
                    <a:pt x="49203" y="46387"/>
                    <a:pt x="49203" y="47318"/>
                    <a:pt x="48421" y="48255"/>
                  </a:cubicBezTo>
                  <a:cubicBezTo>
                    <a:pt x="47951" y="48567"/>
                    <a:pt x="47482" y="48723"/>
                    <a:pt x="47019" y="48723"/>
                  </a:cubicBezTo>
                  <a:cubicBezTo>
                    <a:pt x="46549" y="48723"/>
                    <a:pt x="46080" y="48567"/>
                    <a:pt x="45611" y="48255"/>
                  </a:cubicBezTo>
                  <a:lnTo>
                    <a:pt x="17002" y="19514"/>
                  </a:lnTo>
                  <a:lnTo>
                    <a:pt x="14656" y="22084"/>
                  </a:lnTo>
                  <a:cubicBezTo>
                    <a:pt x="14187" y="22396"/>
                    <a:pt x="13718" y="22547"/>
                    <a:pt x="13248" y="22547"/>
                  </a:cubicBezTo>
                  <a:cubicBezTo>
                    <a:pt x="12779" y="22547"/>
                    <a:pt x="12310" y="22396"/>
                    <a:pt x="11841" y="22084"/>
                  </a:cubicBezTo>
                  <a:lnTo>
                    <a:pt x="586" y="10866"/>
                  </a:lnTo>
                  <a:cubicBezTo>
                    <a:pt x="-195" y="9929"/>
                    <a:pt x="-195" y="8993"/>
                    <a:pt x="586" y="8062"/>
                  </a:cubicBezTo>
                  <a:lnTo>
                    <a:pt x="8087" y="579"/>
                  </a:lnTo>
                  <a:cubicBezTo>
                    <a:pt x="9026" y="-195"/>
                    <a:pt x="9964" y="-195"/>
                    <a:pt x="10902" y="579"/>
                  </a:cubicBezTo>
                  <a:lnTo>
                    <a:pt x="22157" y="11797"/>
                  </a:lnTo>
                  <a:cubicBezTo>
                    <a:pt x="22939" y="12734"/>
                    <a:pt x="22939" y="13670"/>
                    <a:pt x="22157" y="1460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" name="ïšḻïďê-任意多边形 25">
              <a:extLst>
                <a:ext uri="{FF2B5EF4-FFF2-40B4-BE49-F238E27FC236}">
                  <a16:creationId xmlns:a16="http://schemas.microsoft.com/office/drawing/2014/main" id="{A470D12C-042B-4F65-88DE-801639DD57D4}"/>
                </a:ext>
              </a:extLst>
            </p:cNvPr>
            <p:cNvSpPr/>
            <p:nvPr/>
          </p:nvSpPr>
          <p:spPr>
            <a:xfrm>
              <a:off x="7036372" y="2526305"/>
              <a:ext cx="307205" cy="351057"/>
            </a:xfrm>
            <a:custGeom>
              <a:rect b="0" l="0" r="0" t="0"/>
              <a:pathLst>
                <a:path extrusionOk="0" h="119999" w="119999">
                  <a:moveTo>
                    <a:pt x="34283" y="88122"/>
                  </a:moveTo>
                  <a:cubicBezTo>
                    <a:pt x="34283" y="86877"/>
                    <a:pt x="34994" y="86250"/>
                    <a:pt x="36427" y="86250"/>
                  </a:cubicBezTo>
                  <a:lnTo>
                    <a:pt x="83572" y="86250"/>
                  </a:lnTo>
                  <a:cubicBezTo>
                    <a:pt x="85000" y="86250"/>
                    <a:pt x="85716" y="86877"/>
                    <a:pt x="85716" y="88122"/>
                  </a:cubicBezTo>
                  <a:cubicBezTo>
                    <a:pt x="85716" y="89377"/>
                    <a:pt x="85000" y="90000"/>
                    <a:pt x="83572" y="90000"/>
                  </a:cubicBezTo>
                  <a:lnTo>
                    <a:pt x="36427" y="90000"/>
                  </a:lnTo>
                  <a:cubicBezTo>
                    <a:pt x="34994" y="90000"/>
                    <a:pt x="34283" y="89377"/>
                    <a:pt x="34283" y="88122"/>
                  </a:cubicBezTo>
                  <a:close/>
                  <a:moveTo>
                    <a:pt x="34283" y="73127"/>
                  </a:moveTo>
                  <a:cubicBezTo>
                    <a:pt x="34283" y="71877"/>
                    <a:pt x="34994" y="71250"/>
                    <a:pt x="36427" y="71250"/>
                  </a:cubicBezTo>
                  <a:lnTo>
                    <a:pt x="83572" y="71250"/>
                  </a:lnTo>
                  <a:cubicBezTo>
                    <a:pt x="85000" y="71250"/>
                    <a:pt x="85716" y="71877"/>
                    <a:pt x="85716" y="73127"/>
                  </a:cubicBezTo>
                  <a:cubicBezTo>
                    <a:pt x="85716" y="74377"/>
                    <a:pt x="85000" y="75000"/>
                    <a:pt x="83572" y="75000"/>
                  </a:cubicBezTo>
                  <a:lnTo>
                    <a:pt x="36427" y="75000"/>
                  </a:lnTo>
                  <a:cubicBezTo>
                    <a:pt x="34994" y="75000"/>
                    <a:pt x="34283" y="74377"/>
                    <a:pt x="34283" y="73127"/>
                  </a:cubicBezTo>
                  <a:close/>
                  <a:moveTo>
                    <a:pt x="34283" y="58127"/>
                  </a:moveTo>
                  <a:cubicBezTo>
                    <a:pt x="34283" y="56877"/>
                    <a:pt x="34994" y="56250"/>
                    <a:pt x="36427" y="56250"/>
                  </a:cubicBezTo>
                  <a:lnTo>
                    <a:pt x="83572" y="56250"/>
                  </a:lnTo>
                  <a:cubicBezTo>
                    <a:pt x="85000" y="56250"/>
                    <a:pt x="85716" y="56877"/>
                    <a:pt x="85716" y="58127"/>
                  </a:cubicBezTo>
                  <a:cubicBezTo>
                    <a:pt x="85716" y="59377"/>
                    <a:pt x="85000" y="60000"/>
                    <a:pt x="83572" y="60000"/>
                  </a:cubicBezTo>
                  <a:lnTo>
                    <a:pt x="36427" y="60000"/>
                  </a:lnTo>
                  <a:cubicBezTo>
                    <a:pt x="34994" y="60000"/>
                    <a:pt x="34283" y="59377"/>
                    <a:pt x="34283" y="58127"/>
                  </a:cubicBezTo>
                  <a:close/>
                  <a:moveTo>
                    <a:pt x="34283" y="43127"/>
                  </a:moveTo>
                  <a:cubicBezTo>
                    <a:pt x="34283" y="41877"/>
                    <a:pt x="34994" y="41250"/>
                    <a:pt x="36427" y="41250"/>
                  </a:cubicBezTo>
                  <a:lnTo>
                    <a:pt x="83572" y="41250"/>
                  </a:lnTo>
                  <a:cubicBezTo>
                    <a:pt x="85000" y="41250"/>
                    <a:pt x="85716" y="41877"/>
                    <a:pt x="85716" y="43127"/>
                  </a:cubicBezTo>
                  <a:cubicBezTo>
                    <a:pt x="85716" y="44377"/>
                    <a:pt x="85000" y="45000"/>
                    <a:pt x="83572" y="45000"/>
                  </a:cubicBezTo>
                  <a:lnTo>
                    <a:pt x="36427" y="45000"/>
                  </a:lnTo>
                  <a:cubicBezTo>
                    <a:pt x="34994" y="45000"/>
                    <a:pt x="34283" y="44377"/>
                    <a:pt x="34283" y="43127"/>
                  </a:cubicBezTo>
                  <a:close/>
                  <a:moveTo>
                    <a:pt x="34283" y="18750"/>
                  </a:moveTo>
                  <a:cubicBezTo>
                    <a:pt x="34283" y="21250"/>
                    <a:pt x="35711" y="22500"/>
                    <a:pt x="38572" y="22500"/>
                  </a:cubicBezTo>
                  <a:lnTo>
                    <a:pt x="81427" y="22500"/>
                  </a:lnTo>
                  <a:cubicBezTo>
                    <a:pt x="84283" y="22500"/>
                    <a:pt x="85716" y="21250"/>
                    <a:pt x="85716" y="18750"/>
                  </a:cubicBezTo>
                  <a:lnTo>
                    <a:pt x="85716" y="3750"/>
                  </a:lnTo>
                  <a:lnTo>
                    <a:pt x="34283" y="3750"/>
                  </a:lnTo>
                  <a:cubicBezTo>
                    <a:pt x="34283" y="3750"/>
                    <a:pt x="34283" y="18750"/>
                    <a:pt x="34283" y="18750"/>
                  </a:cubicBezTo>
                  <a:close/>
                  <a:moveTo>
                    <a:pt x="32277" y="24255"/>
                  </a:moveTo>
                  <a:cubicBezTo>
                    <a:pt x="30755" y="22933"/>
                    <a:pt x="30000" y="21094"/>
                    <a:pt x="30000" y="18750"/>
                  </a:cubicBezTo>
                  <a:lnTo>
                    <a:pt x="30000" y="1872"/>
                  </a:lnTo>
                  <a:cubicBezTo>
                    <a:pt x="30000" y="627"/>
                    <a:pt x="30711" y="0"/>
                    <a:pt x="32144" y="0"/>
                  </a:cubicBezTo>
                  <a:lnTo>
                    <a:pt x="87855" y="0"/>
                  </a:lnTo>
                  <a:cubicBezTo>
                    <a:pt x="89283" y="0"/>
                    <a:pt x="90000" y="627"/>
                    <a:pt x="90000" y="1872"/>
                  </a:cubicBezTo>
                  <a:lnTo>
                    <a:pt x="90000" y="18750"/>
                  </a:lnTo>
                  <a:cubicBezTo>
                    <a:pt x="90000" y="21094"/>
                    <a:pt x="89238" y="22933"/>
                    <a:pt x="87722" y="24255"/>
                  </a:cubicBezTo>
                  <a:cubicBezTo>
                    <a:pt x="86205" y="25588"/>
                    <a:pt x="84105" y="26250"/>
                    <a:pt x="81427" y="26250"/>
                  </a:cubicBezTo>
                  <a:lnTo>
                    <a:pt x="38572" y="26250"/>
                  </a:lnTo>
                  <a:cubicBezTo>
                    <a:pt x="35894" y="26250"/>
                    <a:pt x="33794" y="25588"/>
                    <a:pt x="32277" y="24255"/>
                  </a:cubicBezTo>
                  <a:close/>
                  <a:moveTo>
                    <a:pt x="17144" y="18750"/>
                  </a:moveTo>
                  <a:lnTo>
                    <a:pt x="17144" y="105000"/>
                  </a:lnTo>
                  <a:lnTo>
                    <a:pt x="102855" y="105000"/>
                  </a:lnTo>
                  <a:lnTo>
                    <a:pt x="102855" y="18750"/>
                  </a:lnTo>
                  <a:lnTo>
                    <a:pt x="96427" y="18750"/>
                  </a:lnTo>
                  <a:cubicBezTo>
                    <a:pt x="95000" y="18750"/>
                    <a:pt x="94283" y="18127"/>
                    <a:pt x="94283" y="16872"/>
                  </a:cubicBezTo>
                  <a:cubicBezTo>
                    <a:pt x="94283" y="15627"/>
                    <a:pt x="95000" y="15000"/>
                    <a:pt x="96427" y="15000"/>
                  </a:cubicBezTo>
                  <a:lnTo>
                    <a:pt x="105000" y="15000"/>
                  </a:lnTo>
                  <a:cubicBezTo>
                    <a:pt x="106427" y="15000"/>
                    <a:pt x="107144" y="15627"/>
                    <a:pt x="107144" y="16872"/>
                  </a:cubicBezTo>
                  <a:lnTo>
                    <a:pt x="107144" y="106872"/>
                  </a:lnTo>
                  <a:cubicBezTo>
                    <a:pt x="107144" y="108127"/>
                    <a:pt x="106427" y="108750"/>
                    <a:pt x="105000" y="108750"/>
                  </a:cubicBezTo>
                  <a:lnTo>
                    <a:pt x="15000" y="108750"/>
                  </a:lnTo>
                  <a:cubicBezTo>
                    <a:pt x="13566" y="108750"/>
                    <a:pt x="12855" y="108127"/>
                    <a:pt x="12855" y="106872"/>
                  </a:cubicBezTo>
                  <a:lnTo>
                    <a:pt x="12855" y="16872"/>
                  </a:lnTo>
                  <a:cubicBezTo>
                    <a:pt x="12855" y="15627"/>
                    <a:pt x="13566" y="15000"/>
                    <a:pt x="15000" y="15000"/>
                  </a:cubicBezTo>
                  <a:lnTo>
                    <a:pt x="23572" y="15000"/>
                  </a:lnTo>
                  <a:cubicBezTo>
                    <a:pt x="25000" y="15000"/>
                    <a:pt x="25716" y="15627"/>
                    <a:pt x="25716" y="16872"/>
                  </a:cubicBezTo>
                  <a:cubicBezTo>
                    <a:pt x="25716" y="18127"/>
                    <a:pt x="25000" y="18750"/>
                    <a:pt x="23572" y="18750"/>
                  </a:cubicBezTo>
                  <a:cubicBezTo>
                    <a:pt x="23572" y="18750"/>
                    <a:pt x="17144" y="18750"/>
                    <a:pt x="17144" y="18750"/>
                  </a:cubicBezTo>
                  <a:close/>
                  <a:moveTo>
                    <a:pt x="1872" y="118361"/>
                  </a:moveTo>
                  <a:cubicBezTo>
                    <a:pt x="622" y="117266"/>
                    <a:pt x="0" y="115933"/>
                    <a:pt x="0" y="114377"/>
                  </a:cubicBezTo>
                  <a:lnTo>
                    <a:pt x="0" y="9372"/>
                  </a:lnTo>
                  <a:cubicBezTo>
                    <a:pt x="0" y="7816"/>
                    <a:pt x="622" y="6483"/>
                    <a:pt x="1872" y="5388"/>
                  </a:cubicBezTo>
                  <a:cubicBezTo>
                    <a:pt x="3122" y="4300"/>
                    <a:pt x="4638" y="3750"/>
                    <a:pt x="6427" y="3750"/>
                  </a:cubicBezTo>
                  <a:lnTo>
                    <a:pt x="23572" y="3750"/>
                  </a:lnTo>
                  <a:cubicBezTo>
                    <a:pt x="25000" y="3750"/>
                    <a:pt x="25716" y="4377"/>
                    <a:pt x="25716" y="5622"/>
                  </a:cubicBezTo>
                  <a:cubicBezTo>
                    <a:pt x="25716" y="6877"/>
                    <a:pt x="25000" y="7500"/>
                    <a:pt x="23572" y="7500"/>
                  </a:cubicBezTo>
                  <a:lnTo>
                    <a:pt x="6427" y="7500"/>
                  </a:lnTo>
                  <a:cubicBezTo>
                    <a:pt x="4994" y="7500"/>
                    <a:pt x="4283" y="8127"/>
                    <a:pt x="4283" y="9372"/>
                  </a:cubicBezTo>
                  <a:lnTo>
                    <a:pt x="4283" y="114377"/>
                  </a:lnTo>
                  <a:cubicBezTo>
                    <a:pt x="4283" y="115622"/>
                    <a:pt x="4994" y="116250"/>
                    <a:pt x="6427" y="116250"/>
                  </a:cubicBezTo>
                  <a:lnTo>
                    <a:pt x="113572" y="116250"/>
                  </a:lnTo>
                  <a:cubicBezTo>
                    <a:pt x="115000" y="116250"/>
                    <a:pt x="115716" y="115622"/>
                    <a:pt x="115716" y="114377"/>
                  </a:cubicBezTo>
                  <a:lnTo>
                    <a:pt x="115716" y="9372"/>
                  </a:lnTo>
                  <a:cubicBezTo>
                    <a:pt x="115716" y="8127"/>
                    <a:pt x="115000" y="7500"/>
                    <a:pt x="113572" y="7500"/>
                  </a:cubicBezTo>
                  <a:lnTo>
                    <a:pt x="96427" y="7500"/>
                  </a:lnTo>
                  <a:cubicBezTo>
                    <a:pt x="95000" y="7500"/>
                    <a:pt x="94283" y="6877"/>
                    <a:pt x="94283" y="5622"/>
                  </a:cubicBezTo>
                  <a:cubicBezTo>
                    <a:pt x="94283" y="4377"/>
                    <a:pt x="95000" y="3750"/>
                    <a:pt x="96427" y="3750"/>
                  </a:cubicBezTo>
                  <a:lnTo>
                    <a:pt x="113572" y="3750"/>
                  </a:lnTo>
                  <a:cubicBezTo>
                    <a:pt x="115355" y="3750"/>
                    <a:pt x="116872" y="4300"/>
                    <a:pt x="118127" y="5388"/>
                  </a:cubicBezTo>
                  <a:cubicBezTo>
                    <a:pt x="119372" y="6483"/>
                    <a:pt x="120000" y="7816"/>
                    <a:pt x="120000" y="9372"/>
                  </a:cubicBezTo>
                  <a:lnTo>
                    <a:pt x="120000" y="114377"/>
                  </a:lnTo>
                  <a:cubicBezTo>
                    <a:pt x="120000" y="115933"/>
                    <a:pt x="119372" y="117266"/>
                    <a:pt x="118127" y="118361"/>
                  </a:cubicBezTo>
                  <a:cubicBezTo>
                    <a:pt x="116872" y="119450"/>
                    <a:pt x="115355" y="120000"/>
                    <a:pt x="113572" y="120000"/>
                  </a:cubicBezTo>
                  <a:lnTo>
                    <a:pt x="6427" y="120000"/>
                  </a:lnTo>
                  <a:cubicBezTo>
                    <a:pt x="4638" y="120000"/>
                    <a:pt x="3122" y="119450"/>
                    <a:pt x="1872" y="11836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5" name="ïšḻïďê-TextBox 4">
            <a:extLst>
              <a:ext uri="{FF2B5EF4-FFF2-40B4-BE49-F238E27FC236}">
                <a16:creationId xmlns:a16="http://schemas.microsoft.com/office/drawing/2014/main" id="{5CF19BE2-AACF-4512-8F2D-29FC5DCE0747}"/>
              </a:ext>
            </a:extLst>
          </p:cNvPr>
          <p:cNvSpPr txBox="1"/>
          <p:nvPr/>
        </p:nvSpPr>
        <p:spPr>
          <a:xfrm>
            <a:off x="2772962" y="3538150"/>
            <a:ext cx="3598076" cy="653898"/>
          </a:xfrm>
          <a:prstGeom prst="rect">
            <a:avLst/>
          </a:prstGeom>
          <a:solidFill>
            <a:schemeClr val="bg1"/>
          </a:solidFill>
        </p:spPr>
        <p:txBody>
          <a:bodyPr anchor="ctr" anchorCtr="1" bIns="72000" lIns="72000" rIns="72000" tIns="72000" wrap="square">
            <a:normAutofit fontScale="62500" lnSpcReduction="20000"/>
          </a:bodyPr>
          <a:lstStyle/>
          <a:p>
            <a:pPr algn="ctr">
              <a:lnSpc>
                <a:spcPct val="130000"/>
              </a:lnSpc>
            </a:pPr>
            <a:r>
              <a:rPr altLang="en-US" lang="zh-CN" sz="1100">
                <a:ea charset="-122" panose="020b0503020204020204" pitchFamily="34" typeface="微软雅黑"/>
              </a:rPr>
              <a:t>此部分内容作为文字排版占位显示，</a:t>
            </a:r>
            <a:br>
              <a:rPr altLang="en-US" lang="zh-CN" sz="1100">
                <a:ea charset="-122" panose="020b0503020204020204" pitchFamily="34" typeface="微软雅黑"/>
              </a:rPr>
            </a:br>
            <a:r>
              <a:rPr altLang="en-US" lang="zh-CN" sz="1100">
                <a:ea charset="-122" panose="020b0503020204020204" pitchFamily="34" typeface="微软雅黑"/>
              </a:rPr>
              <a:t>建议使用主题字体，已保持全文档文本格式的统一</a:t>
            </a:r>
            <a:br>
              <a:rPr altLang="en-US" lang="zh-CN" sz="1100">
                <a:ea charset="-122" panose="020b0503020204020204" pitchFamily="34" typeface="微软雅黑"/>
              </a:rPr>
            </a:br>
            <a:r>
              <a:rPr altLang="en-US" lang="zh-CN" sz="1100">
                <a:ea charset="-122" panose="020b0503020204020204" pitchFamily="34" typeface="微软雅黑"/>
              </a:rPr>
              <a:t>此部分内容作为文字排版占位显示，</a:t>
            </a:r>
            <a:br>
              <a:rPr altLang="en-US" lang="zh-CN" sz="1100">
                <a:ea charset="-122" panose="020b0503020204020204" pitchFamily="34" typeface="微软雅黑"/>
              </a:rPr>
            </a:br>
            <a:r>
              <a:rPr altLang="en-US" lang="zh-CN" sz="1100">
                <a:ea charset="-122" panose="020b0503020204020204" pitchFamily="34" typeface="微软雅黑"/>
              </a:rPr>
              <a:t>建议使用主题字体，已保持全文档文本格式的统一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AEE4764A-2B28-48CE-BACD-69C0ACCA4166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custDataLst>
      <p:tags r:id="rId2"/>
    </p:custDataLst>
    <p:extLst>
      <p:ext uri="{BB962C8B-B14F-4D97-AF65-F5344CB8AC3E}">
        <p14:creationId val="3127592012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9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Group 52">
            <a:extLst>
              <a:ext uri="{FF2B5EF4-FFF2-40B4-BE49-F238E27FC236}">
                <a16:creationId xmlns:a16="http://schemas.microsoft.com/office/drawing/2014/main" id="{7FDE2084-448E-4271-96A6-EF3A7AA9A9D7}"/>
              </a:ext>
            </a:extLst>
          </p:cNvPr>
          <p:cNvGrpSpPr/>
          <p:nvPr/>
        </p:nvGrpSpPr>
        <p:grpSpPr>
          <a:xfrm>
            <a:off x="3200401" y="1283538"/>
            <a:ext cx="2743200" cy="2576424"/>
            <a:chOff x="3842034" y="1787420"/>
            <a:chExt cx="4507933" cy="4233868"/>
          </a:xfrm>
        </p:grpSpPr>
        <p:grpSp>
          <p:nvGrpSpPr>
            <p:cNvPr id="18" name="Group 53">
              <a:extLst>
                <a:ext uri="{FF2B5EF4-FFF2-40B4-BE49-F238E27FC236}">
                  <a16:creationId xmlns:a16="http://schemas.microsoft.com/office/drawing/2014/main" id="{CE17FDF0-DC71-4B63-BAE5-B677A933FA1A}"/>
                </a:ext>
              </a:extLst>
            </p:cNvPr>
            <p:cNvGrpSpPr/>
            <p:nvPr/>
          </p:nvGrpSpPr>
          <p:grpSpPr>
            <a:xfrm>
              <a:off x="3842034" y="1787420"/>
              <a:ext cx="4507933" cy="4233868"/>
              <a:chOff x="3842034" y="395399"/>
              <a:chExt cx="4507933" cy="4233868"/>
            </a:xfrm>
          </p:grpSpPr>
          <p:sp>
            <p:nvSpPr>
              <p:cNvPr id="22" name="ïšḻïďê-Freeform: Shape 57">
                <a:extLst>
                  <a:ext uri="{FF2B5EF4-FFF2-40B4-BE49-F238E27FC236}">
                    <a16:creationId xmlns:a16="http://schemas.microsoft.com/office/drawing/2014/main" id="{FED7E5BC-767D-4CB6-9D18-AFFF891F403B}"/>
                  </a:ext>
                </a:extLst>
              </p:cNvPr>
              <p:cNvSpPr/>
              <p:nvPr/>
            </p:nvSpPr>
            <p:spPr>
              <a:xfrm>
                <a:off x="4859220" y="395399"/>
                <a:ext cx="1236780" cy="2273681"/>
              </a:xfrm>
              <a:custGeom>
                <a:gdLst>
                  <a:gd fmla="*/ 1236780 w 1236780" name="connsiteX0"/>
                  <a:gd fmla="*/ 0 h 2273681" name="connsiteY0"/>
                  <a:gd fmla="*/ 1236780 w 1236780" name="connsiteX1"/>
                  <a:gd fmla="*/ 439552 h 2273681" name="connsiteY1"/>
                  <a:gd fmla="*/ 439552 w 1236780" name="connsiteX2"/>
                  <a:gd fmla="*/ 1236780 h 2273681" name="connsiteY2"/>
                  <a:gd fmla="*/ 715054 w 1236780" name="connsiteX3"/>
                  <a:gd fmla="*/ 1839602 h 2273681" name="connsiteY3"/>
                  <a:gd fmla="*/ 762725 w 1236780" name="connsiteX4"/>
                  <a:gd fmla="*/ 1876147 h 2273681" name="connsiteY4"/>
                  <a:gd fmla="*/ 563959 w 1236780" name="connsiteX5"/>
                  <a:gd fmla="*/ 2273681 h 2273681" name="connsiteY5"/>
                  <a:gd fmla="*/ 545285 w 1236780" name="connsiteX6"/>
                  <a:gd fmla="*/ 2262337 h 2273681" name="connsiteY6"/>
                  <a:gd fmla="*/ 0 w 1236780" name="connsiteX7"/>
                  <a:gd fmla="*/ 1236780 h 2273681" name="connsiteY7"/>
                  <a:gd fmla="*/ 1236780 w 1236780" name="connsiteX8"/>
                  <a:gd fmla="*/ 0 h 2273681" name="connsiteY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b="b" l="l" r="r" t="t"/>
                <a:pathLst>
                  <a:path h="2273681" w="1236780">
                    <a:moveTo>
                      <a:pt x="1236780" y="0"/>
                    </a:moveTo>
                    <a:lnTo>
                      <a:pt x="1236780" y="439552"/>
                    </a:lnTo>
                    <a:cubicBezTo>
                      <a:pt x="796484" y="439552"/>
                      <a:pt x="439552" y="796484"/>
                      <a:pt x="439552" y="1236780"/>
                    </a:cubicBezTo>
                    <a:cubicBezTo>
                      <a:pt x="439552" y="1477567"/>
                      <a:pt x="546301" y="1693422"/>
                      <a:pt x="715054" y="1839602"/>
                    </a:cubicBezTo>
                    <a:lnTo>
                      <a:pt x="762725" y="1876147"/>
                    </a:lnTo>
                    <a:lnTo>
                      <a:pt x="563959" y="2273681"/>
                    </a:lnTo>
                    <a:lnTo>
                      <a:pt x="545285" y="2262337"/>
                    </a:lnTo>
                    <a:cubicBezTo>
                      <a:pt x="216299" y="2040079"/>
                      <a:pt x="0" y="1663689"/>
                      <a:pt x="0" y="1236780"/>
                    </a:cubicBezTo>
                    <a:cubicBezTo>
                      <a:pt x="0" y="553725"/>
                      <a:pt x="553725" y="0"/>
                      <a:pt x="123678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3" name="ïšḻïďê-Freeform: Shape 59">
                <a:extLst>
                  <a:ext uri="{FF2B5EF4-FFF2-40B4-BE49-F238E27FC236}">
                    <a16:creationId xmlns:a16="http://schemas.microsoft.com/office/drawing/2014/main" id="{4CC6CB7D-7E65-4A58-B578-0E36694AE254}"/>
                  </a:ext>
                </a:extLst>
              </p:cNvPr>
              <p:cNvSpPr/>
              <p:nvPr/>
            </p:nvSpPr>
            <p:spPr>
              <a:xfrm>
                <a:off x="3842034" y="2155706"/>
                <a:ext cx="2473561" cy="2473561"/>
              </a:xfrm>
              <a:custGeom>
                <a:gdLst>
                  <a:gd fmla="*/ 1236780 w 2473561" name="connsiteX0"/>
                  <a:gd fmla="*/ 0 h 2473560" name="connsiteY0"/>
                  <a:gd fmla="*/ 2324287 w 2473561" name="connsiteX1"/>
                  <a:gd fmla="*/ 647257 h 2473560" name="connsiteY1"/>
                  <a:gd fmla="*/ 2353068 w 2473561" name="connsiteX2"/>
                  <a:gd fmla="*/ 707001 h 2473560" name="connsiteY2"/>
                  <a:gd fmla="*/ 2253968 w 2473561" name="connsiteX3"/>
                  <a:gd fmla="*/ 713252 h 2473560" name="connsiteY3"/>
                  <a:gd fmla="*/ 1664446 w 2473561" name="connsiteX4"/>
                  <a:gd fmla="*/ 563979 h 2473560" name="connsiteY4"/>
                  <a:gd fmla="*/ 1617542 w 2473561" name="connsiteX5"/>
                  <a:gd fmla="*/ 535485 h 2473560" name="connsiteY5"/>
                  <a:gd fmla="*/ 1581146 w 2473561" name="connsiteX6"/>
                  <a:gd fmla="*/ 513373 h 2473560" name="connsiteY6"/>
                  <a:gd fmla="*/ 1578271 w 2473561" name="connsiteX7"/>
                  <a:gd fmla="*/ 519123 h 2473560" name="connsiteY7"/>
                  <a:gd fmla="*/ 1547096 w 2473561" name="connsiteX8"/>
                  <a:gd fmla="*/ 502202 h 2473560" name="connsiteY8"/>
                  <a:gd fmla="*/ 1236779 w 2473561" name="connsiteX9"/>
                  <a:gd fmla="*/ 439552 h 2473560" name="connsiteY9"/>
                  <a:gd fmla="*/ 439551 w 2473561" name="connsiteX10"/>
                  <a:gd fmla="*/ 1236780 h 2473560" name="connsiteY10"/>
                  <a:gd fmla="*/ 1236779 w 2473561" name="connsiteX11"/>
                  <a:gd fmla="*/ 2034008 h 2473560" name="connsiteY11"/>
                  <a:gd fmla="*/ 2029891 w 2473561" name="connsiteX12"/>
                  <a:gd fmla="*/ 1318292 h 2473560" name="connsiteY12"/>
                  <a:gd fmla="*/ 2033993 w 2473561" name="connsiteX13"/>
                  <a:gd fmla="*/ 1237062 h 2473560" name="connsiteY13"/>
                  <a:gd fmla="*/ 2033994 w 2473561" name="connsiteX14"/>
                  <a:gd fmla="*/ 1237062 h 2473560" name="connsiteY14"/>
                  <a:gd fmla="*/ 2034008 w 2473561" name="connsiteX15"/>
                  <a:gd fmla="*/ 1236781 h 2473560" name="connsiteY15"/>
                  <a:gd fmla="*/ 1682518 w 2473561" name="connsiteX16"/>
                  <a:gd fmla="*/ 575707 h 2473560" name="connsiteY16"/>
                  <a:gd fmla="*/ 1578272 w 2473561" name="connsiteX17"/>
                  <a:gd fmla="*/ 519124 h 2473560" name="connsiteY17"/>
                  <a:gd fmla="*/ 1581147 w 2473561" name="connsiteX18"/>
                  <a:gd fmla="*/ 513374 h 2473560" name="connsiteY18"/>
                  <a:gd fmla="*/ 1617543 w 2473561" name="connsiteX19"/>
                  <a:gd fmla="*/ 535486 h 2473560" name="connsiteY19"/>
                  <a:gd fmla="*/ 1664447 w 2473561" name="connsiteX20"/>
                  <a:gd fmla="*/ 563980 h 2473560" name="connsiteY20"/>
                  <a:gd fmla="*/ 2253969 w 2473561" name="connsiteX21"/>
                  <a:gd fmla="*/ 713253 h 2473560" name="connsiteY21"/>
                  <a:gd fmla="*/ 2353069 w 2473561" name="connsiteX22"/>
                  <a:gd fmla="*/ 707002 h 2473560" name="connsiteY22"/>
                  <a:gd fmla="*/ 2376369 w 2473561" name="connsiteX23"/>
                  <a:gd fmla="*/ 755370 h 2473560" name="connsiteY23"/>
                  <a:gd fmla="*/ 2473561 w 2473561" name="connsiteX24"/>
                  <a:gd fmla="*/ 1236781 h 2473560" name="connsiteY24"/>
                  <a:gd fmla="*/ 2473547 w 2473561" name="connsiteX25"/>
                  <a:gd fmla="*/ 1237063 h 2473560" name="connsiteY25"/>
                  <a:gd fmla="*/ 2473546 w 2473561" name="connsiteX26"/>
                  <a:gd fmla="*/ 1237063 h 2473560" name="connsiteY26"/>
                  <a:gd fmla="*/ 2467175 w 2473561" name="connsiteX27"/>
                  <a:gd fmla="*/ 1363234 h 2473560" name="connsiteY27"/>
                  <a:gd fmla="*/ 1236780 w 2473561" name="connsiteX28"/>
                  <a:gd fmla="*/ 2473560 h 2473560" name="connsiteY28"/>
                  <a:gd fmla="*/ 0 w 2473561" name="connsiteX29"/>
                  <a:gd fmla="*/ 1236780 h 2473560" name="connsiteY29"/>
                  <a:gd fmla="*/ 1236780 w 2473561" name="connsiteX30"/>
                  <a:gd fmla="*/ 0 h 2473560" name="connsiteY30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b="b" l="l" r="r" t="t"/>
                <a:pathLst>
                  <a:path h="2473560" w="2473561">
                    <a:moveTo>
                      <a:pt x="1236780" y="0"/>
                    </a:moveTo>
                    <a:cubicBezTo>
                      <a:pt x="1706381" y="0"/>
                      <a:pt x="2114852" y="261721"/>
                      <a:pt x="2324287" y="647257"/>
                    </a:cubicBezTo>
                    <a:lnTo>
                      <a:pt x="2353068" y="707001"/>
                    </a:lnTo>
                    <a:lnTo>
                      <a:pt x="2253968" y="713252"/>
                    </a:lnTo>
                    <a:cubicBezTo>
                      <a:pt x="2040514" y="713252"/>
                      <a:pt x="1839689" y="659178"/>
                      <a:pt x="1664446" y="563979"/>
                    </a:cubicBezTo>
                    <a:lnTo>
                      <a:pt x="1617542" y="535485"/>
                    </a:lnTo>
                    <a:lnTo>
                      <a:pt x="1581146" y="513373"/>
                    </a:lnTo>
                    <a:lnTo>
                      <a:pt x="1578271" y="519123"/>
                    </a:lnTo>
                    <a:lnTo>
                      <a:pt x="1547096" y="502202"/>
                    </a:lnTo>
                    <a:cubicBezTo>
                      <a:pt x="1451717" y="461860"/>
                      <a:pt x="1346853" y="439552"/>
                      <a:pt x="1236779" y="439552"/>
                    </a:cubicBezTo>
                    <a:cubicBezTo>
                      <a:pt x="796482" y="439552"/>
                      <a:pt x="439551" y="796483"/>
                      <a:pt x="439551" y="1236780"/>
                    </a:cubicBezTo>
                    <a:cubicBezTo>
                      <a:pt x="439551" y="1677077"/>
                      <a:pt x="796482" y="2034008"/>
                      <a:pt x="1236779" y="2034008"/>
                    </a:cubicBezTo>
                    <a:cubicBezTo>
                      <a:pt x="1649558" y="2034008"/>
                      <a:pt x="1989065" y="1720299"/>
                      <a:pt x="2029891" y="1318292"/>
                    </a:cubicBezTo>
                    <a:lnTo>
                      <a:pt x="2033993" y="1237062"/>
                    </a:lnTo>
                    <a:lnTo>
                      <a:pt x="2033994" y="1237062"/>
                    </a:lnTo>
                    <a:lnTo>
                      <a:pt x="2034008" y="1236781"/>
                    </a:lnTo>
                    <a:cubicBezTo>
                      <a:pt x="2034008" y="961596"/>
                      <a:pt x="1894582" y="718975"/>
                      <a:pt x="1682518" y="575707"/>
                    </a:cubicBezTo>
                    <a:lnTo>
                      <a:pt x="1578272" y="519124"/>
                    </a:lnTo>
                    <a:lnTo>
                      <a:pt x="1581147" y="513374"/>
                    </a:lnTo>
                    <a:lnTo>
                      <a:pt x="1617543" y="535486"/>
                    </a:lnTo>
                    <a:lnTo>
                      <a:pt x="1664447" y="563980"/>
                    </a:lnTo>
                    <a:cubicBezTo>
                      <a:pt x="1839690" y="659179"/>
                      <a:pt x="2040515" y="713253"/>
                      <a:pt x="2253969" y="713253"/>
                    </a:cubicBezTo>
                    <a:lnTo>
                      <a:pt x="2353069" y="707002"/>
                    </a:lnTo>
                    <a:lnTo>
                      <a:pt x="2376369" y="755370"/>
                    </a:lnTo>
                    <a:cubicBezTo>
                      <a:pt x="2438953" y="903337"/>
                      <a:pt x="2473561" y="1066017"/>
                      <a:pt x="2473561" y="1236781"/>
                    </a:cubicBezTo>
                    <a:lnTo>
                      <a:pt x="2473547" y="1237063"/>
                    </a:lnTo>
                    <a:lnTo>
                      <a:pt x="2473546" y="1237063"/>
                    </a:lnTo>
                    <a:lnTo>
                      <a:pt x="2467175" y="1363234"/>
                    </a:lnTo>
                    <a:cubicBezTo>
                      <a:pt x="2403839" y="1986888"/>
                      <a:pt x="1877144" y="2473560"/>
                      <a:pt x="1236780" y="2473560"/>
                    </a:cubicBezTo>
                    <a:cubicBezTo>
                      <a:pt x="553725" y="2473560"/>
                      <a:pt x="0" y="1919835"/>
                      <a:pt x="0" y="1236780"/>
                    </a:cubicBezTo>
                    <a:cubicBezTo>
                      <a:pt x="0" y="553725"/>
                      <a:pt x="553725" y="0"/>
                      <a:pt x="123678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4" name="ïšḻïďê-Freeform: Shape 60">
                <a:extLst>
                  <a:ext uri="{FF2B5EF4-FFF2-40B4-BE49-F238E27FC236}">
                    <a16:creationId xmlns:a16="http://schemas.microsoft.com/office/drawing/2014/main" id="{342A7CE0-1E95-4869-991A-4A59FBE34633}"/>
                  </a:ext>
                </a:extLst>
              </p:cNvPr>
              <p:cNvSpPr/>
              <p:nvPr/>
            </p:nvSpPr>
            <p:spPr>
              <a:xfrm>
                <a:off x="5876407" y="2155706"/>
                <a:ext cx="2473560" cy="2473560"/>
              </a:xfrm>
              <a:custGeom>
                <a:gdLst>
                  <a:gd fmla="*/ 892415 w 2473560" name="connsiteX0"/>
                  <a:gd fmla="*/ 513375 h 2473560" name="connsiteY0"/>
                  <a:gd fmla="*/ 858322 w 2473560" name="connsiteX1"/>
                  <a:gd fmla="*/ 534087 h 2473560" name="connsiteY1"/>
                  <a:gd fmla="*/ 809118 w 2473560" name="connsiteX2"/>
                  <a:gd fmla="*/ 563979 h 2473560" name="connsiteY2"/>
                  <a:gd fmla="*/ 377116 w 2473560" name="connsiteX3"/>
                  <a:gd fmla="*/ 703315 h 2473560" name="connsiteY3"/>
                  <a:gd fmla="*/ 318695 w 2473560" name="connsiteX4"/>
                  <a:gd fmla="*/ 707001 h 2473560" name="connsiteY4"/>
                  <a:gd fmla="*/ 341995 w 2473560" name="connsiteX5"/>
                  <a:gd fmla="*/ 755369 h 2473560" name="connsiteY5"/>
                  <a:gd fmla="*/ 439187 w 2473560" name="connsiteX6"/>
                  <a:gd fmla="*/ 1236780 h 2473560" name="connsiteY6"/>
                  <a:gd fmla="*/ 439173 w 2473560" name="connsiteX7"/>
                  <a:gd fmla="*/ 1237062 h 2473560" name="connsiteY7"/>
                  <a:gd fmla="*/ 439174 w 2473560" name="connsiteX8"/>
                  <a:gd fmla="*/ 1237062 h 2473560" name="connsiteY8"/>
                  <a:gd fmla="*/ 439188 w 2473560" name="connsiteX9"/>
                  <a:gd fmla="*/ 1236781 h 2473560" name="connsiteY9"/>
                  <a:gd fmla="*/ 341996 w 2473560" name="connsiteX10"/>
                  <a:gd fmla="*/ 755370 h 2473560" name="connsiteY10"/>
                  <a:gd fmla="*/ 318696 w 2473560" name="connsiteX11"/>
                  <a:gd fmla="*/ 707002 h 2473560" name="connsiteY11"/>
                  <a:gd fmla="*/ 377117 w 2473560" name="connsiteX12"/>
                  <a:gd fmla="*/ 703316 h 2473560" name="connsiteY12"/>
                  <a:gd fmla="*/ 809119 w 2473560" name="connsiteX13"/>
                  <a:gd fmla="*/ 563980 h 2473560" name="connsiteY13"/>
                  <a:gd fmla="*/ 858323 w 2473560" name="connsiteX14"/>
                  <a:gd fmla="*/ 534088 h 2473560" name="connsiteY14"/>
                  <a:gd fmla="*/ 892416 w 2473560" name="connsiteX15"/>
                  <a:gd fmla="*/ 513376 h 2473560" name="connsiteY15"/>
                  <a:gd fmla="*/ 1236779 w 2473560" name="connsiteX16"/>
                  <a:gd fmla="*/ 439552 h 2473560" name="connsiteY16"/>
                  <a:gd fmla="*/ 926462 w 2473560" name="connsiteX17"/>
                  <a:gd fmla="*/ 502202 h 2473560" name="connsiteY17"/>
                  <a:gd fmla="*/ 895290 w 2473560" name="connsiteX18"/>
                  <a:gd fmla="*/ 519122 h 2473560" name="connsiteY18"/>
                  <a:gd fmla="*/ 895290 w 2473560" name="connsiteX19"/>
                  <a:gd fmla="*/ 519123 h 2473560" name="connsiteY19"/>
                  <a:gd fmla="*/ 791042 w 2473560" name="connsiteX20"/>
                  <a:gd fmla="*/ 575707 h 2473560" name="connsiteY20"/>
                  <a:gd fmla="*/ 439552 w 2473560" name="connsiteX21"/>
                  <a:gd fmla="*/ 1236781 h 2473560" name="connsiteY21"/>
                  <a:gd fmla="*/ 439566 w 2473560" name="connsiteX22"/>
                  <a:gd fmla="*/ 1237063 h 2473560" name="connsiteY22"/>
                  <a:gd fmla="*/ 439565 w 2473560" name="connsiteX23"/>
                  <a:gd fmla="*/ 1237063 h 2473560" name="connsiteY23"/>
                  <a:gd fmla="*/ 443667 w 2473560" name="connsiteX24"/>
                  <a:gd fmla="*/ 1318292 h 2473560" name="connsiteY24"/>
                  <a:gd fmla="*/ 1236779 w 2473560" name="connsiteX25"/>
                  <a:gd fmla="*/ 2034008 h 2473560" name="connsiteY25"/>
                  <a:gd fmla="*/ 2034007 w 2473560" name="connsiteX26"/>
                  <a:gd fmla="*/ 1236780 h 2473560" name="connsiteY26"/>
                  <a:gd fmla="*/ 1236779 w 2473560" name="connsiteX27"/>
                  <a:gd fmla="*/ 439552 h 2473560" name="connsiteY27"/>
                  <a:gd fmla="*/ 1236780 w 2473560" name="connsiteX28"/>
                  <a:gd fmla="*/ 0 h 2473560" name="connsiteY28"/>
                  <a:gd fmla="*/ 2473560 w 2473560" name="connsiteX29"/>
                  <a:gd fmla="*/ 1236780 h 2473560" name="connsiteY29"/>
                  <a:gd fmla="*/ 1236780 w 2473560" name="connsiteX30"/>
                  <a:gd fmla="*/ 2473560 h 2473560" name="connsiteY30"/>
                  <a:gd fmla="*/ 0 w 2473560" name="connsiteX31"/>
                  <a:gd fmla="*/ 1236780 h 2473560" name="connsiteY31"/>
                  <a:gd fmla="*/ 1236780 w 2473560" name="connsiteX32"/>
                  <a:gd fmla="*/ 0 h 2473560" name="connsiteY3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b="b" l="l" r="r" t="t"/>
                <a:pathLst>
                  <a:path h="2473560" w="2473560">
                    <a:moveTo>
                      <a:pt x="892415" y="513375"/>
                    </a:moveTo>
                    <a:lnTo>
                      <a:pt x="858322" y="534087"/>
                    </a:lnTo>
                    <a:lnTo>
                      <a:pt x="809118" y="563979"/>
                    </a:lnTo>
                    <a:cubicBezTo>
                      <a:pt x="677685" y="635378"/>
                      <a:pt x="531863" y="683645"/>
                      <a:pt x="377116" y="703315"/>
                    </a:cubicBezTo>
                    <a:lnTo>
                      <a:pt x="318695" y="707001"/>
                    </a:lnTo>
                    <a:lnTo>
                      <a:pt x="341995" y="755369"/>
                    </a:lnTo>
                    <a:cubicBezTo>
                      <a:pt x="404579" y="903336"/>
                      <a:pt x="439187" y="1066016"/>
                      <a:pt x="439187" y="1236780"/>
                    </a:cubicBezTo>
                    <a:lnTo>
                      <a:pt x="439173" y="1237062"/>
                    </a:lnTo>
                    <a:lnTo>
                      <a:pt x="439174" y="1237062"/>
                    </a:lnTo>
                    <a:lnTo>
                      <a:pt x="439188" y="1236781"/>
                    </a:lnTo>
                    <a:cubicBezTo>
                      <a:pt x="439188" y="1066017"/>
                      <a:pt x="404580" y="903337"/>
                      <a:pt x="341996" y="755370"/>
                    </a:cubicBezTo>
                    <a:lnTo>
                      <a:pt x="318696" y="707002"/>
                    </a:lnTo>
                    <a:lnTo>
                      <a:pt x="377117" y="703316"/>
                    </a:lnTo>
                    <a:cubicBezTo>
                      <a:pt x="531864" y="683646"/>
                      <a:pt x="677686" y="635379"/>
                      <a:pt x="809119" y="563980"/>
                    </a:cubicBezTo>
                    <a:lnTo>
                      <a:pt x="858323" y="534088"/>
                    </a:lnTo>
                    <a:lnTo>
                      <a:pt x="892416" y="513376"/>
                    </a:lnTo>
                    <a:close/>
                    <a:moveTo>
                      <a:pt x="1236779" y="439552"/>
                    </a:moveTo>
                    <a:cubicBezTo>
                      <a:pt x="1126705" y="439552"/>
                      <a:pt x="1021841" y="461860"/>
                      <a:pt x="926462" y="502202"/>
                    </a:cubicBezTo>
                    <a:lnTo>
                      <a:pt x="895290" y="519122"/>
                    </a:lnTo>
                    <a:lnTo>
                      <a:pt x="895290" y="519123"/>
                    </a:lnTo>
                    <a:lnTo>
                      <a:pt x="791042" y="575707"/>
                    </a:lnTo>
                    <a:cubicBezTo>
                      <a:pt x="578978" y="718975"/>
                      <a:pt x="439552" y="961596"/>
                      <a:pt x="439552" y="1236781"/>
                    </a:cubicBezTo>
                    <a:lnTo>
                      <a:pt x="439566" y="1237063"/>
                    </a:lnTo>
                    <a:lnTo>
                      <a:pt x="439565" y="1237063"/>
                    </a:lnTo>
                    <a:lnTo>
                      <a:pt x="443667" y="1318292"/>
                    </a:lnTo>
                    <a:cubicBezTo>
                      <a:pt x="484493" y="1720299"/>
                      <a:pt x="824001" y="2034008"/>
                      <a:pt x="1236779" y="2034008"/>
                    </a:cubicBezTo>
                    <a:cubicBezTo>
                      <a:pt x="1677076" y="2034008"/>
                      <a:pt x="2034007" y="1677077"/>
                      <a:pt x="2034007" y="1236780"/>
                    </a:cubicBezTo>
                    <a:cubicBezTo>
                      <a:pt x="2034007" y="796483"/>
                      <a:pt x="1677076" y="439552"/>
                      <a:pt x="1236779" y="439552"/>
                    </a:cubicBezTo>
                    <a:close/>
                    <a:moveTo>
                      <a:pt x="1236780" y="0"/>
                    </a:moveTo>
                    <a:cubicBezTo>
                      <a:pt x="1919835" y="0"/>
                      <a:pt x="2473560" y="553725"/>
                      <a:pt x="2473560" y="1236780"/>
                    </a:cubicBezTo>
                    <a:cubicBezTo>
                      <a:pt x="2473560" y="1919835"/>
                      <a:pt x="1919835" y="2473560"/>
                      <a:pt x="1236780" y="2473560"/>
                    </a:cubicBezTo>
                    <a:cubicBezTo>
                      <a:pt x="553725" y="2473560"/>
                      <a:pt x="0" y="1919835"/>
                      <a:pt x="0" y="1236780"/>
                    </a:cubicBezTo>
                    <a:cubicBezTo>
                      <a:pt x="0" y="553725"/>
                      <a:pt x="553725" y="0"/>
                      <a:pt x="123678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5" name="ïšḻïďê-Freeform: Shape 62">
                <a:extLst>
                  <a:ext uri="{FF2B5EF4-FFF2-40B4-BE49-F238E27FC236}">
                    <a16:creationId xmlns:a16="http://schemas.microsoft.com/office/drawing/2014/main" id="{5ACFF0AD-C758-4F2F-968B-73B4F1378D7A}"/>
                  </a:ext>
                </a:extLst>
              </p:cNvPr>
              <p:cNvSpPr/>
              <p:nvPr/>
            </p:nvSpPr>
            <p:spPr>
              <a:xfrm>
                <a:off x="6096000" y="395399"/>
                <a:ext cx="1236780" cy="2473559"/>
              </a:xfrm>
              <a:custGeom>
                <a:gdLst>
                  <a:gd fmla="*/ 0 w 1236780" name="connsiteX0"/>
                  <a:gd fmla="*/ 0 h 2473559" name="connsiteY0"/>
                  <a:gd fmla="*/ 1236780 w 1236780" name="connsiteX1"/>
                  <a:gd fmla="*/ 1236780 h 2473559" name="connsiteY1"/>
                  <a:gd fmla="*/ 691496 w 1236780" name="connsiteX2"/>
                  <a:gd fmla="*/ 2262337 h 2473559" name="connsiteY2"/>
                  <a:gd fmla="*/ 672821 w 1236780" name="connsiteX3"/>
                  <a:gd fmla="*/ 2273683 h 2473559" name="connsiteY3"/>
                  <a:gd fmla="*/ 672821 w 1236780" name="connsiteX4"/>
                  <a:gd fmla="*/ 2273682 h 2473559" name="connsiteY4"/>
                  <a:gd fmla="*/ 638728 w 1236780" name="connsiteX5"/>
                  <a:gd fmla="*/ 2294394 h 2473559" name="connsiteY5"/>
                  <a:gd fmla="*/ 589524 w 1236780" name="connsiteX6"/>
                  <a:gd fmla="*/ 2324286 h 2473559" name="connsiteY6"/>
                  <a:gd fmla="*/ 1 w 1236780" name="connsiteX7"/>
                  <a:gd fmla="*/ 2473559 h 2473559" name="connsiteY7"/>
                  <a:gd fmla="*/ 0 w 1236780" name="connsiteX8"/>
                  <a:gd fmla="*/ 2473559 h 2473559" name="connsiteY8"/>
                  <a:gd fmla="*/ 0 w 1236780" name="connsiteX9"/>
                  <a:gd fmla="*/ 2034007 h 2473559" name="connsiteY9"/>
                  <a:gd fmla="*/ 1 w 1236780" name="connsiteX10"/>
                  <a:gd fmla="*/ 2034007 h 2473559" name="connsiteY10"/>
                  <a:gd fmla="*/ 310318 w 1236780" name="connsiteX11"/>
                  <a:gd fmla="*/ 1971357 h 2473559" name="connsiteY11"/>
                  <a:gd fmla="*/ 441584 w 1236780" name="connsiteX12"/>
                  <a:gd fmla="*/ 1900110 h 2473559" name="connsiteY12"/>
                  <a:gd fmla="*/ 441584 w 1236780" name="connsiteX13"/>
                  <a:gd fmla="*/ 1900109 h 2473559" name="connsiteY13"/>
                  <a:gd fmla="*/ 445738 w 1236780" name="connsiteX14"/>
                  <a:gd fmla="*/ 1897854 h 2473559" name="connsiteY14"/>
                  <a:gd fmla="*/ 474054 w 1236780" name="connsiteX15"/>
                  <a:gd fmla="*/ 1876147 h 2473559" name="connsiteY15"/>
                  <a:gd fmla="*/ 474055 w 1236780" name="connsiteX16"/>
                  <a:gd fmla="*/ 1876148 h 2473559" name="connsiteY16"/>
                  <a:gd fmla="*/ 521727 w 1236780" name="connsiteX17"/>
                  <a:gd fmla="*/ 1839602 h 2473559" name="connsiteY17"/>
                  <a:gd fmla="*/ 797228 w 1236780" name="connsiteX18"/>
                  <a:gd fmla="*/ 1236780 h 2473559" name="connsiteY18"/>
                  <a:gd fmla="*/ 0 w 1236780" name="connsiteX19"/>
                  <a:gd fmla="*/ 439552 h 2473559" name="connsiteY19"/>
                  <a:gd fmla="*/ 0 w 1236780" name="connsiteX20"/>
                  <a:gd fmla="*/ 0 h 2473559" name="connsiteY20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b="b" l="l" r="r" t="t"/>
                <a:pathLst>
                  <a:path h="2473559" w="1236780">
                    <a:moveTo>
                      <a:pt x="0" y="0"/>
                    </a:moveTo>
                    <a:cubicBezTo>
                      <a:pt x="683055" y="0"/>
                      <a:pt x="1236780" y="553725"/>
                      <a:pt x="1236780" y="1236780"/>
                    </a:cubicBezTo>
                    <a:cubicBezTo>
                      <a:pt x="1236780" y="1663689"/>
                      <a:pt x="1020482" y="2040079"/>
                      <a:pt x="691496" y="2262337"/>
                    </a:cubicBezTo>
                    <a:lnTo>
                      <a:pt x="672821" y="2273683"/>
                    </a:lnTo>
                    <a:lnTo>
                      <a:pt x="672821" y="2273682"/>
                    </a:lnTo>
                    <a:lnTo>
                      <a:pt x="638728" y="2294394"/>
                    </a:lnTo>
                    <a:lnTo>
                      <a:pt x="589524" y="2324286"/>
                    </a:lnTo>
                    <a:cubicBezTo>
                      <a:pt x="414280" y="2419485"/>
                      <a:pt x="213456" y="2473559"/>
                      <a:pt x="1" y="2473559"/>
                    </a:cubicBezTo>
                    <a:lnTo>
                      <a:pt x="0" y="2473559"/>
                    </a:lnTo>
                    <a:lnTo>
                      <a:pt x="0" y="2034007"/>
                    </a:lnTo>
                    <a:lnTo>
                      <a:pt x="1" y="2034007"/>
                    </a:lnTo>
                    <a:cubicBezTo>
                      <a:pt x="110075" y="2034007"/>
                      <a:pt x="214940" y="2011699"/>
                      <a:pt x="310318" y="1971357"/>
                    </a:cubicBezTo>
                    <a:lnTo>
                      <a:pt x="441584" y="1900110"/>
                    </a:lnTo>
                    <a:lnTo>
                      <a:pt x="441584" y="1900109"/>
                    </a:lnTo>
                    <a:lnTo>
                      <a:pt x="445738" y="1897854"/>
                    </a:lnTo>
                    <a:lnTo>
                      <a:pt x="474054" y="1876147"/>
                    </a:lnTo>
                    <a:lnTo>
                      <a:pt x="474055" y="1876148"/>
                    </a:lnTo>
                    <a:lnTo>
                      <a:pt x="521727" y="1839602"/>
                    </a:lnTo>
                    <a:cubicBezTo>
                      <a:pt x="690480" y="1693422"/>
                      <a:pt x="797228" y="1477567"/>
                      <a:pt x="797228" y="1236780"/>
                    </a:cubicBezTo>
                    <a:cubicBezTo>
                      <a:pt x="797228" y="796484"/>
                      <a:pt x="440297" y="439552"/>
                      <a:pt x="0" y="43955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6" name="ïšḻïďê-Freeform: Shape 63">
                <a:extLst>
                  <a:ext uri="{FF2B5EF4-FFF2-40B4-BE49-F238E27FC236}">
                    <a16:creationId xmlns:a16="http://schemas.microsoft.com/office/drawing/2014/main" id="{30D95AEC-F1B7-4D1B-AD47-69F6698CC15A}"/>
                  </a:ext>
                </a:extLst>
              </p:cNvPr>
              <p:cNvSpPr/>
              <p:nvPr/>
            </p:nvSpPr>
            <p:spPr>
              <a:xfrm flipV="1" rot="19394608">
                <a:off x="5399111" y="1925810"/>
                <a:ext cx="1465219" cy="1568654"/>
              </a:xfrm>
              <a:custGeom>
                <a:gdLst>
                  <a:gd fmla="*/ 467393 w 1227003" name="connsiteX0"/>
                  <a:gd fmla="*/ 1313625 h 1313625" name="connsiteY0"/>
                  <a:gd fmla="*/ 477090 w 1227003" name="connsiteX1"/>
                  <a:gd fmla="*/ 1279288 h 1313625" name="connsiteY1"/>
                  <a:gd fmla="*/ 480192 w 1227003" name="connsiteX2"/>
                  <a:gd fmla="*/ 1272556 h 1313625" name="connsiteY2"/>
                  <a:gd fmla="*/ 541601 w 1227003" name="connsiteX3"/>
                  <a:gd fmla="*/ 1139360 h 1313625" name="connsiteY3"/>
                  <a:gd fmla="*/ 752732 w 1227003" name="connsiteX4"/>
                  <a:gd fmla="*/ 903467 h 1313625" name="connsiteY4"/>
                  <a:gd fmla="*/ 1038845 w 1227003" name="connsiteX5"/>
                  <a:gd fmla="*/ 767963 h 1313625" name="connsiteY5"/>
                  <a:gd fmla="*/ 1186648 w 1227003" name="connsiteX6"/>
                  <a:gd fmla="*/ 746493 h 1313625" name="connsiteY6"/>
                  <a:gd fmla="*/ 1186649 w 1227003" name="connsiteX7"/>
                  <a:gd fmla="*/ 746494 h 1313625" name="connsiteY7"/>
                  <a:gd fmla="*/ 1191326 w 1227003" name="connsiteX8"/>
                  <a:gd fmla="*/ 745815 h 1313625" name="connsiteY8"/>
                  <a:gd fmla="*/ 1227003 w 1227003" name="connsiteX9"/>
                  <a:gd fmla="*/ 746261 h 1313625" name="connsiteY9"/>
                  <a:gd fmla="*/ 1148361 w 1227003" name="connsiteX10"/>
                  <a:gd fmla="*/ 308817 h 1313625" name="connsiteY10"/>
                  <a:gd fmla="*/ 1108651 w 1227003" name="connsiteX11"/>
                  <a:gd fmla="*/ 312624 h 1313625" name="connsiteY11"/>
                  <a:gd fmla="*/ 1051342 w 1227003" name="connsiteX12"/>
                  <a:gd fmla="*/ 318120 h 1313625" name="connsiteY12"/>
                  <a:gd fmla="*/ 1028048 w 1227003" name="connsiteX13"/>
                  <a:gd fmla="*/ 322960 h 1313625" name="connsiteY13"/>
                  <a:gd fmla="*/ 1026107 w 1227003" name="connsiteX14"/>
                  <a:gd fmla="*/ 322960 h 1313625" name="connsiteY14"/>
                  <a:gd fmla="*/ 1051342 w 1227003" name="connsiteX15"/>
                  <a:gd fmla="*/ 318118 h 1313625" name="connsiteY15"/>
                  <a:gd fmla="*/ 1108652 w 1227003" name="connsiteX16"/>
                  <a:gd fmla="*/ 312623 h 1313625" name="connsiteY16"/>
                  <a:gd fmla="*/ 1148361 w 1227003" name="connsiteX17"/>
                  <a:gd fmla="*/ 308815 h 1313625" name="connsiteY17"/>
                  <a:gd fmla="*/ 1147224 w 1227003" name="connsiteX18"/>
                  <a:gd fmla="*/ 302491 h 1313625" name="connsiteY18"/>
                  <a:gd fmla="*/ 1029842 w 1227003" name="connsiteX19"/>
                  <a:gd fmla="*/ 319540 h 1313625" name="connsiteY19"/>
                  <a:gd fmla="*/ 352636 w 1227003" name="connsiteX20"/>
                  <a:gd fmla="*/ 235 h 1313625" name="connsiteY20"/>
                  <a:gd fmla="*/ 352478 w 1227003" name="connsiteX21"/>
                  <a:gd fmla="*/ 0 h 1313625" name="connsiteY21"/>
                  <a:gd fmla="*/ 352164 w 1227003" name="connsiteX22"/>
                  <a:gd fmla="*/ 235 h 1313625" name="connsiteY22"/>
                  <a:gd fmla="*/ 0 w 1227003" name="connsiteX23"/>
                  <a:gd fmla="*/ 263270 h 1313625" name="connsiteY23"/>
                  <a:gd fmla="*/ 180 w 1227003" name="connsiteX24"/>
                  <a:gd fmla="*/ 263488 h 1313625" name="connsiteY24"/>
                  <a:gd fmla="*/ 114169 w 1227003" name="connsiteX25"/>
                  <a:gd fmla="*/ 1003468 h 1313625" name="connsiteY25"/>
                  <a:gd fmla="*/ 64509 w 1227003" name="connsiteX26"/>
                  <a:gd fmla="*/ 1111184 h 1313625" name="connsiteY26"/>
                  <a:gd fmla="*/ 70253 w 1227003" name="connsiteX27"/>
                  <a:gd fmla="*/ 1114070 h 1313625" name="connsiteY27"/>
                  <a:gd fmla="*/ 86181 w 1227003" name="connsiteX28"/>
                  <a:gd fmla="*/ 1074575 h 1313625" name="connsiteY28"/>
                  <a:gd fmla="*/ 106708 w 1227003" name="connsiteX29"/>
                  <a:gd fmla="*/ 1023678 h 1313625" name="connsiteY29"/>
                  <a:gd fmla="*/ 106708 w 1227003" name="connsiteX30"/>
                  <a:gd fmla="*/ 1023679 h 1313625" name="connsiteY30"/>
                  <a:gd fmla="*/ 86181 w 1227003" name="connsiteX31"/>
                  <a:gd fmla="*/ 1074576 h 1313625" name="connsiteY31"/>
                  <a:gd fmla="*/ 70254 w 1227003" name="connsiteX32"/>
                  <a:gd fmla="*/ 1114071 h 1313625" name="connsiteY32"/>
                  <a:gd fmla="*/ 467393 w 1227003" name="connsiteX33"/>
                  <a:gd fmla="*/ 1313625 h 1313625" name="connsiteY33"/>
                  <a:gd fmla="*/ 467393 w 1227003" name="connsiteX34"/>
                  <a:gd fmla="*/ 1313625 h 1313625" name="connsiteY34"/>
                  <a:gd fmla="*/ 467393 w 1227003" name="connsiteX35"/>
                  <a:gd fmla="*/ 1313625 h 1313625" name="connsiteY35"/>
                  <a:gd fmla="*/ 467393 w 1227003" name="connsiteX36"/>
                  <a:gd fmla="*/ 1313625 h 1313625" name="connsiteY3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b="b" l="l" r="r" t="t"/>
                <a:pathLst>
                  <a:path h="1313625" w="1227003">
                    <a:moveTo>
                      <a:pt x="467393" y="1313625"/>
                    </a:moveTo>
                    <a:lnTo>
                      <a:pt x="477090" y="1279288"/>
                    </a:lnTo>
                    <a:lnTo>
                      <a:pt x="480192" y="1272556"/>
                    </a:lnTo>
                    <a:lnTo>
                      <a:pt x="541601" y="1139360"/>
                    </a:lnTo>
                    <a:cubicBezTo>
                      <a:pt x="593877" y="1049962"/>
                      <a:pt x="664543" y="969337"/>
                      <a:pt x="752732" y="903467"/>
                    </a:cubicBezTo>
                    <a:cubicBezTo>
                      <a:pt x="840922" y="837597"/>
                      <a:pt x="938288" y="792717"/>
                      <a:pt x="1038845" y="767963"/>
                    </a:cubicBezTo>
                    <a:lnTo>
                      <a:pt x="1186648" y="746493"/>
                    </a:lnTo>
                    <a:lnTo>
                      <a:pt x="1186649" y="746494"/>
                    </a:lnTo>
                    <a:lnTo>
                      <a:pt x="1191326" y="745815"/>
                    </a:lnTo>
                    <a:lnTo>
                      <a:pt x="1227003" y="746261"/>
                    </a:lnTo>
                    <a:lnTo>
                      <a:pt x="1148361" y="308817"/>
                    </a:lnTo>
                    <a:lnTo>
                      <a:pt x="1108651" y="312624"/>
                    </a:lnTo>
                    <a:lnTo>
                      <a:pt x="1051342" y="318120"/>
                    </a:lnTo>
                    <a:lnTo>
                      <a:pt x="1028048" y="322960"/>
                    </a:lnTo>
                    <a:lnTo>
                      <a:pt x="1026107" y="322960"/>
                    </a:lnTo>
                    <a:lnTo>
                      <a:pt x="1051342" y="318118"/>
                    </a:lnTo>
                    <a:lnTo>
                      <a:pt x="1108652" y="312623"/>
                    </a:lnTo>
                    <a:lnTo>
                      <a:pt x="1148361" y="308815"/>
                    </a:lnTo>
                    <a:lnTo>
                      <a:pt x="1147224" y="302491"/>
                    </a:lnTo>
                    <a:lnTo>
                      <a:pt x="1029842" y="319540"/>
                    </a:lnTo>
                    <a:cubicBezTo>
                      <a:pt x="774205" y="331659"/>
                      <a:pt x="517311" y="220709"/>
                      <a:pt x="352636" y="235"/>
                    </a:cubicBezTo>
                    <a:cubicBezTo>
                      <a:pt x="352583" y="157"/>
                      <a:pt x="352531" y="78"/>
                      <a:pt x="352478" y="0"/>
                    </a:cubicBezTo>
                    <a:lnTo>
                      <a:pt x="352164" y="235"/>
                    </a:lnTo>
                    <a:lnTo>
                      <a:pt x="0" y="263270"/>
                    </a:lnTo>
                    <a:lnTo>
                      <a:pt x="180" y="263488"/>
                    </a:lnTo>
                    <a:cubicBezTo>
                      <a:pt x="164856" y="483962"/>
                      <a:pt x="198338" y="761781"/>
                      <a:pt x="114169" y="1003468"/>
                    </a:cubicBezTo>
                    <a:lnTo>
                      <a:pt x="64509" y="1111184"/>
                    </a:lnTo>
                    <a:lnTo>
                      <a:pt x="70253" y="1114070"/>
                    </a:lnTo>
                    <a:lnTo>
                      <a:pt x="86181" y="1074575"/>
                    </a:lnTo>
                    <a:lnTo>
                      <a:pt x="106708" y="1023678"/>
                    </a:lnTo>
                    <a:cubicBezTo>
                      <a:pt x="110129" y="1015195"/>
                      <a:pt x="110129" y="1015196"/>
                      <a:pt x="106708" y="1023679"/>
                    </a:cubicBezTo>
                    <a:lnTo>
                      <a:pt x="86181" y="1074576"/>
                    </a:lnTo>
                    <a:lnTo>
                      <a:pt x="70254" y="1114071"/>
                    </a:lnTo>
                    <a:lnTo>
                      <a:pt x="467393" y="1313625"/>
                    </a:lnTo>
                    <a:close/>
                  </a:path>
                </a:pathLst>
              </a:custGeom>
              <a:solidFill>
                <a:schemeClr val="bg1"/>
              </a:solidFill>
              <a:ln w="76200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19" name="ïšḻïďê-Freeform: Shape 54" title="yn974ulF9k">
              <a:extLst>
                <a:ext uri="{FF2B5EF4-FFF2-40B4-BE49-F238E27FC236}">
                  <a16:creationId xmlns:a16="http://schemas.microsoft.com/office/drawing/2014/main" id="{CEFC207F-863A-4A62-B3E4-FB5173F52D5B}"/>
                </a:ext>
              </a:extLst>
            </p:cNvPr>
            <p:cNvSpPr/>
            <p:nvPr/>
          </p:nvSpPr>
          <p:spPr bwMode="auto">
            <a:xfrm>
              <a:off x="5774151" y="2677130"/>
              <a:ext cx="643698" cy="644043"/>
            </a:xfrm>
            <a:custGeom>
              <a:gdLst>
                <a:gd fmla="*/ 94638 w 328437" name="connsiteX0"/>
                <a:gd fmla="*/ 163513 h 328613" name="connsiteY0"/>
                <a:gd fmla="*/ 95937 w 328437" name="connsiteX1"/>
                <a:gd fmla="*/ 163513 h 328613" name="connsiteY1"/>
                <a:gd fmla="*/ 134903 w 328437" name="connsiteX2"/>
                <a:gd fmla="*/ 169971 h 328613" name="connsiteY2"/>
                <a:gd fmla="*/ 136202 w 328437" name="connsiteX3"/>
                <a:gd fmla="*/ 171262 h 328613" name="connsiteY3"/>
                <a:gd fmla="*/ 136202 w 328437" name="connsiteX4"/>
                <a:gd fmla="*/ 238422 h 328613" name="connsiteY4"/>
                <a:gd fmla="*/ 136202 w 328437" name="connsiteX5"/>
                <a:gd fmla="*/ 239713 h 328613" name="connsiteY5"/>
                <a:gd fmla="*/ 134903 w 328437" name="connsiteX6"/>
                <a:gd fmla="*/ 239713 h 328613" name="connsiteY6"/>
                <a:gd fmla="*/ 133604 w 328437" name="connsiteX7"/>
                <a:gd fmla="*/ 239713 h 328613" name="connsiteY7"/>
                <a:gd fmla="*/ 94638 w 328437" name="connsiteX8"/>
                <a:gd fmla="*/ 226798 h 328613" name="connsiteY8"/>
                <a:gd fmla="*/ 93339 w 328437" name="connsiteX9"/>
                <a:gd fmla="*/ 225506 h 328613" name="connsiteY9"/>
                <a:gd fmla="*/ 93339 w 328437" name="connsiteX10"/>
                <a:gd fmla="*/ 166096 h 328613" name="connsiteY10"/>
                <a:gd fmla="*/ 94638 w 328437" name="connsiteX11"/>
                <a:gd fmla="*/ 163513 h 328613" name="connsiteY11"/>
                <a:gd fmla="*/ 45714 w 328437" name="connsiteX12"/>
                <a:gd fmla="*/ 157163 h 328613" name="connsiteY12"/>
                <a:gd fmla="*/ 48227 w 328437" name="connsiteX13"/>
                <a:gd fmla="*/ 157163 h 328613" name="connsiteY13"/>
                <a:gd fmla="*/ 74620 w 328437" name="connsiteX14"/>
                <a:gd fmla="*/ 161051 h 328613" name="connsiteY14"/>
                <a:gd fmla="*/ 75877 w 328437" name="connsiteX15"/>
                <a:gd fmla="*/ 162347 h 328613" name="connsiteY15"/>
                <a:gd fmla="*/ 75877 w 328437" name="connsiteX16"/>
                <a:gd fmla="*/ 218071 h 328613" name="connsiteY16"/>
                <a:gd fmla="*/ 74620 w 328437" name="connsiteX17"/>
                <a:gd fmla="*/ 219367 h 328613" name="connsiteY17"/>
                <a:gd fmla="*/ 73363 w 328437" name="connsiteX18"/>
                <a:gd fmla="*/ 220663 h 328613" name="connsiteY18"/>
                <a:gd fmla="*/ 46971 w 328437" name="connsiteX19"/>
                <a:gd fmla="*/ 211592 h 328613" name="connsiteY19"/>
                <a:gd fmla="*/ 45714 w 328437" name="connsiteX20"/>
                <a:gd fmla="*/ 209000 h 328613" name="connsiteY20"/>
                <a:gd fmla="*/ 45714 w 328437" name="connsiteX21"/>
                <a:gd fmla="*/ 158459 h 328613" name="connsiteY21"/>
                <a:gd fmla="*/ 45714 w 328437" name="connsiteX22"/>
                <a:gd fmla="*/ 157163 h 328613" name="connsiteY22"/>
                <a:gd fmla="*/ 34601 w 328437" name="connsiteX23"/>
                <a:gd fmla="*/ 131763 h 328613" name="connsiteY23"/>
                <a:gd fmla="*/ 34601 w 328437" name="connsiteX24"/>
                <a:gd fmla="*/ 246063 h 328613" name="connsiteY24"/>
                <a:gd fmla="*/ 161601 w 328437" name="connsiteX25"/>
                <a:gd fmla="*/ 311151 h 328613" name="connsiteY25"/>
                <a:gd fmla="*/ 161601 w 328437" name="connsiteX26"/>
                <a:gd fmla="*/ 133351 h 328613" name="connsiteY26"/>
                <a:gd fmla="*/ 134613 w 328437" name="connsiteX27"/>
                <a:gd fmla="*/ 133351 h 328613" name="connsiteY27"/>
                <a:gd fmla="*/ 235241 w 328437" name="connsiteX28"/>
                <a:gd fmla="*/ 15875 h 328613" name="connsiteY28"/>
                <a:gd fmla="*/ 147314 w 328437" name="connsiteX29"/>
                <a:gd fmla="*/ 120775 h 328613" name="connsiteY29"/>
                <a:gd fmla="*/ 165417 w 328437" name="connsiteX30"/>
                <a:gd fmla="*/ 120775 h 328613" name="connsiteY30"/>
                <a:gd fmla="*/ 171882 w 328437" name="connsiteX31"/>
                <a:gd fmla="*/ 127251 h 328613" name="connsiteY31"/>
                <a:gd fmla="*/ 171882 w 328437" name="connsiteX32"/>
                <a:gd fmla="*/ 311150 h 328613" name="connsiteY32"/>
                <a:gd fmla="*/ 222311 w 328437" name="connsiteX33"/>
                <a:gd fmla="*/ 285249 h 328613" name="connsiteY33"/>
                <a:gd fmla="*/ 222311 w 328437" name="connsiteX34"/>
                <a:gd fmla="*/ 157037 h 328613" name="connsiteY34"/>
                <a:gd fmla="*/ 223604 w 328437" name="connsiteX35"/>
                <a:gd fmla="*/ 154447 h 328613" name="connsiteY35"/>
                <a:gd fmla="*/ 257223 w 328437" name="connsiteX36"/>
                <a:gd fmla="*/ 151857 h 328613" name="connsiteY36"/>
                <a:gd fmla="*/ 258516 w 328437" name="connsiteX37"/>
                <a:gd fmla="*/ 151857 h 328613" name="connsiteY37"/>
                <a:gd fmla="*/ 259809 w 328437" name="connsiteX38"/>
                <a:gd fmla="*/ 153152 h 328613" name="connsiteY38"/>
                <a:gd fmla="*/ 259809 w 328437" name="connsiteX39"/>
                <a:gd fmla="*/ 265823 h 328613" name="connsiteY39"/>
                <a:gd fmla="*/ 293429 w 328437" name="connsiteX40"/>
                <a:gd fmla="*/ 247692 h 328613" name="connsiteY40"/>
                <a:gd fmla="*/ 294722 w 328437" name="connsiteX41"/>
                <a:gd fmla="*/ 118185 h 328613" name="connsiteY41"/>
                <a:gd fmla="*/ 296015 w 328437" name="connsiteX42"/>
                <a:gd fmla="*/ 114300 h 328613" name="connsiteY42"/>
                <a:gd fmla="*/ 301187 w 328437" name="connsiteX43"/>
                <a:gd fmla="*/ 111710 h 328613" name="connsiteY43"/>
                <a:gd fmla="*/ 307652 w 328437" name="connsiteX44"/>
                <a:gd fmla="*/ 113005 h 328613" name="connsiteY44"/>
                <a:gd fmla="*/ 235241 w 328437" name="connsiteX45"/>
                <a:gd fmla="*/ 15875 h 328613" name="connsiteY45"/>
                <a:gd fmla="*/ 235348 w 328437" name="connsiteX46"/>
                <a:gd fmla="*/ 0 h 328613" name="connsiteY46"/>
                <a:gd fmla="*/ 239233 w 328437" name="connsiteX47"/>
                <a:gd fmla="*/ 0 h 328613" name="connsiteY47"/>
                <a:gd fmla="*/ 241823 w 328437" name="connsiteX48"/>
                <a:gd fmla="*/ 2598 h 328613" name="connsiteY48"/>
                <a:gd fmla="*/ 327286 w 328437" name="connsiteX49"/>
                <a:gd fmla="*/ 115599 h 328613" name="connsiteY49"/>
                <a:gd fmla="*/ 327286 w 328437" name="connsiteX50"/>
                <a:gd fmla="*/ 123392 h 328613" name="connsiteY50"/>
                <a:gd fmla="*/ 322107 w 328437" name="connsiteX51"/>
                <a:gd fmla="*/ 125990 h 328613" name="connsiteY51"/>
                <a:gd fmla="*/ 307863 w 328437" name="connsiteX52"/>
                <a:gd fmla="*/ 124691 h 328613" name="connsiteY52"/>
                <a:gd fmla="*/ 307863 w 328437" name="connsiteX53"/>
                <a:gd fmla="*/ 251980 h 328613" name="connsiteY53"/>
                <a:gd fmla="*/ 303978 w 328437" name="connsiteX54"/>
                <a:gd fmla="*/ 257175 h 328613" name="connsiteY54"/>
                <a:gd fmla="*/ 169308 w 328437" name="connsiteX55"/>
                <a:gd fmla="*/ 327314 h 328613" name="connsiteY55"/>
                <a:gd fmla="*/ 166718 w 328437" name="connsiteX56"/>
                <a:gd fmla="*/ 328613 h 328613" name="connsiteY56"/>
                <a:gd fmla="*/ 164129 w 328437" name="connsiteX57"/>
                <a:gd fmla="*/ 327314 h 328613" name="connsiteY57"/>
                <a:gd fmla="*/ 25574 w 328437" name="connsiteX58"/>
                <a:gd fmla="*/ 254578 h 328613" name="connsiteY58"/>
                <a:gd fmla="*/ 21689 w 328437" name="connsiteX59"/>
                <a:gd fmla="*/ 249382 h 328613" name="connsiteY59"/>
                <a:gd fmla="*/ 21689 w 328437" name="connsiteX60"/>
                <a:gd fmla="*/ 129887 h 328613" name="connsiteY60"/>
                <a:gd fmla="*/ 6150 w 328437" name="connsiteX61"/>
                <a:gd fmla="*/ 129887 h 328613" name="connsiteY61"/>
                <a:gd fmla="*/ 971 w 328437" name="connsiteX62"/>
                <a:gd fmla="*/ 127289 h 328613" name="connsiteY62"/>
                <a:gd fmla="*/ 971 w 328437" name="connsiteX63"/>
                <a:gd fmla="*/ 120795 h 328613" name="connsiteY63"/>
                <a:gd fmla="*/ 34638 w 328437" name="connsiteX64"/>
                <a:gd fmla="*/ 54552 h 328613" name="connsiteY64"/>
                <a:gd fmla="*/ 38523 w 328437" name="connsiteX65"/>
                <a:gd fmla="*/ 50656 h 328613" name="connsiteY65"/>
                <a:gd fmla="*/ 59241 w 328437" name="connsiteX66"/>
                <a:gd fmla="*/ 45460 h 328613" name="connsiteY66"/>
                <a:gd fmla="*/ 59241 w 328437" name="connsiteX67"/>
                <a:gd fmla="*/ 27276 h 328613" name="connsiteY67"/>
                <a:gd fmla="*/ 63126 w 328437" name="connsiteX68"/>
                <a:gd fmla="*/ 20782 h 328613" name="connsiteY68"/>
                <a:gd fmla="*/ 83844 w 328437" name="connsiteX69"/>
                <a:gd fmla="*/ 14287 h 328613" name="connsiteY69"/>
                <a:gd fmla="*/ 85139 w 328437" name="connsiteX70"/>
                <a:gd fmla="*/ 14287 h 328613" name="connsiteY70"/>
                <a:gd fmla="*/ 86434 w 328437" name="connsiteX71"/>
                <a:gd fmla="*/ 14287 h 328613" name="connsiteY71"/>
                <a:gd fmla="*/ 98088 w 328437" name="connsiteX72"/>
                <a:gd fmla="*/ 16885 h 328613" name="connsiteY72"/>
                <a:gd fmla="*/ 103268 w 328437" name="connsiteX73"/>
                <a:gd fmla="*/ 22081 h 328613" name="connsiteY73"/>
                <a:gd fmla="*/ 103268 w 328437" name="connsiteX74"/>
                <a:gd fmla="*/ 33771 h 328613" name="connsiteY74"/>
                <a:gd fmla="*/ 235348 w 328437" name="connsiteX75"/>
                <a:gd fmla="*/ 0 h 328613" name="connsiteY7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</a:cxnLst>
              <a:rect b="b" l="l" r="r" t="t"/>
              <a:pathLst>
                <a:path h="328613" w="328437">
                  <a:moveTo>
                    <a:pt x="94638" y="163513"/>
                  </a:moveTo>
                  <a:cubicBezTo>
                    <a:pt x="94638" y="163513"/>
                    <a:pt x="95937" y="163513"/>
                    <a:pt x="95937" y="163513"/>
                  </a:cubicBezTo>
                  <a:cubicBezTo>
                    <a:pt x="95937" y="163513"/>
                    <a:pt x="95937" y="163513"/>
                    <a:pt x="134903" y="169971"/>
                  </a:cubicBezTo>
                  <a:cubicBezTo>
                    <a:pt x="136202" y="169971"/>
                    <a:pt x="136202" y="169971"/>
                    <a:pt x="136202" y="171262"/>
                  </a:cubicBezTo>
                  <a:cubicBezTo>
                    <a:pt x="136202" y="171262"/>
                    <a:pt x="136202" y="171262"/>
                    <a:pt x="136202" y="238422"/>
                  </a:cubicBezTo>
                  <a:cubicBezTo>
                    <a:pt x="136202" y="238422"/>
                    <a:pt x="136202" y="239713"/>
                    <a:pt x="136202" y="239713"/>
                  </a:cubicBezTo>
                  <a:cubicBezTo>
                    <a:pt x="134903" y="239713"/>
                    <a:pt x="134903" y="239713"/>
                    <a:pt x="134903" y="239713"/>
                  </a:cubicBezTo>
                  <a:cubicBezTo>
                    <a:pt x="134903" y="239713"/>
                    <a:pt x="134903" y="239713"/>
                    <a:pt x="133604" y="239713"/>
                  </a:cubicBezTo>
                  <a:cubicBezTo>
                    <a:pt x="133604" y="239713"/>
                    <a:pt x="133604" y="239713"/>
                    <a:pt x="94638" y="226798"/>
                  </a:cubicBezTo>
                  <a:cubicBezTo>
                    <a:pt x="94638" y="226798"/>
                    <a:pt x="93339" y="225506"/>
                    <a:pt x="93339" y="225506"/>
                  </a:cubicBezTo>
                  <a:cubicBezTo>
                    <a:pt x="93339" y="225506"/>
                    <a:pt x="93339" y="225506"/>
                    <a:pt x="93339" y="166096"/>
                  </a:cubicBezTo>
                  <a:cubicBezTo>
                    <a:pt x="93339" y="164805"/>
                    <a:pt x="94638" y="164805"/>
                    <a:pt x="94638" y="163513"/>
                  </a:cubicBezTo>
                  <a:close/>
                  <a:moveTo>
                    <a:pt x="45714" y="157163"/>
                  </a:moveTo>
                  <a:cubicBezTo>
                    <a:pt x="46971" y="157163"/>
                    <a:pt x="46971" y="157163"/>
                    <a:pt x="48227" y="157163"/>
                  </a:cubicBezTo>
                  <a:cubicBezTo>
                    <a:pt x="48227" y="157163"/>
                    <a:pt x="48227" y="157163"/>
                    <a:pt x="74620" y="161051"/>
                  </a:cubicBezTo>
                  <a:cubicBezTo>
                    <a:pt x="74620" y="161051"/>
                    <a:pt x="75877" y="161051"/>
                    <a:pt x="75877" y="162347"/>
                  </a:cubicBezTo>
                  <a:cubicBezTo>
                    <a:pt x="75877" y="162347"/>
                    <a:pt x="75877" y="162347"/>
                    <a:pt x="75877" y="218071"/>
                  </a:cubicBezTo>
                  <a:cubicBezTo>
                    <a:pt x="75877" y="219367"/>
                    <a:pt x="75877" y="219367"/>
                    <a:pt x="74620" y="219367"/>
                  </a:cubicBezTo>
                  <a:cubicBezTo>
                    <a:pt x="74620" y="220663"/>
                    <a:pt x="74620" y="220663"/>
                    <a:pt x="73363" y="220663"/>
                  </a:cubicBezTo>
                  <a:cubicBezTo>
                    <a:pt x="73363" y="220663"/>
                    <a:pt x="73363" y="220663"/>
                    <a:pt x="46971" y="211592"/>
                  </a:cubicBezTo>
                  <a:cubicBezTo>
                    <a:pt x="45714" y="210296"/>
                    <a:pt x="45714" y="210296"/>
                    <a:pt x="45714" y="209000"/>
                  </a:cubicBezTo>
                  <a:cubicBezTo>
                    <a:pt x="45714" y="209000"/>
                    <a:pt x="45714" y="209000"/>
                    <a:pt x="45714" y="158459"/>
                  </a:cubicBezTo>
                  <a:cubicBezTo>
                    <a:pt x="45714" y="158459"/>
                    <a:pt x="45714" y="157163"/>
                    <a:pt x="45714" y="157163"/>
                  </a:cubicBezTo>
                  <a:close/>
                  <a:moveTo>
                    <a:pt x="34601" y="131763"/>
                  </a:moveTo>
                  <a:lnTo>
                    <a:pt x="34601" y="246063"/>
                  </a:lnTo>
                  <a:lnTo>
                    <a:pt x="161601" y="311151"/>
                  </a:lnTo>
                  <a:lnTo>
                    <a:pt x="161601" y="133351"/>
                  </a:lnTo>
                  <a:lnTo>
                    <a:pt x="134613" y="133351"/>
                  </a:lnTo>
                  <a:close/>
                  <a:moveTo>
                    <a:pt x="235241" y="15875"/>
                  </a:moveTo>
                  <a:cubicBezTo>
                    <a:pt x="235241" y="15875"/>
                    <a:pt x="235241" y="15875"/>
                    <a:pt x="147314" y="120775"/>
                  </a:cubicBezTo>
                  <a:cubicBezTo>
                    <a:pt x="147314" y="120775"/>
                    <a:pt x="147314" y="120775"/>
                    <a:pt x="165417" y="120775"/>
                  </a:cubicBezTo>
                  <a:cubicBezTo>
                    <a:pt x="169296" y="120775"/>
                    <a:pt x="171882" y="123365"/>
                    <a:pt x="171882" y="127251"/>
                  </a:cubicBezTo>
                  <a:cubicBezTo>
                    <a:pt x="171882" y="127251"/>
                    <a:pt x="171882" y="127251"/>
                    <a:pt x="171882" y="311150"/>
                  </a:cubicBezTo>
                  <a:cubicBezTo>
                    <a:pt x="171882" y="311150"/>
                    <a:pt x="171882" y="311150"/>
                    <a:pt x="222311" y="285249"/>
                  </a:cubicBezTo>
                  <a:cubicBezTo>
                    <a:pt x="222311" y="285249"/>
                    <a:pt x="222311" y="285249"/>
                    <a:pt x="222311" y="157037"/>
                  </a:cubicBezTo>
                  <a:cubicBezTo>
                    <a:pt x="222311" y="155742"/>
                    <a:pt x="222311" y="154447"/>
                    <a:pt x="223604" y="154447"/>
                  </a:cubicBezTo>
                  <a:cubicBezTo>
                    <a:pt x="223604" y="154447"/>
                    <a:pt x="223604" y="154447"/>
                    <a:pt x="257223" y="151857"/>
                  </a:cubicBezTo>
                  <a:cubicBezTo>
                    <a:pt x="257223" y="151857"/>
                    <a:pt x="258516" y="151857"/>
                    <a:pt x="258516" y="151857"/>
                  </a:cubicBezTo>
                  <a:cubicBezTo>
                    <a:pt x="258516" y="153152"/>
                    <a:pt x="259809" y="153152"/>
                    <a:pt x="259809" y="153152"/>
                  </a:cubicBezTo>
                  <a:cubicBezTo>
                    <a:pt x="259809" y="153152"/>
                    <a:pt x="259809" y="153152"/>
                    <a:pt x="259809" y="265823"/>
                  </a:cubicBezTo>
                  <a:cubicBezTo>
                    <a:pt x="259809" y="265823"/>
                    <a:pt x="259809" y="265823"/>
                    <a:pt x="293429" y="247692"/>
                  </a:cubicBezTo>
                  <a:cubicBezTo>
                    <a:pt x="293429" y="247692"/>
                    <a:pt x="293429" y="247692"/>
                    <a:pt x="294722" y="118185"/>
                  </a:cubicBezTo>
                  <a:cubicBezTo>
                    <a:pt x="294722" y="116890"/>
                    <a:pt x="294722" y="115595"/>
                    <a:pt x="296015" y="114300"/>
                  </a:cubicBezTo>
                  <a:cubicBezTo>
                    <a:pt x="297308" y="113005"/>
                    <a:pt x="298601" y="111710"/>
                    <a:pt x="301187" y="111710"/>
                  </a:cubicBezTo>
                  <a:lnTo>
                    <a:pt x="307652" y="113005"/>
                  </a:lnTo>
                  <a:cubicBezTo>
                    <a:pt x="307652" y="113005"/>
                    <a:pt x="307652" y="113005"/>
                    <a:pt x="235241" y="15875"/>
                  </a:cubicBezTo>
                  <a:close/>
                  <a:moveTo>
                    <a:pt x="235348" y="0"/>
                  </a:moveTo>
                  <a:cubicBezTo>
                    <a:pt x="235348" y="0"/>
                    <a:pt x="237938" y="0"/>
                    <a:pt x="239233" y="0"/>
                  </a:cubicBezTo>
                  <a:cubicBezTo>
                    <a:pt x="241823" y="1299"/>
                    <a:pt x="241823" y="2598"/>
                    <a:pt x="241823" y="2598"/>
                  </a:cubicBezTo>
                  <a:cubicBezTo>
                    <a:pt x="241823" y="2598"/>
                    <a:pt x="241823" y="2598"/>
                    <a:pt x="327286" y="115599"/>
                  </a:cubicBezTo>
                  <a:cubicBezTo>
                    <a:pt x="327286" y="115599"/>
                    <a:pt x="329876" y="119496"/>
                    <a:pt x="327286" y="123392"/>
                  </a:cubicBezTo>
                  <a:cubicBezTo>
                    <a:pt x="324697" y="125990"/>
                    <a:pt x="322107" y="125990"/>
                    <a:pt x="322107" y="125990"/>
                  </a:cubicBezTo>
                  <a:cubicBezTo>
                    <a:pt x="322107" y="125990"/>
                    <a:pt x="322107" y="125990"/>
                    <a:pt x="307863" y="124691"/>
                  </a:cubicBezTo>
                  <a:cubicBezTo>
                    <a:pt x="307863" y="124691"/>
                    <a:pt x="307863" y="124691"/>
                    <a:pt x="307863" y="251980"/>
                  </a:cubicBezTo>
                  <a:cubicBezTo>
                    <a:pt x="307863" y="254578"/>
                    <a:pt x="306568" y="255877"/>
                    <a:pt x="303978" y="257175"/>
                  </a:cubicBezTo>
                  <a:cubicBezTo>
                    <a:pt x="303978" y="257175"/>
                    <a:pt x="303978" y="257175"/>
                    <a:pt x="169308" y="327314"/>
                  </a:cubicBezTo>
                  <a:cubicBezTo>
                    <a:pt x="169308" y="327314"/>
                    <a:pt x="168013" y="328613"/>
                    <a:pt x="166718" y="328613"/>
                  </a:cubicBezTo>
                  <a:cubicBezTo>
                    <a:pt x="165424" y="328613"/>
                    <a:pt x="164129" y="327314"/>
                    <a:pt x="164129" y="327314"/>
                  </a:cubicBezTo>
                  <a:cubicBezTo>
                    <a:pt x="164129" y="327314"/>
                    <a:pt x="164129" y="327314"/>
                    <a:pt x="25574" y="254578"/>
                  </a:cubicBezTo>
                  <a:cubicBezTo>
                    <a:pt x="22984" y="254578"/>
                    <a:pt x="21689" y="251980"/>
                    <a:pt x="21689" y="249382"/>
                  </a:cubicBezTo>
                  <a:cubicBezTo>
                    <a:pt x="21689" y="249382"/>
                    <a:pt x="21689" y="249382"/>
                    <a:pt x="21689" y="129887"/>
                  </a:cubicBezTo>
                  <a:cubicBezTo>
                    <a:pt x="21689" y="129887"/>
                    <a:pt x="21689" y="129887"/>
                    <a:pt x="6150" y="129887"/>
                  </a:cubicBezTo>
                  <a:cubicBezTo>
                    <a:pt x="3561" y="129887"/>
                    <a:pt x="2266" y="128588"/>
                    <a:pt x="971" y="127289"/>
                  </a:cubicBezTo>
                  <a:cubicBezTo>
                    <a:pt x="-324" y="125990"/>
                    <a:pt x="-324" y="123392"/>
                    <a:pt x="971" y="120795"/>
                  </a:cubicBezTo>
                  <a:cubicBezTo>
                    <a:pt x="971" y="120795"/>
                    <a:pt x="971" y="120795"/>
                    <a:pt x="34638" y="54552"/>
                  </a:cubicBezTo>
                  <a:cubicBezTo>
                    <a:pt x="35933" y="51955"/>
                    <a:pt x="37228" y="51955"/>
                    <a:pt x="38523" y="50656"/>
                  </a:cubicBezTo>
                  <a:cubicBezTo>
                    <a:pt x="38523" y="50656"/>
                    <a:pt x="38523" y="50656"/>
                    <a:pt x="59241" y="45460"/>
                  </a:cubicBezTo>
                  <a:cubicBezTo>
                    <a:pt x="59241" y="45460"/>
                    <a:pt x="59241" y="45460"/>
                    <a:pt x="59241" y="27276"/>
                  </a:cubicBezTo>
                  <a:cubicBezTo>
                    <a:pt x="59241" y="24678"/>
                    <a:pt x="60536" y="22081"/>
                    <a:pt x="63126" y="20782"/>
                  </a:cubicBezTo>
                  <a:cubicBezTo>
                    <a:pt x="63126" y="20782"/>
                    <a:pt x="63126" y="20782"/>
                    <a:pt x="83844" y="14287"/>
                  </a:cubicBezTo>
                  <a:cubicBezTo>
                    <a:pt x="83844" y="14287"/>
                    <a:pt x="83844" y="14287"/>
                    <a:pt x="85139" y="14287"/>
                  </a:cubicBezTo>
                  <a:cubicBezTo>
                    <a:pt x="86434" y="14287"/>
                    <a:pt x="86434" y="14287"/>
                    <a:pt x="86434" y="14287"/>
                  </a:cubicBezTo>
                  <a:cubicBezTo>
                    <a:pt x="86434" y="14287"/>
                    <a:pt x="86434" y="14287"/>
                    <a:pt x="98088" y="16885"/>
                  </a:cubicBezTo>
                  <a:cubicBezTo>
                    <a:pt x="100678" y="16885"/>
                    <a:pt x="103268" y="19483"/>
                    <a:pt x="103268" y="22081"/>
                  </a:cubicBezTo>
                  <a:cubicBezTo>
                    <a:pt x="103268" y="22081"/>
                    <a:pt x="103268" y="22081"/>
                    <a:pt x="103268" y="33771"/>
                  </a:cubicBezTo>
                  <a:cubicBezTo>
                    <a:pt x="103268" y="33771"/>
                    <a:pt x="103268" y="33771"/>
                    <a:pt x="235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" name="ïšḻïďê-Freeform: Shape 55" title="OXvp1cBoZH">
              <a:extLst>
                <a:ext uri="{FF2B5EF4-FFF2-40B4-BE49-F238E27FC236}">
                  <a16:creationId xmlns:a16="http://schemas.microsoft.com/office/drawing/2014/main" id="{0371214E-EE6E-4D4A-813E-5C316141E0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859220" y="4540708"/>
              <a:ext cx="626144" cy="596184"/>
            </a:xfrm>
            <a:custGeom>
              <a:gdLst>
                <a:gd fmla="*/ 101402 w 331788" name="connsiteX0"/>
                <a:gd fmla="*/ 200025 h 315913" name="connsiteY0"/>
                <a:gd fmla="*/ 93663 w 331788" name="connsiteX1"/>
                <a:gd fmla="*/ 207840 h 315913" name="connsiteY1"/>
                <a:gd fmla="*/ 93663 w 331788" name="connsiteX2"/>
                <a:gd fmla="*/ 301625 h 315913" name="connsiteY2"/>
                <a:gd fmla="*/ 137518 w 331788" name="connsiteX3"/>
                <a:gd fmla="*/ 301625 h 315913" name="connsiteY3"/>
                <a:gd fmla="*/ 137518 w 331788" name="connsiteX4"/>
                <a:gd fmla="*/ 250825 h 315913" name="connsiteY4"/>
                <a:gd fmla="*/ 143967 w 331788" name="connsiteX5"/>
                <a:gd fmla="*/ 244312 h 315913" name="connsiteY5"/>
                <a:gd fmla="*/ 187822 w 331788" name="connsiteX6"/>
                <a:gd fmla="*/ 244312 h 315913" name="connsiteY6"/>
                <a:gd fmla="*/ 194271 w 331788" name="connsiteX7"/>
                <a:gd fmla="*/ 250825 h 315913" name="connsiteY7"/>
                <a:gd fmla="*/ 194271 w 331788" name="connsiteX8"/>
                <a:gd fmla="*/ 301625 h 315913" name="connsiteY8"/>
                <a:gd fmla="*/ 230387 w 331788" name="connsiteX9"/>
                <a:gd fmla="*/ 301625 h 315913" name="connsiteY9"/>
                <a:gd fmla="*/ 238126 w 331788" name="connsiteX10"/>
                <a:gd fmla="*/ 295112 h 315913" name="connsiteY10"/>
                <a:gd fmla="*/ 238126 w 331788" name="connsiteX11"/>
                <a:gd fmla="*/ 207840 h 315913" name="connsiteY11"/>
                <a:gd fmla="*/ 230387 w 331788" name="connsiteX12"/>
                <a:gd fmla="*/ 200025 h 315913" name="connsiteY12"/>
                <a:gd fmla="*/ 101402 w 331788" name="connsiteX13"/>
                <a:gd fmla="*/ 200025 h 315913" name="connsiteY13"/>
                <a:gd fmla="*/ 258908 w 331788" name="connsiteX14"/>
                <a:gd fmla="*/ 122237 h 315913" name="connsiteY14"/>
                <a:gd fmla="*/ 252413 w 331788" name="connsiteX15"/>
                <a:gd fmla="*/ 129801 h 315913" name="connsiteY15"/>
                <a:gd fmla="*/ 252413 w 331788" name="connsiteX16"/>
                <a:gd fmla="*/ 157536 h 315913" name="connsiteY16"/>
                <a:gd fmla="*/ 258908 w 331788" name="connsiteX17"/>
                <a:gd fmla="*/ 165100 h 315913" name="connsiteY17"/>
                <a:gd fmla="*/ 266701 w 331788" name="connsiteX18"/>
                <a:gd fmla="*/ 157536 h 315913" name="connsiteY18"/>
                <a:gd fmla="*/ 266701 w 331788" name="connsiteX19"/>
                <a:gd fmla="*/ 129801 h 315913" name="connsiteY19"/>
                <a:gd fmla="*/ 258908 w 331788" name="connsiteX20"/>
                <a:gd fmla="*/ 122237 h 315913" name="connsiteY20"/>
                <a:gd fmla="*/ 230332 w 331788" name="connsiteX21"/>
                <a:gd fmla="*/ 122237 h 315913" name="connsiteY21"/>
                <a:gd fmla="*/ 223838 w 331788" name="connsiteX22"/>
                <a:gd fmla="*/ 129801 h 315913" name="connsiteY22"/>
                <a:gd fmla="*/ 223838 w 331788" name="connsiteX23"/>
                <a:gd fmla="*/ 157536 h 315913" name="connsiteY23"/>
                <a:gd fmla="*/ 230332 w 331788" name="connsiteX24"/>
                <a:gd fmla="*/ 165100 h 315913" name="connsiteY24"/>
                <a:gd fmla="*/ 238126 w 331788" name="connsiteX25"/>
                <a:gd fmla="*/ 157536 h 315913" name="connsiteY25"/>
                <a:gd fmla="*/ 238126 w 331788" name="connsiteX26"/>
                <a:gd fmla="*/ 129801 h 315913" name="connsiteY26"/>
                <a:gd fmla="*/ 230332 w 331788" name="connsiteX27"/>
                <a:gd fmla="*/ 122237 h 315913" name="connsiteY27"/>
                <a:gd fmla="*/ 201468 w 331788" name="connsiteX28"/>
                <a:gd fmla="*/ 122237 h 315913" name="connsiteY28"/>
                <a:gd fmla="*/ 193675 w 331788" name="connsiteX29"/>
                <a:gd fmla="*/ 129801 h 315913" name="connsiteY29"/>
                <a:gd fmla="*/ 193675 w 331788" name="connsiteX30"/>
                <a:gd fmla="*/ 157536 h 315913" name="connsiteY30"/>
                <a:gd fmla="*/ 201468 w 331788" name="connsiteX31"/>
                <a:gd fmla="*/ 165100 h 315913" name="connsiteY31"/>
                <a:gd fmla="*/ 207963 w 331788" name="connsiteX32"/>
                <a:gd fmla="*/ 157536 h 315913" name="connsiteY32"/>
                <a:gd fmla="*/ 207963 w 331788" name="connsiteX33"/>
                <a:gd fmla="*/ 129801 h 315913" name="connsiteY33"/>
                <a:gd fmla="*/ 201468 w 331788" name="connsiteX34"/>
                <a:gd fmla="*/ 122237 h 315913" name="connsiteY34"/>
                <a:gd fmla="*/ 128732 w 331788" name="connsiteX35"/>
                <a:gd fmla="*/ 122237 h 315913" name="connsiteY35"/>
                <a:gd fmla="*/ 122238 w 331788" name="connsiteX36"/>
                <a:gd fmla="*/ 129801 h 315913" name="connsiteY36"/>
                <a:gd fmla="*/ 122238 w 331788" name="connsiteX37"/>
                <a:gd fmla="*/ 157536 h 315913" name="connsiteY37"/>
                <a:gd fmla="*/ 128732 w 331788" name="connsiteX38"/>
                <a:gd fmla="*/ 165100 h 315913" name="connsiteY38"/>
                <a:gd fmla="*/ 136526 w 331788" name="connsiteX39"/>
                <a:gd fmla="*/ 157536 h 315913" name="connsiteY39"/>
                <a:gd fmla="*/ 136526 w 331788" name="connsiteX40"/>
                <a:gd fmla="*/ 129801 h 315913" name="connsiteY40"/>
                <a:gd fmla="*/ 128732 w 331788" name="connsiteX41"/>
                <a:gd fmla="*/ 122237 h 315913" name="connsiteY41"/>
                <a:gd fmla="*/ 101456 w 331788" name="connsiteX42"/>
                <a:gd fmla="*/ 122237 h 315913" name="connsiteY42"/>
                <a:gd fmla="*/ 93663 w 331788" name="connsiteX43"/>
                <a:gd fmla="*/ 129801 h 315913" name="connsiteY43"/>
                <a:gd fmla="*/ 93663 w 331788" name="connsiteX44"/>
                <a:gd fmla="*/ 157536 h 315913" name="connsiteY44"/>
                <a:gd fmla="*/ 101456 w 331788" name="connsiteX45"/>
                <a:gd fmla="*/ 165100 h 315913" name="connsiteY45"/>
                <a:gd fmla="*/ 107951 w 331788" name="connsiteX46"/>
                <a:gd fmla="*/ 157536 h 315913" name="connsiteY46"/>
                <a:gd fmla="*/ 107951 w 331788" name="connsiteX47"/>
                <a:gd fmla="*/ 129801 h 315913" name="connsiteY47"/>
                <a:gd fmla="*/ 101456 w 331788" name="connsiteX48"/>
                <a:gd fmla="*/ 122237 h 315913" name="connsiteY48"/>
                <a:gd fmla="*/ 72881 w 331788" name="connsiteX49"/>
                <a:gd fmla="*/ 122237 h 315913" name="connsiteY49"/>
                <a:gd fmla="*/ 65088 w 331788" name="connsiteX50"/>
                <a:gd fmla="*/ 129801 h 315913" name="connsiteY50"/>
                <a:gd fmla="*/ 65088 w 331788" name="connsiteX51"/>
                <a:gd fmla="*/ 157536 h 315913" name="connsiteY51"/>
                <a:gd fmla="*/ 72881 w 331788" name="connsiteX52"/>
                <a:gd fmla="*/ 165100 h 315913" name="connsiteY52"/>
                <a:gd fmla="*/ 79376 w 331788" name="connsiteX53"/>
                <a:gd fmla="*/ 157536 h 315913" name="connsiteY53"/>
                <a:gd fmla="*/ 79376 w 331788" name="connsiteX54"/>
                <a:gd fmla="*/ 129801 h 315913" name="connsiteY54"/>
                <a:gd fmla="*/ 72881 w 331788" name="connsiteX55"/>
                <a:gd fmla="*/ 122237 h 315913" name="connsiteY55"/>
                <a:gd fmla="*/ 258908 w 331788" name="connsiteX56"/>
                <a:gd fmla="*/ 65087 h 315913" name="connsiteY56"/>
                <a:gd fmla="*/ 252413 w 331788" name="connsiteX57"/>
                <a:gd fmla="*/ 71581 h 315913" name="connsiteY57"/>
                <a:gd fmla="*/ 252413 w 331788" name="connsiteX58"/>
                <a:gd fmla="*/ 100157 h 315913" name="connsiteY58"/>
                <a:gd fmla="*/ 258908 w 331788" name="connsiteX59"/>
                <a:gd fmla="*/ 107950 h 315913" name="connsiteY59"/>
                <a:gd fmla="*/ 266701 w 331788" name="connsiteX60"/>
                <a:gd fmla="*/ 100157 h 315913" name="connsiteY60"/>
                <a:gd fmla="*/ 266701 w 331788" name="connsiteX61"/>
                <a:gd fmla="*/ 71581 h 315913" name="connsiteY61"/>
                <a:gd fmla="*/ 258908 w 331788" name="connsiteX62"/>
                <a:gd fmla="*/ 65087 h 315913" name="connsiteY62"/>
                <a:gd fmla="*/ 230332 w 331788" name="connsiteX63"/>
                <a:gd fmla="*/ 65087 h 315913" name="connsiteY63"/>
                <a:gd fmla="*/ 223838 w 331788" name="connsiteX64"/>
                <a:gd fmla="*/ 71581 h 315913" name="connsiteY64"/>
                <a:gd fmla="*/ 223838 w 331788" name="connsiteX65"/>
                <a:gd fmla="*/ 100157 h 315913" name="connsiteY65"/>
                <a:gd fmla="*/ 230332 w 331788" name="connsiteX66"/>
                <a:gd fmla="*/ 107950 h 315913" name="connsiteY66"/>
                <a:gd fmla="*/ 238126 w 331788" name="connsiteX67"/>
                <a:gd fmla="*/ 100157 h 315913" name="connsiteY67"/>
                <a:gd fmla="*/ 238126 w 331788" name="connsiteX68"/>
                <a:gd fmla="*/ 71581 h 315913" name="connsiteY68"/>
                <a:gd fmla="*/ 230332 w 331788" name="connsiteX69"/>
                <a:gd fmla="*/ 65087 h 315913" name="connsiteY69"/>
                <a:gd fmla="*/ 201468 w 331788" name="connsiteX70"/>
                <a:gd fmla="*/ 65087 h 315913" name="connsiteY70"/>
                <a:gd fmla="*/ 193675 w 331788" name="connsiteX71"/>
                <a:gd fmla="*/ 71581 h 315913" name="connsiteY71"/>
                <a:gd fmla="*/ 193675 w 331788" name="connsiteX72"/>
                <a:gd fmla="*/ 100157 h 315913" name="connsiteY72"/>
                <a:gd fmla="*/ 201468 w 331788" name="connsiteX73"/>
                <a:gd fmla="*/ 107950 h 315913" name="connsiteY73"/>
                <a:gd fmla="*/ 207963 w 331788" name="connsiteX74"/>
                <a:gd fmla="*/ 100157 h 315913" name="connsiteY74"/>
                <a:gd fmla="*/ 207963 w 331788" name="connsiteX75"/>
                <a:gd fmla="*/ 71581 h 315913" name="connsiteY75"/>
                <a:gd fmla="*/ 201468 w 331788" name="connsiteX76"/>
                <a:gd fmla="*/ 65087 h 315913" name="connsiteY76"/>
                <a:gd fmla="*/ 128732 w 331788" name="connsiteX77"/>
                <a:gd fmla="*/ 65087 h 315913" name="connsiteY77"/>
                <a:gd fmla="*/ 122238 w 331788" name="connsiteX78"/>
                <a:gd fmla="*/ 71581 h 315913" name="connsiteY78"/>
                <a:gd fmla="*/ 122238 w 331788" name="connsiteX79"/>
                <a:gd fmla="*/ 100157 h 315913" name="connsiteY79"/>
                <a:gd fmla="*/ 128732 w 331788" name="connsiteX80"/>
                <a:gd fmla="*/ 107950 h 315913" name="connsiteY80"/>
                <a:gd fmla="*/ 136526 w 331788" name="connsiteX81"/>
                <a:gd fmla="*/ 100157 h 315913" name="connsiteY81"/>
                <a:gd fmla="*/ 136526 w 331788" name="connsiteX82"/>
                <a:gd fmla="*/ 71581 h 315913" name="connsiteY82"/>
                <a:gd fmla="*/ 128732 w 331788" name="connsiteX83"/>
                <a:gd fmla="*/ 65087 h 315913" name="connsiteY83"/>
                <a:gd fmla="*/ 101456 w 331788" name="connsiteX84"/>
                <a:gd fmla="*/ 65087 h 315913" name="connsiteY84"/>
                <a:gd fmla="*/ 93663 w 331788" name="connsiteX85"/>
                <a:gd fmla="*/ 71581 h 315913" name="connsiteY85"/>
                <a:gd fmla="*/ 93663 w 331788" name="connsiteX86"/>
                <a:gd fmla="*/ 100157 h 315913" name="connsiteY86"/>
                <a:gd fmla="*/ 101456 w 331788" name="connsiteX87"/>
                <a:gd fmla="*/ 107950 h 315913" name="connsiteY87"/>
                <a:gd fmla="*/ 107951 w 331788" name="connsiteX88"/>
                <a:gd fmla="*/ 100157 h 315913" name="connsiteY88"/>
                <a:gd fmla="*/ 107951 w 331788" name="connsiteX89"/>
                <a:gd fmla="*/ 71581 h 315913" name="connsiteY89"/>
                <a:gd fmla="*/ 101456 w 331788" name="connsiteX90"/>
                <a:gd fmla="*/ 65087 h 315913" name="connsiteY90"/>
                <a:gd fmla="*/ 72881 w 331788" name="connsiteX91"/>
                <a:gd fmla="*/ 65087 h 315913" name="connsiteY91"/>
                <a:gd fmla="*/ 65088 w 331788" name="connsiteX92"/>
                <a:gd fmla="*/ 71581 h 315913" name="connsiteY92"/>
                <a:gd fmla="*/ 65088 w 331788" name="connsiteX93"/>
                <a:gd fmla="*/ 100157 h 315913" name="connsiteY93"/>
                <a:gd fmla="*/ 72881 w 331788" name="connsiteX94"/>
                <a:gd fmla="*/ 107950 h 315913" name="connsiteY94"/>
                <a:gd fmla="*/ 79376 w 331788" name="connsiteX95"/>
                <a:gd fmla="*/ 100157 h 315913" name="connsiteY95"/>
                <a:gd fmla="*/ 79376 w 331788" name="connsiteX96"/>
                <a:gd fmla="*/ 71581 h 315913" name="connsiteY96"/>
                <a:gd fmla="*/ 72881 w 331788" name="connsiteX97"/>
                <a:gd fmla="*/ 65087 h 315913" name="connsiteY97"/>
                <a:gd fmla="*/ 107950 w 331788" name="connsiteX98"/>
                <a:gd fmla="*/ 14287 h 315913" name="connsiteY98"/>
                <a:gd fmla="*/ 107950 w 331788" name="connsiteX99"/>
                <a:gd fmla="*/ 28575 h 315913" name="connsiteY99"/>
                <a:gd fmla="*/ 223838 w 331788" name="connsiteX100"/>
                <a:gd fmla="*/ 28575 h 315913" name="connsiteY100"/>
                <a:gd fmla="*/ 223838 w 331788" name="connsiteX101"/>
                <a:gd fmla="*/ 14287 h 315913" name="connsiteY101"/>
                <a:gd fmla="*/ 64802 w 331788" name="connsiteX102"/>
                <a:gd fmla="*/ 0 h 315913" name="connsiteY102"/>
                <a:gd fmla="*/ 266986 w 331788" name="connsiteX103"/>
                <a:gd fmla="*/ 0 h 315913" name="connsiteY103"/>
                <a:gd fmla="*/ 273466 w 331788" name="connsiteX104"/>
                <a:gd fmla="*/ 6474 h 315913" name="connsiteY104"/>
                <a:gd fmla="*/ 266986 w 331788" name="connsiteX105"/>
                <a:gd fmla="*/ 14242 h 315913" name="connsiteY105"/>
                <a:gd fmla="*/ 238472 w 331788" name="connsiteX106"/>
                <a:gd fmla="*/ 14242 h 315913" name="connsiteY106"/>
                <a:gd fmla="*/ 238472 w 331788" name="connsiteX107"/>
                <a:gd fmla="*/ 28484 h 315913" name="connsiteY107"/>
                <a:gd fmla="*/ 303275 w 331788" name="connsiteX108"/>
                <a:gd fmla="*/ 28484 h 315913" name="connsiteY108"/>
                <a:gd fmla="*/ 309755 w 331788" name="connsiteX109"/>
                <a:gd fmla="*/ 34958 h 315913" name="connsiteY109"/>
                <a:gd fmla="*/ 309755 w 331788" name="connsiteX110"/>
                <a:gd fmla="*/ 301671 h 315913" name="connsiteY110"/>
                <a:gd fmla="*/ 324012 w 331788" name="connsiteX111"/>
                <a:gd fmla="*/ 301671 h 315913" name="connsiteY111"/>
                <a:gd fmla="*/ 331788 w 331788" name="connsiteX112"/>
                <a:gd fmla="*/ 309439 h 315913" name="connsiteY112"/>
                <a:gd fmla="*/ 324012 w 331788" name="connsiteX113"/>
                <a:gd fmla="*/ 315913 h 315913" name="connsiteY113"/>
                <a:gd fmla="*/ 7776 w 331788" name="connsiteX114"/>
                <a:gd fmla="*/ 315913 h 315913" name="connsiteY114"/>
                <a:gd fmla="*/ 0 w 331788" name="connsiteX115"/>
                <a:gd fmla="*/ 309439 h 315913" name="connsiteY115"/>
                <a:gd fmla="*/ 7776 w 331788" name="connsiteX116"/>
                <a:gd fmla="*/ 301671 h 315913" name="connsiteY116"/>
                <a:gd fmla="*/ 22033 w 331788" name="connsiteX117"/>
                <a:gd fmla="*/ 301671 h 315913" name="connsiteY117"/>
                <a:gd fmla="*/ 22033 w 331788" name="connsiteX118"/>
                <a:gd fmla="*/ 34958 h 315913" name="connsiteY118"/>
                <a:gd fmla="*/ 28513 w 331788" name="connsiteX119"/>
                <a:gd fmla="*/ 28484 h 315913" name="connsiteY119"/>
                <a:gd fmla="*/ 93315 w 331788" name="connsiteX120"/>
                <a:gd fmla="*/ 28484 h 315913" name="connsiteY120"/>
                <a:gd fmla="*/ 93315 w 331788" name="connsiteX121"/>
                <a:gd fmla="*/ 14242 h 315913" name="connsiteY121"/>
                <a:gd fmla="*/ 64802 w 331788" name="connsiteX122"/>
                <a:gd fmla="*/ 14242 h 315913" name="connsiteY122"/>
                <a:gd fmla="*/ 58322 w 331788" name="connsiteX123"/>
                <a:gd fmla="*/ 6474 h 315913" name="connsiteY123"/>
                <a:gd fmla="*/ 64802 w 331788" name="connsiteX124"/>
                <a:gd fmla="*/ 0 h 315913" name="connsiteY1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</a:cxnLst>
              <a:rect b="b" l="l" r="r" t="t"/>
              <a:pathLst>
                <a:path h="315913" w="331788">
                  <a:moveTo>
                    <a:pt x="101402" y="200025"/>
                  </a:moveTo>
                  <a:cubicBezTo>
                    <a:pt x="97532" y="200025"/>
                    <a:pt x="93663" y="203933"/>
                    <a:pt x="93663" y="207840"/>
                  </a:cubicBezTo>
                  <a:cubicBezTo>
                    <a:pt x="93663" y="207840"/>
                    <a:pt x="93663" y="207840"/>
                    <a:pt x="93663" y="301625"/>
                  </a:cubicBezTo>
                  <a:cubicBezTo>
                    <a:pt x="93663" y="301625"/>
                    <a:pt x="93663" y="301625"/>
                    <a:pt x="137518" y="301625"/>
                  </a:cubicBezTo>
                  <a:cubicBezTo>
                    <a:pt x="137518" y="301625"/>
                    <a:pt x="137518" y="301625"/>
                    <a:pt x="137518" y="250825"/>
                  </a:cubicBezTo>
                  <a:cubicBezTo>
                    <a:pt x="137518" y="246917"/>
                    <a:pt x="140097" y="244312"/>
                    <a:pt x="143967" y="244312"/>
                  </a:cubicBezTo>
                  <a:cubicBezTo>
                    <a:pt x="143967" y="244312"/>
                    <a:pt x="143967" y="244312"/>
                    <a:pt x="187822" y="244312"/>
                  </a:cubicBezTo>
                  <a:cubicBezTo>
                    <a:pt x="191691" y="244312"/>
                    <a:pt x="194271" y="246917"/>
                    <a:pt x="194271" y="250825"/>
                  </a:cubicBezTo>
                  <a:cubicBezTo>
                    <a:pt x="194271" y="250825"/>
                    <a:pt x="194271" y="250825"/>
                    <a:pt x="194271" y="301625"/>
                  </a:cubicBezTo>
                  <a:cubicBezTo>
                    <a:pt x="194271" y="301625"/>
                    <a:pt x="194271" y="301625"/>
                    <a:pt x="230387" y="301625"/>
                  </a:cubicBezTo>
                  <a:cubicBezTo>
                    <a:pt x="234256" y="301625"/>
                    <a:pt x="238126" y="299020"/>
                    <a:pt x="238126" y="295112"/>
                  </a:cubicBezTo>
                  <a:lnTo>
                    <a:pt x="238126" y="207840"/>
                  </a:lnTo>
                  <a:cubicBezTo>
                    <a:pt x="238126" y="203933"/>
                    <a:pt x="234256" y="200025"/>
                    <a:pt x="230387" y="200025"/>
                  </a:cubicBezTo>
                  <a:cubicBezTo>
                    <a:pt x="230387" y="200025"/>
                    <a:pt x="230387" y="200025"/>
                    <a:pt x="101402" y="200025"/>
                  </a:cubicBezTo>
                  <a:close/>
                  <a:moveTo>
                    <a:pt x="258908" y="122237"/>
                  </a:moveTo>
                  <a:cubicBezTo>
                    <a:pt x="255011" y="122237"/>
                    <a:pt x="252413" y="124758"/>
                    <a:pt x="252413" y="129801"/>
                  </a:cubicBezTo>
                  <a:cubicBezTo>
                    <a:pt x="252413" y="129801"/>
                    <a:pt x="252413" y="129801"/>
                    <a:pt x="252413" y="157536"/>
                  </a:cubicBezTo>
                  <a:cubicBezTo>
                    <a:pt x="252413" y="161318"/>
                    <a:pt x="255011" y="165100"/>
                    <a:pt x="258908" y="165100"/>
                  </a:cubicBezTo>
                  <a:cubicBezTo>
                    <a:pt x="264103" y="165100"/>
                    <a:pt x="266701" y="161318"/>
                    <a:pt x="266701" y="157536"/>
                  </a:cubicBezTo>
                  <a:lnTo>
                    <a:pt x="266701" y="129801"/>
                  </a:lnTo>
                  <a:cubicBezTo>
                    <a:pt x="266701" y="124758"/>
                    <a:pt x="264103" y="122237"/>
                    <a:pt x="258908" y="122237"/>
                  </a:cubicBezTo>
                  <a:close/>
                  <a:moveTo>
                    <a:pt x="230332" y="122237"/>
                  </a:moveTo>
                  <a:cubicBezTo>
                    <a:pt x="226436" y="122237"/>
                    <a:pt x="223838" y="124758"/>
                    <a:pt x="223838" y="129801"/>
                  </a:cubicBezTo>
                  <a:cubicBezTo>
                    <a:pt x="223838" y="129801"/>
                    <a:pt x="223838" y="129801"/>
                    <a:pt x="223838" y="157536"/>
                  </a:cubicBezTo>
                  <a:cubicBezTo>
                    <a:pt x="223838" y="161318"/>
                    <a:pt x="226436" y="165100"/>
                    <a:pt x="230332" y="165100"/>
                  </a:cubicBezTo>
                  <a:cubicBezTo>
                    <a:pt x="234229" y="165100"/>
                    <a:pt x="238126" y="161318"/>
                    <a:pt x="238126" y="157536"/>
                  </a:cubicBezTo>
                  <a:lnTo>
                    <a:pt x="238126" y="129801"/>
                  </a:lnTo>
                  <a:cubicBezTo>
                    <a:pt x="238126" y="124758"/>
                    <a:pt x="234229" y="122237"/>
                    <a:pt x="230332" y="122237"/>
                  </a:cubicBezTo>
                  <a:close/>
                  <a:moveTo>
                    <a:pt x="201468" y="122237"/>
                  </a:moveTo>
                  <a:cubicBezTo>
                    <a:pt x="196273" y="122237"/>
                    <a:pt x="193675" y="124758"/>
                    <a:pt x="193675" y="129801"/>
                  </a:cubicBezTo>
                  <a:cubicBezTo>
                    <a:pt x="193675" y="129801"/>
                    <a:pt x="193675" y="129801"/>
                    <a:pt x="193675" y="157536"/>
                  </a:cubicBezTo>
                  <a:cubicBezTo>
                    <a:pt x="193675" y="161318"/>
                    <a:pt x="196273" y="165100"/>
                    <a:pt x="201468" y="165100"/>
                  </a:cubicBezTo>
                  <a:cubicBezTo>
                    <a:pt x="205365" y="165100"/>
                    <a:pt x="207963" y="161318"/>
                    <a:pt x="207963" y="157536"/>
                  </a:cubicBezTo>
                  <a:cubicBezTo>
                    <a:pt x="207963" y="157536"/>
                    <a:pt x="207963" y="157536"/>
                    <a:pt x="207963" y="129801"/>
                  </a:cubicBezTo>
                  <a:cubicBezTo>
                    <a:pt x="207963" y="124758"/>
                    <a:pt x="205365" y="122237"/>
                    <a:pt x="201468" y="122237"/>
                  </a:cubicBezTo>
                  <a:close/>
                  <a:moveTo>
                    <a:pt x="128732" y="122237"/>
                  </a:moveTo>
                  <a:cubicBezTo>
                    <a:pt x="124836" y="122237"/>
                    <a:pt x="122238" y="124758"/>
                    <a:pt x="122238" y="129801"/>
                  </a:cubicBezTo>
                  <a:cubicBezTo>
                    <a:pt x="122238" y="129801"/>
                    <a:pt x="122238" y="129801"/>
                    <a:pt x="122238" y="157536"/>
                  </a:cubicBezTo>
                  <a:cubicBezTo>
                    <a:pt x="122238" y="161318"/>
                    <a:pt x="124836" y="165100"/>
                    <a:pt x="128732" y="165100"/>
                  </a:cubicBezTo>
                  <a:cubicBezTo>
                    <a:pt x="133928" y="165100"/>
                    <a:pt x="136526" y="161318"/>
                    <a:pt x="136526" y="157536"/>
                  </a:cubicBezTo>
                  <a:cubicBezTo>
                    <a:pt x="136526" y="157536"/>
                    <a:pt x="136526" y="157536"/>
                    <a:pt x="136526" y="129801"/>
                  </a:cubicBezTo>
                  <a:cubicBezTo>
                    <a:pt x="136526" y="124758"/>
                    <a:pt x="133928" y="122237"/>
                    <a:pt x="128732" y="122237"/>
                  </a:cubicBezTo>
                  <a:close/>
                  <a:moveTo>
                    <a:pt x="101456" y="122237"/>
                  </a:moveTo>
                  <a:cubicBezTo>
                    <a:pt x="97559" y="122237"/>
                    <a:pt x="93663" y="124758"/>
                    <a:pt x="93663" y="129801"/>
                  </a:cubicBezTo>
                  <a:lnTo>
                    <a:pt x="93663" y="157536"/>
                  </a:lnTo>
                  <a:cubicBezTo>
                    <a:pt x="93663" y="161318"/>
                    <a:pt x="97559" y="165100"/>
                    <a:pt x="101456" y="165100"/>
                  </a:cubicBezTo>
                  <a:cubicBezTo>
                    <a:pt x="105353" y="165100"/>
                    <a:pt x="107951" y="161318"/>
                    <a:pt x="107951" y="157536"/>
                  </a:cubicBezTo>
                  <a:cubicBezTo>
                    <a:pt x="107951" y="157536"/>
                    <a:pt x="107951" y="157536"/>
                    <a:pt x="107951" y="129801"/>
                  </a:cubicBezTo>
                  <a:cubicBezTo>
                    <a:pt x="107951" y="124758"/>
                    <a:pt x="105353" y="122237"/>
                    <a:pt x="101456" y="122237"/>
                  </a:cubicBezTo>
                  <a:close/>
                  <a:moveTo>
                    <a:pt x="72881" y="122237"/>
                  </a:moveTo>
                  <a:cubicBezTo>
                    <a:pt x="67686" y="122237"/>
                    <a:pt x="65088" y="124758"/>
                    <a:pt x="65088" y="129801"/>
                  </a:cubicBezTo>
                  <a:cubicBezTo>
                    <a:pt x="65088" y="129801"/>
                    <a:pt x="65088" y="129801"/>
                    <a:pt x="65088" y="157536"/>
                  </a:cubicBezTo>
                  <a:cubicBezTo>
                    <a:pt x="65088" y="161318"/>
                    <a:pt x="67686" y="165100"/>
                    <a:pt x="72881" y="165100"/>
                  </a:cubicBezTo>
                  <a:cubicBezTo>
                    <a:pt x="76778" y="165100"/>
                    <a:pt x="79376" y="161318"/>
                    <a:pt x="79376" y="157536"/>
                  </a:cubicBezTo>
                  <a:lnTo>
                    <a:pt x="79376" y="129801"/>
                  </a:lnTo>
                  <a:cubicBezTo>
                    <a:pt x="79376" y="124758"/>
                    <a:pt x="76778" y="122237"/>
                    <a:pt x="72881" y="122237"/>
                  </a:cubicBezTo>
                  <a:close/>
                  <a:moveTo>
                    <a:pt x="258908" y="65087"/>
                  </a:moveTo>
                  <a:cubicBezTo>
                    <a:pt x="255011" y="65087"/>
                    <a:pt x="252413" y="67685"/>
                    <a:pt x="252413" y="71581"/>
                  </a:cubicBezTo>
                  <a:cubicBezTo>
                    <a:pt x="252413" y="71581"/>
                    <a:pt x="252413" y="71581"/>
                    <a:pt x="252413" y="100157"/>
                  </a:cubicBezTo>
                  <a:cubicBezTo>
                    <a:pt x="252413" y="105352"/>
                    <a:pt x="255011" y="107950"/>
                    <a:pt x="258908" y="107950"/>
                  </a:cubicBezTo>
                  <a:cubicBezTo>
                    <a:pt x="264103" y="107950"/>
                    <a:pt x="266701" y="105352"/>
                    <a:pt x="266701" y="100157"/>
                  </a:cubicBezTo>
                  <a:lnTo>
                    <a:pt x="266701" y="71581"/>
                  </a:lnTo>
                  <a:cubicBezTo>
                    <a:pt x="266701" y="67685"/>
                    <a:pt x="264103" y="65087"/>
                    <a:pt x="258908" y="65087"/>
                  </a:cubicBezTo>
                  <a:close/>
                  <a:moveTo>
                    <a:pt x="230332" y="65087"/>
                  </a:moveTo>
                  <a:cubicBezTo>
                    <a:pt x="226436" y="65087"/>
                    <a:pt x="223838" y="67685"/>
                    <a:pt x="223838" y="71581"/>
                  </a:cubicBezTo>
                  <a:cubicBezTo>
                    <a:pt x="223838" y="71581"/>
                    <a:pt x="223838" y="71581"/>
                    <a:pt x="223838" y="100157"/>
                  </a:cubicBezTo>
                  <a:cubicBezTo>
                    <a:pt x="223838" y="105352"/>
                    <a:pt x="226436" y="107950"/>
                    <a:pt x="230332" y="107950"/>
                  </a:cubicBezTo>
                  <a:cubicBezTo>
                    <a:pt x="234229" y="107950"/>
                    <a:pt x="238126" y="105352"/>
                    <a:pt x="238126" y="100157"/>
                  </a:cubicBezTo>
                  <a:lnTo>
                    <a:pt x="238126" y="71581"/>
                  </a:lnTo>
                  <a:cubicBezTo>
                    <a:pt x="238126" y="67685"/>
                    <a:pt x="234229" y="65087"/>
                    <a:pt x="230332" y="65087"/>
                  </a:cubicBezTo>
                  <a:close/>
                  <a:moveTo>
                    <a:pt x="201468" y="65087"/>
                  </a:moveTo>
                  <a:cubicBezTo>
                    <a:pt x="196273" y="65087"/>
                    <a:pt x="193675" y="67685"/>
                    <a:pt x="193675" y="71581"/>
                  </a:cubicBezTo>
                  <a:cubicBezTo>
                    <a:pt x="193675" y="71581"/>
                    <a:pt x="193675" y="71581"/>
                    <a:pt x="193675" y="100157"/>
                  </a:cubicBezTo>
                  <a:cubicBezTo>
                    <a:pt x="193675" y="105352"/>
                    <a:pt x="196273" y="107950"/>
                    <a:pt x="201468" y="107950"/>
                  </a:cubicBezTo>
                  <a:cubicBezTo>
                    <a:pt x="205365" y="107950"/>
                    <a:pt x="207963" y="105352"/>
                    <a:pt x="207963" y="100157"/>
                  </a:cubicBezTo>
                  <a:cubicBezTo>
                    <a:pt x="207963" y="100157"/>
                    <a:pt x="207963" y="100157"/>
                    <a:pt x="207963" y="71581"/>
                  </a:cubicBezTo>
                  <a:cubicBezTo>
                    <a:pt x="207963" y="67685"/>
                    <a:pt x="205365" y="65087"/>
                    <a:pt x="201468" y="65087"/>
                  </a:cubicBezTo>
                  <a:close/>
                  <a:moveTo>
                    <a:pt x="128732" y="65087"/>
                  </a:moveTo>
                  <a:cubicBezTo>
                    <a:pt x="124836" y="65087"/>
                    <a:pt x="122238" y="67685"/>
                    <a:pt x="122238" y="71581"/>
                  </a:cubicBezTo>
                  <a:cubicBezTo>
                    <a:pt x="122238" y="71581"/>
                    <a:pt x="122238" y="71581"/>
                    <a:pt x="122238" y="100157"/>
                  </a:cubicBezTo>
                  <a:cubicBezTo>
                    <a:pt x="122238" y="105352"/>
                    <a:pt x="124836" y="107950"/>
                    <a:pt x="128732" y="107950"/>
                  </a:cubicBezTo>
                  <a:cubicBezTo>
                    <a:pt x="133928" y="107950"/>
                    <a:pt x="136526" y="105352"/>
                    <a:pt x="136526" y="100157"/>
                  </a:cubicBezTo>
                  <a:cubicBezTo>
                    <a:pt x="136526" y="100157"/>
                    <a:pt x="136526" y="100157"/>
                    <a:pt x="136526" y="71581"/>
                  </a:cubicBezTo>
                  <a:cubicBezTo>
                    <a:pt x="136526" y="67685"/>
                    <a:pt x="133928" y="65087"/>
                    <a:pt x="128732" y="65087"/>
                  </a:cubicBezTo>
                  <a:close/>
                  <a:moveTo>
                    <a:pt x="101456" y="65087"/>
                  </a:moveTo>
                  <a:cubicBezTo>
                    <a:pt x="97559" y="65087"/>
                    <a:pt x="93663" y="67685"/>
                    <a:pt x="93663" y="71581"/>
                  </a:cubicBezTo>
                  <a:lnTo>
                    <a:pt x="93663" y="100157"/>
                  </a:lnTo>
                  <a:cubicBezTo>
                    <a:pt x="93663" y="105352"/>
                    <a:pt x="97559" y="107950"/>
                    <a:pt x="101456" y="107950"/>
                  </a:cubicBezTo>
                  <a:cubicBezTo>
                    <a:pt x="105353" y="107950"/>
                    <a:pt x="107951" y="105352"/>
                    <a:pt x="107951" y="100157"/>
                  </a:cubicBezTo>
                  <a:cubicBezTo>
                    <a:pt x="107951" y="100157"/>
                    <a:pt x="107951" y="100157"/>
                    <a:pt x="107951" y="71581"/>
                  </a:cubicBezTo>
                  <a:cubicBezTo>
                    <a:pt x="107951" y="67685"/>
                    <a:pt x="105353" y="65087"/>
                    <a:pt x="101456" y="65087"/>
                  </a:cubicBezTo>
                  <a:close/>
                  <a:moveTo>
                    <a:pt x="72881" y="65087"/>
                  </a:moveTo>
                  <a:cubicBezTo>
                    <a:pt x="67686" y="65087"/>
                    <a:pt x="65088" y="67685"/>
                    <a:pt x="65088" y="71581"/>
                  </a:cubicBezTo>
                  <a:cubicBezTo>
                    <a:pt x="65088" y="71581"/>
                    <a:pt x="65088" y="71581"/>
                    <a:pt x="65088" y="100157"/>
                  </a:cubicBezTo>
                  <a:cubicBezTo>
                    <a:pt x="65088" y="105352"/>
                    <a:pt x="67686" y="107950"/>
                    <a:pt x="72881" y="107950"/>
                  </a:cubicBezTo>
                  <a:cubicBezTo>
                    <a:pt x="76778" y="107950"/>
                    <a:pt x="79376" y="105352"/>
                    <a:pt x="79376" y="100157"/>
                  </a:cubicBezTo>
                  <a:lnTo>
                    <a:pt x="79376" y="71581"/>
                  </a:lnTo>
                  <a:cubicBezTo>
                    <a:pt x="79376" y="67685"/>
                    <a:pt x="76778" y="65087"/>
                    <a:pt x="72881" y="65087"/>
                  </a:cubicBezTo>
                  <a:close/>
                  <a:moveTo>
                    <a:pt x="107950" y="14287"/>
                  </a:moveTo>
                  <a:lnTo>
                    <a:pt x="107950" y="28575"/>
                  </a:lnTo>
                  <a:lnTo>
                    <a:pt x="223838" y="28575"/>
                  </a:lnTo>
                  <a:lnTo>
                    <a:pt x="223838" y="14287"/>
                  </a:lnTo>
                  <a:close/>
                  <a:moveTo>
                    <a:pt x="64802" y="0"/>
                  </a:moveTo>
                  <a:cubicBezTo>
                    <a:pt x="64802" y="0"/>
                    <a:pt x="64802" y="0"/>
                    <a:pt x="266986" y="0"/>
                  </a:cubicBezTo>
                  <a:cubicBezTo>
                    <a:pt x="270874" y="0"/>
                    <a:pt x="273466" y="2589"/>
                    <a:pt x="273466" y="6474"/>
                  </a:cubicBezTo>
                  <a:cubicBezTo>
                    <a:pt x="273466" y="10358"/>
                    <a:pt x="270874" y="14242"/>
                    <a:pt x="266986" y="14242"/>
                  </a:cubicBezTo>
                  <a:cubicBezTo>
                    <a:pt x="266986" y="14242"/>
                    <a:pt x="266986" y="14242"/>
                    <a:pt x="238472" y="14242"/>
                  </a:cubicBezTo>
                  <a:cubicBezTo>
                    <a:pt x="238472" y="14242"/>
                    <a:pt x="238472" y="14242"/>
                    <a:pt x="238472" y="28484"/>
                  </a:cubicBezTo>
                  <a:cubicBezTo>
                    <a:pt x="238472" y="28484"/>
                    <a:pt x="238472" y="28484"/>
                    <a:pt x="303275" y="28484"/>
                  </a:cubicBezTo>
                  <a:cubicBezTo>
                    <a:pt x="307163" y="28484"/>
                    <a:pt x="309755" y="31073"/>
                    <a:pt x="309755" y="34958"/>
                  </a:cubicBezTo>
                  <a:cubicBezTo>
                    <a:pt x="309755" y="34958"/>
                    <a:pt x="309755" y="34958"/>
                    <a:pt x="309755" y="301671"/>
                  </a:cubicBezTo>
                  <a:cubicBezTo>
                    <a:pt x="309755" y="301671"/>
                    <a:pt x="309755" y="301671"/>
                    <a:pt x="324012" y="301671"/>
                  </a:cubicBezTo>
                  <a:cubicBezTo>
                    <a:pt x="329196" y="301671"/>
                    <a:pt x="331788" y="305555"/>
                    <a:pt x="331788" y="309439"/>
                  </a:cubicBezTo>
                  <a:cubicBezTo>
                    <a:pt x="331788" y="313324"/>
                    <a:pt x="329196" y="315913"/>
                    <a:pt x="324012" y="315913"/>
                  </a:cubicBezTo>
                  <a:cubicBezTo>
                    <a:pt x="324012" y="315913"/>
                    <a:pt x="324012" y="315913"/>
                    <a:pt x="7776" y="315913"/>
                  </a:cubicBezTo>
                  <a:cubicBezTo>
                    <a:pt x="2592" y="315913"/>
                    <a:pt x="0" y="313324"/>
                    <a:pt x="0" y="309439"/>
                  </a:cubicBezTo>
                  <a:cubicBezTo>
                    <a:pt x="0" y="305555"/>
                    <a:pt x="2592" y="301671"/>
                    <a:pt x="7776" y="301671"/>
                  </a:cubicBezTo>
                  <a:cubicBezTo>
                    <a:pt x="7776" y="301671"/>
                    <a:pt x="7776" y="301671"/>
                    <a:pt x="22033" y="301671"/>
                  </a:cubicBezTo>
                  <a:cubicBezTo>
                    <a:pt x="22033" y="301671"/>
                    <a:pt x="22033" y="301671"/>
                    <a:pt x="22033" y="34958"/>
                  </a:cubicBezTo>
                  <a:cubicBezTo>
                    <a:pt x="22033" y="31073"/>
                    <a:pt x="24625" y="28484"/>
                    <a:pt x="28513" y="28484"/>
                  </a:cubicBezTo>
                  <a:cubicBezTo>
                    <a:pt x="28513" y="28484"/>
                    <a:pt x="28513" y="28484"/>
                    <a:pt x="93315" y="28484"/>
                  </a:cubicBezTo>
                  <a:cubicBezTo>
                    <a:pt x="93315" y="28484"/>
                    <a:pt x="93315" y="28484"/>
                    <a:pt x="93315" y="14242"/>
                  </a:cubicBezTo>
                  <a:cubicBezTo>
                    <a:pt x="93315" y="14242"/>
                    <a:pt x="93315" y="14242"/>
                    <a:pt x="64802" y="14242"/>
                  </a:cubicBezTo>
                  <a:cubicBezTo>
                    <a:pt x="60914" y="14242"/>
                    <a:pt x="58322" y="10358"/>
                    <a:pt x="58322" y="6474"/>
                  </a:cubicBezTo>
                  <a:cubicBezTo>
                    <a:pt x="58322" y="2589"/>
                    <a:pt x="60914" y="0"/>
                    <a:pt x="648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ïšḻïďê-Freeform: Shape 56" title="eESxyZhHeg">
              <a:extLst>
                <a:ext uri="{FF2B5EF4-FFF2-40B4-BE49-F238E27FC236}">
                  <a16:creationId xmlns:a16="http://schemas.microsoft.com/office/drawing/2014/main" id="{BDCEFD4B-F583-48B3-925D-6DA3F9F53FF3}"/>
                </a:ext>
              </a:extLst>
            </p:cNvPr>
            <p:cNvSpPr/>
            <p:nvPr/>
          </p:nvSpPr>
          <p:spPr bwMode="auto">
            <a:xfrm>
              <a:off x="6877706" y="4469270"/>
              <a:ext cx="490011" cy="617588"/>
            </a:xfrm>
            <a:custGeom>
              <a:gdLst>
                <a:gd fmla="*/ 179388 w 268288" name="connsiteX0"/>
                <a:gd fmla="*/ 166688 h 338138" name="connsiteY0"/>
                <a:gd fmla="*/ 203200 w 268288" name="connsiteX1"/>
                <a:gd fmla="*/ 190443 h 338138" name="connsiteY1"/>
                <a:gd fmla="*/ 203200 w 268288" name="connsiteX2"/>
                <a:gd fmla="*/ 252471 h 338138" name="connsiteY2"/>
                <a:gd fmla="*/ 179388 w 268288" name="connsiteX3"/>
                <a:gd fmla="*/ 276226 h 338138" name="connsiteY3"/>
                <a:gd fmla="*/ 155575 w 268288" name="connsiteX4"/>
                <a:gd fmla="*/ 252471 h 338138" name="connsiteY4"/>
                <a:gd fmla="*/ 155575 w 268288" name="connsiteX5"/>
                <a:gd fmla="*/ 190443 h 338138" name="connsiteY5"/>
                <a:gd fmla="*/ 179388 w 268288" name="connsiteX6"/>
                <a:gd fmla="*/ 166688 h 338138" name="connsiteY6"/>
                <a:gd fmla="*/ 179388 w 268288" name="connsiteX7"/>
                <a:gd fmla="*/ 150813 h 338138" name="connsiteY7"/>
                <a:gd fmla="*/ 139700 w 268288" name="connsiteX8"/>
                <a:gd fmla="*/ 190427 h 338138" name="connsiteY8"/>
                <a:gd fmla="*/ 139700 w 268288" name="connsiteX9"/>
                <a:gd fmla="*/ 252488 h 338138" name="connsiteY9"/>
                <a:gd fmla="*/ 179388 w 268288" name="connsiteX10"/>
                <a:gd fmla="*/ 292101 h 338138" name="connsiteY10"/>
                <a:gd fmla="*/ 219075 w 268288" name="connsiteX11"/>
                <a:gd fmla="*/ 252488 h 338138" name="connsiteY11"/>
                <a:gd fmla="*/ 219075 w 268288" name="connsiteX12"/>
                <a:gd fmla="*/ 190427 h 338138" name="connsiteY12"/>
                <a:gd fmla="*/ 179388 w 268288" name="connsiteX13"/>
                <a:gd fmla="*/ 150813 h 338138" name="connsiteY13"/>
                <a:gd fmla="*/ 57120 w 268288" name="connsiteX14"/>
                <a:gd fmla="*/ 150813 h 338138" name="connsiteY14"/>
                <a:gd fmla="*/ 49212 w 268288" name="connsiteX15"/>
                <a:gd fmla="*/ 158705 h 338138" name="connsiteY15"/>
                <a:gd fmla="*/ 57120 w 268288" name="connsiteX16"/>
                <a:gd fmla="*/ 166597 h 338138" name="connsiteY16"/>
                <a:gd fmla="*/ 80842 w 268288" name="connsiteX17"/>
                <a:gd fmla="*/ 166597 h 338138" name="connsiteY17"/>
                <a:gd fmla="*/ 103247 w 268288" name="connsiteX18"/>
                <a:gd fmla="*/ 188959 h 338138" name="connsiteY18"/>
                <a:gd fmla="*/ 103247 w 268288" name="connsiteX19"/>
                <a:gd fmla="*/ 190274 h 338138" name="connsiteY19"/>
                <a:gd fmla="*/ 80842 w 268288" name="connsiteX20"/>
                <a:gd fmla="*/ 212635 h 338138" name="connsiteY20"/>
                <a:gd fmla="*/ 57120 w 268288" name="connsiteX21"/>
                <a:gd fmla="*/ 212635 h 338138" name="connsiteY21"/>
                <a:gd fmla="*/ 49212 w 268288" name="connsiteX22"/>
                <a:gd fmla="*/ 220527 h 338138" name="connsiteY22"/>
                <a:gd fmla="*/ 57120 w 268288" name="connsiteX23"/>
                <a:gd fmla="*/ 228419 h 338138" name="connsiteY23"/>
                <a:gd fmla="*/ 80842 w 268288" name="connsiteX24"/>
                <a:gd fmla="*/ 228419 h 338138" name="connsiteY24"/>
                <a:gd fmla="*/ 103247 w 268288" name="connsiteX25"/>
                <a:gd fmla="*/ 250781 h 338138" name="connsiteY25"/>
                <a:gd fmla="*/ 80842 w 268288" name="connsiteX26"/>
                <a:gd fmla="*/ 273142 h 338138" name="connsiteY26"/>
                <a:gd fmla="*/ 57120 w 268288" name="connsiteX27"/>
                <a:gd fmla="*/ 273142 h 338138" name="connsiteY27"/>
                <a:gd fmla="*/ 49212 w 268288" name="connsiteX28"/>
                <a:gd fmla="*/ 281034 h 338138" name="connsiteY28"/>
                <a:gd fmla="*/ 57120 w 268288" name="connsiteX29"/>
                <a:gd fmla="*/ 288926 h 338138" name="connsiteY29"/>
                <a:gd fmla="*/ 80842 w 268288" name="connsiteX30"/>
                <a:gd fmla="*/ 288926 h 338138" name="connsiteY30"/>
                <a:gd fmla="*/ 119062 w 268288" name="connsiteX31"/>
                <a:gd fmla="*/ 250781 h 338138" name="connsiteY31"/>
                <a:gd fmla="*/ 103247 w 268288" name="connsiteX32"/>
                <a:gd fmla="*/ 220527 h 338138" name="connsiteY32"/>
                <a:gd fmla="*/ 119062 w 268288" name="connsiteX33"/>
                <a:gd fmla="*/ 190274 h 338138" name="connsiteY33"/>
                <a:gd fmla="*/ 119062 w 268288" name="connsiteX34"/>
                <a:gd fmla="*/ 188959 h 338138" name="connsiteY34"/>
                <a:gd fmla="*/ 80842 w 268288" name="connsiteX35"/>
                <a:gd fmla="*/ 150813 h 338138" name="connsiteY35"/>
                <a:gd fmla="*/ 57120 w 268288" name="connsiteX36"/>
                <a:gd fmla="*/ 150813 h 338138" name="connsiteY36"/>
                <a:gd fmla="*/ 46099 w 268288" name="connsiteX37"/>
                <a:gd fmla="*/ 47625 h 338138" name="connsiteY37"/>
                <a:gd fmla="*/ 15875 w 268288" name="connsiteX38"/>
                <a:gd fmla="*/ 79629 h 338138" name="connsiteY38"/>
                <a:gd fmla="*/ 15875 w 268288" name="connsiteX39"/>
                <a:gd fmla="*/ 114300 h 338138" name="connsiteY39"/>
                <a:gd fmla="*/ 252413 w 268288" name="connsiteX40"/>
                <a:gd fmla="*/ 114300 h 338138" name="connsiteY40"/>
                <a:gd fmla="*/ 252413 w 268288" name="connsiteX41"/>
                <a:gd fmla="*/ 79629 h 338138" name="connsiteY41"/>
                <a:gd fmla="*/ 222189 w 268288" name="connsiteX42"/>
                <a:gd fmla="*/ 47625 h 338138" name="connsiteY42"/>
                <a:gd fmla="*/ 210362 w 268288" name="connsiteX43"/>
                <a:gd fmla="*/ 47625 h 338138" name="connsiteY43"/>
                <a:gd fmla="*/ 210362 w 268288" name="connsiteX44"/>
                <a:gd fmla="*/ 71628 h 338138" name="connsiteY44"/>
                <a:gd fmla="*/ 202477 w 268288" name="connsiteX45"/>
                <a:gd fmla="*/ 79629 h 338138" name="connsiteY45"/>
                <a:gd fmla="*/ 194593 w 268288" name="connsiteX46"/>
                <a:gd fmla="*/ 71628 h 338138" name="connsiteY46"/>
                <a:gd fmla="*/ 194593 w 268288" name="connsiteX47"/>
                <a:gd fmla="*/ 47625 h 338138" name="connsiteY47"/>
                <a:gd fmla="*/ 73696 w 268288" name="connsiteX48"/>
                <a:gd fmla="*/ 47625 h 338138" name="connsiteY48"/>
                <a:gd fmla="*/ 73696 w 268288" name="connsiteX49"/>
                <a:gd fmla="*/ 71628 h 338138" name="connsiteY49"/>
                <a:gd fmla="*/ 65811 w 268288" name="connsiteX50"/>
                <a:gd fmla="*/ 79629 h 338138" name="connsiteY50"/>
                <a:gd fmla="*/ 57926 w 268288" name="connsiteX51"/>
                <a:gd fmla="*/ 71628 h 338138" name="connsiteY51"/>
                <a:gd fmla="*/ 57926 w 268288" name="connsiteX52"/>
                <a:gd fmla="*/ 47625 h 338138" name="connsiteY52"/>
                <a:gd fmla="*/ 46099 w 268288" name="connsiteX53"/>
                <a:gd fmla="*/ 47625 h 338138" name="connsiteY53"/>
                <a:gd fmla="*/ 65757 w 268288" name="connsiteX54"/>
                <a:gd fmla="*/ 0 h 338138" name="connsiteY54"/>
                <a:gd fmla="*/ 73648 w 268288" name="connsiteX55"/>
                <a:gd fmla="*/ 7925 h 338138" name="connsiteY55"/>
                <a:gd fmla="*/ 73648 w 268288" name="connsiteX56"/>
                <a:gd fmla="*/ 31700 h 338138" name="connsiteY56"/>
                <a:gd fmla="*/ 194640 w 268288" name="connsiteX57"/>
                <a:gd fmla="*/ 31700 h 338138" name="connsiteY57"/>
                <a:gd fmla="*/ 194640 w 268288" name="connsiteX58"/>
                <a:gd fmla="*/ 7925 h 338138" name="connsiteY58"/>
                <a:gd fmla="*/ 202531 w 268288" name="connsiteX59"/>
                <a:gd fmla="*/ 0 h 338138" name="connsiteY59"/>
                <a:gd fmla="*/ 210422 w 268288" name="connsiteX60"/>
                <a:gd fmla="*/ 7925 h 338138" name="connsiteY60"/>
                <a:gd fmla="*/ 210422 w 268288" name="connsiteX61"/>
                <a:gd fmla="*/ 31700 h 338138" name="connsiteY61"/>
                <a:gd fmla="*/ 222258 w 268288" name="connsiteX62"/>
                <a:gd fmla="*/ 31700 h 338138" name="connsiteY62"/>
                <a:gd fmla="*/ 268288 w 268288" name="connsiteX63"/>
                <a:gd fmla="*/ 79251 h 338138" name="connsiteY63"/>
                <a:gd fmla="*/ 268288 w 268288" name="connsiteX64"/>
                <a:gd fmla="*/ 290587 h 338138" name="connsiteY64"/>
                <a:gd fmla="*/ 222258 w 268288" name="connsiteX65"/>
                <a:gd fmla="*/ 338138 h 338138" name="connsiteY65"/>
                <a:gd fmla="*/ 46030 w 268288" name="connsiteX66"/>
                <a:gd fmla="*/ 338138 h 338138" name="connsiteY66"/>
                <a:gd fmla="*/ 0 w 268288" name="connsiteX67"/>
                <a:gd fmla="*/ 290587 h 338138" name="connsiteY67"/>
                <a:gd fmla="*/ 0 w 268288" name="connsiteX68"/>
                <a:gd fmla="*/ 79251 h 338138" name="connsiteY68"/>
                <a:gd fmla="*/ 46030 w 268288" name="connsiteX69"/>
                <a:gd fmla="*/ 31700 h 338138" name="connsiteY69"/>
                <a:gd fmla="*/ 57866 w 268288" name="connsiteX70"/>
                <a:gd fmla="*/ 31700 h 338138" name="connsiteY70"/>
                <a:gd fmla="*/ 57866 w 268288" name="connsiteX71"/>
                <a:gd fmla="*/ 7925 h 338138" name="connsiteY71"/>
                <a:gd fmla="*/ 65757 w 268288" name="connsiteX72"/>
                <a:gd fmla="*/ 0 h 338138" name="connsiteY7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b="b" l="l" r="r" t="t"/>
              <a:pathLst>
                <a:path h="338138" w="268288">
                  <a:moveTo>
                    <a:pt x="179388" y="166688"/>
                  </a:moveTo>
                  <a:cubicBezTo>
                    <a:pt x="192617" y="166688"/>
                    <a:pt x="203200" y="177246"/>
                    <a:pt x="203200" y="190443"/>
                  </a:cubicBezTo>
                  <a:cubicBezTo>
                    <a:pt x="203200" y="252471"/>
                    <a:pt x="203200" y="252471"/>
                    <a:pt x="203200" y="252471"/>
                  </a:cubicBezTo>
                  <a:cubicBezTo>
                    <a:pt x="203200" y="265668"/>
                    <a:pt x="192617" y="276226"/>
                    <a:pt x="179388" y="276226"/>
                  </a:cubicBezTo>
                  <a:cubicBezTo>
                    <a:pt x="166158" y="276226"/>
                    <a:pt x="155575" y="265668"/>
                    <a:pt x="155575" y="252471"/>
                  </a:cubicBezTo>
                  <a:cubicBezTo>
                    <a:pt x="155575" y="190443"/>
                    <a:pt x="155575" y="190443"/>
                    <a:pt x="155575" y="190443"/>
                  </a:cubicBezTo>
                  <a:cubicBezTo>
                    <a:pt x="155575" y="177246"/>
                    <a:pt x="166158" y="166688"/>
                    <a:pt x="179388" y="166688"/>
                  </a:cubicBezTo>
                  <a:close/>
                  <a:moveTo>
                    <a:pt x="179388" y="150813"/>
                  </a:moveTo>
                  <a:cubicBezTo>
                    <a:pt x="158221" y="150813"/>
                    <a:pt x="139700" y="169299"/>
                    <a:pt x="139700" y="190427"/>
                  </a:cubicBezTo>
                  <a:cubicBezTo>
                    <a:pt x="139700" y="252488"/>
                    <a:pt x="139700" y="252488"/>
                    <a:pt x="139700" y="252488"/>
                  </a:cubicBezTo>
                  <a:cubicBezTo>
                    <a:pt x="139700" y="273615"/>
                    <a:pt x="158221" y="292101"/>
                    <a:pt x="179388" y="292101"/>
                  </a:cubicBezTo>
                  <a:cubicBezTo>
                    <a:pt x="201877" y="292101"/>
                    <a:pt x="219075" y="273615"/>
                    <a:pt x="219075" y="252488"/>
                  </a:cubicBezTo>
                  <a:lnTo>
                    <a:pt x="219075" y="190427"/>
                  </a:lnTo>
                  <a:cubicBezTo>
                    <a:pt x="219075" y="169299"/>
                    <a:pt x="201877" y="150813"/>
                    <a:pt x="179388" y="150813"/>
                  </a:cubicBezTo>
                  <a:close/>
                  <a:moveTo>
                    <a:pt x="57120" y="150813"/>
                  </a:moveTo>
                  <a:cubicBezTo>
                    <a:pt x="51848" y="150813"/>
                    <a:pt x="49212" y="154759"/>
                    <a:pt x="49212" y="158705"/>
                  </a:cubicBezTo>
                  <a:cubicBezTo>
                    <a:pt x="49212" y="163967"/>
                    <a:pt x="51848" y="166597"/>
                    <a:pt x="57120" y="166597"/>
                  </a:cubicBezTo>
                  <a:cubicBezTo>
                    <a:pt x="80842" y="166597"/>
                    <a:pt x="80842" y="166597"/>
                    <a:pt x="80842" y="166597"/>
                  </a:cubicBezTo>
                  <a:cubicBezTo>
                    <a:pt x="92704" y="166597"/>
                    <a:pt x="103247" y="177120"/>
                    <a:pt x="103247" y="188959"/>
                  </a:cubicBezTo>
                  <a:cubicBezTo>
                    <a:pt x="103247" y="190274"/>
                    <a:pt x="103247" y="190274"/>
                    <a:pt x="103247" y="190274"/>
                  </a:cubicBezTo>
                  <a:cubicBezTo>
                    <a:pt x="103247" y="202112"/>
                    <a:pt x="92704" y="212635"/>
                    <a:pt x="80842" y="212635"/>
                  </a:cubicBezTo>
                  <a:cubicBezTo>
                    <a:pt x="57120" y="212635"/>
                    <a:pt x="57120" y="212635"/>
                    <a:pt x="57120" y="212635"/>
                  </a:cubicBezTo>
                  <a:cubicBezTo>
                    <a:pt x="51848" y="212635"/>
                    <a:pt x="49212" y="215266"/>
                    <a:pt x="49212" y="220527"/>
                  </a:cubicBezTo>
                  <a:cubicBezTo>
                    <a:pt x="49212" y="224473"/>
                    <a:pt x="51848" y="228419"/>
                    <a:pt x="57120" y="228419"/>
                  </a:cubicBezTo>
                  <a:cubicBezTo>
                    <a:pt x="80842" y="228419"/>
                    <a:pt x="80842" y="228419"/>
                    <a:pt x="80842" y="228419"/>
                  </a:cubicBezTo>
                  <a:cubicBezTo>
                    <a:pt x="92704" y="228419"/>
                    <a:pt x="103247" y="237627"/>
                    <a:pt x="103247" y="250781"/>
                  </a:cubicBezTo>
                  <a:cubicBezTo>
                    <a:pt x="103247" y="263934"/>
                    <a:pt x="92704" y="273142"/>
                    <a:pt x="80842" y="273142"/>
                  </a:cubicBezTo>
                  <a:cubicBezTo>
                    <a:pt x="57120" y="273142"/>
                    <a:pt x="57120" y="273142"/>
                    <a:pt x="57120" y="273142"/>
                  </a:cubicBezTo>
                  <a:cubicBezTo>
                    <a:pt x="51848" y="273142"/>
                    <a:pt x="49212" y="277088"/>
                    <a:pt x="49212" y="281034"/>
                  </a:cubicBezTo>
                  <a:cubicBezTo>
                    <a:pt x="49212" y="284980"/>
                    <a:pt x="51848" y="288926"/>
                    <a:pt x="57120" y="288926"/>
                  </a:cubicBezTo>
                  <a:cubicBezTo>
                    <a:pt x="80842" y="288926"/>
                    <a:pt x="80842" y="288926"/>
                    <a:pt x="80842" y="288926"/>
                  </a:cubicBezTo>
                  <a:cubicBezTo>
                    <a:pt x="101929" y="288926"/>
                    <a:pt x="119062" y="271826"/>
                    <a:pt x="119062" y="250781"/>
                  </a:cubicBezTo>
                  <a:cubicBezTo>
                    <a:pt x="119062" y="237627"/>
                    <a:pt x="112473" y="227104"/>
                    <a:pt x="103247" y="220527"/>
                  </a:cubicBezTo>
                  <a:cubicBezTo>
                    <a:pt x="112473" y="212635"/>
                    <a:pt x="119062" y="202112"/>
                    <a:pt x="119062" y="190274"/>
                  </a:cubicBezTo>
                  <a:lnTo>
                    <a:pt x="119062" y="188959"/>
                  </a:lnTo>
                  <a:cubicBezTo>
                    <a:pt x="119062" y="167913"/>
                    <a:pt x="101929" y="150813"/>
                    <a:pt x="80842" y="150813"/>
                  </a:cubicBezTo>
                  <a:cubicBezTo>
                    <a:pt x="57120" y="150813"/>
                    <a:pt x="57120" y="150813"/>
                    <a:pt x="57120" y="150813"/>
                  </a:cubicBezTo>
                  <a:close/>
                  <a:moveTo>
                    <a:pt x="46099" y="47625"/>
                  </a:moveTo>
                  <a:cubicBezTo>
                    <a:pt x="29016" y="47625"/>
                    <a:pt x="15875" y="62294"/>
                    <a:pt x="15875" y="79629"/>
                  </a:cubicBezTo>
                  <a:cubicBezTo>
                    <a:pt x="15875" y="114300"/>
                    <a:pt x="15875" y="114300"/>
                    <a:pt x="15875" y="114300"/>
                  </a:cubicBezTo>
                  <a:cubicBezTo>
                    <a:pt x="252413" y="114300"/>
                    <a:pt x="252413" y="114300"/>
                    <a:pt x="252413" y="114300"/>
                  </a:cubicBezTo>
                  <a:lnTo>
                    <a:pt x="252413" y="79629"/>
                  </a:lnTo>
                  <a:cubicBezTo>
                    <a:pt x="252413" y="62294"/>
                    <a:pt x="239272" y="47625"/>
                    <a:pt x="222189" y="47625"/>
                  </a:cubicBezTo>
                  <a:cubicBezTo>
                    <a:pt x="210362" y="47625"/>
                    <a:pt x="210362" y="47625"/>
                    <a:pt x="210362" y="47625"/>
                  </a:cubicBezTo>
                  <a:cubicBezTo>
                    <a:pt x="210362" y="71628"/>
                    <a:pt x="210362" y="71628"/>
                    <a:pt x="210362" y="71628"/>
                  </a:cubicBezTo>
                  <a:cubicBezTo>
                    <a:pt x="210362" y="75629"/>
                    <a:pt x="206420" y="79629"/>
                    <a:pt x="202477" y="79629"/>
                  </a:cubicBezTo>
                  <a:cubicBezTo>
                    <a:pt x="197221" y="79629"/>
                    <a:pt x="194593" y="75629"/>
                    <a:pt x="194593" y="71628"/>
                  </a:cubicBezTo>
                  <a:cubicBezTo>
                    <a:pt x="194593" y="47625"/>
                    <a:pt x="194593" y="47625"/>
                    <a:pt x="194593" y="47625"/>
                  </a:cubicBezTo>
                  <a:cubicBezTo>
                    <a:pt x="73696" y="47625"/>
                    <a:pt x="73696" y="47625"/>
                    <a:pt x="73696" y="47625"/>
                  </a:cubicBezTo>
                  <a:cubicBezTo>
                    <a:pt x="73696" y="71628"/>
                    <a:pt x="73696" y="71628"/>
                    <a:pt x="73696" y="71628"/>
                  </a:cubicBezTo>
                  <a:cubicBezTo>
                    <a:pt x="73696" y="75629"/>
                    <a:pt x="71067" y="79629"/>
                    <a:pt x="65811" y="79629"/>
                  </a:cubicBezTo>
                  <a:cubicBezTo>
                    <a:pt x="61869" y="79629"/>
                    <a:pt x="57926" y="75629"/>
                    <a:pt x="57926" y="71628"/>
                  </a:cubicBezTo>
                  <a:cubicBezTo>
                    <a:pt x="57926" y="47625"/>
                    <a:pt x="57926" y="47625"/>
                    <a:pt x="57926" y="47625"/>
                  </a:cubicBezTo>
                  <a:cubicBezTo>
                    <a:pt x="46099" y="47625"/>
                    <a:pt x="46099" y="47625"/>
                    <a:pt x="46099" y="47625"/>
                  </a:cubicBezTo>
                  <a:close/>
                  <a:moveTo>
                    <a:pt x="65757" y="0"/>
                  </a:moveTo>
                  <a:cubicBezTo>
                    <a:pt x="71018" y="0"/>
                    <a:pt x="73648" y="3962"/>
                    <a:pt x="73648" y="7925"/>
                  </a:cubicBezTo>
                  <a:cubicBezTo>
                    <a:pt x="73648" y="31700"/>
                    <a:pt x="73648" y="31700"/>
                    <a:pt x="73648" y="31700"/>
                  </a:cubicBezTo>
                  <a:cubicBezTo>
                    <a:pt x="194640" y="31700"/>
                    <a:pt x="194640" y="31700"/>
                    <a:pt x="194640" y="31700"/>
                  </a:cubicBezTo>
                  <a:cubicBezTo>
                    <a:pt x="194640" y="7925"/>
                    <a:pt x="194640" y="7925"/>
                    <a:pt x="194640" y="7925"/>
                  </a:cubicBezTo>
                  <a:cubicBezTo>
                    <a:pt x="194640" y="3962"/>
                    <a:pt x="197271" y="0"/>
                    <a:pt x="202531" y="0"/>
                  </a:cubicBezTo>
                  <a:cubicBezTo>
                    <a:pt x="206477" y="0"/>
                    <a:pt x="210422" y="3962"/>
                    <a:pt x="210422" y="7925"/>
                  </a:cubicBezTo>
                  <a:cubicBezTo>
                    <a:pt x="210422" y="31700"/>
                    <a:pt x="210422" y="31700"/>
                    <a:pt x="210422" y="31700"/>
                  </a:cubicBezTo>
                  <a:cubicBezTo>
                    <a:pt x="222258" y="31700"/>
                    <a:pt x="222258" y="31700"/>
                    <a:pt x="222258" y="31700"/>
                  </a:cubicBezTo>
                  <a:cubicBezTo>
                    <a:pt x="247246" y="31700"/>
                    <a:pt x="268288" y="52834"/>
                    <a:pt x="268288" y="79251"/>
                  </a:cubicBezTo>
                  <a:cubicBezTo>
                    <a:pt x="268288" y="290587"/>
                    <a:pt x="268288" y="290587"/>
                    <a:pt x="268288" y="290587"/>
                  </a:cubicBezTo>
                  <a:cubicBezTo>
                    <a:pt x="268288" y="317005"/>
                    <a:pt x="247246" y="338138"/>
                    <a:pt x="222258" y="338138"/>
                  </a:cubicBezTo>
                  <a:cubicBezTo>
                    <a:pt x="46030" y="338138"/>
                    <a:pt x="46030" y="338138"/>
                    <a:pt x="46030" y="338138"/>
                  </a:cubicBezTo>
                  <a:cubicBezTo>
                    <a:pt x="21042" y="338138"/>
                    <a:pt x="0" y="317005"/>
                    <a:pt x="0" y="290587"/>
                  </a:cubicBezTo>
                  <a:cubicBezTo>
                    <a:pt x="0" y="79251"/>
                    <a:pt x="0" y="79251"/>
                    <a:pt x="0" y="79251"/>
                  </a:cubicBezTo>
                  <a:cubicBezTo>
                    <a:pt x="0" y="52834"/>
                    <a:pt x="21042" y="31700"/>
                    <a:pt x="46030" y="31700"/>
                  </a:cubicBezTo>
                  <a:cubicBezTo>
                    <a:pt x="57866" y="31700"/>
                    <a:pt x="57866" y="31700"/>
                    <a:pt x="57866" y="31700"/>
                  </a:cubicBezTo>
                  <a:cubicBezTo>
                    <a:pt x="57866" y="7925"/>
                    <a:pt x="57866" y="7925"/>
                    <a:pt x="57866" y="7925"/>
                  </a:cubicBezTo>
                  <a:cubicBezTo>
                    <a:pt x="57866" y="3962"/>
                    <a:pt x="61812" y="0"/>
                    <a:pt x="6575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31CFE7A1-75A1-4218-843E-F31DEF513292}"/>
              </a:ext>
            </a:extLst>
          </p:cNvPr>
          <p:cNvGrpSpPr/>
          <p:nvPr/>
        </p:nvGrpSpPr>
        <p:grpSpPr>
          <a:xfrm>
            <a:off x="756937" y="1344984"/>
            <a:ext cx="7641817" cy="2698667"/>
            <a:chOff x="756937" y="1344984"/>
            <a:chExt cx="7641817" cy="2698667"/>
          </a:xfrm>
        </p:grpSpPr>
        <p:grpSp>
          <p:nvGrpSpPr>
            <p:cNvPr id="3" name="Group 7">
              <a:extLst>
                <a:ext uri="{FF2B5EF4-FFF2-40B4-BE49-F238E27FC236}">
                  <a16:creationId xmlns:a16="http://schemas.microsoft.com/office/drawing/2014/main" id="{7C8C59A8-A7CA-438F-984F-842656483CC9}"/>
                </a:ext>
              </a:extLst>
            </p:cNvPr>
            <p:cNvGrpSpPr/>
            <p:nvPr/>
          </p:nvGrpSpPr>
          <p:grpSpPr>
            <a:xfrm>
              <a:off x="756937" y="3416818"/>
              <a:ext cx="1805711" cy="626833"/>
              <a:chOff x="609599" y="3139323"/>
              <a:chExt cx="2407615" cy="835777"/>
            </a:xfrm>
          </p:grpSpPr>
          <p:sp>
            <p:nvSpPr>
              <p:cNvPr id="29" name="ïšḻïďê-TextBox 8">
                <a:extLst>
                  <a:ext uri="{FF2B5EF4-FFF2-40B4-BE49-F238E27FC236}">
                    <a16:creationId xmlns:a16="http://schemas.microsoft.com/office/drawing/2014/main" id="{031759E2-6A0D-4111-94A3-60960614A7EF}"/>
                  </a:ext>
                </a:extLst>
              </p:cNvPr>
              <p:cNvSpPr txBox="1"/>
              <p:nvPr/>
            </p:nvSpPr>
            <p:spPr>
              <a:xfrm>
                <a:off x="609599" y="3385544"/>
                <a:ext cx="2407615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92500" lnSpcReduction="20000"/>
              </a:bodyPr>
              <a:lstStyle/>
              <a:p>
                <a:pPr algn="r" defTabSz="914378">
                  <a:lnSpc>
                    <a:spcPct val="120000"/>
                  </a:lnSpc>
                  <a:defRPr/>
                </a:pPr>
                <a:r>
                  <a:rPr altLang="en-US" lang="zh-CN" sz="1000"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anose="020b0503020204020204" pitchFamily="34" typeface="微软雅黑"/>
                  </a:rPr>
                </a:br>
                <a:r>
                  <a:rPr altLang="en-US" lang="zh-CN" sz="1000"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30" name="ïšḻïďê-Rectangle 9">
                <a:extLst>
                  <a:ext uri="{FF2B5EF4-FFF2-40B4-BE49-F238E27FC236}">
                    <a16:creationId xmlns:a16="http://schemas.microsoft.com/office/drawing/2014/main" id="{9AFF7F43-0473-486F-A381-A656D974E232}"/>
                  </a:ext>
                </a:extLst>
              </p:cNvPr>
              <p:cNvSpPr/>
              <p:nvPr/>
            </p:nvSpPr>
            <p:spPr>
              <a:xfrm>
                <a:off x="609599" y="3139323"/>
                <a:ext cx="2407615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92500" lnSpcReduction="20000"/>
              </a:bodyPr>
              <a:lstStyle/>
              <a:p>
                <a:pPr algn="r" defTabSz="914378" lvl="0">
                  <a:defRPr/>
                </a:pPr>
                <a:r>
                  <a:rPr altLang="en-US" b="1" lang="zh-CN" sz="1600">
                    <a:solidFill>
                      <a:schemeClr val="accent2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4" name="Group 10">
              <a:extLst>
                <a:ext uri="{FF2B5EF4-FFF2-40B4-BE49-F238E27FC236}">
                  <a16:creationId xmlns:a16="http://schemas.microsoft.com/office/drawing/2014/main" id="{160EF7DB-D23C-4456-AAEE-FCF61C6DA198}"/>
                </a:ext>
              </a:extLst>
            </p:cNvPr>
            <p:cNvGrpSpPr/>
            <p:nvPr/>
          </p:nvGrpSpPr>
          <p:grpSpPr>
            <a:xfrm>
              <a:off x="6555757" y="3416818"/>
              <a:ext cx="1842997" cy="626833"/>
              <a:chOff x="9029821" y="3139323"/>
              <a:chExt cx="2457329" cy="835777"/>
            </a:xfrm>
          </p:grpSpPr>
          <p:sp>
            <p:nvSpPr>
              <p:cNvPr id="27" name="ïšḻïďê-TextBox 11">
                <a:extLst>
                  <a:ext uri="{FF2B5EF4-FFF2-40B4-BE49-F238E27FC236}">
                    <a16:creationId xmlns:a16="http://schemas.microsoft.com/office/drawing/2014/main" id="{5B9BE1D9-E0BA-4EAF-A99D-C86FD90C1064}"/>
                  </a:ext>
                </a:extLst>
              </p:cNvPr>
              <p:cNvSpPr txBox="1"/>
              <p:nvPr/>
            </p:nvSpPr>
            <p:spPr>
              <a:xfrm>
                <a:off x="9029821" y="3385544"/>
                <a:ext cx="2457329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92500" lnSpcReduction="20000"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altLang="en-US" lang="zh-CN" sz="1000"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anose="020b0503020204020204" pitchFamily="34" typeface="微软雅黑"/>
                  </a:rPr>
                </a:br>
                <a:r>
                  <a:rPr altLang="en-US" lang="zh-CN" sz="1000"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28" name="ïšḻïďê-Rectangle 12">
                <a:extLst>
                  <a:ext uri="{FF2B5EF4-FFF2-40B4-BE49-F238E27FC236}">
                    <a16:creationId xmlns:a16="http://schemas.microsoft.com/office/drawing/2014/main" id="{9659A6FB-73CD-495E-A929-53A1B58F07FC}"/>
                  </a:ext>
                </a:extLst>
              </p:cNvPr>
              <p:cNvSpPr/>
              <p:nvPr/>
            </p:nvSpPr>
            <p:spPr>
              <a:xfrm>
                <a:off x="9029821" y="3139323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92500" lnSpcReduction="20000"/>
              </a:bodyPr>
              <a:lstStyle/>
              <a:p>
                <a:pPr defTabSz="914378" lvl="0">
                  <a:defRPr/>
                </a:pPr>
                <a:r>
                  <a:rPr altLang="en-US" b="1" lang="zh-CN" sz="1600">
                    <a:solidFill>
                      <a:schemeClr val="accent4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6" name="Group 20">
              <a:extLst>
                <a:ext uri="{FF2B5EF4-FFF2-40B4-BE49-F238E27FC236}">
                  <a16:creationId xmlns:a16="http://schemas.microsoft.com/office/drawing/2014/main" id="{DD908375-9B3E-432F-8669-98130C9F4D17}"/>
                </a:ext>
              </a:extLst>
            </p:cNvPr>
            <p:cNvGrpSpPr/>
            <p:nvPr/>
          </p:nvGrpSpPr>
          <p:grpSpPr>
            <a:xfrm>
              <a:off x="756937" y="2380901"/>
              <a:ext cx="1805711" cy="626833"/>
              <a:chOff x="609599" y="3139323"/>
              <a:chExt cx="2407615" cy="835777"/>
            </a:xfrm>
          </p:grpSpPr>
          <p:sp>
            <p:nvSpPr>
              <p:cNvPr id="16" name="ïšḻïďê-TextBox 21">
                <a:extLst>
                  <a:ext uri="{FF2B5EF4-FFF2-40B4-BE49-F238E27FC236}">
                    <a16:creationId xmlns:a16="http://schemas.microsoft.com/office/drawing/2014/main" id="{307375E7-B769-4111-8C85-341717E8A09B}"/>
                  </a:ext>
                </a:extLst>
              </p:cNvPr>
              <p:cNvSpPr txBox="1"/>
              <p:nvPr/>
            </p:nvSpPr>
            <p:spPr>
              <a:xfrm>
                <a:off x="609599" y="3385544"/>
                <a:ext cx="2407615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92500" lnSpcReduction="20000"/>
              </a:bodyPr>
              <a:lstStyle/>
              <a:p>
                <a:pPr algn="r" defTabSz="914378">
                  <a:lnSpc>
                    <a:spcPct val="120000"/>
                  </a:lnSpc>
                  <a:defRPr/>
                </a:pPr>
                <a:r>
                  <a:rPr altLang="en-US" lang="zh-CN" sz="1000"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anose="020b0503020204020204" pitchFamily="34" typeface="微软雅黑"/>
                  </a:rPr>
                </a:br>
                <a:r>
                  <a:rPr altLang="en-US" lang="zh-CN" sz="1000"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17" name="ïšḻïďê-Rectangle 22">
                <a:extLst>
                  <a:ext uri="{FF2B5EF4-FFF2-40B4-BE49-F238E27FC236}">
                    <a16:creationId xmlns:a16="http://schemas.microsoft.com/office/drawing/2014/main" id="{B645675F-79E1-4E9D-85D3-939705DA5ABB}"/>
                  </a:ext>
                </a:extLst>
              </p:cNvPr>
              <p:cNvSpPr/>
              <p:nvPr/>
            </p:nvSpPr>
            <p:spPr>
              <a:xfrm>
                <a:off x="609599" y="3139323"/>
                <a:ext cx="2407615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92500" lnSpcReduction="20000"/>
              </a:bodyPr>
              <a:lstStyle/>
              <a:p>
                <a:pPr algn="r" defTabSz="914378" lvl="0">
                  <a:defRPr/>
                </a:pPr>
                <a:r>
                  <a:rPr altLang="en-US" b="1" lang="zh-CN" sz="1600">
                    <a:solidFill>
                      <a:schemeClr val="accent2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7" name="Group 23">
              <a:extLst>
                <a:ext uri="{FF2B5EF4-FFF2-40B4-BE49-F238E27FC236}">
                  <a16:creationId xmlns:a16="http://schemas.microsoft.com/office/drawing/2014/main" id="{9B9C70A8-9F8F-4E83-A0B8-E520A516A7D1}"/>
                </a:ext>
              </a:extLst>
            </p:cNvPr>
            <p:cNvGrpSpPr/>
            <p:nvPr/>
          </p:nvGrpSpPr>
          <p:grpSpPr>
            <a:xfrm>
              <a:off x="6555757" y="2380901"/>
              <a:ext cx="1842997" cy="626833"/>
              <a:chOff x="9029821" y="3139323"/>
              <a:chExt cx="2457329" cy="835777"/>
            </a:xfrm>
          </p:grpSpPr>
          <p:sp>
            <p:nvSpPr>
              <p:cNvPr id="14" name="ïšḻïďê-TextBox 24">
                <a:extLst>
                  <a:ext uri="{FF2B5EF4-FFF2-40B4-BE49-F238E27FC236}">
                    <a16:creationId xmlns:a16="http://schemas.microsoft.com/office/drawing/2014/main" id="{2C57A839-33FA-43EE-AC06-E76D160F322F}"/>
                  </a:ext>
                </a:extLst>
              </p:cNvPr>
              <p:cNvSpPr txBox="1"/>
              <p:nvPr/>
            </p:nvSpPr>
            <p:spPr>
              <a:xfrm>
                <a:off x="9029821" y="3385544"/>
                <a:ext cx="2457329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92500" lnSpcReduction="20000"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altLang="en-US" lang="zh-CN" sz="1000"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anose="020b0503020204020204" pitchFamily="34" typeface="微软雅黑"/>
                  </a:rPr>
                </a:br>
                <a:r>
                  <a:rPr altLang="en-US" lang="zh-CN" sz="1000"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15" name="ïšḻïďê-Rectangle 25">
                <a:extLst>
                  <a:ext uri="{FF2B5EF4-FFF2-40B4-BE49-F238E27FC236}">
                    <a16:creationId xmlns:a16="http://schemas.microsoft.com/office/drawing/2014/main" id="{F700AF1C-A3E0-4087-9247-1EA0F93386D8}"/>
                  </a:ext>
                </a:extLst>
              </p:cNvPr>
              <p:cNvSpPr/>
              <p:nvPr/>
            </p:nvSpPr>
            <p:spPr>
              <a:xfrm>
                <a:off x="9029821" y="3139323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92500" lnSpcReduction="20000"/>
              </a:bodyPr>
              <a:lstStyle/>
              <a:p>
                <a:pPr defTabSz="914378" lvl="0">
                  <a:defRPr/>
                </a:pPr>
                <a:r>
                  <a:rPr altLang="en-US" b="1" lang="zh-CN" sz="1600">
                    <a:solidFill>
                      <a:schemeClr val="accent4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8" name="Group 26">
              <a:extLst>
                <a:ext uri="{FF2B5EF4-FFF2-40B4-BE49-F238E27FC236}">
                  <a16:creationId xmlns:a16="http://schemas.microsoft.com/office/drawing/2014/main" id="{50663FCD-A605-4E1A-B205-35DEB004243C}"/>
                </a:ext>
              </a:extLst>
            </p:cNvPr>
            <p:cNvGrpSpPr/>
            <p:nvPr/>
          </p:nvGrpSpPr>
          <p:grpSpPr>
            <a:xfrm>
              <a:off x="756937" y="1344984"/>
              <a:ext cx="1805711" cy="626833"/>
              <a:chOff x="609599" y="3139323"/>
              <a:chExt cx="2407615" cy="835777"/>
            </a:xfrm>
          </p:grpSpPr>
          <p:sp>
            <p:nvSpPr>
              <p:cNvPr id="12" name="ïšḻïďê-TextBox 27">
                <a:extLst>
                  <a:ext uri="{FF2B5EF4-FFF2-40B4-BE49-F238E27FC236}">
                    <a16:creationId xmlns:a16="http://schemas.microsoft.com/office/drawing/2014/main" id="{AA472F77-5E15-4D53-9A36-BF9B73CF0774}"/>
                  </a:ext>
                </a:extLst>
              </p:cNvPr>
              <p:cNvSpPr txBox="1"/>
              <p:nvPr/>
            </p:nvSpPr>
            <p:spPr>
              <a:xfrm>
                <a:off x="609599" y="3385544"/>
                <a:ext cx="2407615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92500" lnSpcReduction="20000"/>
              </a:bodyPr>
              <a:lstStyle/>
              <a:p>
                <a:pPr algn="r" defTabSz="914378">
                  <a:lnSpc>
                    <a:spcPct val="120000"/>
                  </a:lnSpc>
                  <a:defRPr/>
                </a:pPr>
                <a:r>
                  <a:rPr altLang="en-US" lang="zh-CN" sz="1000"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anose="020b0503020204020204" pitchFamily="34" typeface="微软雅黑"/>
                  </a:rPr>
                </a:br>
                <a:r>
                  <a:rPr altLang="en-US" lang="zh-CN" sz="1000"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13" name="ïšḻïďê-Rectangle 28">
                <a:extLst>
                  <a:ext uri="{FF2B5EF4-FFF2-40B4-BE49-F238E27FC236}">
                    <a16:creationId xmlns:a16="http://schemas.microsoft.com/office/drawing/2014/main" id="{6F9CB272-8203-4839-BDD8-41F23B86BA15}"/>
                  </a:ext>
                </a:extLst>
              </p:cNvPr>
              <p:cNvSpPr/>
              <p:nvPr/>
            </p:nvSpPr>
            <p:spPr>
              <a:xfrm>
                <a:off x="609599" y="3139323"/>
                <a:ext cx="2407615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92500" lnSpcReduction="20000"/>
              </a:bodyPr>
              <a:lstStyle/>
              <a:p>
                <a:pPr algn="r" defTabSz="914378" lvl="0">
                  <a:defRPr/>
                </a:pPr>
                <a:r>
                  <a:rPr altLang="en-US" b="1" lang="zh-CN" sz="1600">
                    <a:solidFill>
                      <a:schemeClr val="accent2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9" name="Group 29">
              <a:extLst>
                <a:ext uri="{FF2B5EF4-FFF2-40B4-BE49-F238E27FC236}">
                  <a16:creationId xmlns:a16="http://schemas.microsoft.com/office/drawing/2014/main" id="{B8B3C4AC-CC97-4493-9CB4-20C37DB4EF5B}"/>
                </a:ext>
              </a:extLst>
            </p:cNvPr>
            <p:cNvGrpSpPr/>
            <p:nvPr/>
          </p:nvGrpSpPr>
          <p:grpSpPr>
            <a:xfrm>
              <a:off x="6532857" y="1344984"/>
              <a:ext cx="1842997" cy="626833"/>
              <a:chOff x="9029821" y="3139323"/>
              <a:chExt cx="2457329" cy="835777"/>
            </a:xfrm>
          </p:grpSpPr>
          <p:sp>
            <p:nvSpPr>
              <p:cNvPr id="10" name="ïšḻïďê-TextBox 30">
                <a:extLst>
                  <a:ext uri="{FF2B5EF4-FFF2-40B4-BE49-F238E27FC236}">
                    <a16:creationId xmlns:a16="http://schemas.microsoft.com/office/drawing/2014/main" id="{6A4472DC-7A13-44FA-867C-963700573BF6}"/>
                  </a:ext>
                </a:extLst>
              </p:cNvPr>
              <p:cNvSpPr txBox="1"/>
              <p:nvPr/>
            </p:nvSpPr>
            <p:spPr>
              <a:xfrm>
                <a:off x="9029821" y="3385544"/>
                <a:ext cx="2457329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92500" lnSpcReduction="20000"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altLang="en-US" lang="zh-CN" sz="1000"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anose="020b0503020204020204" pitchFamily="34" typeface="微软雅黑"/>
                  </a:rPr>
                </a:br>
                <a:r>
                  <a:rPr altLang="en-US" lang="zh-CN" sz="1000"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11" name="ïšḻïďê-Rectangle 31">
                <a:extLst>
                  <a:ext uri="{FF2B5EF4-FFF2-40B4-BE49-F238E27FC236}">
                    <a16:creationId xmlns:a16="http://schemas.microsoft.com/office/drawing/2014/main" id="{D806AC7C-D74E-4D2C-837F-BC64AC784698}"/>
                  </a:ext>
                </a:extLst>
              </p:cNvPr>
              <p:cNvSpPr/>
              <p:nvPr/>
            </p:nvSpPr>
            <p:spPr>
              <a:xfrm>
                <a:off x="9029821" y="3139323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92500" lnSpcReduction="20000"/>
              </a:bodyPr>
              <a:lstStyle/>
              <a:p>
                <a:pPr defTabSz="914378" lvl="0">
                  <a:defRPr/>
                </a:pPr>
                <a:r>
                  <a:rPr altLang="en-US" b="1" lang="zh-CN" sz="1600">
                    <a:solidFill>
                      <a:schemeClr val="accent4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314D560D-1A4D-486F-A78A-5633DD7D9C61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custDataLst>
      <p:tags r:id="rId2"/>
    </p:custDataLst>
    <p:extLst>
      <p:ext uri="{BB962C8B-B14F-4D97-AF65-F5344CB8AC3E}">
        <p14:creationId val="161936492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1" name="组合 30">
            <a:extLst>
              <a:ext uri="{FF2B5EF4-FFF2-40B4-BE49-F238E27FC236}">
                <a16:creationId xmlns:a16="http://schemas.microsoft.com/office/drawing/2014/main" id="{57F94870-B4EF-48E8-B398-A008DAE39D4C}"/>
              </a:ext>
            </a:extLst>
          </p:cNvPr>
          <p:cNvGrpSpPr/>
          <p:nvPr/>
        </p:nvGrpSpPr>
        <p:grpSpPr>
          <a:xfrm>
            <a:off x="1614494" y="1389543"/>
            <a:ext cx="3148518" cy="2679010"/>
            <a:chOff x="1614494" y="1389543"/>
            <a:chExt cx="3148518" cy="2679010"/>
          </a:xfrm>
        </p:grpSpPr>
        <p:sp>
          <p:nvSpPr>
            <p:cNvPr id="3" name="ïşḻïďê-Pentagon 2">
              <a:extLst>
                <a:ext uri="{FF2B5EF4-FFF2-40B4-BE49-F238E27FC236}">
                  <a16:creationId xmlns:a16="http://schemas.microsoft.com/office/drawing/2014/main" id="{E251AC95-1FDD-434D-A9B4-E62728AF687A}"/>
                </a:ext>
              </a:extLst>
            </p:cNvPr>
            <p:cNvSpPr/>
            <p:nvPr/>
          </p:nvSpPr>
          <p:spPr bwMode="auto">
            <a:xfrm>
              <a:off x="1614494" y="2108079"/>
              <a:ext cx="3148518" cy="523402"/>
            </a:xfrm>
            <a:prstGeom prst="homePlate">
              <a:avLst/>
            </a:prstGeom>
            <a:solidFill>
              <a:schemeClr val="accent2"/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" name="ïşḻïďê-Pentagon 3">
              <a:extLst>
                <a:ext uri="{FF2B5EF4-FFF2-40B4-BE49-F238E27FC236}">
                  <a16:creationId xmlns:a16="http://schemas.microsoft.com/office/drawing/2014/main" id="{32422D2F-9404-422D-B0FD-532EBFDAEFA9}"/>
                </a:ext>
              </a:extLst>
            </p:cNvPr>
            <p:cNvSpPr/>
            <p:nvPr/>
          </p:nvSpPr>
          <p:spPr bwMode="auto">
            <a:xfrm>
              <a:off x="1614494" y="2826615"/>
              <a:ext cx="2572468" cy="523402"/>
            </a:xfrm>
            <a:prstGeom prst="homePlate">
              <a:avLst/>
            </a:prstGeom>
            <a:solidFill>
              <a:schemeClr val="accent3"/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" name="ïşḻïďê-Pentagon 4">
              <a:extLst>
                <a:ext uri="{FF2B5EF4-FFF2-40B4-BE49-F238E27FC236}">
                  <a16:creationId xmlns:a16="http://schemas.microsoft.com/office/drawing/2014/main" id="{C8D165F4-98C9-4575-B40D-1C30718CF51F}"/>
                </a:ext>
              </a:extLst>
            </p:cNvPr>
            <p:cNvSpPr/>
            <p:nvPr/>
          </p:nvSpPr>
          <p:spPr bwMode="auto">
            <a:xfrm>
              <a:off x="1614494" y="3545151"/>
              <a:ext cx="1893592" cy="523402"/>
            </a:xfrm>
            <a:prstGeom prst="homePlate">
              <a:avLst/>
            </a:prstGeom>
            <a:solidFill>
              <a:schemeClr val="accent4"/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" name="ïşḻïďê-Pentagon 5">
              <a:extLst>
                <a:ext uri="{FF2B5EF4-FFF2-40B4-BE49-F238E27FC236}">
                  <a16:creationId xmlns:a16="http://schemas.microsoft.com/office/drawing/2014/main" id="{8973D0F9-F2AD-4463-BFF1-CECC266AB41A}"/>
                </a:ext>
              </a:extLst>
            </p:cNvPr>
            <p:cNvSpPr/>
            <p:nvPr/>
          </p:nvSpPr>
          <p:spPr bwMode="auto">
            <a:xfrm>
              <a:off x="1614494" y="1389543"/>
              <a:ext cx="2070419" cy="523402"/>
            </a:xfrm>
            <a:prstGeom prst="homePlate">
              <a:avLst/>
            </a:prstGeom>
            <a:solidFill>
              <a:schemeClr val="accent1"/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ïşḻïďê-Oval 6">
              <a:extLst>
                <a:ext uri="{FF2B5EF4-FFF2-40B4-BE49-F238E27FC236}">
                  <a16:creationId xmlns:a16="http://schemas.microsoft.com/office/drawing/2014/main" id="{25F7BD0C-8210-4036-A0E3-54E2F8155EE7}"/>
                </a:ext>
              </a:extLst>
            </p:cNvPr>
            <p:cNvSpPr/>
            <p:nvPr/>
          </p:nvSpPr>
          <p:spPr bwMode="auto">
            <a:xfrm>
              <a:off x="3050540" y="1457288"/>
              <a:ext cx="395151" cy="395151"/>
            </a:xfrm>
            <a:prstGeom prst="ellipse">
              <a:avLst/>
            </a:prstGeom>
            <a:solidFill>
              <a:schemeClr val="bg1"/>
            </a:solidFill>
            <a:ln w="19050">
              <a:noFill/>
              <a:round/>
            </a:ln>
          </p:spPr>
          <p:txBody>
            <a:bodyPr anchor="ctr" anchorCtr="1" bIns="45720" compatLnSpc="1" lIns="91440" rIns="91440" tIns="45720" vert="horz" wrap="non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/>
              <a:r>
                <a:rPr altLang="zh-CN" lang="en-US" sz="1600">
                  <a:solidFill>
                    <a:schemeClr val="accent1"/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01</a:t>
              </a:r>
            </a:p>
          </p:txBody>
        </p:sp>
        <p:sp>
          <p:nvSpPr>
            <p:cNvPr id="8" name="ïşḻïďê-Oval 7">
              <a:extLst>
                <a:ext uri="{FF2B5EF4-FFF2-40B4-BE49-F238E27FC236}">
                  <a16:creationId xmlns:a16="http://schemas.microsoft.com/office/drawing/2014/main" id="{752C1D28-8E19-4242-AE83-C55240578736}"/>
                </a:ext>
              </a:extLst>
            </p:cNvPr>
            <p:cNvSpPr/>
            <p:nvPr/>
          </p:nvSpPr>
          <p:spPr bwMode="auto">
            <a:xfrm>
              <a:off x="4126079" y="2171957"/>
              <a:ext cx="395151" cy="395151"/>
            </a:xfrm>
            <a:prstGeom prst="ellipse">
              <a:avLst/>
            </a:prstGeom>
            <a:solidFill>
              <a:schemeClr val="bg1"/>
            </a:solidFill>
            <a:ln w="19050">
              <a:noFill/>
              <a:round/>
            </a:ln>
          </p:spPr>
          <p:txBody>
            <a:bodyPr anchor="ctr" anchorCtr="1" bIns="45720" compatLnSpc="1" lIns="91440" rIns="91440" tIns="45720" vert="horz" wrap="non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/>
              <a:r>
                <a:rPr altLang="zh-CN" lang="en-US" sz="1600">
                  <a:solidFill>
                    <a:schemeClr val="accent2"/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02</a:t>
              </a:r>
            </a:p>
          </p:txBody>
        </p:sp>
        <p:sp>
          <p:nvSpPr>
            <p:cNvPr id="9" name="ïşḻïďê-Oval 8">
              <a:extLst>
                <a:ext uri="{FF2B5EF4-FFF2-40B4-BE49-F238E27FC236}">
                  <a16:creationId xmlns:a16="http://schemas.microsoft.com/office/drawing/2014/main" id="{0A8EBDA0-C9EF-474D-86C4-8457239A5C12}"/>
                </a:ext>
              </a:extLst>
            </p:cNvPr>
            <p:cNvSpPr/>
            <p:nvPr/>
          </p:nvSpPr>
          <p:spPr bwMode="auto">
            <a:xfrm>
              <a:off x="3565887" y="2886626"/>
              <a:ext cx="395151" cy="395151"/>
            </a:xfrm>
            <a:prstGeom prst="ellipse">
              <a:avLst/>
            </a:prstGeom>
            <a:solidFill>
              <a:schemeClr val="bg1"/>
            </a:solidFill>
            <a:ln w="19050">
              <a:noFill/>
              <a:round/>
            </a:ln>
          </p:spPr>
          <p:txBody>
            <a:bodyPr anchor="ctr" anchorCtr="1" bIns="45720" compatLnSpc="1" lIns="91440" rIns="91440" tIns="45720" vert="horz" wrap="non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/>
              <a:r>
                <a:rPr altLang="zh-CN" lang="en-US" sz="1600">
                  <a:solidFill>
                    <a:schemeClr val="accent3"/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03</a:t>
              </a:r>
            </a:p>
          </p:txBody>
        </p:sp>
        <p:sp>
          <p:nvSpPr>
            <p:cNvPr id="10" name="ïşḻïďê-Oval 9">
              <a:extLst>
                <a:ext uri="{FF2B5EF4-FFF2-40B4-BE49-F238E27FC236}">
                  <a16:creationId xmlns:a16="http://schemas.microsoft.com/office/drawing/2014/main" id="{1DE56515-04A6-4C35-AD3E-E8C36CA36D6E}"/>
                </a:ext>
              </a:extLst>
            </p:cNvPr>
            <p:cNvSpPr/>
            <p:nvPr/>
          </p:nvSpPr>
          <p:spPr bwMode="auto">
            <a:xfrm>
              <a:off x="2855411" y="3601295"/>
              <a:ext cx="395151" cy="395151"/>
            </a:xfrm>
            <a:prstGeom prst="ellipse">
              <a:avLst/>
            </a:prstGeom>
            <a:solidFill>
              <a:schemeClr val="bg1"/>
            </a:solidFill>
            <a:ln w="19050">
              <a:noFill/>
              <a:round/>
            </a:ln>
          </p:spPr>
          <p:txBody>
            <a:bodyPr anchor="ctr" anchorCtr="1" bIns="45720" compatLnSpc="1" lIns="91440" rIns="91440" tIns="45720" vert="horz" wrap="non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/>
              <a:r>
                <a:rPr altLang="zh-CN" lang="en-US" sz="1600">
                  <a:solidFill>
                    <a:schemeClr val="accent4"/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04</a:t>
              </a:r>
            </a:p>
          </p:txBody>
        </p:sp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DD0C2E15-16C0-4DC7-879C-93EE918984D8}"/>
              </a:ext>
            </a:extLst>
          </p:cNvPr>
          <p:cNvGrpSpPr/>
          <p:nvPr/>
        </p:nvGrpSpPr>
        <p:grpSpPr>
          <a:xfrm>
            <a:off x="1409055" y="762548"/>
            <a:ext cx="486826" cy="3851388"/>
            <a:chOff x="7562126" y="-13334"/>
            <a:chExt cx="852488" cy="6858000"/>
          </a:xfrm>
        </p:grpSpPr>
        <p:sp>
          <p:nvSpPr>
            <p:cNvPr id="20" name="ïşḻïďê-Freeform 19">
              <a:extLst>
                <a:ext uri="{FF2B5EF4-FFF2-40B4-BE49-F238E27FC236}">
                  <a16:creationId xmlns:a16="http://schemas.microsoft.com/office/drawing/2014/main" id="{D4029CAE-67BB-474D-A1AA-A1C8680E2BB5}"/>
                </a:ext>
              </a:extLst>
            </p:cNvPr>
            <p:cNvSpPr/>
            <p:nvPr/>
          </p:nvSpPr>
          <p:spPr bwMode="auto">
            <a:xfrm>
              <a:off x="7597051" y="6101716"/>
              <a:ext cx="779463" cy="742950"/>
            </a:xfrm>
            <a:custGeom>
              <a:gdLst>
                <a:gd fmla="*/ 312 w 312" name="T0"/>
                <a:gd fmla="*/ 254 h 300" name="T1"/>
                <a:gd fmla="*/ 266 w 312" name="T2"/>
                <a:gd fmla="*/ 300 h 300" name="T3"/>
                <a:gd fmla="*/ 47 w 312" name="T4"/>
                <a:gd fmla="*/ 300 h 300" name="T5"/>
                <a:gd fmla="*/ 1 w 312" name="T6"/>
                <a:gd fmla="*/ 254 h 300" name="T7"/>
                <a:gd fmla="*/ 0 w 312" name="T8"/>
                <a:gd fmla="*/ 46 h 300" name="T9"/>
                <a:gd fmla="*/ 47 w 312" name="T10"/>
                <a:gd fmla="*/ 0 h 300" name="T11"/>
                <a:gd fmla="*/ 265 w 312" name="T12"/>
                <a:gd fmla="*/ 0 h 300" name="T13"/>
                <a:gd fmla="*/ 312 w 312" name="T14"/>
                <a:gd fmla="*/ 46 h 300" name="T15"/>
                <a:gd fmla="*/ 312 w 312" name="T16"/>
                <a:gd fmla="*/ 254 h 30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00" w="312">
                  <a:moveTo>
                    <a:pt x="312" y="254"/>
                  </a:moveTo>
                  <a:cubicBezTo>
                    <a:pt x="312" y="279"/>
                    <a:pt x="291" y="300"/>
                    <a:pt x="266" y="300"/>
                  </a:cubicBezTo>
                  <a:cubicBezTo>
                    <a:pt x="47" y="300"/>
                    <a:pt x="47" y="300"/>
                    <a:pt x="47" y="300"/>
                  </a:cubicBezTo>
                  <a:cubicBezTo>
                    <a:pt x="21" y="300"/>
                    <a:pt x="1" y="279"/>
                    <a:pt x="1" y="25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1"/>
                    <a:pt x="21" y="0"/>
                    <a:pt x="47" y="0"/>
                  </a:cubicBezTo>
                  <a:cubicBezTo>
                    <a:pt x="265" y="0"/>
                    <a:pt x="265" y="0"/>
                    <a:pt x="265" y="0"/>
                  </a:cubicBezTo>
                  <a:cubicBezTo>
                    <a:pt x="291" y="0"/>
                    <a:pt x="312" y="20"/>
                    <a:pt x="312" y="46"/>
                  </a:cubicBezTo>
                  <a:lnTo>
                    <a:pt x="312" y="254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ïşḻïďê-Freeform 20">
              <a:extLst>
                <a:ext uri="{FF2B5EF4-FFF2-40B4-BE49-F238E27FC236}">
                  <a16:creationId xmlns:a16="http://schemas.microsoft.com/office/drawing/2014/main" id="{0FFF83EA-9836-48E3-93B5-3ACB46433699}"/>
                </a:ext>
              </a:extLst>
            </p:cNvPr>
            <p:cNvSpPr/>
            <p:nvPr/>
          </p:nvSpPr>
          <p:spPr bwMode="auto">
            <a:xfrm>
              <a:off x="7597051" y="-13334"/>
              <a:ext cx="774700" cy="1185863"/>
            </a:xfrm>
            <a:custGeom>
              <a:gdLst>
                <a:gd fmla="*/ 2 w 488" name="T0"/>
                <a:gd fmla="*/ 663 h 747" name="T1"/>
                <a:gd fmla="*/ 244 w 488" name="T2"/>
                <a:gd fmla="*/ 0 h 747" name="T3"/>
                <a:gd fmla="*/ 488 w 488" name="T4"/>
                <a:gd fmla="*/ 663 h 747" name="T5"/>
                <a:gd fmla="*/ 400 w 488" name="T6"/>
                <a:gd fmla="*/ 747 h 747" name="T7"/>
                <a:gd fmla="*/ 0 w 488" name="T8"/>
                <a:gd fmla="*/ 680 h 747" name="T9"/>
                <a:gd fmla="*/ 2 w 488" name="T10"/>
                <a:gd fmla="*/ 663 h 74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747" w="488">
                  <a:moveTo>
                    <a:pt x="2" y="663"/>
                  </a:moveTo>
                  <a:lnTo>
                    <a:pt x="244" y="0"/>
                  </a:lnTo>
                  <a:lnTo>
                    <a:pt x="488" y="663"/>
                  </a:lnTo>
                  <a:lnTo>
                    <a:pt x="400" y="747"/>
                  </a:lnTo>
                  <a:lnTo>
                    <a:pt x="0" y="680"/>
                  </a:lnTo>
                  <a:lnTo>
                    <a:pt x="2" y="66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ïşḻïďê-Freeform 21">
              <a:extLst>
                <a:ext uri="{FF2B5EF4-FFF2-40B4-BE49-F238E27FC236}">
                  <a16:creationId xmlns:a16="http://schemas.microsoft.com/office/drawing/2014/main" id="{88585CE0-4E56-4343-BAF8-A41A32E7B844}"/>
                </a:ext>
              </a:extLst>
            </p:cNvPr>
            <p:cNvSpPr/>
            <p:nvPr/>
          </p:nvSpPr>
          <p:spPr bwMode="auto">
            <a:xfrm>
              <a:off x="7597051" y="-13334"/>
              <a:ext cx="774700" cy="1185863"/>
            </a:xfrm>
            <a:custGeom>
              <a:gdLst>
                <a:gd fmla="*/ 2 w 488" name="T0"/>
                <a:gd fmla="*/ 663 h 747" name="T1"/>
                <a:gd fmla="*/ 244 w 488" name="T2"/>
                <a:gd fmla="*/ 0 h 747" name="T3"/>
                <a:gd fmla="*/ 488 w 488" name="T4"/>
                <a:gd fmla="*/ 663 h 747" name="T5"/>
                <a:gd fmla="*/ 400 w 488" name="T6"/>
                <a:gd fmla="*/ 747 h 747" name="T7"/>
                <a:gd fmla="*/ 0 w 488" name="T8"/>
                <a:gd fmla="*/ 680 h 74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47" w="488">
                  <a:moveTo>
                    <a:pt x="2" y="663"/>
                  </a:moveTo>
                  <a:lnTo>
                    <a:pt x="244" y="0"/>
                  </a:lnTo>
                  <a:lnTo>
                    <a:pt x="488" y="663"/>
                  </a:lnTo>
                  <a:lnTo>
                    <a:pt x="400" y="747"/>
                  </a:lnTo>
                  <a:lnTo>
                    <a:pt x="0" y="68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" name="ïşḻïďê-Freeform 22">
              <a:extLst>
                <a:ext uri="{FF2B5EF4-FFF2-40B4-BE49-F238E27FC236}">
                  <a16:creationId xmlns:a16="http://schemas.microsoft.com/office/drawing/2014/main" id="{314DE069-BF0C-4FAD-BA39-E9CC43604554}"/>
                </a:ext>
              </a:extLst>
            </p:cNvPr>
            <p:cNvSpPr/>
            <p:nvPr/>
          </p:nvSpPr>
          <p:spPr bwMode="auto">
            <a:xfrm>
              <a:off x="7854226" y="951866"/>
              <a:ext cx="261938" cy="5089525"/>
            </a:xfrm>
            <a:custGeom>
              <a:gdLst>
                <a:gd fmla="*/ 105 w 105" name="T0"/>
                <a:gd fmla="*/ 2006 h 2053" name="T1"/>
                <a:gd fmla="*/ 58 w 105" name="T2"/>
                <a:gd fmla="*/ 2053 h 2053" name="T3"/>
                <a:gd fmla="*/ 47 w 105" name="T4"/>
                <a:gd fmla="*/ 2053 h 2053" name="T5"/>
                <a:gd fmla="*/ 1 w 105" name="T6"/>
                <a:gd fmla="*/ 2006 h 2053" name="T7"/>
                <a:gd fmla="*/ 0 w 105" name="T8"/>
                <a:gd fmla="*/ 46 h 2053" name="T9"/>
                <a:gd fmla="*/ 46 w 105" name="T10"/>
                <a:gd fmla="*/ 0 h 2053" name="T11"/>
                <a:gd fmla="*/ 57 w 105" name="T12"/>
                <a:gd fmla="*/ 0 h 2053" name="T13"/>
                <a:gd fmla="*/ 104 w 105" name="T14"/>
                <a:gd fmla="*/ 46 h 2053" name="T15"/>
                <a:gd fmla="*/ 105 w 105" name="T16"/>
                <a:gd fmla="*/ 2006 h 205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053" w="105">
                  <a:moveTo>
                    <a:pt x="105" y="2006"/>
                  </a:moveTo>
                  <a:cubicBezTo>
                    <a:pt x="105" y="2032"/>
                    <a:pt x="84" y="2053"/>
                    <a:pt x="58" y="2053"/>
                  </a:cubicBezTo>
                  <a:cubicBezTo>
                    <a:pt x="47" y="2053"/>
                    <a:pt x="47" y="2053"/>
                    <a:pt x="47" y="2053"/>
                  </a:cubicBezTo>
                  <a:cubicBezTo>
                    <a:pt x="21" y="2053"/>
                    <a:pt x="1" y="2032"/>
                    <a:pt x="1" y="200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0"/>
                    <a:pt x="21" y="0"/>
                    <a:pt x="4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83" y="0"/>
                    <a:pt x="104" y="20"/>
                    <a:pt x="104" y="46"/>
                  </a:cubicBezTo>
                  <a:lnTo>
                    <a:pt x="105" y="2006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ïşḻïďê-Freeform 23">
              <a:extLst>
                <a:ext uri="{FF2B5EF4-FFF2-40B4-BE49-F238E27FC236}">
                  <a16:creationId xmlns:a16="http://schemas.microsoft.com/office/drawing/2014/main" id="{32466B74-21FB-4EAC-92D2-05D235D75DF6}"/>
                </a:ext>
              </a:extLst>
            </p:cNvPr>
            <p:cNvSpPr/>
            <p:nvPr/>
          </p:nvSpPr>
          <p:spPr bwMode="auto">
            <a:xfrm>
              <a:off x="8114576" y="951866"/>
              <a:ext cx="261938" cy="5089525"/>
            </a:xfrm>
            <a:custGeom>
              <a:gdLst>
                <a:gd fmla="*/ 105 w 105" name="T0"/>
                <a:gd fmla="*/ 2006 h 2053" name="T1"/>
                <a:gd fmla="*/ 58 w 105" name="T2"/>
                <a:gd fmla="*/ 2053 h 2053" name="T3"/>
                <a:gd fmla="*/ 47 w 105" name="T4"/>
                <a:gd fmla="*/ 2053 h 2053" name="T5"/>
                <a:gd fmla="*/ 1 w 105" name="T6"/>
                <a:gd fmla="*/ 2006 h 2053" name="T7"/>
                <a:gd fmla="*/ 0 w 105" name="T8"/>
                <a:gd fmla="*/ 46 h 2053" name="T9"/>
                <a:gd fmla="*/ 47 w 105" name="T10"/>
                <a:gd fmla="*/ 0 h 2053" name="T11"/>
                <a:gd fmla="*/ 58 w 105" name="T12"/>
                <a:gd fmla="*/ 0 h 2053" name="T13"/>
                <a:gd fmla="*/ 104 w 105" name="T14"/>
                <a:gd fmla="*/ 46 h 2053" name="T15"/>
                <a:gd fmla="*/ 105 w 105" name="T16"/>
                <a:gd fmla="*/ 2006 h 205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053" w="105">
                  <a:moveTo>
                    <a:pt x="105" y="2006"/>
                  </a:moveTo>
                  <a:cubicBezTo>
                    <a:pt x="105" y="2032"/>
                    <a:pt x="84" y="2053"/>
                    <a:pt x="58" y="2053"/>
                  </a:cubicBezTo>
                  <a:cubicBezTo>
                    <a:pt x="47" y="2053"/>
                    <a:pt x="47" y="2053"/>
                    <a:pt x="47" y="2053"/>
                  </a:cubicBezTo>
                  <a:cubicBezTo>
                    <a:pt x="22" y="2053"/>
                    <a:pt x="1" y="2032"/>
                    <a:pt x="1" y="200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0"/>
                    <a:pt x="21" y="0"/>
                    <a:pt x="4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83" y="0"/>
                    <a:pt x="104" y="20"/>
                    <a:pt x="104" y="46"/>
                  </a:cubicBezTo>
                  <a:lnTo>
                    <a:pt x="105" y="2006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ïşḻïďê-Freeform 24">
              <a:extLst>
                <a:ext uri="{FF2B5EF4-FFF2-40B4-BE49-F238E27FC236}">
                  <a16:creationId xmlns:a16="http://schemas.microsoft.com/office/drawing/2014/main" id="{138CEA73-FB16-453F-8768-84763F71660F}"/>
                </a:ext>
              </a:extLst>
            </p:cNvPr>
            <p:cNvSpPr/>
            <p:nvPr/>
          </p:nvSpPr>
          <p:spPr bwMode="auto">
            <a:xfrm>
              <a:off x="7597051" y="951866"/>
              <a:ext cx="261938" cy="5089525"/>
            </a:xfrm>
            <a:custGeom>
              <a:gdLst>
                <a:gd fmla="*/ 105 w 105" name="T0"/>
                <a:gd fmla="*/ 2006 h 2053" name="T1"/>
                <a:gd fmla="*/ 58 w 105" name="T2"/>
                <a:gd fmla="*/ 2053 h 2053" name="T3"/>
                <a:gd fmla="*/ 47 w 105" name="T4"/>
                <a:gd fmla="*/ 2053 h 2053" name="T5"/>
                <a:gd fmla="*/ 0 w 105" name="T6"/>
                <a:gd fmla="*/ 2006 h 2053" name="T7"/>
                <a:gd fmla="*/ 0 w 105" name="T8"/>
                <a:gd fmla="*/ 46 h 2053" name="T9"/>
                <a:gd fmla="*/ 46 w 105" name="T10"/>
                <a:gd fmla="*/ 0 h 2053" name="T11"/>
                <a:gd fmla="*/ 57 w 105" name="T12"/>
                <a:gd fmla="*/ 0 h 2053" name="T13"/>
                <a:gd fmla="*/ 104 w 105" name="T14"/>
                <a:gd fmla="*/ 46 h 2053" name="T15"/>
                <a:gd fmla="*/ 105 w 105" name="T16"/>
                <a:gd fmla="*/ 2006 h 205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053" w="105">
                  <a:moveTo>
                    <a:pt x="105" y="2006"/>
                  </a:moveTo>
                  <a:cubicBezTo>
                    <a:pt x="105" y="2032"/>
                    <a:pt x="84" y="2053"/>
                    <a:pt x="58" y="2053"/>
                  </a:cubicBezTo>
                  <a:cubicBezTo>
                    <a:pt x="47" y="2053"/>
                    <a:pt x="47" y="2053"/>
                    <a:pt x="47" y="2053"/>
                  </a:cubicBezTo>
                  <a:cubicBezTo>
                    <a:pt x="21" y="2053"/>
                    <a:pt x="0" y="2032"/>
                    <a:pt x="0" y="200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1"/>
                    <a:pt x="21" y="0"/>
                    <a:pt x="4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83" y="0"/>
                    <a:pt x="104" y="21"/>
                    <a:pt x="104" y="46"/>
                  </a:cubicBezTo>
                  <a:lnTo>
                    <a:pt x="105" y="2006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ïşḻïďê-Freeform 25">
              <a:extLst>
                <a:ext uri="{FF2B5EF4-FFF2-40B4-BE49-F238E27FC236}">
                  <a16:creationId xmlns:a16="http://schemas.microsoft.com/office/drawing/2014/main" id="{BBB11D40-7BE8-4929-BF1B-7A851CE1F7B9}"/>
                </a:ext>
              </a:extLst>
            </p:cNvPr>
            <p:cNvSpPr/>
            <p:nvPr/>
          </p:nvSpPr>
          <p:spPr bwMode="auto">
            <a:xfrm>
              <a:off x="7884389" y="-13334"/>
              <a:ext cx="200025" cy="312738"/>
            </a:xfrm>
            <a:custGeom>
              <a:gdLst>
                <a:gd fmla="*/ 40 w 80" name="T0"/>
                <a:gd fmla="*/ 0 h 126" name="T1"/>
                <a:gd fmla="*/ 0 w 80" name="T2"/>
                <a:gd fmla="*/ 110 h 126" name="T3"/>
                <a:gd fmla="*/ 40 w 80" name="T4"/>
                <a:gd fmla="*/ 126 h 126" name="T5"/>
                <a:gd fmla="*/ 80 w 80" name="T6"/>
                <a:gd fmla="*/ 110 h 126" name="T7"/>
                <a:gd fmla="*/ 40 w 80" name="T8"/>
                <a:gd fmla="*/ 0 h 12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5" w="80">
                  <a:moveTo>
                    <a:pt x="40" y="0"/>
                  </a:moveTo>
                  <a:cubicBezTo>
                    <a:pt x="0" y="110"/>
                    <a:pt x="0" y="110"/>
                    <a:pt x="0" y="110"/>
                  </a:cubicBezTo>
                  <a:cubicBezTo>
                    <a:pt x="0" y="110"/>
                    <a:pt x="11" y="126"/>
                    <a:pt x="40" y="126"/>
                  </a:cubicBezTo>
                  <a:cubicBezTo>
                    <a:pt x="68" y="126"/>
                    <a:pt x="80" y="110"/>
                    <a:pt x="80" y="11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ïşḻïďê-Rectangle 26">
              <a:extLst>
                <a:ext uri="{FF2B5EF4-FFF2-40B4-BE49-F238E27FC236}">
                  <a16:creationId xmlns:a16="http://schemas.microsoft.com/office/drawing/2014/main" id="{ABA7F6B5-4114-4116-B0D4-92CFF3D5DC4B}"/>
                </a:ext>
              </a:extLst>
            </p:cNvPr>
            <p:cNvSpPr/>
            <p:nvPr/>
          </p:nvSpPr>
          <p:spPr bwMode="auto">
            <a:xfrm>
              <a:off x="7597051" y="5925504"/>
              <a:ext cx="779463" cy="34925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ïşḻïďê-Freeform 27">
              <a:extLst>
                <a:ext uri="{FF2B5EF4-FFF2-40B4-BE49-F238E27FC236}">
                  <a16:creationId xmlns:a16="http://schemas.microsoft.com/office/drawing/2014/main" id="{5918956F-5B3C-4A64-9D37-A603B7D75B30}"/>
                </a:ext>
              </a:extLst>
            </p:cNvPr>
            <p:cNvSpPr/>
            <p:nvPr/>
          </p:nvSpPr>
          <p:spPr bwMode="auto">
            <a:xfrm>
              <a:off x="7562126" y="6217604"/>
              <a:ext cx="852488" cy="57150"/>
            </a:xfrm>
            <a:custGeom>
              <a:gdLst>
                <a:gd fmla="*/ 326 w 341" name="T0"/>
                <a:gd fmla="*/ 0 h 23" name="T1"/>
                <a:gd fmla="*/ 15 w 341" name="T2"/>
                <a:gd fmla="*/ 0 h 23" name="T3"/>
                <a:gd fmla="*/ 15 w 341" name="T4"/>
                <a:gd fmla="*/ 23 h 23" name="T5"/>
                <a:gd fmla="*/ 326 w 341" name="T6"/>
                <a:gd fmla="*/ 23 h 23" name="T7"/>
                <a:gd fmla="*/ 326 w 341" name="T8"/>
                <a:gd fmla="*/ 0 h 2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3" w="341">
                  <a:moveTo>
                    <a:pt x="326" y="0"/>
                  </a:moveTo>
                  <a:cubicBezTo>
                    <a:pt x="222" y="0"/>
                    <a:pt x="119" y="0"/>
                    <a:pt x="15" y="0"/>
                  </a:cubicBezTo>
                  <a:cubicBezTo>
                    <a:pt x="0" y="0"/>
                    <a:pt x="0" y="23"/>
                    <a:pt x="15" y="23"/>
                  </a:cubicBezTo>
                  <a:cubicBezTo>
                    <a:pt x="119" y="23"/>
                    <a:pt x="222" y="23"/>
                    <a:pt x="326" y="23"/>
                  </a:cubicBezTo>
                  <a:cubicBezTo>
                    <a:pt x="341" y="23"/>
                    <a:pt x="341" y="0"/>
                    <a:pt x="326" y="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ïşḻïďê-Freeform 28">
              <a:extLst>
                <a:ext uri="{FF2B5EF4-FFF2-40B4-BE49-F238E27FC236}">
                  <a16:creationId xmlns:a16="http://schemas.microsoft.com/office/drawing/2014/main" id="{2B0618B5-F5A7-402A-BCF5-48332C7FAF2E}"/>
                </a:ext>
              </a:extLst>
            </p:cNvPr>
            <p:cNvSpPr/>
            <p:nvPr/>
          </p:nvSpPr>
          <p:spPr bwMode="auto">
            <a:xfrm>
              <a:off x="7562126" y="6069966"/>
              <a:ext cx="852488" cy="58738"/>
            </a:xfrm>
            <a:custGeom>
              <a:gdLst>
                <a:gd fmla="*/ 326 w 341" name="T0"/>
                <a:gd fmla="*/ 0 h 24" name="T1"/>
                <a:gd fmla="*/ 15 w 341" name="T2"/>
                <a:gd fmla="*/ 1 h 24" name="T3"/>
                <a:gd fmla="*/ 15 w 341" name="T4"/>
                <a:gd fmla="*/ 24 h 24" name="T5"/>
                <a:gd fmla="*/ 326 w 341" name="T6"/>
                <a:gd fmla="*/ 24 h 24" name="T7"/>
                <a:gd fmla="*/ 326 w 341" name="T8"/>
                <a:gd fmla="*/ 0 h 2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4" w="341">
                  <a:moveTo>
                    <a:pt x="326" y="0"/>
                  </a:moveTo>
                  <a:cubicBezTo>
                    <a:pt x="222" y="0"/>
                    <a:pt x="119" y="1"/>
                    <a:pt x="15" y="1"/>
                  </a:cubicBezTo>
                  <a:cubicBezTo>
                    <a:pt x="0" y="1"/>
                    <a:pt x="0" y="24"/>
                    <a:pt x="15" y="24"/>
                  </a:cubicBezTo>
                  <a:cubicBezTo>
                    <a:pt x="119" y="24"/>
                    <a:pt x="222" y="24"/>
                    <a:pt x="326" y="24"/>
                  </a:cubicBezTo>
                  <a:cubicBezTo>
                    <a:pt x="341" y="24"/>
                    <a:pt x="341" y="0"/>
                    <a:pt x="326" y="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ïşḻïďê-Freeform 29">
              <a:extLst>
                <a:ext uri="{FF2B5EF4-FFF2-40B4-BE49-F238E27FC236}">
                  <a16:creationId xmlns:a16="http://schemas.microsoft.com/office/drawing/2014/main" id="{D09C93F0-580A-4F2D-8B66-75C33E1F1D6D}"/>
                </a:ext>
              </a:extLst>
            </p:cNvPr>
            <p:cNvSpPr/>
            <p:nvPr/>
          </p:nvSpPr>
          <p:spPr bwMode="auto">
            <a:xfrm>
              <a:off x="7562126" y="5925504"/>
              <a:ext cx="852488" cy="58738"/>
            </a:xfrm>
            <a:custGeom>
              <a:gdLst>
                <a:gd fmla="*/ 325 w 341" name="T0"/>
                <a:gd fmla="*/ 0 h 24" name="T1"/>
                <a:gd fmla="*/ 15 w 341" name="T2"/>
                <a:gd fmla="*/ 0 h 24" name="T3"/>
                <a:gd fmla="*/ 15 w 341" name="T4"/>
                <a:gd fmla="*/ 24 h 24" name="T5"/>
                <a:gd fmla="*/ 325 w 341" name="T6"/>
                <a:gd fmla="*/ 23 h 24" name="T7"/>
                <a:gd fmla="*/ 325 w 341" name="T8"/>
                <a:gd fmla="*/ 0 h 2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4" w="341">
                  <a:moveTo>
                    <a:pt x="325" y="0"/>
                  </a:moveTo>
                  <a:cubicBezTo>
                    <a:pt x="222" y="0"/>
                    <a:pt x="119" y="0"/>
                    <a:pt x="15" y="0"/>
                  </a:cubicBezTo>
                  <a:cubicBezTo>
                    <a:pt x="0" y="0"/>
                    <a:pt x="0" y="24"/>
                    <a:pt x="15" y="24"/>
                  </a:cubicBezTo>
                  <a:cubicBezTo>
                    <a:pt x="119" y="24"/>
                    <a:pt x="222" y="24"/>
                    <a:pt x="325" y="23"/>
                  </a:cubicBezTo>
                  <a:cubicBezTo>
                    <a:pt x="341" y="23"/>
                    <a:pt x="341" y="0"/>
                    <a:pt x="325" y="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CC0BDA4F-89A7-4A88-9B30-7B34650AAD34}"/>
              </a:ext>
            </a:extLst>
          </p:cNvPr>
          <p:cNvGrpSpPr/>
          <p:nvPr/>
        </p:nvGrpSpPr>
        <p:grpSpPr>
          <a:xfrm>
            <a:off x="3508086" y="3587659"/>
            <a:ext cx="2971934" cy="422424"/>
            <a:chOff x="3508086" y="3587659"/>
            <a:chExt cx="2971934" cy="422424"/>
          </a:xfrm>
        </p:grpSpPr>
        <p:sp>
          <p:nvSpPr>
            <p:cNvPr id="12" name="ïşḻïďê-文本框 70">
              <a:extLst>
                <a:ext uri="{FF2B5EF4-FFF2-40B4-BE49-F238E27FC236}">
                  <a16:creationId xmlns:a16="http://schemas.microsoft.com/office/drawing/2014/main" id="{8FA01134-36FD-4EDB-99E1-D0FE47CAF800}"/>
                </a:ext>
              </a:extLst>
            </p:cNvPr>
            <p:cNvSpPr txBox="1"/>
            <p:nvPr/>
          </p:nvSpPr>
          <p:spPr>
            <a:xfrm>
              <a:off x="3508086" y="3587659"/>
              <a:ext cx="2971934" cy="182148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 fontScale="85000" lnSpcReduction="20000"/>
            </a:bodyPr>
            <a:lstStyle/>
            <a:p>
              <a:r>
                <a:rPr altLang="en-US" b="1" lang="zh-CN" sz="1600">
                  <a:solidFill>
                    <a:schemeClr val="accent4">
                      <a:lumMod val="100000"/>
                    </a:schemeClr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13" name="ïşḻïďê-文本框 71">
              <a:extLst>
                <a:ext uri="{FF2B5EF4-FFF2-40B4-BE49-F238E27FC236}">
                  <a16:creationId xmlns:a16="http://schemas.microsoft.com/office/drawing/2014/main" id="{EB8094AE-5775-4211-8BBE-71068EA8FF21}"/>
                </a:ext>
              </a:extLst>
            </p:cNvPr>
            <p:cNvSpPr txBox="1"/>
            <p:nvPr/>
          </p:nvSpPr>
          <p:spPr>
            <a:xfrm>
              <a:off x="3508086" y="3769807"/>
              <a:ext cx="2971934" cy="240276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 （建议使用主题字体）</a:t>
              </a:r>
            </a:p>
          </p:txBody>
        </p: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91294918-C61D-412D-9EAD-5C6E469DEF0F}"/>
              </a:ext>
            </a:extLst>
          </p:cNvPr>
          <p:cNvGrpSpPr/>
          <p:nvPr/>
        </p:nvGrpSpPr>
        <p:grpSpPr>
          <a:xfrm>
            <a:off x="4186962" y="2874187"/>
            <a:ext cx="2971934" cy="422425"/>
            <a:chOff x="4186962" y="2874187"/>
            <a:chExt cx="2971934" cy="422425"/>
          </a:xfrm>
        </p:grpSpPr>
        <p:sp>
          <p:nvSpPr>
            <p:cNvPr id="14" name="ïşḻïďê-文本框 72">
              <a:extLst>
                <a:ext uri="{FF2B5EF4-FFF2-40B4-BE49-F238E27FC236}">
                  <a16:creationId xmlns:a16="http://schemas.microsoft.com/office/drawing/2014/main" id="{4EECC1D2-3CC9-4F30-814F-707AA1CF5176}"/>
                </a:ext>
              </a:extLst>
            </p:cNvPr>
            <p:cNvSpPr txBox="1"/>
            <p:nvPr/>
          </p:nvSpPr>
          <p:spPr>
            <a:xfrm>
              <a:off x="4186962" y="2874187"/>
              <a:ext cx="2971934" cy="182148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 fontScale="85000" lnSpcReduction="20000"/>
            </a:bodyPr>
            <a:lstStyle/>
            <a:p>
              <a:r>
                <a:rPr altLang="en-US" b="1" lang="zh-CN" sz="1600">
                  <a:solidFill>
                    <a:schemeClr val="accent3">
                      <a:lumMod val="100000"/>
                    </a:schemeClr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15" name="ïşḻïďê-文本框 73">
              <a:extLst>
                <a:ext uri="{FF2B5EF4-FFF2-40B4-BE49-F238E27FC236}">
                  <a16:creationId xmlns:a16="http://schemas.microsoft.com/office/drawing/2014/main" id="{2C238295-C755-480B-A1FE-2F8FF73DD95C}"/>
                </a:ext>
              </a:extLst>
            </p:cNvPr>
            <p:cNvSpPr txBox="1"/>
            <p:nvPr/>
          </p:nvSpPr>
          <p:spPr>
            <a:xfrm>
              <a:off x="4186962" y="3056336"/>
              <a:ext cx="2971934" cy="240276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 （建议使用主题字体）</a:t>
              </a: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A9C22C80-CA31-4E32-B2B3-6BB72241E60D}"/>
              </a:ext>
            </a:extLst>
          </p:cNvPr>
          <p:cNvGrpSpPr/>
          <p:nvPr/>
        </p:nvGrpSpPr>
        <p:grpSpPr>
          <a:xfrm>
            <a:off x="4763012" y="2160717"/>
            <a:ext cx="2971934" cy="422424"/>
            <a:chOff x="4763012" y="2160717"/>
            <a:chExt cx="2971934" cy="422424"/>
          </a:xfrm>
        </p:grpSpPr>
        <p:sp>
          <p:nvSpPr>
            <p:cNvPr id="16" name="íślíḋè-文本框 74">
              <a:extLst>
                <a:ext uri="{FF2B5EF4-FFF2-40B4-BE49-F238E27FC236}">
                  <a16:creationId xmlns:a16="http://schemas.microsoft.com/office/drawing/2014/main" id="{50CE8FBA-9B67-4458-ABAD-25EC41B62065}"/>
                </a:ext>
              </a:extLst>
            </p:cNvPr>
            <p:cNvSpPr txBox="1"/>
            <p:nvPr/>
          </p:nvSpPr>
          <p:spPr>
            <a:xfrm>
              <a:off x="4763012" y="2160717"/>
              <a:ext cx="2971934" cy="182148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 fontScale="85000" lnSpcReduction="20000"/>
            </a:bodyPr>
            <a:lstStyle/>
            <a:p>
              <a:r>
                <a:rPr altLang="en-US" b="1" lang="zh-CN" sz="1600">
                  <a:solidFill>
                    <a:schemeClr val="accent2">
                      <a:lumMod val="100000"/>
                    </a:schemeClr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17" name="íślíḋè-文本框 75">
              <a:extLst>
                <a:ext uri="{FF2B5EF4-FFF2-40B4-BE49-F238E27FC236}">
                  <a16:creationId xmlns:a16="http://schemas.microsoft.com/office/drawing/2014/main" id="{4CD074D0-1746-4A41-AEF3-B953BF0C9854}"/>
                </a:ext>
              </a:extLst>
            </p:cNvPr>
            <p:cNvSpPr txBox="1"/>
            <p:nvPr/>
          </p:nvSpPr>
          <p:spPr>
            <a:xfrm>
              <a:off x="4763012" y="2342865"/>
              <a:ext cx="2971934" cy="240276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 （建议使用主题字体）</a:t>
              </a:r>
            </a:p>
          </p:txBody>
        </p:sp>
      </p:grpSp>
      <p:grpSp>
        <p:nvGrpSpPr>
          <p:cNvPr id="32" name="组合 31">
            <a:extLst>
              <a:ext uri="{FF2B5EF4-FFF2-40B4-BE49-F238E27FC236}">
                <a16:creationId xmlns:a16="http://schemas.microsoft.com/office/drawing/2014/main" id="{76071622-D220-49CC-A87A-637B684C9D87}"/>
              </a:ext>
            </a:extLst>
          </p:cNvPr>
          <p:cNvGrpSpPr/>
          <p:nvPr/>
        </p:nvGrpSpPr>
        <p:grpSpPr>
          <a:xfrm>
            <a:off x="3684912" y="1447246"/>
            <a:ext cx="2971934" cy="422425"/>
            <a:chOff x="3684912" y="1447246"/>
            <a:chExt cx="2971934" cy="422425"/>
          </a:xfrm>
        </p:grpSpPr>
        <p:sp>
          <p:nvSpPr>
            <p:cNvPr id="18" name="íślíḋè-文本框 76">
              <a:extLst>
                <a:ext uri="{FF2B5EF4-FFF2-40B4-BE49-F238E27FC236}">
                  <a16:creationId xmlns:a16="http://schemas.microsoft.com/office/drawing/2014/main" id="{DF1297AF-DA50-436A-87F5-0C1032F69103}"/>
                </a:ext>
              </a:extLst>
            </p:cNvPr>
            <p:cNvSpPr txBox="1"/>
            <p:nvPr/>
          </p:nvSpPr>
          <p:spPr>
            <a:xfrm>
              <a:off x="3684912" y="1447246"/>
              <a:ext cx="2971934" cy="182148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 fontScale="85000" lnSpcReduction="20000"/>
            </a:bodyPr>
            <a:lstStyle/>
            <a:p>
              <a:r>
                <a:rPr altLang="en-US" b="1" lang="zh-CN" sz="1600">
                  <a:solidFill>
                    <a:schemeClr val="accent1">
                      <a:lumMod val="100000"/>
                    </a:schemeClr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19" name="íślíḋè-文本框 77">
              <a:extLst>
                <a:ext uri="{FF2B5EF4-FFF2-40B4-BE49-F238E27FC236}">
                  <a16:creationId xmlns:a16="http://schemas.microsoft.com/office/drawing/2014/main" id="{3A05D0BA-8C2F-4E86-BFF4-669FB7CE95AC}"/>
                </a:ext>
              </a:extLst>
            </p:cNvPr>
            <p:cNvSpPr txBox="1"/>
            <p:nvPr/>
          </p:nvSpPr>
          <p:spPr>
            <a:xfrm>
              <a:off x="3684912" y="1629395"/>
              <a:ext cx="2971934" cy="240276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 （建议使用主题字体）</a:t>
              </a:r>
            </a:p>
          </p:txBody>
        </p:sp>
      </p:grpSp>
      <p:sp>
        <p:nvSpPr>
          <p:cNvPr id="36" name="Title 1">
            <a:extLst>
              <a:ext uri="{FF2B5EF4-FFF2-40B4-BE49-F238E27FC236}">
                <a16:creationId xmlns:a16="http://schemas.microsoft.com/office/drawing/2014/main" id="{CED1F2C2-08AB-4040-9CB1-73FF70A5319E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custDataLst>
      <p:tags r:id="rId2"/>
    </p:custDataLst>
    <p:extLst>
      <p:ext uri="{BB962C8B-B14F-4D97-AF65-F5344CB8AC3E}">
        <p14:creationId val="145804292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6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4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7" name="任意多边形: 形状 26"/>
          <p:cNvSpPr/>
          <p:nvPr/>
        </p:nvSpPr>
        <p:spPr>
          <a:xfrm>
            <a:off x="1575080" y="918115"/>
            <a:ext cx="3111146" cy="3268371"/>
          </a:xfrm>
          <a:custGeom>
            <a:gdLst>
              <a:gd fmla="*/ 0 w 3111146" name="connsiteX0"/>
              <a:gd fmla="*/ 0 h 3268371" name="connsiteY0"/>
              <a:gd fmla="*/ 3111146 w 3111146" name="connsiteX1"/>
              <a:gd fmla="*/ 0 h 3268371" name="connsiteY1"/>
              <a:gd fmla="*/ 3111146 w 3111146" name="connsiteX2"/>
              <a:gd fmla="*/ 675124 h 3268371" name="connsiteY2"/>
              <a:gd fmla="*/ 3027296 w 3111146" name="connsiteX3"/>
              <a:gd fmla="*/ 670890 h 3268371" name="connsiteY3"/>
              <a:gd fmla="*/ 1968317 w 3111146" name="connsiteX4"/>
              <a:gd fmla="*/ 1729869 h 3268371" name="connsiteY4"/>
              <a:gd fmla="*/ 3027296 w 3111146" name="connsiteX5"/>
              <a:gd fmla="*/ 2788848 h 3268371" name="connsiteY5"/>
              <a:gd fmla="*/ 3111146 w 3111146" name="connsiteX6"/>
              <a:gd fmla="*/ 2784614 h 3268371" name="connsiteY6"/>
              <a:gd fmla="*/ 3111146 w 3111146" name="connsiteX7"/>
              <a:gd fmla="*/ 3268371 h 3268371" name="connsiteY7"/>
              <a:gd fmla="*/ 0 w 3111146" name="connsiteX8"/>
              <a:gd fmla="*/ 3268371 h 3268371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3268371" w="3111146">
                <a:moveTo>
                  <a:pt x="0" y="0"/>
                </a:moveTo>
                <a:lnTo>
                  <a:pt x="3111146" y="0"/>
                </a:lnTo>
                <a:lnTo>
                  <a:pt x="3111146" y="675124"/>
                </a:lnTo>
                <a:lnTo>
                  <a:pt x="3027296" y="670890"/>
                </a:lnTo>
                <a:cubicBezTo>
                  <a:pt x="2442438" y="670890"/>
                  <a:pt x="1968317" y="1145011"/>
                  <a:pt x="1968317" y="1729869"/>
                </a:cubicBezTo>
                <a:cubicBezTo>
                  <a:pt x="1968317" y="2314727"/>
                  <a:pt x="2442438" y="2788848"/>
                  <a:pt x="3027296" y="2788848"/>
                </a:cubicBezTo>
                <a:lnTo>
                  <a:pt x="3111146" y="2784614"/>
                </a:lnTo>
                <a:lnTo>
                  <a:pt x="3111146" y="3268371"/>
                </a:lnTo>
                <a:lnTo>
                  <a:pt x="0" y="3268371"/>
                </a:lnTo>
                <a:close/>
              </a:path>
            </a:pathLst>
          </a:custGeom>
          <a:solidFill>
            <a:srgbClr val="1A6D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wrap="square">
            <a:noAutofit/>
          </a:bodyPr>
          <a:lstStyle/>
          <a:p>
            <a:pPr algn="ctr"/>
            <a:endParaRPr/>
          </a:p>
        </p:txBody>
      </p:sp>
      <p:sp>
        <p:nvSpPr>
          <p:cNvPr id="5" name="椭圆 4"/>
          <p:cNvSpPr/>
          <p:nvPr/>
        </p:nvSpPr>
        <p:spPr>
          <a:xfrm>
            <a:off x="3802965" y="1862615"/>
            <a:ext cx="1562990" cy="1562990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6" name="文本框 14"/>
          <p:cNvSpPr txBox="1"/>
          <p:nvPr/>
        </p:nvSpPr>
        <p:spPr>
          <a:xfrm>
            <a:off x="1788794" y="1440877"/>
            <a:ext cx="1943100" cy="392415"/>
          </a:xfrm>
          <a:prstGeom prst="rect">
            <a:avLst/>
          </a:prstGeom>
          <a:noFill/>
        </p:spPr>
        <p:txBody>
          <a:bodyPr anchor="ctr" anchorCtr="0" wrap="none">
            <a:normAutofit fontScale="85000" lnSpcReduction="20000"/>
          </a:bodyPr>
          <a:lstStyle/>
          <a:p>
            <a:r>
              <a:rPr altLang="en-US" b="1" lang="zh-CN" sz="2800">
                <a:solidFill>
                  <a:schemeClr val="bg1"/>
                </a:solidFill>
                <a:ea charset="-122" panose="020b0503020204020204" pitchFamily="34" typeface="微软雅黑"/>
              </a:rPr>
              <a:t>标题文本预设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5820892" y="1458600"/>
            <a:ext cx="2347608" cy="2226300"/>
            <a:chOff x="7985117" y="1548524"/>
            <a:chExt cx="3130144" cy="2968399"/>
          </a:xfrm>
        </p:grpSpPr>
        <p:grpSp>
          <p:nvGrpSpPr>
            <p:cNvPr id="8" name="组合 7"/>
            <p:cNvGrpSpPr/>
            <p:nvPr/>
          </p:nvGrpSpPr>
          <p:grpSpPr>
            <a:xfrm>
              <a:off x="7985117" y="1548524"/>
              <a:ext cx="3130144" cy="782232"/>
              <a:chOff x="1363763" y="1630469"/>
              <a:chExt cx="3130144" cy="782232"/>
            </a:xfrm>
          </p:grpSpPr>
          <p:grpSp>
            <p:nvGrpSpPr>
              <p:cNvPr id="21" name="组合 20"/>
              <p:cNvGrpSpPr/>
              <p:nvPr/>
            </p:nvGrpSpPr>
            <p:grpSpPr>
              <a:xfrm>
                <a:off x="1363763" y="1653267"/>
                <a:ext cx="489858" cy="489858"/>
                <a:chOff x="1363763" y="1653267"/>
                <a:chExt cx="489858" cy="489858"/>
              </a:xfrm>
            </p:grpSpPr>
            <p:sp>
              <p:nvSpPr>
                <p:cNvPr id="24" name="椭圆 23"/>
                <p:cNvSpPr/>
                <p:nvPr/>
              </p:nvSpPr>
              <p:spPr>
                <a:xfrm>
                  <a:off x="1363763" y="1653267"/>
                  <a:ext cx="489858" cy="489858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25" name="任意多边形 24"/>
                <p:cNvSpPr/>
                <p:nvPr/>
              </p:nvSpPr>
              <p:spPr bwMode="auto">
                <a:xfrm>
                  <a:off x="1518705" y="1804342"/>
                  <a:ext cx="179973" cy="179973"/>
                </a:xfrm>
                <a:custGeom>
                  <a:gdLst>
                    <a:gd fmla="*/ 221853 w 338138" name="connsiteX0"/>
                    <a:gd fmla="*/ 169862 h 338138" name="connsiteY0"/>
                    <a:gd fmla="*/ 243284 w 338138" name="connsiteX1"/>
                    <a:gd fmla="*/ 169862 h 338138" name="connsiteY1"/>
                    <a:gd fmla="*/ 254000 w 338138" name="connsiteX2"/>
                    <a:gd fmla="*/ 180379 h 338138" name="connsiteY2"/>
                    <a:gd fmla="*/ 254000 w 338138" name="connsiteX3"/>
                    <a:gd fmla="*/ 243483 h 338138" name="connsiteY3"/>
                    <a:gd fmla="*/ 243284 w 338138" name="connsiteX4"/>
                    <a:gd fmla="*/ 254000 h 338138" name="connsiteY4"/>
                    <a:gd fmla="*/ 221853 w 338138" name="connsiteX5"/>
                    <a:gd fmla="*/ 254000 h 338138" name="connsiteY5"/>
                    <a:gd fmla="*/ 211137 w 338138" name="connsiteX6"/>
                    <a:gd fmla="*/ 243483 h 338138" name="connsiteY6"/>
                    <a:gd fmla="*/ 211137 w 338138" name="connsiteX7"/>
                    <a:gd fmla="*/ 180379 h 338138" name="connsiteY7"/>
                    <a:gd fmla="*/ 221853 w 338138" name="connsiteX8"/>
                    <a:gd fmla="*/ 169862 h 338138" name="connsiteY8"/>
                    <a:gd fmla="*/ 94853 w 338138" name="connsiteX9"/>
                    <a:gd fmla="*/ 127000 h 338138" name="connsiteY9"/>
                    <a:gd fmla="*/ 116284 w 338138" name="connsiteX10"/>
                    <a:gd fmla="*/ 127000 h 338138" name="connsiteY10"/>
                    <a:gd fmla="*/ 127000 w 338138" name="connsiteX11"/>
                    <a:gd fmla="*/ 137583 h 338138" name="connsiteY11"/>
                    <a:gd fmla="*/ 127000 w 338138" name="connsiteX12"/>
                    <a:gd fmla="*/ 243417 h 338138" name="connsiteY12"/>
                    <a:gd fmla="*/ 116284 w 338138" name="connsiteX13"/>
                    <a:gd fmla="*/ 254000 h 338138" name="connsiteY13"/>
                    <a:gd fmla="*/ 94853 w 338138" name="connsiteX14"/>
                    <a:gd fmla="*/ 254000 h 338138" name="connsiteY14"/>
                    <a:gd fmla="*/ 84137 w 338138" name="connsiteX15"/>
                    <a:gd fmla="*/ 243417 h 338138" name="connsiteY15"/>
                    <a:gd fmla="*/ 84137 w 338138" name="connsiteX16"/>
                    <a:gd fmla="*/ 137583 h 338138" name="connsiteY16"/>
                    <a:gd fmla="*/ 94853 w 338138" name="connsiteX17"/>
                    <a:gd fmla="*/ 127000 h 338138" name="connsiteY17"/>
                    <a:gd fmla="*/ 285353 w 338138" name="connsiteX18"/>
                    <a:gd fmla="*/ 85725 h 338138" name="connsiteY18"/>
                    <a:gd fmla="*/ 306784 w 338138" name="connsiteX19"/>
                    <a:gd fmla="*/ 85725 h 338138" name="connsiteY19"/>
                    <a:gd fmla="*/ 317500 w 338138" name="connsiteX20"/>
                    <a:gd fmla="*/ 96242 h 338138" name="connsiteY20"/>
                    <a:gd fmla="*/ 317500 w 338138" name="connsiteX21"/>
                    <a:gd fmla="*/ 243483 h 338138" name="connsiteY21"/>
                    <a:gd fmla="*/ 306784 w 338138" name="connsiteX22"/>
                    <a:gd fmla="*/ 254000 h 338138" name="connsiteY22"/>
                    <a:gd fmla="*/ 285353 w 338138" name="connsiteX23"/>
                    <a:gd fmla="*/ 254000 h 338138" name="connsiteY23"/>
                    <a:gd fmla="*/ 274637 w 338138" name="connsiteX24"/>
                    <a:gd fmla="*/ 243483 h 338138" name="connsiteY24"/>
                    <a:gd fmla="*/ 274637 w 338138" name="connsiteX25"/>
                    <a:gd fmla="*/ 96242 h 338138" name="connsiteY25"/>
                    <a:gd fmla="*/ 285353 w 338138" name="connsiteX26"/>
                    <a:gd fmla="*/ 85725 h 338138" name="connsiteY26"/>
                    <a:gd fmla="*/ 158353 w 338138" name="connsiteX27"/>
                    <a:gd fmla="*/ 42862 h 338138" name="connsiteY27"/>
                    <a:gd fmla="*/ 179784 w 338138" name="connsiteX28"/>
                    <a:gd fmla="*/ 42862 h 338138" name="connsiteY28"/>
                    <a:gd fmla="*/ 190500 w 338138" name="connsiteX29"/>
                    <a:gd fmla="*/ 53419 h 338138" name="connsiteY29"/>
                    <a:gd fmla="*/ 190500 w 338138" name="connsiteX30"/>
                    <a:gd fmla="*/ 243443 h 338138" name="connsiteY30"/>
                    <a:gd fmla="*/ 179784 w 338138" name="connsiteX31"/>
                    <a:gd fmla="*/ 254000 h 338138" name="connsiteY31"/>
                    <a:gd fmla="*/ 158353 w 338138" name="connsiteX32"/>
                    <a:gd fmla="*/ 254000 h 338138" name="connsiteY32"/>
                    <a:gd fmla="*/ 147637 w 338138" name="connsiteX33"/>
                    <a:gd fmla="*/ 243443 h 338138" name="connsiteY33"/>
                    <a:gd fmla="*/ 147637 w 338138" name="connsiteX34"/>
                    <a:gd fmla="*/ 53419 h 338138" name="connsiteY34"/>
                    <a:gd fmla="*/ 158353 w 338138" name="connsiteX35"/>
                    <a:gd fmla="*/ 42862 h 338138" name="connsiteY35"/>
                    <a:gd fmla="*/ 0 w 338138" name="connsiteX36"/>
                    <a:gd fmla="*/ 0 h 338138" name="connsiteY36"/>
                    <a:gd fmla="*/ 42267 w 338138" name="connsiteX37"/>
                    <a:gd fmla="*/ 0 h 338138" name="connsiteY37"/>
                    <a:gd fmla="*/ 42267 w 338138" name="connsiteX38"/>
                    <a:gd fmla="*/ 295871 h 338138" name="connsiteY38"/>
                    <a:gd fmla="*/ 338138 w 338138" name="connsiteX39"/>
                    <a:gd fmla="*/ 295871 h 338138" name="connsiteY39"/>
                    <a:gd fmla="*/ 338138 w 338138" name="connsiteX40"/>
                    <a:gd fmla="*/ 338138 h 338138" name="connsiteY40"/>
                    <a:gd fmla="*/ 21133 w 338138" name="connsiteX41"/>
                    <a:gd fmla="*/ 338138 h 338138" name="connsiteY41"/>
                    <a:gd fmla="*/ 0 w 338138" name="connsiteX42"/>
                    <a:gd fmla="*/ 317005 h 338138" name="connsiteY42"/>
                    <a:gd fmla="*/ 0 w 338138" name="connsiteX43"/>
                    <a:gd fmla="*/ 0 h 338138" name="connsiteY43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b="b" l="l" r="r" t="t"/>
                  <a:pathLst>
                    <a:path h="338138" w="338138">
                      <a:moveTo>
                        <a:pt x="221853" y="169862"/>
                      </a:moveTo>
                      <a:cubicBezTo>
                        <a:pt x="221853" y="169862"/>
                        <a:pt x="221853" y="169862"/>
                        <a:pt x="243284" y="169862"/>
                      </a:cubicBezTo>
                      <a:cubicBezTo>
                        <a:pt x="248642" y="169862"/>
                        <a:pt x="254000" y="175121"/>
                        <a:pt x="254000" y="180379"/>
                      </a:cubicBezTo>
                      <a:cubicBezTo>
                        <a:pt x="254000" y="180379"/>
                        <a:pt x="254000" y="180379"/>
                        <a:pt x="254000" y="243483"/>
                      </a:cubicBezTo>
                      <a:cubicBezTo>
                        <a:pt x="254000" y="248742"/>
                        <a:pt x="248642" y="254000"/>
                        <a:pt x="243284" y="254000"/>
                      </a:cubicBezTo>
                      <a:cubicBezTo>
                        <a:pt x="243284" y="254000"/>
                        <a:pt x="243284" y="254000"/>
                        <a:pt x="221853" y="254000"/>
                      </a:cubicBezTo>
                      <a:cubicBezTo>
                        <a:pt x="216495" y="254000"/>
                        <a:pt x="211137" y="248742"/>
                        <a:pt x="211137" y="243483"/>
                      </a:cubicBezTo>
                      <a:cubicBezTo>
                        <a:pt x="211137" y="243483"/>
                        <a:pt x="211137" y="243483"/>
                        <a:pt x="211137" y="180379"/>
                      </a:cubicBezTo>
                      <a:cubicBezTo>
                        <a:pt x="211137" y="175121"/>
                        <a:pt x="216495" y="169862"/>
                        <a:pt x="221853" y="169862"/>
                      </a:cubicBezTo>
                      <a:close/>
                      <a:moveTo>
                        <a:pt x="94853" y="127000"/>
                      </a:moveTo>
                      <a:cubicBezTo>
                        <a:pt x="94853" y="127000"/>
                        <a:pt x="94853" y="127000"/>
                        <a:pt x="116284" y="127000"/>
                      </a:cubicBezTo>
                      <a:cubicBezTo>
                        <a:pt x="121642" y="127000"/>
                        <a:pt x="127000" y="132292"/>
                        <a:pt x="127000" y="137583"/>
                      </a:cubicBezTo>
                      <a:cubicBezTo>
                        <a:pt x="127000" y="137583"/>
                        <a:pt x="127000" y="137583"/>
                        <a:pt x="127000" y="243417"/>
                      </a:cubicBezTo>
                      <a:cubicBezTo>
                        <a:pt x="127000" y="248708"/>
                        <a:pt x="121642" y="254000"/>
                        <a:pt x="116284" y="254000"/>
                      </a:cubicBezTo>
                      <a:cubicBezTo>
                        <a:pt x="116284" y="254000"/>
                        <a:pt x="116284" y="254000"/>
                        <a:pt x="94853" y="254000"/>
                      </a:cubicBezTo>
                      <a:cubicBezTo>
                        <a:pt x="89495" y="254000"/>
                        <a:pt x="84137" y="248708"/>
                        <a:pt x="84137" y="243417"/>
                      </a:cubicBezTo>
                      <a:cubicBezTo>
                        <a:pt x="84137" y="243417"/>
                        <a:pt x="84137" y="243417"/>
                        <a:pt x="84137" y="137583"/>
                      </a:cubicBezTo>
                      <a:cubicBezTo>
                        <a:pt x="84137" y="132292"/>
                        <a:pt x="89495" y="127000"/>
                        <a:pt x="94853" y="127000"/>
                      </a:cubicBezTo>
                      <a:close/>
                      <a:moveTo>
                        <a:pt x="285353" y="85725"/>
                      </a:moveTo>
                      <a:cubicBezTo>
                        <a:pt x="285353" y="85725"/>
                        <a:pt x="285353" y="85725"/>
                        <a:pt x="306784" y="85725"/>
                      </a:cubicBezTo>
                      <a:cubicBezTo>
                        <a:pt x="312142" y="85725"/>
                        <a:pt x="317500" y="90984"/>
                        <a:pt x="317500" y="96242"/>
                      </a:cubicBezTo>
                      <a:cubicBezTo>
                        <a:pt x="317500" y="96242"/>
                        <a:pt x="317500" y="96242"/>
                        <a:pt x="317500" y="243483"/>
                      </a:cubicBezTo>
                      <a:cubicBezTo>
                        <a:pt x="317500" y="248742"/>
                        <a:pt x="312142" y="254000"/>
                        <a:pt x="306784" y="254000"/>
                      </a:cubicBezTo>
                      <a:cubicBezTo>
                        <a:pt x="306784" y="254000"/>
                        <a:pt x="306784" y="254000"/>
                        <a:pt x="285353" y="254000"/>
                      </a:cubicBezTo>
                      <a:cubicBezTo>
                        <a:pt x="279995" y="254000"/>
                        <a:pt x="274637" y="248742"/>
                        <a:pt x="274637" y="243483"/>
                      </a:cubicBezTo>
                      <a:cubicBezTo>
                        <a:pt x="274637" y="243483"/>
                        <a:pt x="274637" y="243483"/>
                        <a:pt x="274637" y="96242"/>
                      </a:cubicBezTo>
                      <a:cubicBezTo>
                        <a:pt x="274637" y="90984"/>
                        <a:pt x="279995" y="85725"/>
                        <a:pt x="285353" y="85725"/>
                      </a:cubicBezTo>
                      <a:close/>
                      <a:moveTo>
                        <a:pt x="158353" y="42862"/>
                      </a:moveTo>
                      <a:cubicBezTo>
                        <a:pt x="158353" y="42862"/>
                        <a:pt x="158353" y="42862"/>
                        <a:pt x="179784" y="42862"/>
                      </a:cubicBezTo>
                      <a:cubicBezTo>
                        <a:pt x="185142" y="42862"/>
                        <a:pt x="190500" y="48140"/>
                        <a:pt x="190500" y="53419"/>
                      </a:cubicBezTo>
                      <a:cubicBezTo>
                        <a:pt x="190500" y="53419"/>
                        <a:pt x="190500" y="53419"/>
                        <a:pt x="190500" y="243443"/>
                      </a:cubicBezTo>
                      <a:cubicBezTo>
                        <a:pt x="190500" y="248722"/>
                        <a:pt x="185142" y="254000"/>
                        <a:pt x="179784" y="254000"/>
                      </a:cubicBezTo>
                      <a:cubicBezTo>
                        <a:pt x="179784" y="254000"/>
                        <a:pt x="179784" y="254000"/>
                        <a:pt x="158353" y="254000"/>
                      </a:cubicBezTo>
                      <a:cubicBezTo>
                        <a:pt x="152995" y="254000"/>
                        <a:pt x="147637" y="248722"/>
                        <a:pt x="147637" y="243443"/>
                      </a:cubicBezTo>
                      <a:cubicBezTo>
                        <a:pt x="147637" y="243443"/>
                        <a:pt x="147637" y="243443"/>
                        <a:pt x="147637" y="53419"/>
                      </a:cubicBezTo>
                      <a:cubicBezTo>
                        <a:pt x="147637" y="48140"/>
                        <a:pt x="152995" y="42862"/>
                        <a:pt x="158353" y="42862"/>
                      </a:cubicBezTo>
                      <a:close/>
                      <a:moveTo>
                        <a:pt x="0" y="0"/>
                      </a:moveTo>
                      <a:cubicBezTo>
                        <a:pt x="0" y="0"/>
                        <a:pt x="0" y="0"/>
                        <a:pt x="42267" y="0"/>
                      </a:cubicBezTo>
                      <a:cubicBezTo>
                        <a:pt x="42267" y="0"/>
                        <a:pt x="42267" y="0"/>
                        <a:pt x="42267" y="295871"/>
                      </a:cubicBezTo>
                      <a:lnTo>
                        <a:pt x="338138" y="295871"/>
                      </a:lnTo>
                      <a:cubicBezTo>
                        <a:pt x="338138" y="295871"/>
                        <a:pt x="338138" y="295871"/>
                        <a:pt x="338138" y="338138"/>
                      </a:cubicBezTo>
                      <a:cubicBezTo>
                        <a:pt x="338138" y="338138"/>
                        <a:pt x="338138" y="338138"/>
                        <a:pt x="21133" y="338138"/>
                      </a:cubicBezTo>
                      <a:cubicBezTo>
                        <a:pt x="9246" y="338138"/>
                        <a:pt x="0" y="328892"/>
                        <a:pt x="0" y="317005"/>
                      </a:cubicBezTo>
                      <a:cubicBezTo>
                        <a:pt x="0" y="317005"/>
                        <a:pt x="0" y="317005"/>
                        <a:pt x="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22" name="矩形 21"/>
              <p:cNvSpPr/>
              <p:nvPr/>
            </p:nvSpPr>
            <p:spPr>
              <a:xfrm>
                <a:off x="1906687" y="1630469"/>
                <a:ext cx="2587220" cy="246221"/>
              </a:xfrm>
              <a:prstGeom prst="rect">
                <a:avLst/>
              </a:prstGeom>
            </p:spPr>
            <p:txBody>
              <a:bodyPr bIns="0" lIns="144000" rIns="144000" tIns="0" wrap="none">
                <a:normAutofit fontScale="92500" lnSpcReduction="20000"/>
              </a:bodyPr>
              <a:lstStyle/>
              <a:p>
                <a:r>
                  <a:rPr altLang="en-US" b="1" lang="zh-CN" sz="1600">
                    <a:solidFill>
                      <a:schemeClr val="accent1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23" name="矩形 22"/>
              <p:cNvSpPr/>
              <p:nvPr/>
            </p:nvSpPr>
            <p:spPr>
              <a:xfrm>
                <a:off x="1906687" y="1876690"/>
                <a:ext cx="2587220" cy="536011"/>
              </a:xfrm>
              <a:prstGeom prst="rect">
                <a:avLst/>
              </a:prstGeom>
            </p:spPr>
            <p:txBody>
              <a:bodyPr bIns="0" lIns="144000" rIns="14400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7985117" y="2614886"/>
              <a:ext cx="3130144" cy="808954"/>
              <a:chOff x="1363763" y="3392284"/>
              <a:chExt cx="3130144" cy="808954"/>
            </a:xfrm>
          </p:grpSpPr>
          <p:grpSp>
            <p:nvGrpSpPr>
              <p:cNvPr id="16" name="组合 15"/>
              <p:cNvGrpSpPr/>
              <p:nvPr/>
            </p:nvGrpSpPr>
            <p:grpSpPr>
              <a:xfrm>
                <a:off x="1363763" y="3392284"/>
                <a:ext cx="489858" cy="489858"/>
                <a:chOff x="1363763" y="3392284"/>
                <a:chExt cx="489858" cy="489858"/>
              </a:xfrm>
            </p:grpSpPr>
            <p:sp>
              <p:nvSpPr>
                <p:cNvPr id="19" name="椭圆 18"/>
                <p:cNvSpPr/>
                <p:nvPr/>
              </p:nvSpPr>
              <p:spPr>
                <a:xfrm>
                  <a:off x="1363763" y="3392284"/>
                  <a:ext cx="489858" cy="489858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20" name="任意多边形 30"/>
                <p:cNvSpPr/>
                <p:nvPr/>
              </p:nvSpPr>
              <p:spPr bwMode="auto">
                <a:xfrm>
                  <a:off x="1470535" y="3528650"/>
                  <a:ext cx="259868" cy="224200"/>
                </a:xfrm>
                <a:custGeom>
                  <a:gdLst>
                    <a:gd fmla="*/ 19050 w 331788" name="connsiteX0"/>
                    <a:gd fmla="*/ 213226 h 286251" name="connsiteY0"/>
                    <a:gd fmla="*/ 151105 w 331788" name="connsiteX1"/>
                    <a:gd fmla="*/ 213226 h 286251" name="connsiteY1"/>
                    <a:gd fmla="*/ 151105 w 331788" name="connsiteX2"/>
                    <a:gd fmla="*/ 278564 h 286251" name="connsiteY2"/>
                    <a:gd fmla="*/ 152400 w 331788" name="connsiteX3"/>
                    <a:gd fmla="*/ 286251 h 286251" name="connsiteY3"/>
                    <a:gd fmla="*/ 25523 w 331788" name="connsiteX4"/>
                    <a:gd fmla="*/ 286251 h 286251" name="connsiteY4"/>
                    <a:gd fmla="*/ 19050 w 331788" name="connsiteX5"/>
                    <a:gd fmla="*/ 278564 h 286251" name="connsiteY5"/>
                    <a:gd fmla="*/ 19050 w 331788" name="connsiteX6"/>
                    <a:gd fmla="*/ 213226 h 286251" name="connsiteY6"/>
                    <a:gd fmla="*/ 185265 w 331788" name="connsiteX7"/>
                    <a:gd fmla="*/ 165601 h 286251" name="connsiteY7"/>
                    <a:gd fmla="*/ 308448 w 331788" name="connsiteX8"/>
                    <a:gd fmla="*/ 165601 h 286251" name="connsiteY8"/>
                    <a:gd fmla="*/ 313635 w 331788" name="connsiteX9"/>
                    <a:gd fmla="*/ 165601 h 286251" name="connsiteY9"/>
                    <a:gd fmla="*/ 331788 w 331788" name="connsiteX10"/>
                    <a:gd fmla="*/ 187421 h 286251" name="connsiteY10"/>
                    <a:gd fmla="*/ 331788 w 331788" name="connsiteX11"/>
                    <a:gd fmla="*/ 278550 h 286251" name="connsiteY11"/>
                    <a:gd fmla="*/ 324008 w 331788" name="connsiteX12"/>
                    <a:gd fmla="*/ 286251 h 286251" name="connsiteY12"/>
                    <a:gd fmla="*/ 169705 w 331788" name="connsiteX13"/>
                    <a:gd fmla="*/ 286251 h 286251" name="connsiteY13"/>
                    <a:gd fmla="*/ 161925 w 331788" name="connsiteX14"/>
                    <a:gd fmla="*/ 278550 h 286251" name="connsiteY14"/>
                    <a:gd fmla="*/ 161925 w 331788" name="connsiteX15"/>
                    <a:gd fmla="*/ 187421 h 286251" name="connsiteY15"/>
                    <a:gd fmla="*/ 168408 w 331788" name="connsiteX16"/>
                    <a:gd fmla="*/ 173302 h 286251" name="connsiteY16"/>
                    <a:gd fmla="*/ 174892 w 331788" name="connsiteX17"/>
                    <a:gd fmla="*/ 166885 h 286251" name="connsiteY17"/>
                    <a:gd fmla="*/ 185265 w 331788" name="connsiteX18"/>
                    <a:gd fmla="*/ 165601 h 286251" name="connsiteY18"/>
                    <a:gd fmla="*/ 59302 w 331788" name="connsiteX19"/>
                    <a:gd fmla="*/ 117976 h 286251" name="connsiteY19"/>
                    <a:gd fmla="*/ 78640 w 331788" name="connsiteX20"/>
                    <a:gd fmla="*/ 117976 h 286251" name="connsiteY20"/>
                    <a:gd fmla="*/ 86375 w 331788" name="connsiteX21"/>
                    <a:gd fmla="*/ 123154 h 286251" name="connsiteY21"/>
                    <a:gd fmla="*/ 94110 w 331788" name="connsiteX22"/>
                    <a:gd fmla="*/ 160692 h 286251" name="connsiteY22"/>
                    <a:gd fmla="*/ 95399 w 331788" name="connsiteX23"/>
                    <a:gd fmla="*/ 165870 h 286251" name="connsiteY23"/>
                    <a:gd fmla="*/ 96688 w 331788" name="connsiteX24"/>
                    <a:gd fmla="*/ 169753 h 286251" name="connsiteY24"/>
                    <a:gd fmla="*/ 96688 w 331788" name="connsiteX25"/>
                    <a:gd fmla="*/ 172342 h 286251" name="connsiteY25"/>
                    <a:gd fmla="*/ 103134 w 331788" name="connsiteX26"/>
                    <a:gd fmla="*/ 172342 h 286251" name="connsiteY26"/>
                    <a:gd fmla="*/ 103134 w 331788" name="connsiteX27"/>
                    <a:gd fmla="*/ 165870 h 286251" name="connsiteY27"/>
                    <a:gd fmla="*/ 103134 w 331788" name="connsiteX28"/>
                    <a:gd fmla="*/ 164576 h 286251" name="connsiteY28"/>
                    <a:gd fmla="*/ 104424 w 331788" name="connsiteX29"/>
                    <a:gd fmla="*/ 160692 h 286251" name="connsiteY29"/>
                    <a:gd fmla="*/ 112159 w 331788" name="connsiteX30"/>
                    <a:gd fmla="*/ 134804 h 286251" name="connsiteY30"/>
                    <a:gd fmla="*/ 107002 w 331788" name="connsiteX31"/>
                    <a:gd fmla="*/ 121859 h 286251" name="connsiteY31"/>
                    <a:gd fmla="*/ 109580 w 331788" name="connsiteX32"/>
                    <a:gd fmla="*/ 117976 h 286251" name="connsiteY32"/>
                    <a:gd fmla="*/ 121183 w 331788" name="connsiteX33"/>
                    <a:gd fmla="*/ 117976 h 286251" name="connsiteY33"/>
                    <a:gd fmla="*/ 125050 w 331788" name="connsiteX34"/>
                    <a:gd fmla="*/ 121859 h 286251" name="connsiteY34"/>
                    <a:gd fmla="*/ 118605 w 331788" name="connsiteX35"/>
                    <a:gd fmla="*/ 134804 h 286251" name="connsiteY35"/>
                    <a:gd fmla="*/ 126340 w 331788" name="connsiteX36"/>
                    <a:gd fmla="*/ 160692 h 286251" name="connsiteY36"/>
                    <a:gd fmla="*/ 126340 w 331788" name="connsiteX37"/>
                    <a:gd fmla="*/ 165870 h 286251" name="connsiteY37"/>
                    <a:gd fmla="*/ 127629 w 331788" name="connsiteX38"/>
                    <a:gd fmla="*/ 165870 h 286251" name="connsiteY38"/>
                    <a:gd fmla="*/ 127629 w 331788" name="connsiteX39"/>
                    <a:gd fmla="*/ 172342 h 286251" name="connsiteY39"/>
                    <a:gd fmla="*/ 134075 w 331788" name="connsiteX40"/>
                    <a:gd fmla="*/ 172342 h 286251" name="connsiteY40"/>
                    <a:gd fmla="*/ 134075 w 331788" name="connsiteX41"/>
                    <a:gd fmla="*/ 169753 h 286251" name="connsiteY41"/>
                    <a:gd fmla="*/ 135364 w 331788" name="connsiteX42"/>
                    <a:gd fmla="*/ 165870 h 286251" name="connsiteY42"/>
                    <a:gd fmla="*/ 136653 w 331788" name="connsiteX43"/>
                    <a:gd fmla="*/ 160692 h 286251" name="connsiteY43"/>
                    <a:gd fmla="*/ 144388 w 331788" name="connsiteX44"/>
                    <a:gd fmla="*/ 123154 h 286251" name="connsiteY44"/>
                    <a:gd fmla="*/ 152123 w 331788" name="connsiteX45"/>
                    <a:gd fmla="*/ 117976 h 286251" name="connsiteY45"/>
                    <a:gd fmla="*/ 171461 w 331788" name="connsiteX46"/>
                    <a:gd fmla="*/ 117976 h 286251" name="connsiteY46"/>
                    <a:gd fmla="*/ 192088 w 331788" name="connsiteX47"/>
                    <a:gd fmla="*/ 138687 h 286251" name="connsiteY47"/>
                    <a:gd fmla="*/ 192088 w 331788" name="connsiteX48"/>
                    <a:gd fmla="*/ 152926 h 286251" name="connsiteY48"/>
                    <a:gd fmla="*/ 184353 w 331788" name="connsiteX49"/>
                    <a:gd fmla="*/ 152926 h 286251" name="connsiteY49"/>
                    <a:gd fmla="*/ 163726 w 331788" name="connsiteX50"/>
                    <a:gd fmla="*/ 160692 h 286251" name="connsiteY50"/>
                    <a:gd fmla="*/ 158569 w 331788" name="connsiteX51"/>
                    <a:gd fmla="*/ 165870 h 286251" name="connsiteY51"/>
                    <a:gd fmla="*/ 154702 w 331788" name="connsiteX52"/>
                    <a:gd fmla="*/ 172342 h 286251" name="connsiteY52"/>
                    <a:gd fmla="*/ 150834 w 331788" name="connsiteX53"/>
                    <a:gd fmla="*/ 186581 h 286251" name="connsiteY53"/>
                    <a:gd fmla="*/ 150834 w 331788" name="connsiteX54"/>
                    <a:gd fmla="*/ 202114 h 286251" name="connsiteY54"/>
                    <a:gd fmla="*/ 10313 w 331788" name="connsiteX55"/>
                    <a:gd fmla="*/ 202114 h 286251" name="connsiteY55"/>
                    <a:gd fmla="*/ 0 w 331788" name="connsiteX56"/>
                    <a:gd fmla="*/ 190464 h 286251" name="connsiteY56"/>
                    <a:gd fmla="*/ 0 w 331788" name="connsiteX57"/>
                    <a:gd fmla="*/ 182698 h 286251" name="connsiteY57"/>
                    <a:gd fmla="*/ 10313 w 331788" name="connsiteX58"/>
                    <a:gd fmla="*/ 172342 h 286251" name="connsiteY58"/>
                    <a:gd fmla="*/ 38675 w 331788" name="connsiteX59"/>
                    <a:gd fmla="*/ 172342 h 286251" name="connsiteY59"/>
                    <a:gd fmla="*/ 38675 w 331788" name="connsiteX60"/>
                    <a:gd fmla="*/ 138687 h 286251" name="connsiteY60"/>
                    <a:gd fmla="*/ 59302 w 331788" name="connsiteX61"/>
                    <a:gd fmla="*/ 117976 h 286251" name="connsiteY61"/>
                    <a:gd fmla="*/ 206838 w 331788" name="connsiteX62"/>
                    <a:gd fmla="*/ 33838 h 286251" name="connsiteY62"/>
                    <a:gd fmla="*/ 208124 w 331788" name="connsiteX63"/>
                    <a:gd fmla="*/ 33838 h 286251" name="connsiteY63"/>
                    <a:gd fmla="*/ 278858 w 331788" name="connsiteX64"/>
                    <a:gd fmla="*/ 48038 h 286251" name="connsiteY64"/>
                    <a:gd fmla="*/ 296863 w 331788" name="connsiteX65"/>
                    <a:gd fmla="*/ 69984 h 286251" name="connsiteY65"/>
                    <a:gd fmla="*/ 296863 w 331788" name="connsiteX66"/>
                    <a:gd fmla="*/ 99676 h 286251" name="connsiteY66"/>
                    <a:gd fmla="*/ 246706 w 331788" name="connsiteX67"/>
                    <a:gd fmla="*/ 151313 h 286251" name="connsiteY67"/>
                    <a:gd fmla="*/ 195263 w 331788" name="connsiteX68"/>
                    <a:gd fmla="*/ 99676 h 286251" name="connsiteY68"/>
                    <a:gd fmla="*/ 195263 w 331788" name="connsiteX69"/>
                    <a:gd fmla="*/ 45456 h 286251" name="connsiteY69"/>
                    <a:gd fmla="*/ 206838 w 331788" name="connsiteX70"/>
                    <a:gd fmla="*/ 33838 h 286251" name="connsiteY70"/>
                    <a:gd fmla="*/ 150465 w 331788" name="connsiteX71"/>
                    <a:gd fmla="*/ 198 h 286251" name="connsiteY71"/>
                    <a:gd fmla="*/ 163513 w 331788" name="connsiteX72"/>
                    <a:gd fmla="*/ 10479 h 286251" name="connsiteY72"/>
                    <a:gd fmla="*/ 163513 w 331788" name="connsiteX73"/>
                    <a:gd fmla="*/ 60599 h 286251" name="connsiteY73"/>
                    <a:gd fmla="*/ 116540 w 331788" name="connsiteX74"/>
                    <a:gd fmla="*/ 106863 h 286251" name="connsiteY74"/>
                    <a:gd fmla="*/ 68263 w 331788" name="connsiteX75"/>
                    <a:gd fmla="*/ 60599 h 286251" name="connsiteY75"/>
                    <a:gd fmla="*/ 68263 w 331788" name="connsiteX76"/>
                    <a:gd fmla="*/ 33611 h 286251" name="connsiteY76"/>
                    <a:gd fmla="*/ 85225 w 331788" name="connsiteX77"/>
                    <a:gd fmla="*/ 13049 h 286251" name="connsiteY77"/>
                    <a:gd fmla="*/ 150465 w 331788" name="connsiteX78"/>
                    <a:gd fmla="*/ 198 h 286251" name="connsiteY78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</a:cxnLst>
                  <a:rect b="b" l="l" r="r" t="t"/>
                  <a:pathLst>
                    <a:path h="286251" w="331788">
                      <a:moveTo>
                        <a:pt x="19050" y="213226"/>
                      </a:moveTo>
                      <a:lnTo>
                        <a:pt x="151105" y="213226"/>
                      </a:lnTo>
                      <a:cubicBezTo>
                        <a:pt x="151105" y="213226"/>
                        <a:pt x="151105" y="213226"/>
                        <a:pt x="151105" y="278564"/>
                      </a:cubicBezTo>
                      <a:cubicBezTo>
                        <a:pt x="151105" y="281126"/>
                        <a:pt x="152400" y="283689"/>
                        <a:pt x="152400" y="286251"/>
                      </a:cubicBezTo>
                      <a:cubicBezTo>
                        <a:pt x="152400" y="286251"/>
                        <a:pt x="152400" y="286251"/>
                        <a:pt x="25523" y="286251"/>
                      </a:cubicBezTo>
                      <a:cubicBezTo>
                        <a:pt x="21639" y="286251"/>
                        <a:pt x="19050" y="282408"/>
                        <a:pt x="19050" y="278564"/>
                      </a:cubicBezTo>
                      <a:cubicBezTo>
                        <a:pt x="19050" y="278564"/>
                        <a:pt x="19050" y="278564"/>
                        <a:pt x="19050" y="213226"/>
                      </a:cubicBezTo>
                      <a:close/>
                      <a:moveTo>
                        <a:pt x="185265" y="165601"/>
                      </a:moveTo>
                      <a:lnTo>
                        <a:pt x="308448" y="165601"/>
                      </a:lnTo>
                      <a:cubicBezTo>
                        <a:pt x="309745" y="165601"/>
                        <a:pt x="312338" y="165601"/>
                        <a:pt x="313635" y="165601"/>
                      </a:cubicBezTo>
                      <a:cubicBezTo>
                        <a:pt x="324008" y="168168"/>
                        <a:pt x="331788" y="177153"/>
                        <a:pt x="331788" y="187421"/>
                      </a:cubicBezTo>
                      <a:cubicBezTo>
                        <a:pt x="331788" y="187421"/>
                        <a:pt x="331788" y="187421"/>
                        <a:pt x="331788" y="278550"/>
                      </a:cubicBezTo>
                      <a:cubicBezTo>
                        <a:pt x="331788" y="282401"/>
                        <a:pt x="327898" y="286251"/>
                        <a:pt x="324008" y="286251"/>
                      </a:cubicBezTo>
                      <a:cubicBezTo>
                        <a:pt x="324008" y="286251"/>
                        <a:pt x="324008" y="286251"/>
                        <a:pt x="169705" y="286251"/>
                      </a:cubicBezTo>
                      <a:cubicBezTo>
                        <a:pt x="165815" y="286251"/>
                        <a:pt x="161925" y="282401"/>
                        <a:pt x="161925" y="278550"/>
                      </a:cubicBezTo>
                      <a:cubicBezTo>
                        <a:pt x="161925" y="278550"/>
                        <a:pt x="161925" y="278550"/>
                        <a:pt x="161925" y="187421"/>
                      </a:cubicBezTo>
                      <a:cubicBezTo>
                        <a:pt x="161925" y="182287"/>
                        <a:pt x="164518" y="177153"/>
                        <a:pt x="168408" y="173302"/>
                      </a:cubicBezTo>
                      <a:cubicBezTo>
                        <a:pt x="169705" y="170735"/>
                        <a:pt x="172298" y="168168"/>
                        <a:pt x="174892" y="166885"/>
                      </a:cubicBezTo>
                      <a:cubicBezTo>
                        <a:pt x="177485" y="165601"/>
                        <a:pt x="181375" y="165601"/>
                        <a:pt x="185265" y="165601"/>
                      </a:cubicBezTo>
                      <a:close/>
                      <a:moveTo>
                        <a:pt x="59302" y="117976"/>
                      </a:moveTo>
                      <a:cubicBezTo>
                        <a:pt x="59302" y="117976"/>
                        <a:pt x="59302" y="117976"/>
                        <a:pt x="78640" y="117976"/>
                      </a:cubicBezTo>
                      <a:cubicBezTo>
                        <a:pt x="82507" y="117976"/>
                        <a:pt x="85086" y="120565"/>
                        <a:pt x="86375" y="123154"/>
                      </a:cubicBezTo>
                      <a:cubicBezTo>
                        <a:pt x="86375" y="123154"/>
                        <a:pt x="86375" y="123154"/>
                        <a:pt x="94110" y="160692"/>
                      </a:cubicBezTo>
                      <a:cubicBezTo>
                        <a:pt x="94110" y="160692"/>
                        <a:pt x="94110" y="160692"/>
                        <a:pt x="95399" y="165870"/>
                      </a:cubicBezTo>
                      <a:cubicBezTo>
                        <a:pt x="95399" y="165870"/>
                        <a:pt x="95399" y="165870"/>
                        <a:pt x="96688" y="169753"/>
                      </a:cubicBezTo>
                      <a:cubicBezTo>
                        <a:pt x="96688" y="171048"/>
                        <a:pt x="96688" y="171048"/>
                        <a:pt x="96688" y="172342"/>
                      </a:cubicBezTo>
                      <a:cubicBezTo>
                        <a:pt x="96688" y="172342"/>
                        <a:pt x="96688" y="172342"/>
                        <a:pt x="103134" y="172342"/>
                      </a:cubicBezTo>
                      <a:cubicBezTo>
                        <a:pt x="103134" y="169753"/>
                        <a:pt x="103134" y="168459"/>
                        <a:pt x="103134" y="165870"/>
                      </a:cubicBezTo>
                      <a:cubicBezTo>
                        <a:pt x="103134" y="165870"/>
                        <a:pt x="103134" y="165870"/>
                        <a:pt x="103134" y="164576"/>
                      </a:cubicBezTo>
                      <a:cubicBezTo>
                        <a:pt x="103134" y="164576"/>
                        <a:pt x="103134" y="164576"/>
                        <a:pt x="104424" y="160692"/>
                      </a:cubicBezTo>
                      <a:cubicBezTo>
                        <a:pt x="104424" y="160692"/>
                        <a:pt x="104424" y="160692"/>
                        <a:pt x="112159" y="134804"/>
                      </a:cubicBezTo>
                      <a:cubicBezTo>
                        <a:pt x="112159" y="134804"/>
                        <a:pt x="112159" y="134804"/>
                        <a:pt x="107002" y="121859"/>
                      </a:cubicBezTo>
                      <a:cubicBezTo>
                        <a:pt x="105713" y="120565"/>
                        <a:pt x="107002" y="117976"/>
                        <a:pt x="109580" y="117976"/>
                      </a:cubicBezTo>
                      <a:cubicBezTo>
                        <a:pt x="109580" y="117976"/>
                        <a:pt x="109580" y="117976"/>
                        <a:pt x="121183" y="117976"/>
                      </a:cubicBezTo>
                      <a:cubicBezTo>
                        <a:pt x="123761" y="117976"/>
                        <a:pt x="125050" y="120565"/>
                        <a:pt x="125050" y="121859"/>
                      </a:cubicBezTo>
                      <a:cubicBezTo>
                        <a:pt x="125050" y="121859"/>
                        <a:pt x="125050" y="121859"/>
                        <a:pt x="118605" y="134804"/>
                      </a:cubicBezTo>
                      <a:cubicBezTo>
                        <a:pt x="118605" y="134804"/>
                        <a:pt x="118605" y="134804"/>
                        <a:pt x="126340" y="160692"/>
                      </a:cubicBezTo>
                      <a:cubicBezTo>
                        <a:pt x="126340" y="160692"/>
                        <a:pt x="126340" y="160692"/>
                        <a:pt x="126340" y="165870"/>
                      </a:cubicBezTo>
                      <a:cubicBezTo>
                        <a:pt x="127629" y="165870"/>
                        <a:pt x="127629" y="165870"/>
                        <a:pt x="127629" y="165870"/>
                      </a:cubicBezTo>
                      <a:cubicBezTo>
                        <a:pt x="127629" y="168459"/>
                        <a:pt x="127629" y="169753"/>
                        <a:pt x="127629" y="172342"/>
                      </a:cubicBezTo>
                      <a:cubicBezTo>
                        <a:pt x="127629" y="172342"/>
                        <a:pt x="127629" y="172342"/>
                        <a:pt x="134075" y="172342"/>
                      </a:cubicBezTo>
                      <a:cubicBezTo>
                        <a:pt x="134075" y="171048"/>
                        <a:pt x="134075" y="171048"/>
                        <a:pt x="134075" y="169753"/>
                      </a:cubicBezTo>
                      <a:cubicBezTo>
                        <a:pt x="134075" y="169753"/>
                        <a:pt x="134075" y="169753"/>
                        <a:pt x="135364" y="165870"/>
                      </a:cubicBezTo>
                      <a:cubicBezTo>
                        <a:pt x="135364" y="165870"/>
                        <a:pt x="135364" y="165870"/>
                        <a:pt x="136653" y="160692"/>
                      </a:cubicBezTo>
                      <a:cubicBezTo>
                        <a:pt x="136653" y="160692"/>
                        <a:pt x="136653" y="160692"/>
                        <a:pt x="144388" y="123154"/>
                      </a:cubicBezTo>
                      <a:cubicBezTo>
                        <a:pt x="145677" y="120565"/>
                        <a:pt x="148256" y="117976"/>
                        <a:pt x="152123" y="117976"/>
                      </a:cubicBezTo>
                      <a:cubicBezTo>
                        <a:pt x="152123" y="117976"/>
                        <a:pt x="152123" y="117976"/>
                        <a:pt x="171461" y="117976"/>
                      </a:cubicBezTo>
                      <a:cubicBezTo>
                        <a:pt x="183064" y="117976"/>
                        <a:pt x="192088" y="127037"/>
                        <a:pt x="192088" y="138687"/>
                      </a:cubicBezTo>
                      <a:cubicBezTo>
                        <a:pt x="192088" y="138687"/>
                        <a:pt x="192088" y="138687"/>
                        <a:pt x="192088" y="152926"/>
                      </a:cubicBezTo>
                      <a:cubicBezTo>
                        <a:pt x="192088" y="152926"/>
                        <a:pt x="192088" y="152926"/>
                        <a:pt x="184353" y="152926"/>
                      </a:cubicBezTo>
                      <a:cubicBezTo>
                        <a:pt x="176618" y="152926"/>
                        <a:pt x="168883" y="156809"/>
                        <a:pt x="163726" y="160692"/>
                      </a:cubicBezTo>
                      <a:cubicBezTo>
                        <a:pt x="161148" y="161987"/>
                        <a:pt x="159858" y="164576"/>
                        <a:pt x="158569" y="165870"/>
                      </a:cubicBezTo>
                      <a:cubicBezTo>
                        <a:pt x="157280" y="168459"/>
                        <a:pt x="155991" y="169753"/>
                        <a:pt x="154702" y="172342"/>
                      </a:cubicBezTo>
                      <a:cubicBezTo>
                        <a:pt x="152123" y="176225"/>
                        <a:pt x="150834" y="181403"/>
                        <a:pt x="150834" y="186581"/>
                      </a:cubicBezTo>
                      <a:cubicBezTo>
                        <a:pt x="150834" y="186581"/>
                        <a:pt x="150834" y="186581"/>
                        <a:pt x="150834" y="202114"/>
                      </a:cubicBezTo>
                      <a:cubicBezTo>
                        <a:pt x="150834" y="202114"/>
                        <a:pt x="150834" y="202114"/>
                        <a:pt x="10313" y="202114"/>
                      </a:cubicBezTo>
                      <a:cubicBezTo>
                        <a:pt x="5157" y="202114"/>
                        <a:pt x="0" y="196936"/>
                        <a:pt x="0" y="190464"/>
                      </a:cubicBezTo>
                      <a:cubicBezTo>
                        <a:pt x="0" y="190464"/>
                        <a:pt x="0" y="190464"/>
                        <a:pt x="0" y="182698"/>
                      </a:cubicBezTo>
                      <a:cubicBezTo>
                        <a:pt x="0" y="176225"/>
                        <a:pt x="5157" y="172342"/>
                        <a:pt x="10313" y="172342"/>
                      </a:cubicBezTo>
                      <a:cubicBezTo>
                        <a:pt x="10313" y="172342"/>
                        <a:pt x="10313" y="172342"/>
                        <a:pt x="38675" y="172342"/>
                      </a:cubicBezTo>
                      <a:cubicBezTo>
                        <a:pt x="38675" y="172342"/>
                        <a:pt x="38675" y="172342"/>
                        <a:pt x="38675" y="138687"/>
                      </a:cubicBezTo>
                      <a:cubicBezTo>
                        <a:pt x="38675" y="127037"/>
                        <a:pt x="47700" y="117976"/>
                        <a:pt x="59302" y="117976"/>
                      </a:cubicBezTo>
                      <a:close/>
                      <a:moveTo>
                        <a:pt x="206838" y="33838"/>
                      </a:moveTo>
                      <a:cubicBezTo>
                        <a:pt x="206838" y="33838"/>
                        <a:pt x="208124" y="33838"/>
                        <a:pt x="208124" y="33838"/>
                      </a:cubicBezTo>
                      <a:cubicBezTo>
                        <a:pt x="223557" y="36420"/>
                        <a:pt x="258281" y="44166"/>
                        <a:pt x="278858" y="48038"/>
                      </a:cubicBezTo>
                      <a:cubicBezTo>
                        <a:pt x="289147" y="50620"/>
                        <a:pt x="296863" y="59657"/>
                        <a:pt x="296863" y="69984"/>
                      </a:cubicBezTo>
                      <a:cubicBezTo>
                        <a:pt x="296863" y="69984"/>
                        <a:pt x="296863" y="69984"/>
                        <a:pt x="296863" y="99676"/>
                      </a:cubicBezTo>
                      <a:cubicBezTo>
                        <a:pt x="296863" y="128076"/>
                        <a:pt x="275000" y="151313"/>
                        <a:pt x="246706" y="151313"/>
                      </a:cubicBezTo>
                      <a:cubicBezTo>
                        <a:pt x="218412" y="151313"/>
                        <a:pt x="195263" y="128076"/>
                        <a:pt x="195263" y="99676"/>
                      </a:cubicBezTo>
                      <a:cubicBezTo>
                        <a:pt x="195263" y="99676"/>
                        <a:pt x="195263" y="99676"/>
                        <a:pt x="195263" y="45456"/>
                      </a:cubicBezTo>
                      <a:cubicBezTo>
                        <a:pt x="195263" y="39002"/>
                        <a:pt x="200407" y="33838"/>
                        <a:pt x="206838" y="33838"/>
                      </a:cubicBezTo>
                      <a:close/>
                      <a:moveTo>
                        <a:pt x="150465" y="198"/>
                      </a:moveTo>
                      <a:cubicBezTo>
                        <a:pt x="156989" y="-1087"/>
                        <a:pt x="163513" y="4053"/>
                        <a:pt x="163513" y="10479"/>
                      </a:cubicBezTo>
                      <a:cubicBezTo>
                        <a:pt x="163513" y="10479"/>
                        <a:pt x="163513" y="10479"/>
                        <a:pt x="163513" y="60599"/>
                      </a:cubicBezTo>
                      <a:cubicBezTo>
                        <a:pt x="163513" y="86301"/>
                        <a:pt x="142636" y="106863"/>
                        <a:pt x="116540" y="106863"/>
                      </a:cubicBezTo>
                      <a:cubicBezTo>
                        <a:pt x="90444" y="106863"/>
                        <a:pt x="68263" y="86301"/>
                        <a:pt x="68263" y="60599"/>
                      </a:cubicBezTo>
                      <a:cubicBezTo>
                        <a:pt x="68263" y="60599"/>
                        <a:pt x="68263" y="60599"/>
                        <a:pt x="68263" y="33611"/>
                      </a:cubicBezTo>
                      <a:cubicBezTo>
                        <a:pt x="68263" y="23330"/>
                        <a:pt x="76092" y="14334"/>
                        <a:pt x="85225" y="13049"/>
                      </a:cubicBezTo>
                      <a:cubicBezTo>
                        <a:pt x="104797" y="9194"/>
                        <a:pt x="137417" y="2768"/>
                        <a:pt x="150465" y="19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17" name="矩形 16"/>
              <p:cNvSpPr/>
              <p:nvPr/>
            </p:nvSpPr>
            <p:spPr>
              <a:xfrm>
                <a:off x="1906687" y="3419006"/>
                <a:ext cx="2587220" cy="246221"/>
              </a:xfrm>
              <a:prstGeom prst="rect">
                <a:avLst/>
              </a:prstGeom>
            </p:spPr>
            <p:txBody>
              <a:bodyPr bIns="0" lIns="144000" rIns="144000" tIns="0" wrap="none">
                <a:normAutofit fontScale="92500" lnSpcReduction="20000"/>
              </a:bodyPr>
              <a:lstStyle/>
              <a:p>
                <a:r>
                  <a:rPr altLang="en-US" b="1" lang="zh-CN" sz="1600">
                    <a:solidFill>
                      <a:schemeClr val="accent3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18" name="矩形 17"/>
              <p:cNvSpPr/>
              <p:nvPr/>
            </p:nvSpPr>
            <p:spPr>
              <a:xfrm>
                <a:off x="1906687" y="3665227"/>
                <a:ext cx="2587220" cy="536011"/>
              </a:xfrm>
              <a:prstGeom prst="rect">
                <a:avLst/>
              </a:prstGeom>
            </p:spPr>
            <p:txBody>
              <a:bodyPr bIns="0" lIns="144000" rIns="14400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7985117" y="3707969"/>
              <a:ext cx="3130144" cy="808954"/>
              <a:chOff x="1363763" y="3392284"/>
              <a:chExt cx="3130144" cy="808954"/>
            </a:xfrm>
          </p:grpSpPr>
          <p:grpSp>
            <p:nvGrpSpPr>
              <p:cNvPr id="11" name="组合 10"/>
              <p:cNvGrpSpPr/>
              <p:nvPr/>
            </p:nvGrpSpPr>
            <p:grpSpPr>
              <a:xfrm>
                <a:off x="1363763" y="3392284"/>
                <a:ext cx="489858" cy="489858"/>
                <a:chOff x="1363763" y="3392284"/>
                <a:chExt cx="489858" cy="489858"/>
              </a:xfrm>
            </p:grpSpPr>
            <p:sp>
              <p:nvSpPr>
                <p:cNvPr id="14" name="椭圆 13"/>
                <p:cNvSpPr/>
                <p:nvPr/>
              </p:nvSpPr>
              <p:spPr>
                <a:xfrm>
                  <a:off x="1363763" y="3392284"/>
                  <a:ext cx="489858" cy="489858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15" name="任意多边形 36"/>
                <p:cNvSpPr/>
                <p:nvPr/>
              </p:nvSpPr>
              <p:spPr bwMode="auto">
                <a:xfrm>
                  <a:off x="1470535" y="3528650"/>
                  <a:ext cx="259868" cy="224200"/>
                </a:xfrm>
                <a:custGeom>
                  <a:gdLst>
                    <a:gd fmla="*/ 19050 w 331788" name="connsiteX0"/>
                    <a:gd fmla="*/ 213226 h 286251" name="connsiteY0"/>
                    <a:gd fmla="*/ 151105 w 331788" name="connsiteX1"/>
                    <a:gd fmla="*/ 213226 h 286251" name="connsiteY1"/>
                    <a:gd fmla="*/ 151105 w 331788" name="connsiteX2"/>
                    <a:gd fmla="*/ 278564 h 286251" name="connsiteY2"/>
                    <a:gd fmla="*/ 152400 w 331788" name="connsiteX3"/>
                    <a:gd fmla="*/ 286251 h 286251" name="connsiteY3"/>
                    <a:gd fmla="*/ 25523 w 331788" name="connsiteX4"/>
                    <a:gd fmla="*/ 286251 h 286251" name="connsiteY4"/>
                    <a:gd fmla="*/ 19050 w 331788" name="connsiteX5"/>
                    <a:gd fmla="*/ 278564 h 286251" name="connsiteY5"/>
                    <a:gd fmla="*/ 19050 w 331788" name="connsiteX6"/>
                    <a:gd fmla="*/ 213226 h 286251" name="connsiteY6"/>
                    <a:gd fmla="*/ 185265 w 331788" name="connsiteX7"/>
                    <a:gd fmla="*/ 165601 h 286251" name="connsiteY7"/>
                    <a:gd fmla="*/ 308448 w 331788" name="connsiteX8"/>
                    <a:gd fmla="*/ 165601 h 286251" name="connsiteY8"/>
                    <a:gd fmla="*/ 313635 w 331788" name="connsiteX9"/>
                    <a:gd fmla="*/ 165601 h 286251" name="connsiteY9"/>
                    <a:gd fmla="*/ 331788 w 331788" name="connsiteX10"/>
                    <a:gd fmla="*/ 187421 h 286251" name="connsiteY10"/>
                    <a:gd fmla="*/ 331788 w 331788" name="connsiteX11"/>
                    <a:gd fmla="*/ 278550 h 286251" name="connsiteY11"/>
                    <a:gd fmla="*/ 324008 w 331788" name="connsiteX12"/>
                    <a:gd fmla="*/ 286251 h 286251" name="connsiteY12"/>
                    <a:gd fmla="*/ 169705 w 331788" name="connsiteX13"/>
                    <a:gd fmla="*/ 286251 h 286251" name="connsiteY13"/>
                    <a:gd fmla="*/ 161925 w 331788" name="connsiteX14"/>
                    <a:gd fmla="*/ 278550 h 286251" name="connsiteY14"/>
                    <a:gd fmla="*/ 161925 w 331788" name="connsiteX15"/>
                    <a:gd fmla="*/ 187421 h 286251" name="connsiteY15"/>
                    <a:gd fmla="*/ 168408 w 331788" name="connsiteX16"/>
                    <a:gd fmla="*/ 173302 h 286251" name="connsiteY16"/>
                    <a:gd fmla="*/ 174892 w 331788" name="connsiteX17"/>
                    <a:gd fmla="*/ 166885 h 286251" name="connsiteY17"/>
                    <a:gd fmla="*/ 185265 w 331788" name="connsiteX18"/>
                    <a:gd fmla="*/ 165601 h 286251" name="connsiteY18"/>
                    <a:gd fmla="*/ 59302 w 331788" name="connsiteX19"/>
                    <a:gd fmla="*/ 117976 h 286251" name="connsiteY19"/>
                    <a:gd fmla="*/ 78640 w 331788" name="connsiteX20"/>
                    <a:gd fmla="*/ 117976 h 286251" name="connsiteY20"/>
                    <a:gd fmla="*/ 86375 w 331788" name="connsiteX21"/>
                    <a:gd fmla="*/ 123154 h 286251" name="connsiteY21"/>
                    <a:gd fmla="*/ 94110 w 331788" name="connsiteX22"/>
                    <a:gd fmla="*/ 160692 h 286251" name="connsiteY22"/>
                    <a:gd fmla="*/ 95399 w 331788" name="connsiteX23"/>
                    <a:gd fmla="*/ 165870 h 286251" name="connsiteY23"/>
                    <a:gd fmla="*/ 96688 w 331788" name="connsiteX24"/>
                    <a:gd fmla="*/ 169753 h 286251" name="connsiteY24"/>
                    <a:gd fmla="*/ 96688 w 331788" name="connsiteX25"/>
                    <a:gd fmla="*/ 172342 h 286251" name="connsiteY25"/>
                    <a:gd fmla="*/ 103134 w 331788" name="connsiteX26"/>
                    <a:gd fmla="*/ 172342 h 286251" name="connsiteY26"/>
                    <a:gd fmla="*/ 103134 w 331788" name="connsiteX27"/>
                    <a:gd fmla="*/ 165870 h 286251" name="connsiteY27"/>
                    <a:gd fmla="*/ 103134 w 331788" name="connsiteX28"/>
                    <a:gd fmla="*/ 164576 h 286251" name="connsiteY28"/>
                    <a:gd fmla="*/ 104424 w 331788" name="connsiteX29"/>
                    <a:gd fmla="*/ 160692 h 286251" name="connsiteY29"/>
                    <a:gd fmla="*/ 112159 w 331788" name="connsiteX30"/>
                    <a:gd fmla="*/ 134804 h 286251" name="connsiteY30"/>
                    <a:gd fmla="*/ 107002 w 331788" name="connsiteX31"/>
                    <a:gd fmla="*/ 121859 h 286251" name="connsiteY31"/>
                    <a:gd fmla="*/ 109580 w 331788" name="connsiteX32"/>
                    <a:gd fmla="*/ 117976 h 286251" name="connsiteY32"/>
                    <a:gd fmla="*/ 121183 w 331788" name="connsiteX33"/>
                    <a:gd fmla="*/ 117976 h 286251" name="connsiteY33"/>
                    <a:gd fmla="*/ 125050 w 331788" name="connsiteX34"/>
                    <a:gd fmla="*/ 121859 h 286251" name="connsiteY34"/>
                    <a:gd fmla="*/ 118605 w 331788" name="connsiteX35"/>
                    <a:gd fmla="*/ 134804 h 286251" name="connsiteY35"/>
                    <a:gd fmla="*/ 126340 w 331788" name="connsiteX36"/>
                    <a:gd fmla="*/ 160692 h 286251" name="connsiteY36"/>
                    <a:gd fmla="*/ 126340 w 331788" name="connsiteX37"/>
                    <a:gd fmla="*/ 165870 h 286251" name="connsiteY37"/>
                    <a:gd fmla="*/ 127629 w 331788" name="connsiteX38"/>
                    <a:gd fmla="*/ 165870 h 286251" name="connsiteY38"/>
                    <a:gd fmla="*/ 127629 w 331788" name="connsiteX39"/>
                    <a:gd fmla="*/ 172342 h 286251" name="connsiteY39"/>
                    <a:gd fmla="*/ 134075 w 331788" name="connsiteX40"/>
                    <a:gd fmla="*/ 172342 h 286251" name="connsiteY40"/>
                    <a:gd fmla="*/ 134075 w 331788" name="connsiteX41"/>
                    <a:gd fmla="*/ 169753 h 286251" name="connsiteY41"/>
                    <a:gd fmla="*/ 135364 w 331788" name="connsiteX42"/>
                    <a:gd fmla="*/ 165870 h 286251" name="connsiteY42"/>
                    <a:gd fmla="*/ 136653 w 331788" name="connsiteX43"/>
                    <a:gd fmla="*/ 160692 h 286251" name="connsiteY43"/>
                    <a:gd fmla="*/ 144388 w 331788" name="connsiteX44"/>
                    <a:gd fmla="*/ 123154 h 286251" name="connsiteY44"/>
                    <a:gd fmla="*/ 152123 w 331788" name="connsiteX45"/>
                    <a:gd fmla="*/ 117976 h 286251" name="connsiteY45"/>
                    <a:gd fmla="*/ 171461 w 331788" name="connsiteX46"/>
                    <a:gd fmla="*/ 117976 h 286251" name="connsiteY46"/>
                    <a:gd fmla="*/ 192088 w 331788" name="connsiteX47"/>
                    <a:gd fmla="*/ 138687 h 286251" name="connsiteY47"/>
                    <a:gd fmla="*/ 192088 w 331788" name="connsiteX48"/>
                    <a:gd fmla="*/ 152926 h 286251" name="connsiteY48"/>
                    <a:gd fmla="*/ 184353 w 331788" name="connsiteX49"/>
                    <a:gd fmla="*/ 152926 h 286251" name="connsiteY49"/>
                    <a:gd fmla="*/ 163726 w 331788" name="connsiteX50"/>
                    <a:gd fmla="*/ 160692 h 286251" name="connsiteY50"/>
                    <a:gd fmla="*/ 158569 w 331788" name="connsiteX51"/>
                    <a:gd fmla="*/ 165870 h 286251" name="connsiteY51"/>
                    <a:gd fmla="*/ 154702 w 331788" name="connsiteX52"/>
                    <a:gd fmla="*/ 172342 h 286251" name="connsiteY52"/>
                    <a:gd fmla="*/ 150834 w 331788" name="connsiteX53"/>
                    <a:gd fmla="*/ 186581 h 286251" name="connsiteY53"/>
                    <a:gd fmla="*/ 150834 w 331788" name="connsiteX54"/>
                    <a:gd fmla="*/ 202114 h 286251" name="connsiteY54"/>
                    <a:gd fmla="*/ 10313 w 331788" name="connsiteX55"/>
                    <a:gd fmla="*/ 202114 h 286251" name="connsiteY55"/>
                    <a:gd fmla="*/ 0 w 331788" name="connsiteX56"/>
                    <a:gd fmla="*/ 190464 h 286251" name="connsiteY56"/>
                    <a:gd fmla="*/ 0 w 331788" name="connsiteX57"/>
                    <a:gd fmla="*/ 182698 h 286251" name="connsiteY57"/>
                    <a:gd fmla="*/ 10313 w 331788" name="connsiteX58"/>
                    <a:gd fmla="*/ 172342 h 286251" name="connsiteY58"/>
                    <a:gd fmla="*/ 38675 w 331788" name="connsiteX59"/>
                    <a:gd fmla="*/ 172342 h 286251" name="connsiteY59"/>
                    <a:gd fmla="*/ 38675 w 331788" name="connsiteX60"/>
                    <a:gd fmla="*/ 138687 h 286251" name="connsiteY60"/>
                    <a:gd fmla="*/ 59302 w 331788" name="connsiteX61"/>
                    <a:gd fmla="*/ 117976 h 286251" name="connsiteY61"/>
                    <a:gd fmla="*/ 206838 w 331788" name="connsiteX62"/>
                    <a:gd fmla="*/ 33838 h 286251" name="connsiteY62"/>
                    <a:gd fmla="*/ 208124 w 331788" name="connsiteX63"/>
                    <a:gd fmla="*/ 33838 h 286251" name="connsiteY63"/>
                    <a:gd fmla="*/ 278858 w 331788" name="connsiteX64"/>
                    <a:gd fmla="*/ 48038 h 286251" name="connsiteY64"/>
                    <a:gd fmla="*/ 296863 w 331788" name="connsiteX65"/>
                    <a:gd fmla="*/ 69984 h 286251" name="connsiteY65"/>
                    <a:gd fmla="*/ 296863 w 331788" name="connsiteX66"/>
                    <a:gd fmla="*/ 99676 h 286251" name="connsiteY66"/>
                    <a:gd fmla="*/ 246706 w 331788" name="connsiteX67"/>
                    <a:gd fmla="*/ 151313 h 286251" name="connsiteY67"/>
                    <a:gd fmla="*/ 195263 w 331788" name="connsiteX68"/>
                    <a:gd fmla="*/ 99676 h 286251" name="connsiteY68"/>
                    <a:gd fmla="*/ 195263 w 331788" name="connsiteX69"/>
                    <a:gd fmla="*/ 45456 h 286251" name="connsiteY69"/>
                    <a:gd fmla="*/ 206838 w 331788" name="connsiteX70"/>
                    <a:gd fmla="*/ 33838 h 286251" name="connsiteY70"/>
                    <a:gd fmla="*/ 150465 w 331788" name="connsiteX71"/>
                    <a:gd fmla="*/ 198 h 286251" name="connsiteY71"/>
                    <a:gd fmla="*/ 163513 w 331788" name="connsiteX72"/>
                    <a:gd fmla="*/ 10479 h 286251" name="connsiteY72"/>
                    <a:gd fmla="*/ 163513 w 331788" name="connsiteX73"/>
                    <a:gd fmla="*/ 60599 h 286251" name="connsiteY73"/>
                    <a:gd fmla="*/ 116540 w 331788" name="connsiteX74"/>
                    <a:gd fmla="*/ 106863 h 286251" name="connsiteY74"/>
                    <a:gd fmla="*/ 68263 w 331788" name="connsiteX75"/>
                    <a:gd fmla="*/ 60599 h 286251" name="connsiteY75"/>
                    <a:gd fmla="*/ 68263 w 331788" name="connsiteX76"/>
                    <a:gd fmla="*/ 33611 h 286251" name="connsiteY76"/>
                    <a:gd fmla="*/ 85225 w 331788" name="connsiteX77"/>
                    <a:gd fmla="*/ 13049 h 286251" name="connsiteY77"/>
                    <a:gd fmla="*/ 150465 w 331788" name="connsiteX78"/>
                    <a:gd fmla="*/ 198 h 286251" name="connsiteY78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</a:cxnLst>
                  <a:rect b="b" l="l" r="r" t="t"/>
                  <a:pathLst>
                    <a:path h="286251" w="331788">
                      <a:moveTo>
                        <a:pt x="19050" y="213226"/>
                      </a:moveTo>
                      <a:lnTo>
                        <a:pt x="151105" y="213226"/>
                      </a:lnTo>
                      <a:cubicBezTo>
                        <a:pt x="151105" y="213226"/>
                        <a:pt x="151105" y="213226"/>
                        <a:pt x="151105" y="278564"/>
                      </a:cubicBezTo>
                      <a:cubicBezTo>
                        <a:pt x="151105" y="281126"/>
                        <a:pt x="152400" y="283689"/>
                        <a:pt x="152400" y="286251"/>
                      </a:cubicBezTo>
                      <a:cubicBezTo>
                        <a:pt x="152400" y="286251"/>
                        <a:pt x="152400" y="286251"/>
                        <a:pt x="25523" y="286251"/>
                      </a:cubicBezTo>
                      <a:cubicBezTo>
                        <a:pt x="21639" y="286251"/>
                        <a:pt x="19050" y="282408"/>
                        <a:pt x="19050" y="278564"/>
                      </a:cubicBezTo>
                      <a:cubicBezTo>
                        <a:pt x="19050" y="278564"/>
                        <a:pt x="19050" y="278564"/>
                        <a:pt x="19050" y="213226"/>
                      </a:cubicBezTo>
                      <a:close/>
                      <a:moveTo>
                        <a:pt x="185265" y="165601"/>
                      </a:moveTo>
                      <a:lnTo>
                        <a:pt x="308448" y="165601"/>
                      </a:lnTo>
                      <a:cubicBezTo>
                        <a:pt x="309745" y="165601"/>
                        <a:pt x="312338" y="165601"/>
                        <a:pt x="313635" y="165601"/>
                      </a:cubicBezTo>
                      <a:cubicBezTo>
                        <a:pt x="324008" y="168168"/>
                        <a:pt x="331788" y="177153"/>
                        <a:pt x="331788" y="187421"/>
                      </a:cubicBezTo>
                      <a:cubicBezTo>
                        <a:pt x="331788" y="187421"/>
                        <a:pt x="331788" y="187421"/>
                        <a:pt x="331788" y="278550"/>
                      </a:cubicBezTo>
                      <a:cubicBezTo>
                        <a:pt x="331788" y="282401"/>
                        <a:pt x="327898" y="286251"/>
                        <a:pt x="324008" y="286251"/>
                      </a:cubicBezTo>
                      <a:cubicBezTo>
                        <a:pt x="324008" y="286251"/>
                        <a:pt x="324008" y="286251"/>
                        <a:pt x="169705" y="286251"/>
                      </a:cubicBezTo>
                      <a:cubicBezTo>
                        <a:pt x="165815" y="286251"/>
                        <a:pt x="161925" y="282401"/>
                        <a:pt x="161925" y="278550"/>
                      </a:cubicBezTo>
                      <a:cubicBezTo>
                        <a:pt x="161925" y="278550"/>
                        <a:pt x="161925" y="278550"/>
                        <a:pt x="161925" y="187421"/>
                      </a:cubicBezTo>
                      <a:cubicBezTo>
                        <a:pt x="161925" y="182287"/>
                        <a:pt x="164518" y="177153"/>
                        <a:pt x="168408" y="173302"/>
                      </a:cubicBezTo>
                      <a:cubicBezTo>
                        <a:pt x="169705" y="170735"/>
                        <a:pt x="172298" y="168168"/>
                        <a:pt x="174892" y="166885"/>
                      </a:cubicBezTo>
                      <a:cubicBezTo>
                        <a:pt x="177485" y="165601"/>
                        <a:pt x="181375" y="165601"/>
                        <a:pt x="185265" y="165601"/>
                      </a:cubicBezTo>
                      <a:close/>
                      <a:moveTo>
                        <a:pt x="59302" y="117976"/>
                      </a:moveTo>
                      <a:cubicBezTo>
                        <a:pt x="59302" y="117976"/>
                        <a:pt x="59302" y="117976"/>
                        <a:pt x="78640" y="117976"/>
                      </a:cubicBezTo>
                      <a:cubicBezTo>
                        <a:pt x="82507" y="117976"/>
                        <a:pt x="85086" y="120565"/>
                        <a:pt x="86375" y="123154"/>
                      </a:cubicBezTo>
                      <a:cubicBezTo>
                        <a:pt x="86375" y="123154"/>
                        <a:pt x="86375" y="123154"/>
                        <a:pt x="94110" y="160692"/>
                      </a:cubicBezTo>
                      <a:cubicBezTo>
                        <a:pt x="94110" y="160692"/>
                        <a:pt x="94110" y="160692"/>
                        <a:pt x="95399" y="165870"/>
                      </a:cubicBezTo>
                      <a:cubicBezTo>
                        <a:pt x="95399" y="165870"/>
                        <a:pt x="95399" y="165870"/>
                        <a:pt x="96688" y="169753"/>
                      </a:cubicBezTo>
                      <a:cubicBezTo>
                        <a:pt x="96688" y="171048"/>
                        <a:pt x="96688" y="171048"/>
                        <a:pt x="96688" y="172342"/>
                      </a:cubicBezTo>
                      <a:cubicBezTo>
                        <a:pt x="96688" y="172342"/>
                        <a:pt x="96688" y="172342"/>
                        <a:pt x="103134" y="172342"/>
                      </a:cubicBezTo>
                      <a:cubicBezTo>
                        <a:pt x="103134" y="169753"/>
                        <a:pt x="103134" y="168459"/>
                        <a:pt x="103134" y="165870"/>
                      </a:cubicBezTo>
                      <a:cubicBezTo>
                        <a:pt x="103134" y="165870"/>
                        <a:pt x="103134" y="165870"/>
                        <a:pt x="103134" y="164576"/>
                      </a:cubicBezTo>
                      <a:cubicBezTo>
                        <a:pt x="103134" y="164576"/>
                        <a:pt x="103134" y="164576"/>
                        <a:pt x="104424" y="160692"/>
                      </a:cubicBezTo>
                      <a:cubicBezTo>
                        <a:pt x="104424" y="160692"/>
                        <a:pt x="104424" y="160692"/>
                        <a:pt x="112159" y="134804"/>
                      </a:cubicBezTo>
                      <a:cubicBezTo>
                        <a:pt x="112159" y="134804"/>
                        <a:pt x="112159" y="134804"/>
                        <a:pt x="107002" y="121859"/>
                      </a:cubicBezTo>
                      <a:cubicBezTo>
                        <a:pt x="105713" y="120565"/>
                        <a:pt x="107002" y="117976"/>
                        <a:pt x="109580" y="117976"/>
                      </a:cubicBezTo>
                      <a:cubicBezTo>
                        <a:pt x="109580" y="117976"/>
                        <a:pt x="109580" y="117976"/>
                        <a:pt x="121183" y="117976"/>
                      </a:cubicBezTo>
                      <a:cubicBezTo>
                        <a:pt x="123761" y="117976"/>
                        <a:pt x="125050" y="120565"/>
                        <a:pt x="125050" y="121859"/>
                      </a:cubicBezTo>
                      <a:cubicBezTo>
                        <a:pt x="125050" y="121859"/>
                        <a:pt x="125050" y="121859"/>
                        <a:pt x="118605" y="134804"/>
                      </a:cubicBezTo>
                      <a:cubicBezTo>
                        <a:pt x="118605" y="134804"/>
                        <a:pt x="118605" y="134804"/>
                        <a:pt x="126340" y="160692"/>
                      </a:cubicBezTo>
                      <a:cubicBezTo>
                        <a:pt x="126340" y="160692"/>
                        <a:pt x="126340" y="160692"/>
                        <a:pt x="126340" y="165870"/>
                      </a:cubicBezTo>
                      <a:cubicBezTo>
                        <a:pt x="127629" y="165870"/>
                        <a:pt x="127629" y="165870"/>
                        <a:pt x="127629" y="165870"/>
                      </a:cubicBezTo>
                      <a:cubicBezTo>
                        <a:pt x="127629" y="168459"/>
                        <a:pt x="127629" y="169753"/>
                        <a:pt x="127629" y="172342"/>
                      </a:cubicBezTo>
                      <a:cubicBezTo>
                        <a:pt x="127629" y="172342"/>
                        <a:pt x="127629" y="172342"/>
                        <a:pt x="134075" y="172342"/>
                      </a:cubicBezTo>
                      <a:cubicBezTo>
                        <a:pt x="134075" y="171048"/>
                        <a:pt x="134075" y="171048"/>
                        <a:pt x="134075" y="169753"/>
                      </a:cubicBezTo>
                      <a:cubicBezTo>
                        <a:pt x="134075" y="169753"/>
                        <a:pt x="134075" y="169753"/>
                        <a:pt x="135364" y="165870"/>
                      </a:cubicBezTo>
                      <a:cubicBezTo>
                        <a:pt x="135364" y="165870"/>
                        <a:pt x="135364" y="165870"/>
                        <a:pt x="136653" y="160692"/>
                      </a:cubicBezTo>
                      <a:cubicBezTo>
                        <a:pt x="136653" y="160692"/>
                        <a:pt x="136653" y="160692"/>
                        <a:pt x="144388" y="123154"/>
                      </a:cubicBezTo>
                      <a:cubicBezTo>
                        <a:pt x="145677" y="120565"/>
                        <a:pt x="148256" y="117976"/>
                        <a:pt x="152123" y="117976"/>
                      </a:cubicBezTo>
                      <a:cubicBezTo>
                        <a:pt x="152123" y="117976"/>
                        <a:pt x="152123" y="117976"/>
                        <a:pt x="171461" y="117976"/>
                      </a:cubicBezTo>
                      <a:cubicBezTo>
                        <a:pt x="183064" y="117976"/>
                        <a:pt x="192088" y="127037"/>
                        <a:pt x="192088" y="138687"/>
                      </a:cubicBezTo>
                      <a:cubicBezTo>
                        <a:pt x="192088" y="138687"/>
                        <a:pt x="192088" y="138687"/>
                        <a:pt x="192088" y="152926"/>
                      </a:cubicBezTo>
                      <a:cubicBezTo>
                        <a:pt x="192088" y="152926"/>
                        <a:pt x="192088" y="152926"/>
                        <a:pt x="184353" y="152926"/>
                      </a:cubicBezTo>
                      <a:cubicBezTo>
                        <a:pt x="176618" y="152926"/>
                        <a:pt x="168883" y="156809"/>
                        <a:pt x="163726" y="160692"/>
                      </a:cubicBezTo>
                      <a:cubicBezTo>
                        <a:pt x="161148" y="161987"/>
                        <a:pt x="159858" y="164576"/>
                        <a:pt x="158569" y="165870"/>
                      </a:cubicBezTo>
                      <a:cubicBezTo>
                        <a:pt x="157280" y="168459"/>
                        <a:pt x="155991" y="169753"/>
                        <a:pt x="154702" y="172342"/>
                      </a:cubicBezTo>
                      <a:cubicBezTo>
                        <a:pt x="152123" y="176225"/>
                        <a:pt x="150834" y="181403"/>
                        <a:pt x="150834" y="186581"/>
                      </a:cubicBezTo>
                      <a:cubicBezTo>
                        <a:pt x="150834" y="186581"/>
                        <a:pt x="150834" y="186581"/>
                        <a:pt x="150834" y="202114"/>
                      </a:cubicBezTo>
                      <a:cubicBezTo>
                        <a:pt x="150834" y="202114"/>
                        <a:pt x="150834" y="202114"/>
                        <a:pt x="10313" y="202114"/>
                      </a:cubicBezTo>
                      <a:cubicBezTo>
                        <a:pt x="5157" y="202114"/>
                        <a:pt x="0" y="196936"/>
                        <a:pt x="0" y="190464"/>
                      </a:cubicBezTo>
                      <a:cubicBezTo>
                        <a:pt x="0" y="190464"/>
                        <a:pt x="0" y="190464"/>
                        <a:pt x="0" y="182698"/>
                      </a:cubicBezTo>
                      <a:cubicBezTo>
                        <a:pt x="0" y="176225"/>
                        <a:pt x="5157" y="172342"/>
                        <a:pt x="10313" y="172342"/>
                      </a:cubicBezTo>
                      <a:cubicBezTo>
                        <a:pt x="10313" y="172342"/>
                        <a:pt x="10313" y="172342"/>
                        <a:pt x="38675" y="172342"/>
                      </a:cubicBezTo>
                      <a:cubicBezTo>
                        <a:pt x="38675" y="172342"/>
                        <a:pt x="38675" y="172342"/>
                        <a:pt x="38675" y="138687"/>
                      </a:cubicBezTo>
                      <a:cubicBezTo>
                        <a:pt x="38675" y="127037"/>
                        <a:pt x="47700" y="117976"/>
                        <a:pt x="59302" y="117976"/>
                      </a:cubicBezTo>
                      <a:close/>
                      <a:moveTo>
                        <a:pt x="206838" y="33838"/>
                      </a:moveTo>
                      <a:cubicBezTo>
                        <a:pt x="206838" y="33838"/>
                        <a:pt x="208124" y="33838"/>
                        <a:pt x="208124" y="33838"/>
                      </a:cubicBezTo>
                      <a:cubicBezTo>
                        <a:pt x="223557" y="36420"/>
                        <a:pt x="258281" y="44166"/>
                        <a:pt x="278858" y="48038"/>
                      </a:cubicBezTo>
                      <a:cubicBezTo>
                        <a:pt x="289147" y="50620"/>
                        <a:pt x="296863" y="59657"/>
                        <a:pt x="296863" y="69984"/>
                      </a:cubicBezTo>
                      <a:cubicBezTo>
                        <a:pt x="296863" y="69984"/>
                        <a:pt x="296863" y="69984"/>
                        <a:pt x="296863" y="99676"/>
                      </a:cubicBezTo>
                      <a:cubicBezTo>
                        <a:pt x="296863" y="128076"/>
                        <a:pt x="275000" y="151313"/>
                        <a:pt x="246706" y="151313"/>
                      </a:cubicBezTo>
                      <a:cubicBezTo>
                        <a:pt x="218412" y="151313"/>
                        <a:pt x="195263" y="128076"/>
                        <a:pt x="195263" y="99676"/>
                      </a:cubicBezTo>
                      <a:cubicBezTo>
                        <a:pt x="195263" y="99676"/>
                        <a:pt x="195263" y="99676"/>
                        <a:pt x="195263" y="45456"/>
                      </a:cubicBezTo>
                      <a:cubicBezTo>
                        <a:pt x="195263" y="39002"/>
                        <a:pt x="200407" y="33838"/>
                        <a:pt x="206838" y="33838"/>
                      </a:cubicBezTo>
                      <a:close/>
                      <a:moveTo>
                        <a:pt x="150465" y="198"/>
                      </a:moveTo>
                      <a:cubicBezTo>
                        <a:pt x="156989" y="-1087"/>
                        <a:pt x="163513" y="4053"/>
                        <a:pt x="163513" y="10479"/>
                      </a:cubicBezTo>
                      <a:cubicBezTo>
                        <a:pt x="163513" y="10479"/>
                        <a:pt x="163513" y="10479"/>
                        <a:pt x="163513" y="60599"/>
                      </a:cubicBezTo>
                      <a:cubicBezTo>
                        <a:pt x="163513" y="86301"/>
                        <a:pt x="142636" y="106863"/>
                        <a:pt x="116540" y="106863"/>
                      </a:cubicBezTo>
                      <a:cubicBezTo>
                        <a:pt x="90444" y="106863"/>
                        <a:pt x="68263" y="86301"/>
                        <a:pt x="68263" y="60599"/>
                      </a:cubicBezTo>
                      <a:cubicBezTo>
                        <a:pt x="68263" y="60599"/>
                        <a:pt x="68263" y="60599"/>
                        <a:pt x="68263" y="33611"/>
                      </a:cubicBezTo>
                      <a:cubicBezTo>
                        <a:pt x="68263" y="23330"/>
                        <a:pt x="76092" y="14334"/>
                        <a:pt x="85225" y="13049"/>
                      </a:cubicBezTo>
                      <a:cubicBezTo>
                        <a:pt x="104797" y="9194"/>
                        <a:pt x="137417" y="2768"/>
                        <a:pt x="150465" y="19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12" name="矩形 11"/>
              <p:cNvSpPr/>
              <p:nvPr/>
            </p:nvSpPr>
            <p:spPr>
              <a:xfrm>
                <a:off x="1906687" y="3419006"/>
                <a:ext cx="2587220" cy="246221"/>
              </a:xfrm>
              <a:prstGeom prst="rect">
                <a:avLst/>
              </a:prstGeom>
            </p:spPr>
            <p:txBody>
              <a:bodyPr bIns="0" lIns="144000" rIns="144000" tIns="0" wrap="none">
                <a:normAutofit fontScale="92500" lnSpcReduction="20000"/>
              </a:bodyPr>
              <a:lstStyle/>
              <a:p>
                <a:r>
                  <a:rPr altLang="en-US" b="1" lang="zh-CN" sz="1600">
                    <a:solidFill>
                      <a:schemeClr val="accent3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13" name="矩形 12"/>
              <p:cNvSpPr/>
              <p:nvPr/>
            </p:nvSpPr>
            <p:spPr>
              <a:xfrm>
                <a:off x="1906687" y="3665227"/>
                <a:ext cx="2587220" cy="536011"/>
              </a:xfrm>
              <a:prstGeom prst="rect">
                <a:avLst/>
              </a:prstGeom>
            </p:spPr>
            <p:txBody>
              <a:bodyPr bIns="0" lIns="144000" rIns="14400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</p:grpSp>
      </p:grpSp>
      <p:sp>
        <p:nvSpPr>
          <p:cNvPr id="29" name="Title 1"/>
          <p:cNvSpPr txBox="1"/>
          <p:nvPr/>
        </p:nvSpPr>
        <p:spPr>
          <a:xfrm>
            <a:off x="251520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extLst>
      <p:ext uri="{BB962C8B-B14F-4D97-AF65-F5344CB8AC3E}">
        <p14:creationId val="175238975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8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7"/>
      <p:bldP grpId="0" spid="5"/>
      <p:bldP grpId="0" spid="6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TextBox 48">
            <a:extLst>
              <a:ext uri="{FF2B5EF4-FFF2-40B4-BE49-F238E27FC236}">
                <a16:creationId xmlns:a16="http://schemas.microsoft.com/office/drawing/2014/main" id="{CDFD63CB-F0C7-4E37-9BDF-677F1A3DF9D7}"/>
              </a:ext>
            </a:extLst>
          </p:cNvPr>
          <p:cNvSpPr txBox="1"/>
          <p:nvPr/>
        </p:nvSpPr>
        <p:spPr>
          <a:xfrm>
            <a:off x="3893049" y="2021289"/>
            <a:ext cx="2816801" cy="4267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lang="zh-CN" sz="2800">
                <a:solidFill>
                  <a:srgbClr val="34425B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</a:t>
            </a:r>
          </a:p>
        </p:txBody>
      </p:sp>
      <p:sp>
        <p:nvSpPr>
          <p:cNvPr id="9" name="TextBox 49">
            <a:extLst>
              <a:ext uri="{FF2B5EF4-FFF2-40B4-BE49-F238E27FC236}">
                <a16:creationId xmlns:a16="http://schemas.microsoft.com/office/drawing/2014/main" id="{D08FBFA6-084C-4D79-8AAC-E1F5F11B34B9}"/>
              </a:ext>
            </a:extLst>
          </p:cNvPr>
          <p:cNvSpPr txBox="1"/>
          <p:nvPr/>
        </p:nvSpPr>
        <p:spPr>
          <a:xfrm>
            <a:off x="3923928" y="2446094"/>
            <a:ext cx="2780138" cy="1219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800">
                <a:solidFill>
                  <a:srgbClr val="34425B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</a:t>
            </a: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DF4E663A-5C15-45F3-9D23-A7FE74ED9F03}"/>
              </a:ext>
            </a:extLst>
          </p:cNvPr>
          <p:cNvGrpSpPr/>
          <p:nvPr/>
        </p:nvGrpSpPr>
        <p:grpSpPr>
          <a:xfrm flipH="1">
            <a:off x="1788419" y="1054962"/>
            <a:ext cx="2552699" cy="2535840"/>
            <a:chOff x="-1548680" y="0"/>
            <a:chExt cx="3723754" cy="3699161"/>
          </a:xfrm>
        </p:grpSpPr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A581F678-2BF7-4045-98C8-5998D2A542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>
              <a:off x="-1548680" y="0"/>
              <a:ext cx="3723754" cy="3699161"/>
            </a:xfrm>
            <a:prstGeom prst="rect">
              <a:avLst/>
            </a:prstGeom>
          </p:spPr>
        </p:pic>
        <p:sp>
          <p:nvSpPr>
            <p:cNvPr id="12" name="椭圆 11">
              <a:extLst>
                <a:ext uri="{FF2B5EF4-FFF2-40B4-BE49-F238E27FC236}">
                  <a16:creationId xmlns:a16="http://schemas.microsoft.com/office/drawing/2014/main" id="{84BB5E47-EBE5-452F-80E5-3E6F66DF306A}"/>
                </a:ext>
              </a:extLst>
            </p:cNvPr>
            <p:cNvSpPr/>
            <p:nvPr/>
          </p:nvSpPr>
          <p:spPr>
            <a:xfrm>
              <a:off x="-709584" y="826800"/>
              <a:ext cx="2045559" cy="2045559"/>
            </a:xfrm>
            <a:prstGeom prst="ellipse">
              <a:avLst/>
            </a:prstGeom>
            <a:blipFill dpi="0" rotWithShape="1"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2467A94A-0820-40D6-8777-A657CB0D25FF}"/>
              </a:ext>
            </a:extLst>
          </p:cNvPr>
          <p:cNvGrpSpPr/>
          <p:nvPr/>
        </p:nvGrpSpPr>
        <p:grpSpPr>
          <a:xfrm>
            <a:off x="3513285" y="2753273"/>
            <a:ext cx="1402653" cy="1402653"/>
            <a:chOff x="1599684" y="516328"/>
            <a:chExt cx="1909128" cy="1909128"/>
          </a:xfrm>
        </p:grpSpPr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BD13C1BF-9EC6-4F31-AB1C-2F6BBD077676}"/>
                </a:ext>
              </a:extLst>
            </p:cNvPr>
            <p:cNvGrpSpPr/>
            <p:nvPr/>
          </p:nvGrpSpPr>
          <p:grpSpPr>
            <a:xfrm>
              <a:off x="1599684" y="516328"/>
              <a:ext cx="1909128" cy="1909128"/>
              <a:chOff x="2240648" y="2888039"/>
              <a:chExt cx="2088232" cy="2088232"/>
            </a:xfrm>
          </p:grpSpPr>
          <p:sp>
            <p:nvSpPr>
              <p:cNvPr id="22" name="椭圆 21">
                <a:extLst>
                  <a:ext uri="{FF2B5EF4-FFF2-40B4-BE49-F238E27FC236}">
                    <a16:creationId xmlns:a16="http://schemas.microsoft.com/office/drawing/2014/main" id="{390BB1DE-33DC-449A-88D0-54F36F20228D}"/>
                  </a:ext>
                </a:extLst>
              </p:cNvPr>
              <p:cNvSpPr/>
              <p:nvPr/>
            </p:nvSpPr>
            <p:spPr>
              <a:xfrm>
                <a:off x="2240648" y="2888039"/>
                <a:ext cx="2088232" cy="208823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ea charset="-122" panose="020b0503020204020204" pitchFamily="34" typeface="微软雅黑"/>
                </a:endParaRPr>
              </a:p>
            </p:txBody>
          </p:sp>
          <p:pic>
            <p:nvPicPr>
              <p:cNvPr id="23" name="图片 22">
                <a:extLst>
                  <a:ext uri="{FF2B5EF4-FFF2-40B4-BE49-F238E27FC236}">
                    <a16:creationId xmlns:a16="http://schemas.microsoft.com/office/drawing/2014/main" id="{F51B1813-E021-4B3A-A3F0-28237E804A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40648" y="2894916"/>
                <a:ext cx="2088232" cy="2074479"/>
              </a:xfrm>
              <a:prstGeom prst="rect">
                <a:avLst/>
              </a:prstGeom>
            </p:spPr>
          </p:pic>
        </p:grpSp>
        <p:sp>
          <p:nvSpPr>
            <p:cNvPr id="21" name="TextBox 23">
              <a:extLst>
                <a:ext uri="{FF2B5EF4-FFF2-40B4-BE49-F238E27FC236}">
                  <a16:creationId xmlns:a16="http://schemas.microsoft.com/office/drawing/2014/main" id="{3D1DD2C0-05B8-4D17-ACDA-1B81809C0E72}"/>
                </a:ext>
              </a:extLst>
            </p:cNvPr>
            <p:cNvSpPr txBox="1"/>
            <p:nvPr/>
          </p:nvSpPr>
          <p:spPr>
            <a:xfrm>
              <a:off x="2116575" y="1191243"/>
              <a:ext cx="875346" cy="625610"/>
            </a:xfrm>
            <a:prstGeom prst="rect">
              <a:avLst/>
            </a:prstGeom>
            <a:noFill/>
          </p:spPr>
          <p:txBody>
            <a:bodyPr anchor="ctr" bIns="0" lIns="0" rIns="0" tIns="0" wrap="square">
              <a:noAutofit/>
            </a:bodyPr>
            <a:lstStyle/>
            <a:p>
              <a:pPr algn="ctr"/>
              <a:r>
                <a:rPr altLang="zh-CN" lang="en-US" sz="4400">
                  <a:solidFill>
                    <a:schemeClr val="tx1">
                      <a:lumMod val="75000"/>
                      <a:lumOff val="25000"/>
                    </a:schemeClr>
                  </a:solidFill>
                  <a:latin charset="0" panose="020b0503020202020204" pitchFamily="34" typeface="Agency FB"/>
                  <a:ea charset="-122" panose="020b0503020204020204" pitchFamily="34" typeface="微软雅黑"/>
                </a:rPr>
                <a:t>03</a:t>
              </a:r>
            </a:p>
          </p:txBody>
        </p:sp>
      </p:grpSp>
    </p:spTree>
    <p:extLst>
      <p:ext uri="{BB962C8B-B14F-4D97-AF65-F5344CB8AC3E}">
        <p14:creationId val="53909547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11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8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fill="hold" grpId="0" id="22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"/>
      <p:bldP grpId="0" spid="9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7" name="组合 56"/>
          <p:cNvGrpSpPr/>
          <p:nvPr/>
        </p:nvGrpSpPr>
        <p:grpSpPr>
          <a:xfrm>
            <a:off x="329434" y="1523090"/>
            <a:ext cx="1728788" cy="1168003"/>
            <a:chOff x="329434" y="1523090"/>
            <a:chExt cx="1728788" cy="1168003"/>
          </a:xfrm>
        </p:grpSpPr>
        <p:sp>
          <p:nvSpPr>
            <p:cNvPr id="26" name="任意多边形: 形状 25"/>
            <p:cNvSpPr/>
            <p:nvPr/>
          </p:nvSpPr>
          <p:spPr bwMode="auto">
            <a:xfrm>
              <a:off x="329434" y="1523090"/>
              <a:ext cx="1728788" cy="1168003"/>
            </a:xfrm>
            <a:custGeom>
              <a:gdLst>
                <a:gd fmla="*/ 583 w 698" name="T0"/>
                <a:gd fmla="*/ 31 h 472" name="T1"/>
                <a:gd fmla="*/ 577 w 698" name="T2"/>
                <a:gd fmla="*/ 137 h 472" name="T3"/>
                <a:gd fmla="*/ 618 w 698" name="T4"/>
                <a:gd fmla="*/ 209 h 472" name="T5"/>
                <a:gd fmla="*/ 660 w 698" name="T6"/>
                <a:gd fmla="*/ 189 h 472" name="T7"/>
                <a:gd fmla="*/ 698 w 698" name="T8"/>
                <a:gd fmla="*/ 241 h 472" name="T9"/>
                <a:gd fmla="*/ 657 w 698" name="T10"/>
                <a:gd fmla="*/ 307 h 472" name="T11"/>
                <a:gd fmla="*/ 601 w 698" name="T12"/>
                <a:gd fmla="*/ 283 h 472" name="T13"/>
                <a:gd fmla="*/ 571 w 698" name="T14"/>
                <a:gd fmla="*/ 361 h 472" name="T15"/>
                <a:gd fmla="*/ 581 w 698" name="T16"/>
                <a:gd fmla="*/ 453 h 472" name="T17"/>
                <a:gd fmla="*/ 415 w 698" name="T18"/>
                <a:gd fmla="*/ 463 h 472" name="T19"/>
                <a:gd fmla="*/ 380 w 698" name="T20"/>
                <a:gd fmla="*/ 434 h 472" name="T21"/>
                <a:gd fmla="*/ 401 w 698" name="T22"/>
                <a:gd fmla="*/ 374 h 472" name="T23"/>
                <a:gd fmla="*/ 345 w 698" name="T24"/>
                <a:gd fmla="*/ 342 h 472" name="T25"/>
                <a:gd fmla="*/ 279 w 698" name="T26"/>
                <a:gd fmla="*/ 389 h 472" name="T27"/>
                <a:gd fmla="*/ 293 w 698" name="T28"/>
                <a:gd fmla="*/ 440 h 472" name="T29"/>
                <a:gd fmla="*/ 219 w 698" name="T30"/>
                <a:gd fmla="*/ 468 h 472" name="T31"/>
                <a:gd fmla="*/ 101 w 698" name="T32"/>
                <a:gd fmla="*/ 451 h 472" name="T33"/>
                <a:gd fmla="*/ 121 w 698" name="T34"/>
                <a:gd fmla="*/ 326 h 472" name="T35"/>
                <a:gd fmla="*/ 99 w 698" name="T36"/>
                <a:gd fmla="*/ 274 h 472" name="T37"/>
                <a:gd fmla="*/ 72 w 698" name="T38"/>
                <a:gd fmla="*/ 279 h 472" name="T39"/>
                <a:gd fmla="*/ 41 w 698" name="T40"/>
                <a:gd fmla="*/ 284 h 472" name="T41"/>
                <a:gd fmla="*/ 1 w 698" name="T42"/>
                <a:gd fmla="*/ 233 h 472" name="T43"/>
                <a:gd fmla="*/ 39 w 698" name="T44"/>
                <a:gd fmla="*/ 188 h 472" name="T45"/>
                <a:gd fmla="*/ 99 w 698" name="T46"/>
                <a:gd fmla="*/ 204 h 472" name="T47"/>
                <a:gd fmla="*/ 122 w 698" name="T48"/>
                <a:gd fmla="*/ 116 h 472" name="T49"/>
                <a:gd fmla="*/ 105 w 698" name="T50"/>
                <a:gd fmla="*/ 25 h 472" name="T51"/>
                <a:gd fmla="*/ 305 w 698" name="T52"/>
                <a:gd fmla="*/ 28 h 472" name="T53"/>
                <a:gd fmla="*/ 306 w 698" name="T54"/>
                <a:gd fmla="*/ 63 h 472" name="T55"/>
                <a:gd fmla="*/ 288 w 698" name="T56"/>
                <a:gd fmla="*/ 97 h 472" name="T57"/>
                <a:gd fmla="*/ 353 w 698" name="T58"/>
                <a:gd fmla="*/ 141 h 472" name="T59"/>
                <a:gd fmla="*/ 408 w 698" name="T60"/>
                <a:gd fmla="*/ 100 h 472" name="T61"/>
                <a:gd fmla="*/ 377 w 698" name="T62"/>
                <a:gd fmla="*/ 36 h 472" name="T63"/>
                <a:gd fmla="*/ 479 w 698" name="T64"/>
                <a:gd fmla="*/ 21 h 472" name="T65"/>
                <a:gd fmla="*/ 583 w 698" name="T66"/>
                <a:gd fmla="*/ 31 h 47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472" w="698">
                  <a:moveTo>
                    <a:pt x="583" y="31"/>
                  </a:moveTo>
                  <a:cubicBezTo>
                    <a:pt x="583" y="31"/>
                    <a:pt x="576" y="103"/>
                    <a:pt x="577" y="137"/>
                  </a:cubicBezTo>
                  <a:cubicBezTo>
                    <a:pt x="577" y="171"/>
                    <a:pt x="586" y="216"/>
                    <a:pt x="618" y="209"/>
                  </a:cubicBezTo>
                  <a:cubicBezTo>
                    <a:pt x="640" y="205"/>
                    <a:pt x="636" y="188"/>
                    <a:pt x="660" y="189"/>
                  </a:cubicBezTo>
                  <a:cubicBezTo>
                    <a:pt x="682" y="190"/>
                    <a:pt x="698" y="224"/>
                    <a:pt x="698" y="241"/>
                  </a:cubicBezTo>
                  <a:cubicBezTo>
                    <a:pt x="698" y="282"/>
                    <a:pt x="679" y="308"/>
                    <a:pt x="657" y="307"/>
                  </a:cubicBezTo>
                  <a:cubicBezTo>
                    <a:pt x="634" y="306"/>
                    <a:pt x="625" y="283"/>
                    <a:pt x="601" y="283"/>
                  </a:cubicBezTo>
                  <a:cubicBezTo>
                    <a:pt x="577" y="283"/>
                    <a:pt x="570" y="304"/>
                    <a:pt x="571" y="361"/>
                  </a:cubicBezTo>
                  <a:cubicBezTo>
                    <a:pt x="573" y="419"/>
                    <a:pt x="581" y="453"/>
                    <a:pt x="581" y="453"/>
                  </a:cubicBezTo>
                  <a:cubicBezTo>
                    <a:pt x="581" y="453"/>
                    <a:pt x="464" y="472"/>
                    <a:pt x="415" y="463"/>
                  </a:cubicBezTo>
                  <a:cubicBezTo>
                    <a:pt x="387" y="457"/>
                    <a:pt x="381" y="449"/>
                    <a:pt x="380" y="434"/>
                  </a:cubicBezTo>
                  <a:cubicBezTo>
                    <a:pt x="379" y="419"/>
                    <a:pt x="409" y="399"/>
                    <a:pt x="401" y="374"/>
                  </a:cubicBezTo>
                  <a:cubicBezTo>
                    <a:pt x="396" y="358"/>
                    <a:pt x="382" y="345"/>
                    <a:pt x="345" y="342"/>
                  </a:cubicBezTo>
                  <a:cubicBezTo>
                    <a:pt x="313" y="339"/>
                    <a:pt x="276" y="366"/>
                    <a:pt x="279" y="389"/>
                  </a:cubicBezTo>
                  <a:cubicBezTo>
                    <a:pt x="281" y="418"/>
                    <a:pt x="300" y="426"/>
                    <a:pt x="293" y="440"/>
                  </a:cubicBezTo>
                  <a:cubicBezTo>
                    <a:pt x="286" y="455"/>
                    <a:pt x="255" y="468"/>
                    <a:pt x="219" y="468"/>
                  </a:cubicBezTo>
                  <a:cubicBezTo>
                    <a:pt x="164" y="469"/>
                    <a:pt x="101" y="451"/>
                    <a:pt x="101" y="451"/>
                  </a:cubicBezTo>
                  <a:cubicBezTo>
                    <a:pt x="101" y="451"/>
                    <a:pt x="117" y="370"/>
                    <a:pt x="121" y="326"/>
                  </a:cubicBezTo>
                  <a:cubicBezTo>
                    <a:pt x="123" y="288"/>
                    <a:pt x="109" y="277"/>
                    <a:pt x="99" y="274"/>
                  </a:cubicBezTo>
                  <a:cubicBezTo>
                    <a:pt x="94" y="273"/>
                    <a:pt x="84" y="276"/>
                    <a:pt x="72" y="279"/>
                  </a:cubicBezTo>
                  <a:cubicBezTo>
                    <a:pt x="61" y="282"/>
                    <a:pt x="50" y="285"/>
                    <a:pt x="41" y="284"/>
                  </a:cubicBezTo>
                  <a:cubicBezTo>
                    <a:pt x="23" y="283"/>
                    <a:pt x="0" y="267"/>
                    <a:pt x="1" y="233"/>
                  </a:cubicBezTo>
                  <a:cubicBezTo>
                    <a:pt x="2" y="211"/>
                    <a:pt x="15" y="187"/>
                    <a:pt x="39" y="188"/>
                  </a:cubicBezTo>
                  <a:cubicBezTo>
                    <a:pt x="72" y="188"/>
                    <a:pt x="81" y="203"/>
                    <a:pt x="99" y="204"/>
                  </a:cubicBezTo>
                  <a:cubicBezTo>
                    <a:pt x="113" y="204"/>
                    <a:pt x="120" y="161"/>
                    <a:pt x="122" y="116"/>
                  </a:cubicBezTo>
                  <a:cubicBezTo>
                    <a:pt x="123" y="72"/>
                    <a:pt x="105" y="25"/>
                    <a:pt x="105" y="25"/>
                  </a:cubicBezTo>
                  <a:cubicBezTo>
                    <a:pt x="105" y="25"/>
                    <a:pt x="257" y="0"/>
                    <a:pt x="305" y="28"/>
                  </a:cubicBezTo>
                  <a:cubicBezTo>
                    <a:pt x="326" y="40"/>
                    <a:pt x="314" y="56"/>
                    <a:pt x="306" y="63"/>
                  </a:cubicBezTo>
                  <a:cubicBezTo>
                    <a:pt x="296" y="71"/>
                    <a:pt x="286" y="83"/>
                    <a:pt x="288" y="97"/>
                  </a:cubicBezTo>
                  <a:cubicBezTo>
                    <a:pt x="291" y="117"/>
                    <a:pt x="328" y="141"/>
                    <a:pt x="353" y="141"/>
                  </a:cubicBezTo>
                  <a:cubicBezTo>
                    <a:pt x="383" y="141"/>
                    <a:pt x="408" y="115"/>
                    <a:pt x="408" y="100"/>
                  </a:cubicBezTo>
                  <a:cubicBezTo>
                    <a:pt x="408" y="61"/>
                    <a:pt x="373" y="62"/>
                    <a:pt x="377" y="36"/>
                  </a:cubicBezTo>
                  <a:cubicBezTo>
                    <a:pt x="382" y="11"/>
                    <a:pt x="433" y="16"/>
                    <a:pt x="479" y="21"/>
                  </a:cubicBezTo>
                  <a:cubicBezTo>
                    <a:pt x="532" y="27"/>
                    <a:pt x="583" y="31"/>
                    <a:pt x="583" y="31"/>
                  </a:cubicBezTo>
                </a:path>
              </a:pathLst>
            </a:custGeom>
            <a:solidFill>
              <a:schemeClr val="accent1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任意多边形: 形状 27"/>
            <p:cNvSpPr/>
            <p:nvPr/>
          </p:nvSpPr>
          <p:spPr bwMode="auto">
            <a:xfrm>
              <a:off x="1023876" y="2011203"/>
              <a:ext cx="310139" cy="191776"/>
            </a:xfrm>
            <a:custGeom>
              <a:gdLst>
                <a:gd fmla="*/ 255482 w 328613" name="connsiteX0"/>
                <a:gd fmla="*/ 58737 h 203200" name="connsiteY0"/>
                <a:gd fmla="*/ 265113 w 328613" name="connsiteX1"/>
                <a:gd fmla="*/ 67627 h 203200" name="connsiteY1"/>
                <a:gd fmla="*/ 255482 w 328613" name="connsiteX2"/>
                <a:gd fmla="*/ 77787 h 203200" name="connsiteY2"/>
                <a:gd fmla="*/ 244475 w 328613" name="connsiteX3"/>
                <a:gd fmla="*/ 67627 h 203200" name="connsiteY3"/>
                <a:gd fmla="*/ 245851 w 328613" name="connsiteX4"/>
                <a:gd fmla="*/ 63817 h 203200" name="connsiteY4"/>
                <a:gd fmla="*/ 249979 w 328613" name="connsiteX5"/>
                <a:gd fmla="*/ 66357 h 203200" name="connsiteY5"/>
                <a:gd fmla="*/ 255482 w 328613" name="connsiteX6"/>
                <a:gd fmla="*/ 61277 h 203200" name="connsiteY6"/>
                <a:gd fmla="*/ 255482 w 328613" name="connsiteX7"/>
                <a:gd fmla="*/ 58737 h 203200" name="connsiteY7"/>
                <a:gd fmla="*/ 253207 w 328613" name="connsiteX8"/>
                <a:gd fmla="*/ 49212 h 203200" name="connsiteY8"/>
                <a:gd fmla="*/ 234950 w 328613" name="connsiteX9"/>
                <a:gd fmla="*/ 68262 h 203200" name="connsiteY9"/>
                <a:gd fmla="*/ 253207 w 328613" name="connsiteX10"/>
                <a:gd fmla="*/ 87312 h 203200" name="connsiteY10"/>
                <a:gd fmla="*/ 271464 w 328613" name="connsiteX11"/>
                <a:gd fmla="*/ 68262 h 203200" name="connsiteY11"/>
                <a:gd fmla="*/ 253207 w 328613" name="connsiteX12"/>
                <a:gd fmla="*/ 49212 h 203200" name="connsiteY12"/>
                <a:gd fmla="*/ 109104 w 328613" name="connsiteX13"/>
                <a:gd fmla="*/ 0 h 203200" name="connsiteY13"/>
                <a:gd fmla="*/ 158461 w 328613" name="connsiteX14"/>
                <a:gd fmla="*/ 73773 h 203200" name="connsiteY14"/>
                <a:gd fmla="*/ 227301 w 328613" name="connsiteX15"/>
                <a:gd fmla="*/ 12943 h 203200" name="connsiteY15"/>
                <a:gd fmla="*/ 293544 w 328613" name="connsiteX16"/>
                <a:gd fmla="*/ 62125 h 203200" name="connsiteY16"/>
                <a:gd fmla="*/ 328613 w 328613" name="connsiteX17"/>
                <a:gd fmla="*/ 71185 h 203200" name="connsiteY17"/>
                <a:gd fmla="*/ 297440 w 328613" name="connsiteX18"/>
                <a:gd fmla="*/ 103541 h 203200" name="connsiteY18"/>
                <a:gd fmla="*/ 296142 w 328613" name="connsiteX19"/>
                <a:gd fmla="*/ 108719 h 203200" name="connsiteY19"/>
                <a:gd fmla="*/ 180542 w 328613" name="connsiteX20"/>
                <a:gd fmla="*/ 203200 h 203200" name="connsiteY20"/>
                <a:gd fmla="*/ 127289 w 328613" name="connsiteX21"/>
                <a:gd fmla="*/ 190257 h 203200" name="connsiteY21"/>
                <a:gd fmla="*/ 0 w 328613" name="connsiteX22"/>
                <a:gd fmla="*/ 86716 h 203200" name="connsiteY22"/>
                <a:gd fmla="*/ 87024 w 328613" name="connsiteX23"/>
                <a:gd fmla="*/ 107424 h 203200" name="connsiteY23"/>
                <a:gd fmla="*/ 109104 w 328613" name="connsiteX24"/>
                <a:gd fmla="*/ 0 h 203200" name="connsiteY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b="b" l="l" r="r" t="t"/>
              <a:pathLst>
                <a:path h="203200" w="328613">
                  <a:moveTo>
                    <a:pt x="255482" y="58737"/>
                  </a:moveTo>
                  <a:cubicBezTo>
                    <a:pt x="260986" y="58737"/>
                    <a:pt x="265113" y="62547"/>
                    <a:pt x="265113" y="67627"/>
                  </a:cubicBezTo>
                  <a:cubicBezTo>
                    <a:pt x="265113" y="72707"/>
                    <a:pt x="260986" y="77787"/>
                    <a:pt x="255482" y="77787"/>
                  </a:cubicBezTo>
                  <a:cubicBezTo>
                    <a:pt x="249979" y="77787"/>
                    <a:pt x="244475" y="72707"/>
                    <a:pt x="244475" y="67627"/>
                  </a:cubicBezTo>
                  <a:cubicBezTo>
                    <a:pt x="244475" y="66357"/>
                    <a:pt x="245851" y="65087"/>
                    <a:pt x="245851" y="63817"/>
                  </a:cubicBezTo>
                  <a:cubicBezTo>
                    <a:pt x="247227" y="65087"/>
                    <a:pt x="248603" y="66357"/>
                    <a:pt x="249979" y="66357"/>
                  </a:cubicBezTo>
                  <a:cubicBezTo>
                    <a:pt x="252730" y="66357"/>
                    <a:pt x="255482" y="63817"/>
                    <a:pt x="255482" y="61277"/>
                  </a:cubicBezTo>
                  <a:cubicBezTo>
                    <a:pt x="255482" y="60007"/>
                    <a:pt x="255482" y="60007"/>
                    <a:pt x="255482" y="58737"/>
                  </a:cubicBezTo>
                  <a:close/>
                  <a:moveTo>
                    <a:pt x="253207" y="49212"/>
                  </a:moveTo>
                  <a:cubicBezTo>
                    <a:pt x="243124" y="49212"/>
                    <a:pt x="234950" y="57741"/>
                    <a:pt x="234950" y="68262"/>
                  </a:cubicBezTo>
                  <a:cubicBezTo>
                    <a:pt x="234950" y="78783"/>
                    <a:pt x="243124" y="87312"/>
                    <a:pt x="253207" y="87312"/>
                  </a:cubicBezTo>
                  <a:cubicBezTo>
                    <a:pt x="263290" y="87312"/>
                    <a:pt x="271464" y="78783"/>
                    <a:pt x="271464" y="68262"/>
                  </a:cubicBezTo>
                  <a:cubicBezTo>
                    <a:pt x="271464" y="57741"/>
                    <a:pt x="263290" y="49212"/>
                    <a:pt x="253207" y="49212"/>
                  </a:cubicBezTo>
                  <a:close/>
                  <a:moveTo>
                    <a:pt x="109104" y="0"/>
                  </a:moveTo>
                  <a:cubicBezTo>
                    <a:pt x="125990" y="45299"/>
                    <a:pt x="141576" y="72479"/>
                    <a:pt x="158461" y="73773"/>
                  </a:cubicBezTo>
                  <a:cubicBezTo>
                    <a:pt x="162358" y="40122"/>
                    <a:pt x="190933" y="12943"/>
                    <a:pt x="227301" y="12943"/>
                  </a:cubicBezTo>
                  <a:cubicBezTo>
                    <a:pt x="258474" y="12943"/>
                    <a:pt x="284452" y="33651"/>
                    <a:pt x="293544" y="62125"/>
                  </a:cubicBezTo>
                  <a:cubicBezTo>
                    <a:pt x="293544" y="62125"/>
                    <a:pt x="293544" y="62125"/>
                    <a:pt x="328613" y="71185"/>
                  </a:cubicBezTo>
                  <a:cubicBezTo>
                    <a:pt x="328613" y="71185"/>
                    <a:pt x="298739" y="100953"/>
                    <a:pt x="297440" y="103541"/>
                  </a:cubicBezTo>
                  <a:cubicBezTo>
                    <a:pt x="297440" y="104836"/>
                    <a:pt x="297440" y="106130"/>
                    <a:pt x="296142" y="108719"/>
                  </a:cubicBezTo>
                  <a:cubicBezTo>
                    <a:pt x="296142" y="170843"/>
                    <a:pt x="242888" y="203200"/>
                    <a:pt x="180542" y="203200"/>
                  </a:cubicBezTo>
                  <a:cubicBezTo>
                    <a:pt x="161059" y="203200"/>
                    <a:pt x="142875" y="198023"/>
                    <a:pt x="127289" y="190257"/>
                  </a:cubicBezTo>
                  <a:cubicBezTo>
                    <a:pt x="79231" y="179903"/>
                    <a:pt x="33770" y="161783"/>
                    <a:pt x="0" y="86716"/>
                  </a:cubicBezTo>
                  <a:cubicBezTo>
                    <a:pt x="19483" y="97070"/>
                    <a:pt x="63644" y="110013"/>
                    <a:pt x="87024" y="107424"/>
                  </a:cubicBezTo>
                  <a:cubicBezTo>
                    <a:pt x="75334" y="90599"/>
                    <a:pt x="72736" y="42711"/>
                    <a:pt x="10910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1748659" y="1352830"/>
            <a:ext cx="1253729" cy="1538287"/>
            <a:chOff x="1748659" y="1352830"/>
            <a:chExt cx="1253729" cy="1538287"/>
          </a:xfrm>
        </p:grpSpPr>
        <p:sp>
          <p:nvSpPr>
            <p:cNvPr id="27" name="任意多边形: 形状 26"/>
            <p:cNvSpPr/>
            <p:nvPr/>
          </p:nvSpPr>
          <p:spPr bwMode="auto">
            <a:xfrm>
              <a:off x="1748659" y="1352830"/>
              <a:ext cx="1253729" cy="1538287"/>
            </a:xfrm>
            <a:custGeom>
              <a:gdLst>
                <a:gd fmla="*/ 486 w 506" name="T0"/>
                <a:gd fmla="*/ 107 h 622" name="T1"/>
                <a:gd fmla="*/ 369 w 506" name="T2"/>
                <a:gd fmla="*/ 120 h 622" name="T3"/>
                <a:gd fmla="*/ 282 w 506" name="T4"/>
                <a:gd fmla="*/ 90 h 622" name="T5"/>
                <a:gd fmla="*/ 293 w 506" name="T6"/>
                <a:gd fmla="*/ 38 h 622" name="T7"/>
                <a:gd fmla="*/ 246 w 506" name="T8"/>
                <a:gd fmla="*/ 1 h 622" name="T9"/>
                <a:gd fmla="*/ 202 w 506" name="T10"/>
                <a:gd fmla="*/ 45 h 622" name="T11"/>
                <a:gd fmla="*/ 212 w 506" name="T12"/>
                <a:gd fmla="*/ 102 h 622" name="T13"/>
                <a:gd fmla="*/ 113 w 506" name="T14"/>
                <a:gd fmla="*/ 117 h 622" name="T15"/>
                <a:gd fmla="*/ 13 w 506" name="T16"/>
                <a:gd fmla="*/ 102 h 622" name="T17"/>
                <a:gd fmla="*/ 6 w 506" name="T18"/>
                <a:gd fmla="*/ 198 h 622" name="T19"/>
                <a:gd fmla="*/ 15 w 506" name="T20"/>
                <a:gd fmla="*/ 253 h 622" name="T21"/>
                <a:gd fmla="*/ 44 w 506" name="T22"/>
                <a:gd fmla="*/ 275 h 622" name="T23"/>
                <a:gd fmla="*/ 86 w 506" name="T24"/>
                <a:gd fmla="*/ 253 h 622" name="T25"/>
                <a:gd fmla="*/ 128 w 506" name="T26"/>
                <a:gd fmla="*/ 313 h 622" name="T27"/>
                <a:gd fmla="*/ 87 w 506" name="T28"/>
                <a:gd fmla="*/ 379 h 622" name="T29"/>
                <a:gd fmla="*/ 27 w 506" name="T30"/>
                <a:gd fmla="*/ 354 h 622" name="T31"/>
                <a:gd fmla="*/ 1 w 506" name="T32"/>
                <a:gd fmla="*/ 404 h 622" name="T33"/>
                <a:gd fmla="*/ 5 w 506" name="T34"/>
                <a:gd fmla="*/ 485 h 622" name="T35"/>
                <a:gd fmla="*/ 10 w 506" name="T36"/>
                <a:gd fmla="*/ 520 h 622" name="T37"/>
                <a:gd fmla="*/ 117 w 506" name="T38"/>
                <a:gd fmla="*/ 500 h 622" name="T39"/>
                <a:gd fmla="*/ 213 w 506" name="T40"/>
                <a:gd fmla="*/ 514 h 622" name="T41"/>
                <a:gd fmla="*/ 196 w 506" name="T42"/>
                <a:gd fmla="*/ 583 h 622" name="T43"/>
                <a:gd fmla="*/ 241 w 506" name="T44"/>
                <a:gd fmla="*/ 620 h 622" name="T45"/>
                <a:gd fmla="*/ 292 w 506" name="T46"/>
                <a:gd fmla="*/ 598 h 622" name="T47"/>
                <a:gd fmla="*/ 281 w 506" name="T48"/>
                <a:gd fmla="*/ 517 h 622" name="T49"/>
                <a:gd fmla="*/ 359 w 506" name="T50"/>
                <a:gd fmla="*/ 498 h 622" name="T51"/>
                <a:gd fmla="*/ 481 w 506" name="T52"/>
                <a:gd fmla="*/ 530 h 622" name="T53"/>
                <a:gd fmla="*/ 498 w 506" name="T54"/>
                <a:gd fmla="*/ 441 h 622" name="T55"/>
                <a:gd fmla="*/ 478 w 506" name="T56"/>
                <a:gd fmla="*/ 358 h 622" name="T57"/>
                <a:gd fmla="*/ 426 w 506" name="T58"/>
                <a:gd fmla="*/ 369 h 622" name="T59"/>
                <a:gd fmla="*/ 381 w 506" name="T60"/>
                <a:gd fmla="*/ 312 h 622" name="T61"/>
                <a:gd fmla="*/ 422 w 506" name="T62"/>
                <a:gd fmla="*/ 264 h 622" name="T63"/>
                <a:gd fmla="*/ 483 w 506" name="T64"/>
                <a:gd fmla="*/ 280 h 622" name="T65"/>
                <a:gd fmla="*/ 501 w 506" name="T66"/>
                <a:gd fmla="*/ 197 h 622" name="T67"/>
                <a:gd fmla="*/ 486 w 506" name="T68"/>
                <a:gd fmla="*/ 107 h 622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622" w="506">
                  <a:moveTo>
                    <a:pt x="486" y="107"/>
                  </a:moveTo>
                  <a:cubicBezTo>
                    <a:pt x="486" y="107"/>
                    <a:pt x="418" y="119"/>
                    <a:pt x="369" y="120"/>
                  </a:cubicBezTo>
                  <a:cubicBezTo>
                    <a:pt x="320" y="121"/>
                    <a:pt x="281" y="117"/>
                    <a:pt x="282" y="90"/>
                  </a:cubicBezTo>
                  <a:cubicBezTo>
                    <a:pt x="282" y="62"/>
                    <a:pt x="297" y="64"/>
                    <a:pt x="293" y="38"/>
                  </a:cubicBezTo>
                  <a:cubicBezTo>
                    <a:pt x="289" y="11"/>
                    <a:pt x="274" y="0"/>
                    <a:pt x="246" y="1"/>
                  </a:cubicBezTo>
                  <a:cubicBezTo>
                    <a:pt x="218" y="1"/>
                    <a:pt x="202" y="23"/>
                    <a:pt x="202" y="45"/>
                  </a:cubicBezTo>
                  <a:cubicBezTo>
                    <a:pt x="202" y="67"/>
                    <a:pt x="220" y="86"/>
                    <a:pt x="212" y="102"/>
                  </a:cubicBezTo>
                  <a:cubicBezTo>
                    <a:pt x="203" y="118"/>
                    <a:pt x="160" y="122"/>
                    <a:pt x="113" y="117"/>
                  </a:cubicBezTo>
                  <a:cubicBezTo>
                    <a:pt x="68" y="113"/>
                    <a:pt x="13" y="102"/>
                    <a:pt x="13" y="102"/>
                  </a:cubicBezTo>
                  <a:cubicBezTo>
                    <a:pt x="13" y="102"/>
                    <a:pt x="6" y="177"/>
                    <a:pt x="6" y="198"/>
                  </a:cubicBezTo>
                  <a:cubicBezTo>
                    <a:pt x="7" y="220"/>
                    <a:pt x="10" y="244"/>
                    <a:pt x="15" y="253"/>
                  </a:cubicBezTo>
                  <a:cubicBezTo>
                    <a:pt x="19" y="262"/>
                    <a:pt x="27" y="279"/>
                    <a:pt x="44" y="275"/>
                  </a:cubicBezTo>
                  <a:cubicBezTo>
                    <a:pt x="60" y="271"/>
                    <a:pt x="69" y="250"/>
                    <a:pt x="86" y="253"/>
                  </a:cubicBezTo>
                  <a:cubicBezTo>
                    <a:pt x="102" y="256"/>
                    <a:pt x="130" y="279"/>
                    <a:pt x="128" y="313"/>
                  </a:cubicBezTo>
                  <a:cubicBezTo>
                    <a:pt x="125" y="348"/>
                    <a:pt x="111" y="381"/>
                    <a:pt x="87" y="379"/>
                  </a:cubicBezTo>
                  <a:cubicBezTo>
                    <a:pt x="62" y="377"/>
                    <a:pt x="47" y="356"/>
                    <a:pt x="27" y="354"/>
                  </a:cubicBezTo>
                  <a:cubicBezTo>
                    <a:pt x="6" y="352"/>
                    <a:pt x="0" y="386"/>
                    <a:pt x="1" y="404"/>
                  </a:cubicBezTo>
                  <a:cubicBezTo>
                    <a:pt x="2" y="423"/>
                    <a:pt x="2" y="465"/>
                    <a:pt x="5" y="485"/>
                  </a:cubicBezTo>
                  <a:cubicBezTo>
                    <a:pt x="8" y="505"/>
                    <a:pt x="10" y="520"/>
                    <a:pt x="10" y="520"/>
                  </a:cubicBezTo>
                  <a:cubicBezTo>
                    <a:pt x="10" y="520"/>
                    <a:pt x="48" y="508"/>
                    <a:pt x="117" y="500"/>
                  </a:cubicBezTo>
                  <a:cubicBezTo>
                    <a:pt x="169" y="494"/>
                    <a:pt x="211" y="495"/>
                    <a:pt x="213" y="514"/>
                  </a:cubicBezTo>
                  <a:cubicBezTo>
                    <a:pt x="214" y="534"/>
                    <a:pt x="192" y="561"/>
                    <a:pt x="196" y="583"/>
                  </a:cubicBezTo>
                  <a:cubicBezTo>
                    <a:pt x="199" y="606"/>
                    <a:pt x="219" y="617"/>
                    <a:pt x="241" y="620"/>
                  </a:cubicBezTo>
                  <a:cubicBezTo>
                    <a:pt x="254" y="622"/>
                    <a:pt x="279" y="621"/>
                    <a:pt x="292" y="598"/>
                  </a:cubicBezTo>
                  <a:cubicBezTo>
                    <a:pt x="305" y="576"/>
                    <a:pt x="298" y="553"/>
                    <a:pt x="281" y="517"/>
                  </a:cubicBezTo>
                  <a:cubicBezTo>
                    <a:pt x="273" y="501"/>
                    <a:pt x="309" y="490"/>
                    <a:pt x="359" y="498"/>
                  </a:cubicBezTo>
                  <a:cubicBezTo>
                    <a:pt x="379" y="501"/>
                    <a:pt x="481" y="530"/>
                    <a:pt x="481" y="530"/>
                  </a:cubicBezTo>
                  <a:cubicBezTo>
                    <a:pt x="481" y="530"/>
                    <a:pt x="492" y="485"/>
                    <a:pt x="498" y="441"/>
                  </a:cubicBezTo>
                  <a:cubicBezTo>
                    <a:pt x="506" y="385"/>
                    <a:pt x="498" y="356"/>
                    <a:pt x="478" y="358"/>
                  </a:cubicBezTo>
                  <a:cubicBezTo>
                    <a:pt x="467" y="359"/>
                    <a:pt x="449" y="370"/>
                    <a:pt x="426" y="369"/>
                  </a:cubicBezTo>
                  <a:cubicBezTo>
                    <a:pt x="403" y="368"/>
                    <a:pt x="379" y="349"/>
                    <a:pt x="381" y="312"/>
                  </a:cubicBezTo>
                  <a:cubicBezTo>
                    <a:pt x="384" y="283"/>
                    <a:pt x="399" y="263"/>
                    <a:pt x="422" y="264"/>
                  </a:cubicBezTo>
                  <a:cubicBezTo>
                    <a:pt x="444" y="266"/>
                    <a:pt x="468" y="280"/>
                    <a:pt x="483" y="280"/>
                  </a:cubicBezTo>
                  <a:cubicBezTo>
                    <a:pt x="493" y="281"/>
                    <a:pt x="501" y="218"/>
                    <a:pt x="501" y="197"/>
                  </a:cubicBezTo>
                  <a:cubicBezTo>
                    <a:pt x="502" y="155"/>
                    <a:pt x="486" y="107"/>
                    <a:pt x="486" y="107"/>
                  </a:cubicBezTo>
                </a:path>
              </a:pathLst>
            </a:custGeom>
            <a:solidFill>
              <a:schemeClr val="accent2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任意多边形: 形状 28"/>
            <p:cNvSpPr/>
            <p:nvPr/>
          </p:nvSpPr>
          <p:spPr bwMode="auto">
            <a:xfrm>
              <a:off x="2281764" y="1997331"/>
              <a:ext cx="223238" cy="302863"/>
            </a:xfrm>
            <a:custGeom>
              <a:gdLst>
                <a:gd fmla="*/ 53518 w 249238" name="connsiteX0"/>
                <a:gd fmla="*/ 225425 h 338138" name="connsiteY0"/>
                <a:gd fmla="*/ 12700 w 249238" name="connsiteX1"/>
                <a:gd fmla="*/ 271484 h 338138" name="connsiteY1"/>
                <a:gd fmla="*/ 12700 w 249238" name="connsiteX2"/>
                <a:gd fmla="*/ 325438 h 338138" name="connsiteY2"/>
                <a:gd fmla="*/ 23234 w 249238" name="connsiteX3"/>
                <a:gd fmla="*/ 325438 h 338138" name="connsiteY3"/>
                <a:gd fmla="*/ 23234 w 249238" name="connsiteX4"/>
                <a:gd fmla="*/ 289907 h 338138" name="connsiteY4"/>
                <a:gd fmla="*/ 54834 w 249238" name="connsiteX5"/>
                <a:gd fmla="*/ 258324 h 338138" name="connsiteY5"/>
                <a:gd fmla="*/ 85118 w 249238" name="connsiteX6"/>
                <a:gd fmla="*/ 289907 h 338138" name="connsiteY6"/>
                <a:gd fmla="*/ 85118 w 249238" name="connsiteX7"/>
                <a:gd fmla="*/ 325438 h 338138" name="connsiteY7"/>
                <a:gd fmla="*/ 96968 w 249238" name="connsiteX8"/>
                <a:gd fmla="*/ 325438 h 338138" name="connsiteY8"/>
                <a:gd fmla="*/ 96968 w 249238" name="connsiteX9"/>
                <a:gd fmla="*/ 270168 h 338138" name="connsiteY9"/>
                <a:gd fmla="*/ 124619 w 249238" name="connsiteX10"/>
                <a:gd fmla="*/ 241217 h 338138" name="connsiteY10"/>
                <a:gd fmla="*/ 152270 w 249238" name="connsiteX11"/>
                <a:gd fmla="*/ 270168 h 338138" name="connsiteY11"/>
                <a:gd fmla="*/ 152270 w 249238" name="connsiteX12"/>
                <a:gd fmla="*/ 325438 h 338138" name="connsiteY12"/>
                <a:gd fmla="*/ 164120 w 249238" name="connsiteX13"/>
                <a:gd fmla="*/ 325438 h 338138" name="connsiteY13"/>
                <a:gd fmla="*/ 164120 w 249238" name="connsiteX14"/>
                <a:gd fmla="*/ 289907 h 338138" name="connsiteY14"/>
                <a:gd fmla="*/ 194404 w 249238" name="connsiteX15"/>
                <a:gd fmla="*/ 258324 h 338138" name="connsiteY15"/>
                <a:gd fmla="*/ 226004 w 249238" name="connsiteX16"/>
                <a:gd fmla="*/ 289907 h 338138" name="connsiteY16"/>
                <a:gd fmla="*/ 226004 w 249238" name="connsiteX17"/>
                <a:gd fmla="*/ 325438 h 338138" name="connsiteY17"/>
                <a:gd fmla="*/ 236538 w 249238" name="connsiteX18"/>
                <a:gd fmla="*/ 325438 h 338138" name="connsiteY18"/>
                <a:gd fmla="*/ 236538 w 249238" name="connsiteX19"/>
                <a:gd fmla="*/ 271484 h 338138" name="connsiteY19"/>
                <a:gd fmla="*/ 195721 w 249238" name="connsiteX20"/>
                <a:gd fmla="*/ 225425 h 338138" name="connsiteY20"/>
                <a:gd fmla="*/ 53518 w 249238" name="connsiteX21"/>
                <a:gd fmla="*/ 225425 h 338138" name="connsiteY21"/>
                <a:gd fmla="*/ 57150 w 249238" name="connsiteX22"/>
                <a:gd fmla="*/ 168275 h 338138" name="connsiteY22"/>
                <a:gd fmla="*/ 57150 w 249238" name="connsiteX23"/>
                <a:gd fmla="*/ 214313 h 338138" name="connsiteY23"/>
                <a:gd fmla="*/ 74348 w 249238" name="connsiteX24"/>
                <a:gd fmla="*/ 214313 h 338138" name="connsiteY24"/>
                <a:gd fmla="*/ 74348 w 249238" name="connsiteX25"/>
                <a:gd fmla="*/ 196710 h 338138" name="connsiteY25"/>
                <a:gd fmla="*/ 96838 w 249238" name="connsiteX26"/>
                <a:gd fmla="*/ 173691 h 338138" name="connsiteY26"/>
                <a:gd fmla="*/ 119327 w 249238" name="connsiteX27"/>
                <a:gd fmla="*/ 196710 h 338138" name="connsiteY27"/>
                <a:gd fmla="*/ 119327 w 249238" name="connsiteX28"/>
                <a:gd fmla="*/ 214313 h 338138" name="connsiteY28"/>
                <a:gd fmla="*/ 129911 w 249238" name="connsiteX29"/>
                <a:gd fmla="*/ 214313 h 338138" name="connsiteY29"/>
                <a:gd fmla="*/ 129911 w 249238" name="connsiteX30"/>
                <a:gd fmla="*/ 196710 h 338138" name="connsiteY30"/>
                <a:gd fmla="*/ 152400 w 249238" name="connsiteX31"/>
                <a:gd fmla="*/ 173691 h 338138" name="connsiteY31"/>
                <a:gd fmla="*/ 174890 w 249238" name="connsiteX32"/>
                <a:gd fmla="*/ 196710 h 338138" name="connsiteY32"/>
                <a:gd fmla="*/ 174890 w 249238" name="connsiteX33"/>
                <a:gd fmla="*/ 214313 h 338138" name="connsiteY33"/>
                <a:gd fmla="*/ 192088 w 249238" name="connsiteX34"/>
                <a:gd fmla="*/ 214313 h 338138" name="connsiteY34"/>
                <a:gd fmla="*/ 192088 w 249238" name="connsiteX35"/>
                <a:gd fmla="*/ 168275 h 338138" name="connsiteY35"/>
                <a:gd fmla="*/ 124619 w 249238" name="connsiteX36"/>
                <a:gd fmla="*/ 0 h 338138" name="connsiteY36"/>
                <a:gd fmla="*/ 129922 w 249238" name="connsiteX37"/>
                <a:gd fmla="*/ 5283 h 338138" name="connsiteY37"/>
                <a:gd fmla="*/ 129922 w 249238" name="connsiteX38"/>
                <a:gd fmla="*/ 22454 h 338138" name="connsiteY38"/>
                <a:gd fmla="*/ 147157 w 249238" name="connsiteX39"/>
                <a:gd fmla="*/ 22454 h 338138" name="connsiteY39"/>
                <a:gd fmla="*/ 152459 w 249238" name="connsiteX40"/>
                <a:gd fmla="*/ 27738 h 338138" name="connsiteY40"/>
                <a:gd fmla="*/ 147157 w 249238" name="connsiteX41"/>
                <a:gd fmla="*/ 34342 h 338138" name="connsiteY41"/>
                <a:gd fmla="*/ 129922 w 249238" name="connsiteX42"/>
                <a:gd fmla="*/ 34342 h 338138" name="connsiteY42"/>
                <a:gd fmla="*/ 129922 w 249238" name="connsiteX43"/>
                <a:gd fmla="*/ 48871 h 338138" name="connsiteY43"/>
                <a:gd fmla="*/ 156437 w 249238" name="connsiteX44"/>
                <a:gd fmla="*/ 85855 h 338138" name="connsiteY44"/>
                <a:gd fmla="*/ 159088 w 249238" name="connsiteX45"/>
                <a:gd fmla="*/ 89818 h 338138" name="connsiteY45"/>
                <a:gd fmla="*/ 152459 w 249238" name="connsiteX46"/>
                <a:gd fmla="*/ 96422 h 338138" name="connsiteY46"/>
                <a:gd fmla="*/ 152459 w 249238" name="connsiteX47"/>
                <a:gd fmla="*/ 118876 h 338138" name="connsiteY47"/>
                <a:gd fmla="*/ 159088 w 249238" name="connsiteX48"/>
                <a:gd fmla="*/ 118876 h 338138" name="connsiteY48"/>
                <a:gd fmla="*/ 161740 w 249238" name="connsiteX49"/>
                <a:gd fmla="*/ 120197 h 338138" name="connsiteY49"/>
                <a:gd fmla="*/ 206815 w 249238" name="connsiteX50"/>
                <a:gd fmla="*/ 158502 h 338138" name="connsiteY50"/>
                <a:gd fmla="*/ 209466 w 249238" name="connsiteX51"/>
                <a:gd fmla="*/ 163785 h 338138" name="connsiteY51"/>
                <a:gd fmla="*/ 204163 w 249238" name="connsiteX52"/>
                <a:gd fmla="*/ 169069 h 338138" name="connsiteY52"/>
                <a:gd fmla="*/ 204163 w 249238" name="connsiteX53"/>
                <a:gd fmla="*/ 217940 h 338138" name="connsiteY53"/>
                <a:gd fmla="*/ 247912 w 249238" name="connsiteX54"/>
                <a:gd fmla="*/ 266812 h 338138" name="connsiteY54"/>
                <a:gd fmla="*/ 249238 w 249238" name="connsiteX55"/>
                <a:gd fmla="*/ 270775 h 338138" name="connsiteY55"/>
                <a:gd fmla="*/ 249238 w 249238" name="connsiteX56"/>
                <a:gd fmla="*/ 332855 h 338138" name="connsiteY56"/>
                <a:gd fmla="*/ 243935 w 249238" name="connsiteX57"/>
                <a:gd fmla="*/ 338138 h 338138" name="connsiteY57"/>
                <a:gd fmla="*/ 5303 w 249238" name="connsiteX58"/>
                <a:gd fmla="*/ 338138 h 338138" name="connsiteY58"/>
                <a:gd fmla="*/ 0 w 249238" name="connsiteX59"/>
                <a:gd fmla="*/ 332855 h 338138" name="connsiteY59"/>
                <a:gd fmla="*/ 0 w 249238" name="connsiteX60"/>
                <a:gd fmla="*/ 270775 h 338138" name="connsiteY60"/>
                <a:gd fmla="*/ 1326 w 249238" name="connsiteX61"/>
                <a:gd fmla="*/ 266812 h 338138" name="connsiteY61"/>
                <a:gd fmla="*/ 45075 w 249238" name="connsiteX62"/>
                <a:gd fmla="*/ 217940 h 338138" name="connsiteY62"/>
                <a:gd fmla="*/ 45075 w 249238" name="connsiteX63"/>
                <a:gd fmla="*/ 169069 h 338138" name="connsiteY63"/>
                <a:gd fmla="*/ 39772 w 249238" name="connsiteX64"/>
                <a:gd fmla="*/ 165106 h 338138" name="connsiteY64"/>
                <a:gd fmla="*/ 41098 w 249238" name="connsiteX65"/>
                <a:gd fmla="*/ 159823 h 338138" name="connsiteY65"/>
                <a:gd fmla="*/ 87498 w 249238" name="connsiteX66"/>
                <a:gd fmla="*/ 120197 h 338138" name="connsiteY66"/>
                <a:gd fmla="*/ 90150 w 249238" name="connsiteX67"/>
                <a:gd fmla="*/ 118876 h 338138" name="connsiteY67"/>
                <a:gd fmla="*/ 96779 w 249238" name="connsiteX68"/>
                <a:gd fmla="*/ 118876 h 338138" name="connsiteY68"/>
                <a:gd fmla="*/ 96779 w 249238" name="connsiteX69"/>
                <a:gd fmla="*/ 96422 h 338138" name="connsiteY69"/>
                <a:gd fmla="*/ 91476 w 249238" name="connsiteX70"/>
                <a:gd fmla="*/ 92459 h 338138" name="connsiteY70"/>
                <a:gd fmla="*/ 91476 w 249238" name="connsiteX71"/>
                <a:gd fmla="*/ 87176 h 338138" name="connsiteY71"/>
                <a:gd fmla="*/ 119316 w 249238" name="connsiteX72"/>
                <a:gd fmla="*/ 48871 h 338138" name="connsiteY72"/>
                <a:gd fmla="*/ 119316 w 249238" name="connsiteX73"/>
                <a:gd fmla="*/ 34342 h 338138" name="connsiteY73"/>
                <a:gd fmla="*/ 102082 w 249238" name="connsiteX74"/>
                <a:gd fmla="*/ 34342 h 338138" name="connsiteY74"/>
                <a:gd fmla="*/ 96779 w 249238" name="connsiteX75"/>
                <a:gd fmla="*/ 27738 h 338138" name="connsiteY75"/>
                <a:gd fmla="*/ 102082 w 249238" name="connsiteX76"/>
                <a:gd fmla="*/ 22454 h 338138" name="connsiteY76"/>
                <a:gd fmla="*/ 119316 w 249238" name="connsiteX77"/>
                <a:gd fmla="*/ 22454 h 338138" name="connsiteY77"/>
                <a:gd fmla="*/ 119316 w 249238" name="connsiteX78"/>
                <a:gd fmla="*/ 5283 h 338138" name="connsiteY78"/>
                <a:gd fmla="*/ 124619 w 249238" name="connsiteX79"/>
                <a:gd fmla="*/ 0 h 338138" name="connsiteY7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</a:cxnLst>
              <a:rect b="b" l="l" r="r" t="t"/>
              <a:pathLst>
                <a:path h="338138" w="249237">
                  <a:moveTo>
                    <a:pt x="53518" y="225425"/>
                  </a:moveTo>
                  <a:cubicBezTo>
                    <a:pt x="53518" y="225425"/>
                    <a:pt x="53518" y="225425"/>
                    <a:pt x="12700" y="271484"/>
                  </a:cubicBezTo>
                  <a:cubicBezTo>
                    <a:pt x="12700" y="271484"/>
                    <a:pt x="12700" y="271484"/>
                    <a:pt x="12700" y="325438"/>
                  </a:cubicBezTo>
                  <a:cubicBezTo>
                    <a:pt x="12700" y="325438"/>
                    <a:pt x="12700" y="325438"/>
                    <a:pt x="23234" y="325438"/>
                  </a:cubicBezTo>
                  <a:cubicBezTo>
                    <a:pt x="23234" y="325438"/>
                    <a:pt x="23234" y="325438"/>
                    <a:pt x="23234" y="289907"/>
                  </a:cubicBezTo>
                  <a:cubicBezTo>
                    <a:pt x="23234" y="272800"/>
                    <a:pt x="37717" y="258324"/>
                    <a:pt x="54834" y="258324"/>
                  </a:cubicBezTo>
                  <a:cubicBezTo>
                    <a:pt x="71951" y="258324"/>
                    <a:pt x="85118" y="272800"/>
                    <a:pt x="85118" y="289907"/>
                  </a:cubicBezTo>
                  <a:cubicBezTo>
                    <a:pt x="85118" y="289907"/>
                    <a:pt x="85118" y="289907"/>
                    <a:pt x="85118" y="325438"/>
                  </a:cubicBezTo>
                  <a:cubicBezTo>
                    <a:pt x="85118" y="325438"/>
                    <a:pt x="85118" y="325438"/>
                    <a:pt x="96968" y="325438"/>
                  </a:cubicBezTo>
                  <a:cubicBezTo>
                    <a:pt x="96968" y="325438"/>
                    <a:pt x="96968" y="325438"/>
                    <a:pt x="96968" y="270168"/>
                  </a:cubicBezTo>
                  <a:cubicBezTo>
                    <a:pt x="96968" y="254376"/>
                    <a:pt x="108819" y="241217"/>
                    <a:pt x="124619" y="241217"/>
                  </a:cubicBezTo>
                  <a:cubicBezTo>
                    <a:pt x="140419" y="241217"/>
                    <a:pt x="152270" y="254376"/>
                    <a:pt x="152270" y="270168"/>
                  </a:cubicBezTo>
                  <a:cubicBezTo>
                    <a:pt x="152270" y="270168"/>
                    <a:pt x="152270" y="270168"/>
                    <a:pt x="152270" y="325438"/>
                  </a:cubicBezTo>
                  <a:cubicBezTo>
                    <a:pt x="152270" y="325438"/>
                    <a:pt x="152270" y="325438"/>
                    <a:pt x="164120" y="325438"/>
                  </a:cubicBezTo>
                  <a:cubicBezTo>
                    <a:pt x="164120" y="325438"/>
                    <a:pt x="164120" y="325438"/>
                    <a:pt x="164120" y="289907"/>
                  </a:cubicBezTo>
                  <a:cubicBezTo>
                    <a:pt x="164120" y="272800"/>
                    <a:pt x="177287" y="258324"/>
                    <a:pt x="194404" y="258324"/>
                  </a:cubicBezTo>
                  <a:cubicBezTo>
                    <a:pt x="211521" y="258324"/>
                    <a:pt x="226004" y="272800"/>
                    <a:pt x="226004" y="289907"/>
                  </a:cubicBezTo>
                  <a:cubicBezTo>
                    <a:pt x="226004" y="289907"/>
                    <a:pt x="226004" y="289907"/>
                    <a:pt x="226004" y="325438"/>
                  </a:cubicBezTo>
                  <a:cubicBezTo>
                    <a:pt x="226004" y="325438"/>
                    <a:pt x="226004" y="325438"/>
                    <a:pt x="236538" y="325438"/>
                  </a:cubicBezTo>
                  <a:lnTo>
                    <a:pt x="236538" y="271484"/>
                  </a:lnTo>
                  <a:cubicBezTo>
                    <a:pt x="236538" y="271484"/>
                    <a:pt x="236538" y="271484"/>
                    <a:pt x="195721" y="225425"/>
                  </a:cubicBezTo>
                  <a:cubicBezTo>
                    <a:pt x="195721" y="225425"/>
                    <a:pt x="195721" y="225425"/>
                    <a:pt x="53518" y="225425"/>
                  </a:cubicBezTo>
                  <a:close/>
                  <a:moveTo>
                    <a:pt x="57150" y="168275"/>
                  </a:moveTo>
                  <a:cubicBezTo>
                    <a:pt x="57150" y="168275"/>
                    <a:pt x="57150" y="168275"/>
                    <a:pt x="57150" y="214313"/>
                  </a:cubicBezTo>
                  <a:cubicBezTo>
                    <a:pt x="57150" y="214313"/>
                    <a:pt x="57150" y="214313"/>
                    <a:pt x="74348" y="214313"/>
                  </a:cubicBezTo>
                  <a:cubicBezTo>
                    <a:pt x="74348" y="214313"/>
                    <a:pt x="74348" y="214313"/>
                    <a:pt x="74348" y="196710"/>
                  </a:cubicBezTo>
                  <a:cubicBezTo>
                    <a:pt x="74348" y="184523"/>
                    <a:pt x="83608" y="173691"/>
                    <a:pt x="96838" y="173691"/>
                  </a:cubicBezTo>
                  <a:cubicBezTo>
                    <a:pt x="108744" y="173691"/>
                    <a:pt x="119327" y="184523"/>
                    <a:pt x="119327" y="196710"/>
                  </a:cubicBezTo>
                  <a:cubicBezTo>
                    <a:pt x="119327" y="196710"/>
                    <a:pt x="119327" y="196710"/>
                    <a:pt x="119327" y="214313"/>
                  </a:cubicBezTo>
                  <a:cubicBezTo>
                    <a:pt x="119327" y="214313"/>
                    <a:pt x="119327" y="214313"/>
                    <a:pt x="129911" y="214313"/>
                  </a:cubicBezTo>
                  <a:cubicBezTo>
                    <a:pt x="129911" y="214313"/>
                    <a:pt x="129911" y="214313"/>
                    <a:pt x="129911" y="196710"/>
                  </a:cubicBezTo>
                  <a:cubicBezTo>
                    <a:pt x="129911" y="184523"/>
                    <a:pt x="140494" y="173691"/>
                    <a:pt x="152400" y="173691"/>
                  </a:cubicBezTo>
                  <a:cubicBezTo>
                    <a:pt x="165630" y="173691"/>
                    <a:pt x="174890" y="184523"/>
                    <a:pt x="174890" y="196710"/>
                  </a:cubicBezTo>
                  <a:cubicBezTo>
                    <a:pt x="174890" y="196710"/>
                    <a:pt x="174890" y="196710"/>
                    <a:pt x="174890" y="214313"/>
                  </a:cubicBezTo>
                  <a:cubicBezTo>
                    <a:pt x="174890" y="214313"/>
                    <a:pt x="174890" y="214313"/>
                    <a:pt x="192088" y="214313"/>
                  </a:cubicBezTo>
                  <a:cubicBezTo>
                    <a:pt x="192088" y="214313"/>
                    <a:pt x="192088" y="214313"/>
                    <a:pt x="192088" y="168275"/>
                  </a:cubicBezTo>
                  <a:close/>
                  <a:moveTo>
                    <a:pt x="124619" y="0"/>
                  </a:moveTo>
                  <a:cubicBezTo>
                    <a:pt x="127271" y="0"/>
                    <a:pt x="129922" y="2641"/>
                    <a:pt x="129922" y="5283"/>
                  </a:cubicBezTo>
                  <a:cubicBezTo>
                    <a:pt x="129922" y="5283"/>
                    <a:pt x="129922" y="5283"/>
                    <a:pt x="129922" y="22454"/>
                  </a:cubicBezTo>
                  <a:cubicBezTo>
                    <a:pt x="129922" y="22454"/>
                    <a:pt x="129922" y="22454"/>
                    <a:pt x="147157" y="22454"/>
                  </a:cubicBezTo>
                  <a:cubicBezTo>
                    <a:pt x="149808" y="22454"/>
                    <a:pt x="152459" y="25096"/>
                    <a:pt x="152459" y="27738"/>
                  </a:cubicBezTo>
                  <a:cubicBezTo>
                    <a:pt x="152459" y="31700"/>
                    <a:pt x="149808" y="34342"/>
                    <a:pt x="147157" y="34342"/>
                  </a:cubicBezTo>
                  <a:cubicBezTo>
                    <a:pt x="147157" y="34342"/>
                    <a:pt x="147157" y="34342"/>
                    <a:pt x="129922" y="34342"/>
                  </a:cubicBezTo>
                  <a:cubicBezTo>
                    <a:pt x="129922" y="34342"/>
                    <a:pt x="129922" y="34342"/>
                    <a:pt x="129922" y="48871"/>
                  </a:cubicBezTo>
                  <a:cubicBezTo>
                    <a:pt x="129922" y="48871"/>
                    <a:pt x="129922" y="48871"/>
                    <a:pt x="156437" y="85855"/>
                  </a:cubicBezTo>
                  <a:cubicBezTo>
                    <a:pt x="157762" y="87176"/>
                    <a:pt x="159088" y="88497"/>
                    <a:pt x="159088" y="89818"/>
                  </a:cubicBezTo>
                  <a:cubicBezTo>
                    <a:pt x="159088" y="93780"/>
                    <a:pt x="156437" y="96422"/>
                    <a:pt x="152459" y="96422"/>
                  </a:cubicBezTo>
                  <a:cubicBezTo>
                    <a:pt x="152459" y="96422"/>
                    <a:pt x="152459" y="96422"/>
                    <a:pt x="152459" y="118876"/>
                  </a:cubicBezTo>
                  <a:cubicBezTo>
                    <a:pt x="152459" y="118876"/>
                    <a:pt x="152459" y="118876"/>
                    <a:pt x="159088" y="118876"/>
                  </a:cubicBezTo>
                  <a:cubicBezTo>
                    <a:pt x="160414" y="118876"/>
                    <a:pt x="161740" y="118876"/>
                    <a:pt x="161740" y="120197"/>
                  </a:cubicBezTo>
                  <a:cubicBezTo>
                    <a:pt x="161740" y="120197"/>
                    <a:pt x="161740" y="120197"/>
                    <a:pt x="206815" y="158502"/>
                  </a:cubicBezTo>
                  <a:cubicBezTo>
                    <a:pt x="208140" y="159823"/>
                    <a:pt x="209466" y="161144"/>
                    <a:pt x="209466" y="163785"/>
                  </a:cubicBezTo>
                  <a:cubicBezTo>
                    <a:pt x="209466" y="166427"/>
                    <a:pt x="206815" y="169069"/>
                    <a:pt x="204163" y="169069"/>
                  </a:cubicBezTo>
                  <a:cubicBezTo>
                    <a:pt x="204163" y="169069"/>
                    <a:pt x="204163" y="169069"/>
                    <a:pt x="204163" y="217940"/>
                  </a:cubicBezTo>
                  <a:cubicBezTo>
                    <a:pt x="204163" y="217940"/>
                    <a:pt x="204163" y="217940"/>
                    <a:pt x="247912" y="266812"/>
                  </a:cubicBezTo>
                  <a:cubicBezTo>
                    <a:pt x="247912" y="268133"/>
                    <a:pt x="249238" y="269454"/>
                    <a:pt x="249238" y="270775"/>
                  </a:cubicBezTo>
                  <a:cubicBezTo>
                    <a:pt x="249238" y="270775"/>
                    <a:pt x="249238" y="270775"/>
                    <a:pt x="249238" y="332855"/>
                  </a:cubicBezTo>
                  <a:cubicBezTo>
                    <a:pt x="249238" y="335497"/>
                    <a:pt x="246587" y="338138"/>
                    <a:pt x="243935" y="338138"/>
                  </a:cubicBezTo>
                  <a:cubicBezTo>
                    <a:pt x="243935" y="338138"/>
                    <a:pt x="243935" y="338138"/>
                    <a:pt x="5303" y="338138"/>
                  </a:cubicBezTo>
                  <a:cubicBezTo>
                    <a:pt x="2651" y="338138"/>
                    <a:pt x="0" y="335497"/>
                    <a:pt x="0" y="332855"/>
                  </a:cubicBezTo>
                  <a:cubicBezTo>
                    <a:pt x="0" y="332855"/>
                    <a:pt x="0" y="332855"/>
                    <a:pt x="0" y="270775"/>
                  </a:cubicBezTo>
                  <a:cubicBezTo>
                    <a:pt x="0" y="269454"/>
                    <a:pt x="1326" y="268133"/>
                    <a:pt x="1326" y="266812"/>
                  </a:cubicBezTo>
                  <a:cubicBezTo>
                    <a:pt x="1326" y="266812"/>
                    <a:pt x="1326" y="266812"/>
                    <a:pt x="45075" y="217940"/>
                  </a:cubicBezTo>
                  <a:cubicBezTo>
                    <a:pt x="45075" y="217940"/>
                    <a:pt x="45075" y="217940"/>
                    <a:pt x="45075" y="169069"/>
                  </a:cubicBezTo>
                  <a:cubicBezTo>
                    <a:pt x="42424" y="169069"/>
                    <a:pt x="41098" y="167748"/>
                    <a:pt x="39772" y="165106"/>
                  </a:cubicBezTo>
                  <a:cubicBezTo>
                    <a:pt x="39772" y="163785"/>
                    <a:pt x="39772" y="161144"/>
                    <a:pt x="41098" y="159823"/>
                  </a:cubicBezTo>
                  <a:cubicBezTo>
                    <a:pt x="41098" y="159823"/>
                    <a:pt x="41098" y="159823"/>
                    <a:pt x="87498" y="120197"/>
                  </a:cubicBezTo>
                  <a:cubicBezTo>
                    <a:pt x="87498" y="118876"/>
                    <a:pt x="88824" y="118876"/>
                    <a:pt x="90150" y="118876"/>
                  </a:cubicBezTo>
                  <a:cubicBezTo>
                    <a:pt x="90150" y="118876"/>
                    <a:pt x="90150" y="118876"/>
                    <a:pt x="96779" y="118876"/>
                  </a:cubicBezTo>
                  <a:cubicBezTo>
                    <a:pt x="96779" y="118876"/>
                    <a:pt x="96779" y="118876"/>
                    <a:pt x="96779" y="96422"/>
                  </a:cubicBezTo>
                  <a:cubicBezTo>
                    <a:pt x="94127" y="96422"/>
                    <a:pt x="92801" y="95101"/>
                    <a:pt x="91476" y="92459"/>
                  </a:cubicBezTo>
                  <a:cubicBezTo>
                    <a:pt x="90150" y="91139"/>
                    <a:pt x="90150" y="88497"/>
                    <a:pt x="91476" y="87176"/>
                  </a:cubicBezTo>
                  <a:cubicBezTo>
                    <a:pt x="91476" y="87176"/>
                    <a:pt x="91476" y="87176"/>
                    <a:pt x="119316" y="48871"/>
                  </a:cubicBezTo>
                  <a:cubicBezTo>
                    <a:pt x="119316" y="48871"/>
                    <a:pt x="119316" y="48871"/>
                    <a:pt x="119316" y="34342"/>
                  </a:cubicBezTo>
                  <a:cubicBezTo>
                    <a:pt x="119316" y="34342"/>
                    <a:pt x="119316" y="34342"/>
                    <a:pt x="102082" y="34342"/>
                  </a:cubicBezTo>
                  <a:cubicBezTo>
                    <a:pt x="99430" y="34342"/>
                    <a:pt x="96779" y="31700"/>
                    <a:pt x="96779" y="27738"/>
                  </a:cubicBezTo>
                  <a:cubicBezTo>
                    <a:pt x="96779" y="25096"/>
                    <a:pt x="99430" y="22454"/>
                    <a:pt x="102082" y="22454"/>
                  </a:cubicBezTo>
                  <a:cubicBezTo>
                    <a:pt x="102082" y="22454"/>
                    <a:pt x="102082" y="22454"/>
                    <a:pt x="119316" y="22454"/>
                  </a:cubicBezTo>
                  <a:cubicBezTo>
                    <a:pt x="119316" y="22454"/>
                    <a:pt x="119316" y="22454"/>
                    <a:pt x="119316" y="5283"/>
                  </a:cubicBezTo>
                  <a:cubicBezTo>
                    <a:pt x="119316" y="2641"/>
                    <a:pt x="121968" y="0"/>
                    <a:pt x="1246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1486722" y="2562505"/>
            <a:ext cx="1728788" cy="1137047"/>
            <a:chOff x="1486722" y="2562505"/>
            <a:chExt cx="1728788" cy="1137047"/>
          </a:xfrm>
        </p:grpSpPr>
        <p:sp>
          <p:nvSpPr>
            <p:cNvPr id="24" name="任意多边形: 形状 23"/>
            <p:cNvSpPr/>
            <p:nvPr/>
          </p:nvSpPr>
          <p:spPr bwMode="auto">
            <a:xfrm>
              <a:off x="1486722" y="2562505"/>
              <a:ext cx="1728788" cy="1137047"/>
            </a:xfrm>
            <a:custGeom>
              <a:gdLst>
                <a:gd fmla="*/ 586 w 698" name="T0"/>
                <a:gd fmla="*/ 44 h 460" name="T1"/>
                <a:gd fmla="*/ 577 w 698" name="T2"/>
                <a:gd fmla="*/ 125 h 460" name="T3"/>
                <a:gd fmla="*/ 618 w 698" name="T4"/>
                <a:gd fmla="*/ 197 h 460" name="T5"/>
                <a:gd fmla="*/ 660 w 698" name="T6"/>
                <a:gd fmla="*/ 177 h 460" name="T7"/>
                <a:gd fmla="*/ 698 w 698" name="T8"/>
                <a:gd fmla="*/ 229 h 460" name="T9"/>
                <a:gd fmla="*/ 657 w 698" name="T10"/>
                <a:gd fmla="*/ 295 h 460" name="T11"/>
                <a:gd fmla="*/ 601 w 698" name="T12"/>
                <a:gd fmla="*/ 271 h 460" name="T13"/>
                <a:gd fmla="*/ 571 w 698" name="T14"/>
                <a:gd fmla="*/ 349 h 460" name="T15"/>
                <a:gd fmla="*/ 581 w 698" name="T16"/>
                <a:gd fmla="*/ 441 h 460" name="T17"/>
                <a:gd fmla="*/ 415 w 698" name="T18"/>
                <a:gd fmla="*/ 451 h 460" name="T19"/>
                <a:gd fmla="*/ 380 w 698" name="T20"/>
                <a:gd fmla="*/ 422 h 460" name="T21"/>
                <a:gd fmla="*/ 391 w 698" name="T22"/>
                <a:gd fmla="*/ 365 h 460" name="T23"/>
                <a:gd fmla="*/ 346 w 698" name="T24"/>
                <a:gd fmla="*/ 334 h 460" name="T25"/>
                <a:gd fmla="*/ 296 w 698" name="T26"/>
                <a:gd fmla="*/ 371 h 460" name="T27"/>
                <a:gd fmla="*/ 305 w 698" name="T28"/>
                <a:gd fmla="*/ 438 h 460" name="T29"/>
                <a:gd fmla="*/ 213 w 698" name="T30"/>
                <a:gd fmla="*/ 450 h 460" name="T31"/>
                <a:gd fmla="*/ 110 w 698" name="T32"/>
                <a:gd fmla="*/ 434 h 460" name="T33"/>
                <a:gd fmla="*/ 121 w 698" name="T34"/>
                <a:gd fmla="*/ 314 h 460" name="T35"/>
                <a:gd fmla="*/ 99 w 698" name="T36"/>
                <a:gd fmla="*/ 262 h 460" name="T37"/>
                <a:gd fmla="*/ 72 w 698" name="T38"/>
                <a:gd fmla="*/ 267 h 460" name="T39"/>
                <a:gd fmla="*/ 41 w 698" name="T40"/>
                <a:gd fmla="*/ 272 h 460" name="T41"/>
                <a:gd fmla="*/ 1 w 698" name="T42"/>
                <a:gd fmla="*/ 221 h 460" name="T43"/>
                <a:gd fmla="*/ 39 w 698" name="T44"/>
                <a:gd fmla="*/ 176 h 460" name="T45"/>
                <a:gd fmla="*/ 99 w 698" name="T46"/>
                <a:gd fmla="*/ 192 h 460" name="T47"/>
                <a:gd fmla="*/ 122 w 698" name="T48"/>
                <a:gd fmla="*/ 104 h 460" name="T49"/>
                <a:gd fmla="*/ 118 w 698" name="T50"/>
                <a:gd fmla="*/ 33 h 460" name="T51"/>
                <a:gd fmla="*/ 305 w 698" name="T52"/>
                <a:gd fmla="*/ 16 h 460" name="T53"/>
                <a:gd fmla="*/ 307 w 698" name="T54"/>
                <a:gd fmla="*/ 55 h 460" name="T55"/>
                <a:gd fmla="*/ 300 w 698" name="T56"/>
                <a:gd fmla="*/ 101 h 460" name="T57"/>
                <a:gd fmla="*/ 357 w 698" name="T58"/>
                <a:gd fmla="*/ 135 h 460" name="T59"/>
                <a:gd fmla="*/ 407 w 698" name="T60"/>
                <a:gd fmla="*/ 94 h 460" name="T61"/>
                <a:gd fmla="*/ 392 w 698" name="T62"/>
                <a:gd fmla="*/ 24 h 460" name="T63"/>
                <a:gd fmla="*/ 483 w 698" name="T64"/>
                <a:gd fmla="*/ 16 h 460" name="T65"/>
                <a:gd fmla="*/ 586 w 698" name="T66"/>
                <a:gd fmla="*/ 44 h 460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460" w="698">
                  <a:moveTo>
                    <a:pt x="586" y="44"/>
                  </a:moveTo>
                  <a:cubicBezTo>
                    <a:pt x="586" y="44"/>
                    <a:pt x="576" y="91"/>
                    <a:pt x="577" y="125"/>
                  </a:cubicBezTo>
                  <a:cubicBezTo>
                    <a:pt x="577" y="159"/>
                    <a:pt x="586" y="204"/>
                    <a:pt x="618" y="197"/>
                  </a:cubicBezTo>
                  <a:cubicBezTo>
                    <a:pt x="641" y="192"/>
                    <a:pt x="637" y="176"/>
                    <a:pt x="660" y="177"/>
                  </a:cubicBezTo>
                  <a:cubicBezTo>
                    <a:pt x="683" y="178"/>
                    <a:pt x="698" y="212"/>
                    <a:pt x="698" y="229"/>
                  </a:cubicBezTo>
                  <a:cubicBezTo>
                    <a:pt x="698" y="270"/>
                    <a:pt x="679" y="296"/>
                    <a:pt x="657" y="295"/>
                  </a:cubicBezTo>
                  <a:cubicBezTo>
                    <a:pt x="634" y="294"/>
                    <a:pt x="625" y="271"/>
                    <a:pt x="601" y="271"/>
                  </a:cubicBezTo>
                  <a:cubicBezTo>
                    <a:pt x="577" y="271"/>
                    <a:pt x="570" y="292"/>
                    <a:pt x="571" y="349"/>
                  </a:cubicBezTo>
                  <a:cubicBezTo>
                    <a:pt x="573" y="407"/>
                    <a:pt x="581" y="441"/>
                    <a:pt x="581" y="441"/>
                  </a:cubicBezTo>
                  <a:cubicBezTo>
                    <a:pt x="581" y="441"/>
                    <a:pt x="464" y="460"/>
                    <a:pt x="415" y="451"/>
                  </a:cubicBezTo>
                  <a:cubicBezTo>
                    <a:pt x="387" y="445"/>
                    <a:pt x="381" y="437"/>
                    <a:pt x="380" y="422"/>
                  </a:cubicBezTo>
                  <a:cubicBezTo>
                    <a:pt x="379" y="407"/>
                    <a:pt x="399" y="391"/>
                    <a:pt x="391" y="365"/>
                  </a:cubicBezTo>
                  <a:cubicBezTo>
                    <a:pt x="386" y="350"/>
                    <a:pt x="372" y="335"/>
                    <a:pt x="346" y="334"/>
                  </a:cubicBezTo>
                  <a:cubicBezTo>
                    <a:pt x="319" y="332"/>
                    <a:pt x="296" y="348"/>
                    <a:pt x="296" y="371"/>
                  </a:cubicBezTo>
                  <a:cubicBezTo>
                    <a:pt x="294" y="411"/>
                    <a:pt x="311" y="424"/>
                    <a:pt x="305" y="438"/>
                  </a:cubicBezTo>
                  <a:cubicBezTo>
                    <a:pt x="298" y="452"/>
                    <a:pt x="277" y="454"/>
                    <a:pt x="213" y="450"/>
                  </a:cubicBezTo>
                  <a:cubicBezTo>
                    <a:pt x="137" y="446"/>
                    <a:pt x="110" y="434"/>
                    <a:pt x="110" y="434"/>
                  </a:cubicBezTo>
                  <a:cubicBezTo>
                    <a:pt x="110" y="434"/>
                    <a:pt x="117" y="358"/>
                    <a:pt x="121" y="314"/>
                  </a:cubicBezTo>
                  <a:cubicBezTo>
                    <a:pt x="124" y="276"/>
                    <a:pt x="109" y="265"/>
                    <a:pt x="99" y="262"/>
                  </a:cubicBezTo>
                  <a:cubicBezTo>
                    <a:pt x="94" y="261"/>
                    <a:pt x="84" y="264"/>
                    <a:pt x="72" y="267"/>
                  </a:cubicBezTo>
                  <a:cubicBezTo>
                    <a:pt x="62" y="270"/>
                    <a:pt x="50" y="273"/>
                    <a:pt x="41" y="272"/>
                  </a:cubicBezTo>
                  <a:cubicBezTo>
                    <a:pt x="23" y="271"/>
                    <a:pt x="0" y="255"/>
                    <a:pt x="1" y="221"/>
                  </a:cubicBezTo>
                  <a:cubicBezTo>
                    <a:pt x="2" y="199"/>
                    <a:pt x="15" y="175"/>
                    <a:pt x="39" y="176"/>
                  </a:cubicBezTo>
                  <a:cubicBezTo>
                    <a:pt x="72" y="176"/>
                    <a:pt x="81" y="191"/>
                    <a:pt x="99" y="192"/>
                  </a:cubicBezTo>
                  <a:cubicBezTo>
                    <a:pt x="113" y="192"/>
                    <a:pt x="121" y="149"/>
                    <a:pt x="122" y="104"/>
                  </a:cubicBezTo>
                  <a:cubicBezTo>
                    <a:pt x="123" y="60"/>
                    <a:pt x="118" y="33"/>
                    <a:pt x="118" y="33"/>
                  </a:cubicBezTo>
                  <a:cubicBezTo>
                    <a:pt x="118" y="33"/>
                    <a:pt x="279" y="0"/>
                    <a:pt x="305" y="16"/>
                  </a:cubicBezTo>
                  <a:cubicBezTo>
                    <a:pt x="326" y="28"/>
                    <a:pt x="312" y="43"/>
                    <a:pt x="307" y="55"/>
                  </a:cubicBezTo>
                  <a:cubicBezTo>
                    <a:pt x="299" y="73"/>
                    <a:pt x="295" y="88"/>
                    <a:pt x="300" y="101"/>
                  </a:cubicBezTo>
                  <a:cubicBezTo>
                    <a:pt x="307" y="123"/>
                    <a:pt x="332" y="135"/>
                    <a:pt x="357" y="135"/>
                  </a:cubicBezTo>
                  <a:cubicBezTo>
                    <a:pt x="388" y="135"/>
                    <a:pt x="405" y="114"/>
                    <a:pt x="407" y="94"/>
                  </a:cubicBezTo>
                  <a:cubicBezTo>
                    <a:pt x="409" y="50"/>
                    <a:pt x="392" y="38"/>
                    <a:pt x="392" y="24"/>
                  </a:cubicBezTo>
                  <a:cubicBezTo>
                    <a:pt x="392" y="4"/>
                    <a:pt x="440" y="8"/>
                    <a:pt x="483" y="16"/>
                  </a:cubicBezTo>
                  <a:cubicBezTo>
                    <a:pt x="516" y="22"/>
                    <a:pt x="586" y="44"/>
                    <a:pt x="586" y="44"/>
                  </a:cubicBezTo>
                </a:path>
              </a:pathLst>
            </a:custGeom>
            <a:solidFill>
              <a:schemeClr val="accent4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任意多边形: 形状 29"/>
            <p:cNvSpPr/>
            <p:nvPr/>
          </p:nvSpPr>
          <p:spPr bwMode="auto">
            <a:xfrm>
              <a:off x="2186215" y="2963747"/>
              <a:ext cx="327420" cy="327420"/>
            </a:xfrm>
            <a:custGeom>
              <a:gdLst>
                <a:gd fmla="*/ 163513 w 334963" name="connsiteX0"/>
                <a:gd fmla="*/ 311150 h 334963" name="connsiteY0"/>
                <a:gd fmla="*/ 167481 w 334963" name="connsiteX1"/>
                <a:gd fmla="*/ 311150 h 334963" name="connsiteY1"/>
                <a:gd fmla="*/ 171450 w 334963" name="connsiteX2"/>
                <a:gd fmla="*/ 311150 h 334963" name="connsiteY2"/>
                <a:gd fmla="*/ 156898 w 334963" name="connsiteX3"/>
                <a:gd fmla="*/ 332317 h 334963" name="connsiteY3"/>
                <a:gd fmla="*/ 155575 w 334963" name="connsiteX4"/>
                <a:gd fmla="*/ 334963 h 334963" name="connsiteY4"/>
                <a:gd fmla="*/ 147637 w 334963" name="connsiteX5"/>
                <a:gd fmla="*/ 333640 h 334963" name="connsiteY5"/>
                <a:gd fmla="*/ 163513 w 334963" name="connsiteX6"/>
                <a:gd fmla="*/ 311150 h 334963" name="connsiteY6"/>
                <a:gd fmla="*/ 192088 w 334963" name="connsiteX7"/>
                <a:gd fmla="*/ 309562 h 334963" name="connsiteY7"/>
                <a:gd fmla="*/ 175895 w 334963" name="connsiteX8"/>
                <a:gd fmla="*/ 332289 h 334963" name="connsiteY8"/>
                <a:gd fmla="*/ 174546 w 334963" name="connsiteX9"/>
                <a:gd fmla="*/ 334962 h 334963" name="connsiteY9"/>
                <a:gd fmla="*/ 167799 w 334963" name="connsiteX10"/>
                <a:gd fmla="*/ 334962 h 334963" name="connsiteY10"/>
                <a:gd fmla="*/ 165100 w 334963" name="connsiteX11"/>
                <a:gd fmla="*/ 334962 h 334963" name="connsiteY11"/>
                <a:gd fmla="*/ 182642 w 334963" name="connsiteX12"/>
                <a:gd fmla="*/ 310899 h 334963" name="connsiteY12"/>
                <a:gd fmla="*/ 192088 w 334963" name="connsiteX13"/>
                <a:gd fmla="*/ 309562 h 334963" name="connsiteY13"/>
                <a:gd fmla="*/ 146984 w 334963" name="connsiteX14"/>
                <a:gd fmla="*/ 309562 h 334963" name="connsiteY14"/>
                <a:gd fmla="*/ 153988 w 334963" name="connsiteX15"/>
                <a:gd fmla="*/ 310870 h 334963" name="connsiteY15"/>
                <a:gd fmla="*/ 138580 w 334963" name="connsiteX16"/>
                <a:gd fmla="*/ 331787 h 334963" name="connsiteY16"/>
                <a:gd fmla="*/ 130175 w 334963" name="connsiteX17"/>
                <a:gd fmla="*/ 330480 h 334963" name="connsiteY17"/>
                <a:gd fmla="*/ 131167 w 334963" name="connsiteX18"/>
                <a:gd fmla="*/ 307975 h 334963" name="connsiteY18"/>
                <a:gd fmla="*/ 138112 w 334963" name="connsiteX19"/>
                <a:gd fmla="*/ 309265 h 334963" name="connsiteY19"/>
                <a:gd fmla="*/ 122832 w 334963" name="connsiteX20"/>
                <a:gd fmla="*/ 328613 h 334963" name="connsiteY20"/>
                <a:gd fmla="*/ 115887 w 334963" name="connsiteX21"/>
                <a:gd fmla="*/ 327323 h 334963" name="connsiteY21"/>
                <a:gd fmla="*/ 214313 w 334963" name="connsiteX22"/>
                <a:gd fmla="*/ 304800 h 334963" name="connsiteY22"/>
                <a:gd fmla="*/ 194642 w 334963" name="connsiteX23"/>
                <a:gd fmla="*/ 332076 h 334963" name="connsiteY23"/>
                <a:gd fmla="*/ 193330 w 334963" name="connsiteX24"/>
                <a:gd fmla="*/ 332076 h 334963" name="connsiteY24"/>
                <a:gd fmla="*/ 184150 w 334963" name="connsiteX25"/>
                <a:gd fmla="*/ 333375 h 334963" name="connsiteY25"/>
                <a:gd fmla="*/ 203822 w 334963" name="connsiteX26"/>
                <a:gd fmla="*/ 307397 h 334963" name="connsiteY26"/>
                <a:gd fmla="*/ 214313 w 334963" name="connsiteX27"/>
                <a:gd fmla="*/ 304800 h 334963" name="connsiteY27"/>
                <a:gd fmla="*/ 115358 w 334963" name="connsiteX28"/>
                <a:gd fmla="*/ 301625 h 334963" name="connsiteY28"/>
                <a:gd fmla="*/ 122238 w 334963" name="connsiteX29"/>
                <a:gd fmla="*/ 304239 h 334963" name="connsiteY29"/>
                <a:gd fmla="*/ 108479 w 334963" name="connsiteX30"/>
                <a:gd fmla="*/ 323850 h 334963" name="connsiteY30"/>
                <a:gd fmla="*/ 101600 w 334963" name="connsiteX31"/>
                <a:gd fmla="*/ 321236 h 334963" name="connsiteY31"/>
                <a:gd fmla="*/ 115358 w 334963" name="connsiteX32"/>
                <a:gd fmla="*/ 301625 h 334963" name="connsiteY32"/>
                <a:gd fmla="*/ 167482 w 334963" name="connsiteX33"/>
                <a:gd fmla="*/ 109537 h 334963" name="connsiteY33"/>
                <a:gd fmla="*/ 167482 w 334963" name="connsiteX34"/>
                <a:gd fmla="*/ 139754 h 334963" name="connsiteY34"/>
                <a:gd fmla="*/ 187141 w 334963" name="connsiteX35"/>
                <a:gd fmla="*/ 147637 h 334963" name="connsiteY35"/>
                <a:gd fmla="*/ 200247 w 334963" name="connsiteX36"/>
                <a:gd fmla="*/ 134499 h 334963" name="connsiteY36"/>
                <a:gd fmla="*/ 213353 w 334963" name="connsiteX37"/>
                <a:gd fmla="*/ 167344 h 334963" name="connsiteY37"/>
                <a:gd fmla="*/ 200247 w 334963" name="connsiteX38"/>
                <a:gd fmla="*/ 201502 h 334963" name="connsiteY38"/>
                <a:gd fmla="*/ 185830 w 334963" name="connsiteX39"/>
                <a:gd fmla="*/ 187051 h 334963" name="connsiteY39"/>
                <a:gd fmla="*/ 167482 w 334963" name="connsiteX40"/>
                <a:gd fmla="*/ 193620 h 334963" name="connsiteY40"/>
                <a:gd fmla="*/ 139959 w 334963" name="connsiteX41"/>
                <a:gd fmla="*/ 166030 h 334963" name="connsiteY41"/>
                <a:gd fmla="*/ 111125 w 334963" name="connsiteX42"/>
                <a:gd fmla="*/ 166030 h 334963" name="connsiteY42"/>
                <a:gd fmla="*/ 167482 w 334963" name="connsiteX43"/>
                <a:gd fmla="*/ 223837 h 334963" name="connsiteY43"/>
                <a:gd fmla="*/ 223838 w 334963" name="connsiteX44"/>
                <a:gd fmla="*/ 166030 h 334963" name="connsiteY44"/>
                <a:gd fmla="*/ 167482 w 334963" name="connsiteX45"/>
                <a:gd fmla="*/ 109537 h 334963" name="connsiteY45"/>
                <a:gd fmla="*/ 167728 w 334963" name="connsiteX46"/>
                <a:gd fmla="*/ 87312 h 334963" name="connsiteY46"/>
                <a:gd fmla="*/ 167728 w 334963" name="connsiteX47"/>
                <a:gd fmla="*/ 92576 h 334963" name="connsiteY47"/>
                <a:gd fmla="*/ 241300 w 334963" name="connsiteX48"/>
                <a:gd fmla="*/ 166280 h 334963" name="connsiteY48"/>
                <a:gd fmla="*/ 167728 w 334963" name="connsiteX49"/>
                <a:gd fmla="*/ 241300 h 334963" name="connsiteY49"/>
                <a:gd fmla="*/ 92841 w 334963" name="connsiteX50"/>
                <a:gd fmla="*/ 166280 h 334963" name="connsiteY50"/>
                <a:gd fmla="*/ 88900 w 334963" name="connsiteX51"/>
                <a:gd fmla="*/ 166280 h 334963" name="connsiteY51"/>
                <a:gd fmla="*/ 167728 w 334963" name="connsiteX52"/>
                <a:gd fmla="*/ 87312 h 334963" name="connsiteY52"/>
                <a:gd fmla="*/ 168275 w 334963" name="connsiteX53"/>
                <a:gd fmla="*/ 71437 h 334963" name="connsiteY53"/>
                <a:gd fmla="*/ 263525 w 334963" name="connsiteX54"/>
                <a:gd fmla="*/ 166030 h 334963" name="connsiteY54"/>
                <a:gd fmla="*/ 168275 w 334963" name="connsiteX55"/>
                <a:gd fmla="*/ 261937 h 334963" name="connsiteY55"/>
                <a:gd fmla="*/ 168275 w 334963" name="connsiteX56"/>
                <a:gd fmla="*/ 256682 h 334963" name="connsiteY56"/>
                <a:gd fmla="*/ 258234 w 334963" name="connsiteX57"/>
                <a:gd fmla="*/ 166030 h 334963" name="connsiteY57"/>
                <a:gd fmla="*/ 168275 w 334963" name="connsiteX58"/>
                <a:gd fmla="*/ 76692 h 334963" name="connsiteY58"/>
                <a:gd fmla="*/ 168275 w 334963" name="connsiteX59"/>
                <a:gd fmla="*/ 71437 h 334963" name="connsiteY59"/>
                <a:gd fmla="*/ 170114 w 334963" name="connsiteX60"/>
                <a:gd fmla="*/ 61912 h 334963" name="connsiteY60"/>
                <a:gd fmla="*/ 164849 w 334963" name="connsiteX61"/>
                <a:gd fmla="*/ 64548 h 334963" name="connsiteY61"/>
                <a:gd fmla="*/ 114832 w 334963" name="connsiteX62"/>
                <a:gd fmla="*/ 80363 h 334963" name="connsiteY62"/>
                <a:gd fmla="*/ 109568 w 334963" name="connsiteX63"/>
                <a:gd fmla="*/ 81681 h 334963" name="connsiteY63"/>
                <a:gd fmla="*/ 108251 w 334963" name="connsiteX64"/>
                <a:gd fmla="*/ 80363 h 334963" name="connsiteY64"/>
                <a:gd fmla="*/ 79294 w 334963" name="connsiteX65"/>
                <a:gd fmla="*/ 110675 h 334963" name="connsiteY65"/>
                <a:gd fmla="*/ 77978 w 334963" name="connsiteX66"/>
                <a:gd fmla="*/ 117265 h 334963" name="connsiteY66"/>
                <a:gd fmla="*/ 66132 w 334963" name="connsiteX67"/>
                <a:gd fmla="*/ 166028 h 334963" name="connsiteY67"/>
                <a:gd fmla="*/ 66132 w 334963" name="connsiteX68"/>
                <a:gd fmla="*/ 168664 h 334963" name="connsiteY68"/>
                <a:gd fmla="*/ 63500 w 334963" name="connsiteX69"/>
                <a:gd fmla="*/ 175253 h 334963" name="connsiteY69"/>
                <a:gd fmla="*/ 75346 w 334963" name="connsiteX70"/>
                <a:gd fmla="*/ 214791 h 334963" name="connsiteY70"/>
                <a:gd fmla="*/ 80611 w 334963" name="connsiteX71"/>
                <a:gd fmla="*/ 218745 h 334963" name="connsiteY71"/>
                <a:gd fmla="*/ 117465 w 334963" name="connsiteX72"/>
                <a:gd fmla="*/ 255647 h 334963" name="connsiteY72"/>
                <a:gd fmla="*/ 121413 w 334963" name="connsiteX73"/>
                <a:gd fmla="*/ 260918 h 334963" name="connsiteY73"/>
                <a:gd fmla="*/ 162217 w 334963" name="connsiteX74"/>
                <a:gd fmla="*/ 271462 h 334963" name="connsiteY74"/>
                <a:gd fmla="*/ 168798 w 334963" name="connsiteX75"/>
                <a:gd fmla="*/ 268826 h 334963" name="connsiteY75"/>
                <a:gd fmla="*/ 218814 w 334963" name="connsiteX76"/>
                <a:gd fmla="*/ 254329 h 334963" name="connsiteY76"/>
                <a:gd fmla="*/ 225395 w 334963" name="connsiteX77"/>
                <a:gd fmla="*/ 253011 h 334963" name="connsiteY77"/>
                <a:gd fmla="*/ 254352 w 334963" name="connsiteX78"/>
                <a:gd fmla="*/ 224016 h 334963" name="connsiteY78"/>
                <a:gd fmla="*/ 255669 w 334963" name="connsiteX79"/>
                <a:gd fmla="*/ 217427 h 334963" name="connsiteY79"/>
                <a:gd fmla="*/ 268831 w 334963" name="connsiteX80"/>
                <a:gd fmla="*/ 166028 h 334963" name="connsiteY80"/>
                <a:gd fmla="*/ 271463 w 334963" name="connsiteX81"/>
                <a:gd fmla="*/ 160756 h 334963" name="connsiteY81"/>
                <a:gd fmla="*/ 170114 w 334963" name="connsiteX82"/>
                <a:gd fmla="*/ 61912 h 334963" name="connsiteY82"/>
                <a:gd fmla="*/ 163539 w 334963" name="connsiteX83"/>
                <a:gd fmla="*/ 47625 h 334963" name="connsiteY83"/>
                <a:gd fmla="*/ 170109 w 334963" name="connsiteX84"/>
                <a:gd fmla="*/ 51572 h 334963" name="connsiteY84"/>
                <a:gd fmla="*/ 283122 w 334963" name="connsiteX85"/>
                <a:gd fmla="*/ 159451 h 334963" name="connsiteY85"/>
                <a:gd fmla="*/ 285750 w 334963" name="connsiteX86"/>
                <a:gd fmla="*/ 166029 h 334963" name="connsiteY86"/>
                <a:gd fmla="*/ 269981 w 334963" name="connsiteX87"/>
                <a:gd fmla="*/ 225232 h 334963" name="connsiteY87"/>
                <a:gd fmla="*/ 264725 w 334963" name="connsiteX88"/>
                <a:gd fmla="*/ 229179 h 334963" name="connsiteY88"/>
                <a:gd fmla="*/ 231872 w 334963" name="connsiteX89"/>
                <a:gd fmla="*/ 263384 h 334963" name="connsiteY89"/>
                <a:gd fmla="*/ 227930 w 334963" name="connsiteX90"/>
                <a:gd fmla="*/ 268647 h 334963" name="connsiteY90"/>
                <a:gd fmla="*/ 168795 w 334963" name="connsiteX91"/>
                <a:gd fmla="*/ 285750 h 334963" name="connsiteY91"/>
                <a:gd fmla="*/ 162225 w 334963" name="connsiteX92"/>
                <a:gd fmla="*/ 281803 h 334963" name="connsiteY92"/>
                <a:gd fmla="*/ 116231 w 334963" name="connsiteX93"/>
                <a:gd fmla="*/ 271278 h 334963" name="connsiteY93"/>
                <a:gd fmla="*/ 113603 w 334963" name="connsiteX94"/>
                <a:gd fmla="*/ 271278 h 334963" name="connsiteY94"/>
                <a:gd fmla="*/ 109660 w 334963" name="connsiteX95"/>
                <a:gd fmla="*/ 269962 h 334963" name="connsiteY95"/>
                <a:gd fmla="*/ 66295 w 334963" name="connsiteX96"/>
                <a:gd fmla="*/ 227863 h 334963" name="connsiteY96"/>
                <a:gd fmla="*/ 64981 w 334963" name="connsiteX97"/>
                <a:gd fmla="*/ 219969 h 334963" name="connsiteY97"/>
                <a:gd fmla="*/ 51840 w 334963" name="connsiteX98"/>
                <a:gd fmla="*/ 175239 h 334963" name="connsiteY98"/>
                <a:gd fmla="*/ 49212 w 334963" name="connsiteX99"/>
                <a:gd fmla="*/ 168661 h 334963" name="connsiteY99"/>
                <a:gd fmla="*/ 49212 w 334963" name="connsiteX100"/>
                <a:gd fmla="*/ 166029 h 334963" name="connsiteY100"/>
                <a:gd fmla="*/ 63667 w 334963" name="connsiteX101"/>
                <a:gd fmla="*/ 109458 h 334963" name="connsiteY101"/>
                <a:gd fmla="*/ 68923 w 334963" name="connsiteX102"/>
                <a:gd fmla="*/ 105511 h 334963" name="connsiteY102"/>
                <a:gd fmla="*/ 101776 w 334963" name="connsiteX103"/>
                <a:gd fmla="*/ 71306 h 334963" name="connsiteY103"/>
                <a:gd fmla="*/ 105718 w 334963" name="connsiteX104"/>
                <a:gd fmla="*/ 64728 h 334963" name="connsiteY104"/>
                <a:gd fmla="*/ 163539 w 334963" name="connsiteX105"/>
                <a:gd fmla="*/ 47625 h 334963" name="connsiteY105"/>
                <a:gd fmla="*/ 167482 w 334963" name="connsiteX106"/>
                <a:gd fmla="*/ 0 h 334963" name="connsiteY106"/>
                <a:gd fmla="*/ 334963 w 334963" name="connsiteX107"/>
                <a:gd fmla="*/ 167210 h 334963" name="connsiteY107"/>
                <a:gd fmla="*/ 276938 w 334963" name="connsiteX108"/>
                <a:gd fmla="*/ 294922 h 334963" name="connsiteY108"/>
                <a:gd fmla="*/ 274301 w 334963" name="connsiteX109"/>
                <a:gd fmla="*/ 296239 h 334963" name="connsiteY109"/>
                <a:gd fmla="*/ 272982 w 334963" name="connsiteX110"/>
                <a:gd fmla="*/ 298872 h 334963" name="connsiteY110"/>
                <a:gd fmla="*/ 255838 w 334963" name="connsiteX111"/>
                <a:gd fmla="*/ 310722 h 334963" name="connsiteY111"/>
                <a:gd fmla="*/ 261113 w 334963" name="connsiteX112"/>
                <a:gd fmla="*/ 302822 h 334963" name="connsiteY112"/>
                <a:gd fmla="*/ 261113 w 334963" name="connsiteX113"/>
                <a:gd fmla="*/ 296239 h 334963" name="connsiteY113"/>
                <a:gd fmla="*/ 255838 w 334963" name="connsiteX114"/>
                <a:gd fmla="*/ 296239 h 334963" name="connsiteY114"/>
                <a:gd fmla="*/ 240013 w 334963" name="connsiteX115"/>
                <a:gd fmla="*/ 319939 h 334963" name="connsiteY115"/>
                <a:gd fmla="*/ 228144 w 334963" name="connsiteX116"/>
                <a:gd fmla="*/ 323889 h 334963" name="connsiteY116"/>
                <a:gd fmla="*/ 242651 w 334963" name="connsiteX117"/>
                <a:gd fmla="*/ 302822 h 334963" name="connsiteY117"/>
                <a:gd fmla="*/ 242651 w 334963" name="connsiteX118"/>
                <a:gd fmla="*/ 296239 h 334963" name="connsiteY118"/>
                <a:gd fmla="*/ 237376 w 334963" name="connsiteX119"/>
                <a:gd fmla="*/ 296239 h 334963" name="connsiteY119"/>
                <a:gd fmla="*/ 214957 w 334963" name="connsiteX120"/>
                <a:gd fmla="*/ 329155 h 334963" name="connsiteY120"/>
                <a:gd fmla="*/ 204407 w 334963" name="connsiteX121"/>
                <a:gd fmla="*/ 331788 h 334963" name="connsiteY121"/>
                <a:gd fmla="*/ 224188 w 334963" name="connsiteX122"/>
                <a:gd fmla="*/ 302822 h 334963" name="connsiteY122"/>
                <a:gd fmla="*/ 225507 w 334963" name="connsiteX123"/>
                <a:gd fmla="*/ 300189 h 334963" name="connsiteY123"/>
                <a:gd fmla="*/ 312544 w 334963" name="connsiteX124"/>
                <a:gd fmla="*/ 167210 h 334963" name="connsiteY124"/>
                <a:gd fmla="*/ 167482 w 334963" name="connsiteX125"/>
                <a:gd fmla="*/ 22382 h 334963" name="connsiteY125"/>
                <a:gd fmla="*/ 22419 w 334963" name="connsiteX126"/>
                <a:gd fmla="*/ 167210 h 334963" name="connsiteY126"/>
                <a:gd fmla="*/ 108137 w 334963" name="connsiteX127"/>
                <a:gd fmla="*/ 300189 h 334963" name="connsiteY127"/>
                <a:gd fmla="*/ 93631 w 334963" name="connsiteX128"/>
                <a:gd fmla="*/ 318622 h 334963" name="connsiteY128"/>
                <a:gd fmla="*/ 88356 w 334963" name="connsiteX129"/>
                <a:gd fmla="*/ 315989 h 334963" name="connsiteY129"/>
                <a:gd fmla="*/ 96269 w 334963" name="connsiteX130"/>
                <a:gd fmla="*/ 302822 h 334963" name="connsiteY130"/>
                <a:gd fmla="*/ 96269 w 334963" name="connsiteX131"/>
                <a:gd fmla="*/ 296239 h 334963" name="connsiteY131"/>
                <a:gd fmla="*/ 90994 w 334963" name="connsiteX132"/>
                <a:gd fmla="*/ 296239 h 334963" name="connsiteY132"/>
                <a:gd fmla="*/ 80444 w 334963" name="connsiteX133"/>
                <a:gd fmla="*/ 312039 h 334963" name="connsiteY133"/>
                <a:gd fmla="*/ 75169 w 334963" name="connsiteX134"/>
                <a:gd fmla="*/ 308089 h 334963" name="connsiteY134"/>
                <a:gd fmla="*/ 79125 w 334963" name="connsiteX135"/>
                <a:gd fmla="*/ 302822 h 334963" name="connsiteY135"/>
                <a:gd fmla="*/ 77806 w 334963" name="connsiteX136"/>
                <a:gd fmla="*/ 296239 h 334963" name="connsiteY136"/>
                <a:gd fmla="*/ 73850 w 334963" name="connsiteX137"/>
                <a:gd fmla="*/ 296239 h 334963" name="connsiteY137"/>
                <a:gd fmla="*/ 68575 w 334963" name="connsiteX138"/>
                <a:gd fmla="*/ 302822 h 334963" name="connsiteY138"/>
                <a:gd fmla="*/ 60662 w 334963" name="connsiteX139"/>
                <a:gd fmla="*/ 297556 h 334963" name="connsiteY139"/>
                <a:gd fmla="*/ 60662 w 334963" name="connsiteX140"/>
                <a:gd fmla="*/ 296239 h 334963" name="connsiteY140"/>
                <a:gd fmla="*/ 58025 w 334963" name="connsiteX141"/>
                <a:gd fmla="*/ 294922 h 334963" name="connsiteY141"/>
                <a:gd fmla="*/ 0 w 334963" name="connsiteX142"/>
                <a:gd fmla="*/ 167210 h 334963" name="connsiteY142"/>
                <a:gd fmla="*/ 167482 w 334963" name="connsiteX143"/>
                <a:gd fmla="*/ 0 h 334963" name="connsiteY14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</a:cxnLst>
              <a:rect b="b" l="l" r="r" t="t"/>
              <a:pathLst>
                <a:path h="334963" w="334963">
                  <a:moveTo>
                    <a:pt x="163513" y="311150"/>
                  </a:moveTo>
                  <a:cubicBezTo>
                    <a:pt x="164836" y="311150"/>
                    <a:pt x="166158" y="311150"/>
                    <a:pt x="167481" y="311150"/>
                  </a:cubicBezTo>
                  <a:cubicBezTo>
                    <a:pt x="168804" y="311150"/>
                    <a:pt x="170127" y="311150"/>
                    <a:pt x="171450" y="311150"/>
                  </a:cubicBezTo>
                  <a:cubicBezTo>
                    <a:pt x="171450" y="311150"/>
                    <a:pt x="171450" y="311150"/>
                    <a:pt x="156898" y="332317"/>
                  </a:cubicBezTo>
                  <a:cubicBezTo>
                    <a:pt x="155575" y="332317"/>
                    <a:pt x="155575" y="333640"/>
                    <a:pt x="155575" y="334963"/>
                  </a:cubicBezTo>
                  <a:cubicBezTo>
                    <a:pt x="152929" y="333640"/>
                    <a:pt x="150283" y="333640"/>
                    <a:pt x="147637" y="333640"/>
                  </a:cubicBezTo>
                  <a:cubicBezTo>
                    <a:pt x="147637" y="333640"/>
                    <a:pt x="147637" y="333640"/>
                    <a:pt x="163513" y="311150"/>
                  </a:cubicBezTo>
                  <a:close/>
                  <a:moveTo>
                    <a:pt x="192088" y="309562"/>
                  </a:moveTo>
                  <a:cubicBezTo>
                    <a:pt x="192088" y="309562"/>
                    <a:pt x="192088" y="309562"/>
                    <a:pt x="175895" y="332289"/>
                  </a:cubicBezTo>
                  <a:cubicBezTo>
                    <a:pt x="174546" y="332289"/>
                    <a:pt x="174546" y="333625"/>
                    <a:pt x="174546" y="334962"/>
                  </a:cubicBezTo>
                  <a:cubicBezTo>
                    <a:pt x="171847" y="334962"/>
                    <a:pt x="170498" y="334962"/>
                    <a:pt x="167799" y="334962"/>
                  </a:cubicBezTo>
                  <a:cubicBezTo>
                    <a:pt x="166450" y="334962"/>
                    <a:pt x="166450" y="334962"/>
                    <a:pt x="165100" y="334962"/>
                  </a:cubicBezTo>
                  <a:cubicBezTo>
                    <a:pt x="165100" y="334962"/>
                    <a:pt x="165100" y="334962"/>
                    <a:pt x="182642" y="310899"/>
                  </a:cubicBezTo>
                  <a:cubicBezTo>
                    <a:pt x="185341" y="310899"/>
                    <a:pt x="188040" y="309562"/>
                    <a:pt x="192088" y="309562"/>
                  </a:cubicBezTo>
                  <a:close/>
                  <a:moveTo>
                    <a:pt x="146984" y="309562"/>
                  </a:moveTo>
                  <a:cubicBezTo>
                    <a:pt x="148385" y="310870"/>
                    <a:pt x="151187" y="310870"/>
                    <a:pt x="153988" y="310870"/>
                  </a:cubicBezTo>
                  <a:cubicBezTo>
                    <a:pt x="153988" y="310870"/>
                    <a:pt x="153988" y="310870"/>
                    <a:pt x="138580" y="331787"/>
                  </a:cubicBezTo>
                  <a:cubicBezTo>
                    <a:pt x="135778" y="331787"/>
                    <a:pt x="132977" y="330480"/>
                    <a:pt x="130175" y="330480"/>
                  </a:cubicBezTo>
                  <a:close/>
                  <a:moveTo>
                    <a:pt x="131167" y="307975"/>
                  </a:moveTo>
                  <a:cubicBezTo>
                    <a:pt x="132556" y="307975"/>
                    <a:pt x="135334" y="309265"/>
                    <a:pt x="138112" y="309265"/>
                  </a:cubicBezTo>
                  <a:cubicBezTo>
                    <a:pt x="138112" y="309265"/>
                    <a:pt x="138112" y="309265"/>
                    <a:pt x="122832" y="328613"/>
                  </a:cubicBezTo>
                  <a:cubicBezTo>
                    <a:pt x="120054" y="328613"/>
                    <a:pt x="118665" y="327323"/>
                    <a:pt x="115887" y="327323"/>
                  </a:cubicBezTo>
                  <a:close/>
                  <a:moveTo>
                    <a:pt x="214313" y="304800"/>
                  </a:moveTo>
                  <a:cubicBezTo>
                    <a:pt x="214313" y="304800"/>
                    <a:pt x="214313" y="304800"/>
                    <a:pt x="194642" y="332076"/>
                  </a:cubicBezTo>
                  <a:cubicBezTo>
                    <a:pt x="193330" y="332076"/>
                    <a:pt x="193330" y="332076"/>
                    <a:pt x="193330" y="332076"/>
                  </a:cubicBezTo>
                  <a:cubicBezTo>
                    <a:pt x="190707" y="333375"/>
                    <a:pt x="188085" y="333375"/>
                    <a:pt x="184150" y="333375"/>
                  </a:cubicBezTo>
                  <a:cubicBezTo>
                    <a:pt x="184150" y="333375"/>
                    <a:pt x="184150" y="333375"/>
                    <a:pt x="203822" y="307397"/>
                  </a:cubicBezTo>
                  <a:cubicBezTo>
                    <a:pt x="206445" y="307397"/>
                    <a:pt x="210379" y="306099"/>
                    <a:pt x="214313" y="304800"/>
                  </a:cubicBezTo>
                  <a:close/>
                  <a:moveTo>
                    <a:pt x="115358" y="301625"/>
                  </a:moveTo>
                  <a:cubicBezTo>
                    <a:pt x="118110" y="302932"/>
                    <a:pt x="120862" y="302932"/>
                    <a:pt x="122238" y="304239"/>
                  </a:cubicBezTo>
                  <a:cubicBezTo>
                    <a:pt x="122238" y="304239"/>
                    <a:pt x="122238" y="304239"/>
                    <a:pt x="108479" y="323850"/>
                  </a:cubicBezTo>
                  <a:cubicBezTo>
                    <a:pt x="105727" y="322543"/>
                    <a:pt x="102976" y="321236"/>
                    <a:pt x="101600" y="321236"/>
                  </a:cubicBezTo>
                  <a:cubicBezTo>
                    <a:pt x="101600" y="321236"/>
                    <a:pt x="101600" y="321236"/>
                    <a:pt x="115358" y="301625"/>
                  </a:cubicBezTo>
                  <a:close/>
                  <a:moveTo>
                    <a:pt x="167482" y="109537"/>
                  </a:moveTo>
                  <a:cubicBezTo>
                    <a:pt x="167482" y="109537"/>
                    <a:pt x="167482" y="109537"/>
                    <a:pt x="167482" y="139754"/>
                  </a:cubicBezTo>
                  <a:cubicBezTo>
                    <a:pt x="175345" y="139754"/>
                    <a:pt x="181899" y="142382"/>
                    <a:pt x="187141" y="147637"/>
                  </a:cubicBezTo>
                  <a:cubicBezTo>
                    <a:pt x="187141" y="147637"/>
                    <a:pt x="187141" y="147637"/>
                    <a:pt x="200247" y="134499"/>
                  </a:cubicBezTo>
                  <a:cubicBezTo>
                    <a:pt x="209421" y="143695"/>
                    <a:pt x="213353" y="155520"/>
                    <a:pt x="213353" y="167344"/>
                  </a:cubicBezTo>
                  <a:cubicBezTo>
                    <a:pt x="213353" y="179168"/>
                    <a:pt x="209421" y="192306"/>
                    <a:pt x="200247" y="201502"/>
                  </a:cubicBezTo>
                  <a:cubicBezTo>
                    <a:pt x="200247" y="201502"/>
                    <a:pt x="200247" y="201502"/>
                    <a:pt x="185830" y="187051"/>
                  </a:cubicBezTo>
                  <a:cubicBezTo>
                    <a:pt x="180588" y="190992"/>
                    <a:pt x="174035" y="193620"/>
                    <a:pt x="167482" y="193620"/>
                  </a:cubicBezTo>
                  <a:cubicBezTo>
                    <a:pt x="153065" y="193620"/>
                    <a:pt x="139959" y="181795"/>
                    <a:pt x="139959" y="166030"/>
                  </a:cubicBezTo>
                  <a:lnTo>
                    <a:pt x="111125" y="166030"/>
                  </a:lnTo>
                  <a:cubicBezTo>
                    <a:pt x="111125" y="197561"/>
                    <a:pt x="136027" y="223837"/>
                    <a:pt x="167482" y="223837"/>
                  </a:cubicBezTo>
                  <a:cubicBezTo>
                    <a:pt x="198937" y="223837"/>
                    <a:pt x="223838" y="197561"/>
                    <a:pt x="223838" y="166030"/>
                  </a:cubicBezTo>
                  <a:cubicBezTo>
                    <a:pt x="223838" y="135813"/>
                    <a:pt x="198937" y="109537"/>
                    <a:pt x="167482" y="109537"/>
                  </a:cubicBezTo>
                  <a:close/>
                  <a:moveTo>
                    <a:pt x="167728" y="87312"/>
                  </a:moveTo>
                  <a:cubicBezTo>
                    <a:pt x="167728" y="87312"/>
                    <a:pt x="167728" y="87312"/>
                    <a:pt x="167728" y="92576"/>
                  </a:cubicBezTo>
                  <a:cubicBezTo>
                    <a:pt x="208455" y="92576"/>
                    <a:pt x="241300" y="125480"/>
                    <a:pt x="241300" y="166280"/>
                  </a:cubicBezTo>
                  <a:cubicBezTo>
                    <a:pt x="241300" y="208396"/>
                    <a:pt x="208455" y="241300"/>
                    <a:pt x="167728" y="241300"/>
                  </a:cubicBezTo>
                  <a:cubicBezTo>
                    <a:pt x="127000" y="241300"/>
                    <a:pt x="92841" y="208396"/>
                    <a:pt x="92841" y="166280"/>
                  </a:cubicBezTo>
                  <a:cubicBezTo>
                    <a:pt x="92841" y="166280"/>
                    <a:pt x="92841" y="166280"/>
                    <a:pt x="88900" y="166280"/>
                  </a:cubicBezTo>
                  <a:cubicBezTo>
                    <a:pt x="88900" y="122847"/>
                    <a:pt x="124372" y="87312"/>
                    <a:pt x="167728" y="87312"/>
                  </a:cubicBezTo>
                  <a:close/>
                  <a:moveTo>
                    <a:pt x="168275" y="71437"/>
                  </a:moveTo>
                  <a:cubicBezTo>
                    <a:pt x="221192" y="71437"/>
                    <a:pt x="263525" y="114792"/>
                    <a:pt x="263525" y="166030"/>
                  </a:cubicBezTo>
                  <a:cubicBezTo>
                    <a:pt x="263525" y="218582"/>
                    <a:pt x="221192" y="261937"/>
                    <a:pt x="168275" y="261937"/>
                  </a:cubicBezTo>
                  <a:cubicBezTo>
                    <a:pt x="168275" y="261937"/>
                    <a:pt x="168275" y="261937"/>
                    <a:pt x="168275" y="256682"/>
                  </a:cubicBezTo>
                  <a:cubicBezTo>
                    <a:pt x="218546" y="256682"/>
                    <a:pt x="258234" y="215954"/>
                    <a:pt x="258234" y="166030"/>
                  </a:cubicBezTo>
                  <a:cubicBezTo>
                    <a:pt x="258234" y="117420"/>
                    <a:pt x="218546" y="76692"/>
                    <a:pt x="168275" y="76692"/>
                  </a:cubicBezTo>
                  <a:cubicBezTo>
                    <a:pt x="168275" y="76692"/>
                    <a:pt x="168275" y="76692"/>
                    <a:pt x="168275" y="71437"/>
                  </a:cubicBezTo>
                  <a:close/>
                  <a:moveTo>
                    <a:pt x="170114" y="61912"/>
                  </a:moveTo>
                  <a:cubicBezTo>
                    <a:pt x="168798" y="63230"/>
                    <a:pt x="167482" y="64548"/>
                    <a:pt x="164849" y="64548"/>
                  </a:cubicBezTo>
                  <a:cubicBezTo>
                    <a:pt x="146422" y="65866"/>
                    <a:pt x="129311" y="71137"/>
                    <a:pt x="114832" y="80363"/>
                  </a:cubicBezTo>
                  <a:cubicBezTo>
                    <a:pt x="113516" y="80363"/>
                    <a:pt x="110884" y="81681"/>
                    <a:pt x="109568" y="81681"/>
                  </a:cubicBezTo>
                  <a:cubicBezTo>
                    <a:pt x="109568" y="81681"/>
                    <a:pt x="108251" y="81681"/>
                    <a:pt x="108251" y="80363"/>
                  </a:cubicBezTo>
                  <a:cubicBezTo>
                    <a:pt x="96405" y="89588"/>
                    <a:pt x="87192" y="98814"/>
                    <a:pt x="79294" y="110675"/>
                  </a:cubicBezTo>
                  <a:cubicBezTo>
                    <a:pt x="79294" y="113311"/>
                    <a:pt x="79294" y="115947"/>
                    <a:pt x="77978" y="117265"/>
                  </a:cubicBezTo>
                  <a:cubicBezTo>
                    <a:pt x="70081" y="133080"/>
                    <a:pt x="66132" y="148895"/>
                    <a:pt x="66132" y="166028"/>
                  </a:cubicBezTo>
                  <a:cubicBezTo>
                    <a:pt x="66132" y="166028"/>
                    <a:pt x="66132" y="166028"/>
                    <a:pt x="66132" y="168664"/>
                  </a:cubicBezTo>
                  <a:cubicBezTo>
                    <a:pt x="66132" y="171299"/>
                    <a:pt x="64816" y="172617"/>
                    <a:pt x="63500" y="175253"/>
                  </a:cubicBezTo>
                  <a:cubicBezTo>
                    <a:pt x="64816" y="189750"/>
                    <a:pt x="68765" y="202930"/>
                    <a:pt x="75346" y="214791"/>
                  </a:cubicBezTo>
                  <a:cubicBezTo>
                    <a:pt x="76662" y="216109"/>
                    <a:pt x="79294" y="217427"/>
                    <a:pt x="80611" y="218745"/>
                  </a:cubicBezTo>
                  <a:cubicBezTo>
                    <a:pt x="89824" y="234560"/>
                    <a:pt x="102986" y="246421"/>
                    <a:pt x="117465" y="255647"/>
                  </a:cubicBezTo>
                  <a:cubicBezTo>
                    <a:pt x="120097" y="256965"/>
                    <a:pt x="121413" y="258283"/>
                    <a:pt x="121413" y="260918"/>
                  </a:cubicBezTo>
                  <a:cubicBezTo>
                    <a:pt x="134576" y="266190"/>
                    <a:pt x="147738" y="270144"/>
                    <a:pt x="162217" y="271462"/>
                  </a:cubicBezTo>
                  <a:cubicBezTo>
                    <a:pt x="163533" y="268826"/>
                    <a:pt x="166166" y="268826"/>
                    <a:pt x="168798" y="268826"/>
                  </a:cubicBezTo>
                  <a:cubicBezTo>
                    <a:pt x="185909" y="267508"/>
                    <a:pt x="203020" y="263554"/>
                    <a:pt x="218814" y="254329"/>
                  </a:cubicBezTo>
                  <a:cubicBezTo>
                    <a:pt x="221447" y="253011"/>
                    <a:pt x="222763" y="253011"/>
                    <a:pt x="225395" y="253011"/>
                  </a:cubicBezTo>
                  <a:cubicBezTo>
                    <a:pt x="237241" y="245103"/>
                    <a:pt x="246455" y="235878"/>
                    <a:pt x="254352" y="224016"/>
                  </a:cubicBezTo>
                  <a:cubicBezTo>
                    <a:pt x="254352" y="221381"/>
                    <a:pt x="254352" y="218745"/>
                    <a:pt x="255669" y="217427"/>
                  </a:cubicBezTo>
                  <a:cubicBezTo>
                    <a:pt x="264882" y="201612"/>
                    <a:pt x="268831" y="184479"/>
                    <a:pt x="268831" y="166028"/>
                  </a:cubicBezTo>
                  <a:cubicBezTo>
                    <a:pt x="268831" y="164710"/>
                    <a:pt x="270147" y="162074"/>
                    <a:pt x="271463" y="160756"/>
                  </a:cubicBezTo>
                  <a:cubicBezTo>
                    <a:pt x="268831" y="106721"/>
                    <a:pt x="224079" y="63230"/>
                    <a:pt x="170114" y="61912"/>
                  </a:cubicBezTo>
                  <a:close/>
                  <a:moveTo>
                    <a:pt x="163539" y="47625"/>
                  </a:moveTo>
                  <a:cubicBezTo>
                    <a:pt x="166167" y="47625"/>
                    <a:pt x="168795" y="48940"/>
                    <a:pt x="170109" y="51572"/>
                  </a:cubicBezTo>
                  <a:cubicBezTo>
                    <a:pt x="230558" y="52887"/>
                    <a:pt x="279180" y="100249"/>
                    <a:pt x="283122" y="159451"/>
                  </a:cubicBezTo>
                  <a:cubicBezTo>
                    <a:pt x="284436" y="162083"/>
                    <a:pt x="285750" y="163398"/>
                    <a:pt x="285750" y="166029"/>
                  </a:cubicBezTo>
                  <a:cubicBezTo>
                    <a:pt x="285750" y="187079"/>
                    <a:pt x="280494" y="208129"/>
                    <a:pt x="269981" y="225232"/>
                  </a:cubicBezTo>
                  <a:cubicBezTo>
                    <a:pt x="268667" y="227863"/>
                    <a:pt x="267353" y="229179"/>
                    <a:pt x="264725" y="229179"/>
                  </a:cubicBezTo>
                  <a:cubicBezTo>
                    <a:pt x="255526" y="242335"/>
                    <a:pt x="245013" y="254175"/>
                    <a:pt x="231872" y="263384"/>
                  </a:cubicBezTo>
                  <a:cubicBezTo>
                    <a:pt x="230558" y="266016"/>
                    <a:pt x="229244" y="267331"/>
                    <a:pt x="227930" y="268647"/>
                  </a:cubicBezTo>
                  <a:cubicBezTo>
                    <a:pt x="209532" y="279172"/>
                    <a:pt x="189821" y="285750"/>
                    <a:pt x="168795" y="285750"/>
                  </a:cubicBezTo>
                  <a:cubicBezTo>
                    <a:pt x="166167" y="285750"/>
                    <a:pt x="163539" y="284434"/>
                    <a:pt x="162225" y="281803"/>
                  </a:cubicBezTo>
                  <a:cubicBezTo>
                    <a:pt x="146456" y="281803"/>
                    <a:pt x="130686" y="277856"/>
                    <a:pt x="116231" y="271278"/>
                  </a:cubicBezTo>
                  <a:cubicBezTo>
                    <a:pt x="116231" y="271278"/>
                    <a:pt x="114917" y="271278"/>
                    <a:pt x="113603" y="271278"/>
                  </a:cubicBezTo>
                  <a:cubicBezTo>
                    <a:pt x="112289" y="271278"/>
                    <a:pt x="110974" y="271278"/>
                    <a:pt x="109660" y="269962"/>
                  </a:cubicBezTo>
                  <a:cubicBezTo>
                    <a:pt x="91263" y="259438"/>
                    <a:pt x="76808" y="244966"/>
                    <a:pt x="66295" y="227863"/>
                  </a:cubicBezTo>
                  <a:cubicBezTo>
                    <a:pt x="64981" y="225232"/>
                    <a:pt x="63667" y="222601"/>
                    <a:pt x="64981" y="219969"/>
                  </a:cubicBezTo>
                  <a:cubicBezTo>
                    <a:pt x="58410" y="206813"/>
                    <a:pt x="53154" y="191026"/>
                    <a:pt x="51840" y="175239"/>
                  </a:cubicBezTo>
                  <a:cubicBezTo>
                    <a:pt x="50526" y="173923"/>
                    <a:pt x="49212" y="171292"/>
                    <a:pt x="49212" y="168661"/>
                  </a:cubicBezTo>
                  <a:cubicBezTo>
                    <a:pt x="49212" y="168661"/>
                    <a:pt x="49212" y="168661"/>
                    <a:pt x="49212" y="166029"/>
                  </a:cubicBezTo>
                  <a:cubicBezTo>
                    <a:pt x="49212" y="146295"/>
                    <a:pt x="54468" y="126561"/>
                    <a:pt x="63667" y="109458"/>
                  </a:cubicBezTo>
                  <a:cubicBezTo>
                    <a:pt x="64981" y="106827"/>
                    <a:pt x="67609" y="105511"/>
                    <a:pt x="68923" y="105511"/>
                  </a:cubicBezTo>
                  <a:cubicBezTo>
                    <a:pt x="78122" y="92355"/>
                    <a:pt x="88635" y="80515"/>
                    <a:pt x="101776" y="71306"/>
                  </a:cubicBezTo>
                  <a:cubicBezTo>
                    <a:pt x="101776" y="68674"/>
                    <a:pt x="103090" y="67359"/>
                    <a:pt x="105718" y="64728"/>
                  </a:cubicBezTo>
                  <a:cubicBezTo>
                    <a:pt x="122801" y="54203"/>
                    <a:pt x="143827" y="48940"/>
                    <a:pt x="163539" y="47625"/>
                  </a:cubicBezTo>
                  <a:close/>
                  <a:moveTo>
                    <a:pt x="167482" y="0"/>
                  </a:moveTo>
                  <a:cubicBezTo>
                    <a:pt x="259794" y="0"/>
                    <a:pt x="334963" y="75047"/>
                    <a:pt x="334963" y="167210"/>
                  </a:cubicBezTo>
                  <a:cubicBezTo>
                    <a:pt x="334963" y="218559"/>
                    <a:pt x="312544" y="264640"/>
                    <a:pt x="276938" y="294922"/>
                  </a:cubicBezTo>
                  <a:cubicBezTo>
                    <a:pt x="275619" y="294922"/>
                    <a:pt x="275619" y="294922"/>
                    <a:pt x="274301" y="296239"/>
                  </a:cubicBezTo>
                  <a:cubicBezTo>
                    <a:pt x="274301" y="296239"/>
                    <a:pt x="274301" y="296239"/>
                    <a:pt x="272982" y="298872"/>
                  </a:cubicBezTo>
                  <a:cubicBezTo>
                    <a:pt x="267707" y="302822"/>
                    <a:pt x="262432" y="306772"/>
                    <a:pt x="255838" y="310722"/>
                  </a:cubicBezTo>
                  <a:cubicBezTo>
                    <a:pt x="255838" y="310722"/>
                    <a:pt x="255838" y="310722"/>
                    <a:pt x="261113" y="302822"/>
                  </a:cubicBezTo>
                  <a:cubicBezTo>
                    <a:pt x="262432" y="301506"/>
                    <a:pt x="262432" y="297556"/>
                    <a:pt x="261113" y="296239"/>
                  </a:cubicBezTo>
                  <a:cubicBezTo>
                    <a:pt x="259794" y="294922"/>
                    <a:pt x="257157" y="294922"/>
                    <a:pt x="255838" y="296239"/>
                  </a:cubicBezTo>
                  <a:cubicBezTo>
                    <a:pt x="255838" y="296239"/>
                    <a:pt x="255838" y="296239"/>
                    <a:pt x="240013" y="319939"/>
                  </a:cubicBezTo>
                  <a:cubicBezTo>
                    <a:pt x="236057" y="321255"/>
                    <a:pt x="232101" y="322572"/>
                    <a:pt x="228144" y="323889"/>
                  </a:cubicBezTo>
                  <a:cubicBezTo>
                    <a:pt x="228144" y="323889"/>
                    <a:pt x="228144" y="323889"/>
                    <a:pt x="242651" y="302822"/>
                  </a:cubicBezTo>
                  <a:cubicBezTo>
                    <a:pt x="243969" y="301506"/>
                    <a:pt x="243969" y="297556"/>
                    <a:pt x="242651" y="296239"/>
                  </a:cubicBezTo>
                  <a:cubicBezTo>
                    <a:pt x="241332" y="294922"/>
                    <a:pt x="238694" y="294922"/>
                    <a:pt x="237376" y="296239"/>
                  </a:cubicBezTo>
                  <a:cubicBezTo>
                    <a:pt x="237376" y="296239"/>
                    <a:pt x="237376" y="296239"/>
                    <a:pt x="214957" y="329155"/>
                  </a:cubicBezTo>
                  <a:cubicBezTo>
                    <a:pt x="211001" y="330472"/>
                    <a:pt x="207044" y="330472"/>
                    <a:pt x="204407" y="331788"/>
                  </a:cubicBezTo>
                  <a:cubicBezTo>
                    <a:pt x="204407" y="331788"/>
                    <a:pt x="204407" y="331788"/>
                    <a:pt x="224188" y="302822"/>
                  </a:cubicBezTo>
                  <a:cubicBezTo>
                    <a:pt x="225507" y="302822"/>
                    <a:pt x="225507" y="301506"/>
                    <a:pt x="225507" y="300189"/>
                  </a:cubicBezTo>
                  <a:cubicBezTo>
                    <a:pt x="276938" y="277806"/>
                    <a:pt x="312544" y="226458"/>
                    <a:pt x="312544" y="167210"/>
                  </a:cubicBezTo>
                  <a:cubicBezTo>
                    <a:pt x="312544" y="88213"/>
                    <a:pt x="247926" y="22382"/>
                    <a:pt x="167482" y="22382"/>
                  </a:cubicBezTo>
                  <a:cubicBezTo>
                    <a:pt x="87037" y="22382"/>
                    <a:pt x="22419" y="88213"/>
                    <a:pt x="22419" y="167210"/>
                  </a:cubicBezTo>
                  <a:cubicBezTo>
                    <a:pt x="22419" y="226458"/>
                    <a:pt x="56706" y="276490"/>
                    <a:pt x="108137" y="300189"/>
                  </a:cubicBezTo>
                  <a:cubicBezTo>
                    <a:pt x="108137" y="300189"/>
                    <a:pt x="108137" y="300189"/>
                    <a:pt x="93631" y="318622"/>
                  </a:cubicBezTo>
                  <a:cubicBezTo>
                    <a:pt x="92312" y="317305"/>
                    <a:pt x="89675" y="315989"/>
                    <a:pt x="88356" y="315989"/>
                  </a:cubicBezTo>
                  <a:cubicBezTo>
                    <a:pt x="88356" y="315989"/>
                    <a:pt x="88356" y="315989"/>
                    <a:pt x="96269" y="302822"/>
                  </a:cubicBezTo>
                  <a:cubicBezTo>
                    <a:pt x="97587" y="301506"/>
                    <a:pt x="97587" y="297556"/>
                    <a:pt x="96269" y="296239"/>
                  </a:cubicBezTo>
                  <a:cubicBezTo>
                    <a:pt x="94950" y="294922"/>
                    <a:pt x="92312" y="294922"/>
                    <a:pt x="90994" y="296239"/>
                  </a:cubicBezTo>
                  <a:cubicBezTo>
                    <a:pt x="90994" y="296239"/>
                    <a:pt x="90994" y="296239"/>
                    <a:pt x="80444" y="312039"/>
                  </a:cubicBezTo>
                  <a:cubicBezTo>
                    <a:pt x="79125" y="310722"/>
                    <a:pt x="76487" y="309405"/>
                    <a:pt x="75169" y="308089"/>
                  </a:cubicBezTo>
                  <a:cubicBezTo>
                    <a:pt x="75169" y="308089"/>
                    <a:pt x="75169" y="308089"/>
                    <a:pt x="79125" y="302822"/>
                  </a:cubicBezTo>
                  <a:cubicBezTo>
                    <a:pt x="80444" y="301506"/>
                    <a:pt x="79125" y="297556"/>
                    <a:pt x="77806" y="296239"/>
                  </a:cubicBezTo>
                  <a:cubicBezTo>
                    <a:pt x="76487" y="294922"/>
                    <a:pt x="75169" y="294922"/>
                    <a:pt x="73850" y="296239"/>
                  </a:cubicBezTo>
                  <a:cubicBezTo>
                    <a:pt x="73850" y="296239"/>
                    <a:pt x="73850" y="296239"/>
                    <a:pt x="68575" y="302822"/>
                  </a:cubicBezTo>
                  <a:cubicBezTo>
                    <a:pt x="65937" y="301506"/>
                    <a:pt x="63300" y="298872"/>
                    <a:pt x="60662" y="297556"/>
                  </a:cubicBezTo>
                  <a:cubicBezTo>
                    <a:pt x="60662" y="296239"/>
                    <a:pt x="60662" y="296239"/>
                    <a:pt x="60662" y="296239"/>
                  </a:cubicBezTo>
                  <a:cubicBezTo>
                    <a:pt x="59344" y="294922"/>
                    <a:pt x="59344" y="294922"/>
                    <a:pt x="58025" y="294922"/>
                  </a:cubicBezTo>
                  <a:cubicBezTo>
                    <a:pt x="22419" y="264640"/>
                    <a:pt x="0" y="218559"/>
                    <a:pt x="0" y="167210"/>
                  </a:cubicBezTo>
                  <a:cubicBezTo>
                    <a:pt x="0" y="75047"/>
                    <a:pt x="75169" y="0"/>
                    <a:pt x="1674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31" name="任意多边形: 形状 30"/>
          <p:cNvSpPr/>
          <p:nvPr/>
        </p:nvSpPr>
        <p:spPr bwMode="auto">
          <a:xfrm>
            <a:off x="2155853" y="3162580"/>
            <a:ext cx="2381" cy="13097"/>
          </a:xfrm>
          <a:custGeom>
            <a:gdLst>
              <a:gd fmla="*/ 1 w 1" name="T0"/>
              <a:gd fmla="*/ 5 h 5" name="T1"/>
              <a:gd fmla="*/ 1 w 1" name="T2"/>
              <a:gd fmla="*/ 5 h 5" name="T3"/>
              <a:gd fmla="*/ 1 w 1" name="T4"/>
              <a:gd fmla="*/ 5 h 5" name="T5"/>
              <a:gd fmla="*/ 1 w 1" name="T6"/>
              <a:gd fmla="*/ 4 h 5" name="T7"/>
              <a:gd fmla="*/ 1 w 1" name="T8"/>
              <a:gd fmla="*/ 4 h 5" name="T9"/>
              <a:gd fmla="*/ 1 w 1" name="T10"/>
              <a:gd fmla="*/ 4 h 5" name="T11"/>
              <a:gd fmla="*/ 1 w 1" name="T12"/>
              <a:gd fmla="*/ 4 h 5" name="T13"/>
              <a:gd fmla="*/ 1 w 1" name="T14"/>
              <a:gd fmla="*/ 4 h 5" name="T15"/>
              <a:gd fmla="*/ 1 w 1" name="T16"/>
              <a:gd fmla="*/ 4 h 5" name="T17"/>
              <a:gd fmla="*/ 1 w 1" name="T18"/>
              <a:gd fmla="*/ 3 h 5" name="T19"/>
              <a:gd fmla="*/ 1 w 1" name="T20"/>
              <a:gd fmla="*/ 4 h 5" name="T21"/>
              <a:gd fmla="*/ 1 w 1" name="T22"/>
              <a:gd fmla="*/ 3 h 5" name="T23"/>
              <a:gd fmla="*/ 1 w 1" name="T24"/>
              <a:gd fmla="*/ 3 h 5" name="T25"/>
              <a:gd fmla="*/ 1 w 1" name="T26"/>
              <a:gd fmla="*/ 3 h 5" name="T27"/>
              <a:gd fmla="*/ 1 w 1" name="T28"/>
              <a:gd fmla="*/ 3 h 5" name="T29"/>
              <a:gd fmla="*/ 0 w 1" name="T30"/>
              <a:gd fmla="*/ 2 h 5" name="T31"/>
              <a:gd fmla="*/ 1 w 1" name="T32"/>
              <a:gd fmla="*/ 3 h 5" name="T33"/>
              <a:gd fmla="*/ 0 w 1" name="T34"/>
              <a:gd fmla="*/ 2 h 5" name="T35"/>
              <a:gd fmla="*/ 0 w 1" name="T36"/>
              <a:gd fmla="*/ 1 h 5" name="T37"/>
              <a:gd fmla="*/ 0 w 1" name="T38"/>
              <a:gd fmla="*/ 2 h 5" name="T39"/>
              <a:gd fmla="*/ 0 w 1" name="T40"/>
              <a:gd fmla="*/ 1 h 5" name="T41"/>
              <a:gd fmla="*/ 0 w 1" name="T42"/>
              <a:gd fmla="*/ 1 h 5" name="T43"/>
              <a:gd fmla="*/ 0 w 1" name="T44"/>
              <a:gd fmla="*/ 1 h 5" name="T45"/>
              <a:gd fmla="*/ 0 w 1" name="T46"/>
              <a:gd fmla="*/ 1 h 5" name="T47"/>
              <a:gd fmla="*/ 0 w 1" name="T48"/>
              <a:gd fmla="*/ 1 h 5" name="T49"/>
              <a:gd fmla="*/ 0 w 1" name="T50"/>
              <a:gd fmla="*/ 1 h 5" name="T51"/>
              <a:gd fmla="*/ 0 w 1" name="T52"/>
              <a:gd fmla="*/ 1 h 5" name="T53"/>
              <a:gd fmla="*/ 0 w 1" name="T54"/>
              <a:gd fmla="*/ 0 h 5" name="T55"/>
              <a:gd fmla="*/ 0 w 1" name="T56"/>
              <a:gd fmla="*/ 0 h 5" name="T57"/>
              <a:gd fmla="*/ 0 w 1" name="T58"/>
              <a:gd fmla="*/ 0 h 5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5" w="1">
                <a:moveTo>
                  <a:pt x="1" y="5"/>
                </a:move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5"/>
                  <a:pt x="1" y="5"/>
                </a:cubicBezTo>
                <a:moveTo>
                  <a:pt x="1" y="4"/>
                </a:moveTo>
                <a:cubicBezTo>
                  <a:pt x="1" y="4"/>
                  <a:pt x="1" y="4"/>
                  <a:pt x="1" y="4"/>
                </a:cubicBezTo>
                <a:cubicBezTo>
                  <a:pt x="1" y="4"/>
                  <a:pt x="1" y="4"/>
                  <a:pt x="1" y="4"/>
                </a:cubicBezTo>
                <a:moveTo>
                  <a:pt x="1" y="4"/>
                </a:moveTo>
                <a:cubicBezTo>
                  <a:pt x="1" y="4"/>
                  <a:pt x="1" y="4"/>
                  <a:pt x="1" y="4"/>
                </a:cubicBezTo>
                <a:cubicBezTo>
                  <a:pt x="1" y="4"/>
                  <a:pt x="1" y="4"/>
                  <a:pt x="1" y="4"/>
                </a:cubicBezTo>
                <a:moveTo>
                  <a:pt x="1" y="3"/>
                </a:moveTo>
                <a:cubicBezTo>
                  <a:pt x="1" y="3"/>
                  <a:pt x="1" y="3"/>
                  <a:pt x="1" y="4"/>
                </a:cubicBezTo>
                <a:cubicBezTo>
                  <a:pt x="1" y="3"/>
                  <a:pt x="1" y="3"/>
                  <a:pt x="1" y="3"/>
                </a:cubicBezTo>
                <a:moveTo>
                  <a:pt x="1" y="3"/>
                </a:moveTo>
                <a:cubicBezTo>
                  <a:pt x="1" y="3"/>
                  <a:pt x="1" y="3"/>
                  <a:pt x="1" y="3"/>
                </a:cubicBezTo>
                <a:cubicBezTo>
                  <a:pt x="1" y="3"/>
                  <a:pt x="1" y="3"/>
                  <a:pt x="1" y="3"/>
                </a:cubicBezTo>
                <a:moveTo>
                  <a:pt x="0" y="2"/>
                </a:moveTo>
                <a:cubicBezTo>
                  <a:pt x="0" y="2"/>
                  <a:pt x="0" y="3"/>
                  <a:pt x="1" y="3"/>
                </a:cubicBezTo>
                <a:cubicBezTo>
                  <a:pt x="0" y="3"/>
                  <a:pt x="0" y="2"/>
                  <a:pt x="0" y="2"/>
                </a:cubicBezTo>
                <a:moveTo>
                  <a:pt x="0" y="1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0A5A7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/>
          </a:p>
        </p:txBody>
      </p:sp>
      <p:grpSp>
        <p:nvGrpSpPr>
          <p:cNvPr id="62" name="组合 61"/>
          <p:cNvGrpSpPr/>
          <p:nvPr/>
        </p:nvGrpSpPr>
        <p:grpSpPr>
          <a:xfrm>
            <a:off x="537794" y="2381530"/>
            <a:ext cx="1245394" cy="1526381"/>
            <a:chOff x="537794" y="2381530"/>
            <a:chExt cx="1245394" cy="1526381"/>
          </a:xfrm>
        </p:grpSpPr>
        <p:sp>
          <p:nvSpPr>
            <p:cNvPr id="25" name="任意多边形: 形状 24"/>
            <p:cNvSpPr/>
            <p:nvPr/>
          </p:nvSpPr>
          <p:spPr bwMode="auto">
            <a:xfrm>
              <a:off x="537794" y="2381530"/>
              <a:ext cx="1245394" cy="1526381"/>
            </a:xfrm>
            <a:custGeom>
              <a:gdLst>
                <a:gd fmla="*/ 496 w 503" name="T0"/>
                <a:gd fmla="*/ 109 h 617" name="T1"/>
                <a:gd fmla="*/ 377 w 503" name="T2"/>
                <a:gd fmla="*/ 122 h 617" name="T3"/>
                <a:gd fmla="*/ 292 w 503" name="T4"/>
                <a:gd fmla="*/ 90 h 617" name="T5"/>
                <a:gd fmla="*/ 314 w 503" name="T6"/>
                <a:gd fmla="*/ 36 h 617" name="T7"/>
                <a:gd fmla="*/ 254 w 503" name="T8"/>
                <a:gd fmla="*/ 0 h 617" name="T9"/>
                <a:gd fmla="*/ 199 w 503" name="T10"/>
                <a:gd fmla="*/ 42 h 617" name="T11"/>
                <a:gd fmla="*/ 213 w 503" name="T12"/>
                <a:gd fmla="*/ 97 h 617" name="T13"/>
                <a:gd fmla="*/ 117 w 503" name="T14"/>
                <a:gd fmla="*/ 123 h 617" name="T15"/>
                <a:gd fmla="*/ 15 w 503" name="T16"/>
                <a:gd fmla="*/ 106 h 617" name="T17"/>
                <a:gd fmla="*/ 6 w 503" name="T18"/>
                <a:gd fmla="*/ 178 h 617" name="T19"/>
                <a:gd fmla="*/ 14 w 503" name="T20"/>
                <a:gd fmla="*/ 233 h 617" name="T21"/>
                <a:gd fmla="*/ 44 w 503" name="T22"/>
                <a:gd fmla="*/ 255 h 617" name="T23"/>
                <a:gd fmla="*/ 86 w 503" name="T24"/>
                <a:gd fmla="*/ 233 h 617" name="T25"/>
                <a:gd fmla="*/ 128 w 503" name="T26"/>
                <a:gd fmla="*/ 293 h 617" name="T27"/>
                <a:gd fmla="*/ 87 w 503" name="T28"/>
                <a:gd fmla="*/ 359 h 617" name="T29"/>
                <a:gd fmla="*/ 27 w 503" name="T30"/>
                <a:gd fmla="*/ 334 h 617" name="T31"/>
                <a:gd fmla="*/ 1 w 503" name="T32"/>
                <a:gd fmla="*/ 384 h 617" name="T33"/>
                <a:gd fmla="*/ 5 w 503" name="T34"/>
                <a:gd fmla="*/ 465 h 617" name="T35"/>
                <a:gd fmla="*/ 10 w 503" name="T36"/>
                <a:gd fmla="*/ 500 h 617" name="T37"/>
                <a:gd fmla="*/ 143 w 503" name="T38"/>
                <a:gd fmla="*/ 490 h 617" name="T39"/>
                <a:gd fmla="*/ 225 w 503" name="T40"/>
                <a:gd fmla="*/ 522 h 617" name="T41"/>
                <a:gd fmla="*/ 196 w 503" name="T42"/>
                <a:gd fmla="*/ 573 h 617" name="T43"/>
                <a:gd fmla="*/ 256 w 503" name="T44"/>
                <a:gd fmla="*/ 617 h 617" name="T45"/>
                <a:gd fmla="*/ 313 w 503" name="T46"/>
                <a:gd fmla="*/ 575 h 617" name="T47"/>
                <a:gd fmla="*/ 281 w 503" name="T48"/>
                <a:gd fmla="*/ 520 h 617" name="T49"/>
                <a:gd fmla="*/ 318 w 503" name="T50"/>
                <a:gd fmla="*/ 491 h 617" name="T51"/>
                <a:gd fmla="*/ 489 w 503" name="T52"/>
                <a:gd fmla="*/ 506 h 617" name="T53"/>
                <a:gd fmla="*/ 498 w 503" name="T54"/>
                <a:gd fmla="*/ 421 h 617" name="T55"/>
                <a:gd fmla="*/ 478 w 503" name="T56"/>
                <a:gd fmla="*/ 338 h 617" name="T57"/>
                <a:gd fmla="*/ 426 w 503" name="T58"/>
                <a:gd fmla="*/ 349 h 617" name="T59"/>
                <a:gd fmla="*/ 381 w 503" name="T60"/>
                <a:gd fmla="*/ 292 h 617" name="T61"/>
                <a:gd fmla="*/ 422 w 503" name="T62"/>
                <a:gd fmla="*/ 244 h 617" name="T63"/>
                <a:gd fmla="*/ 483 w 503" name="T64"/>
                <a:gd fmla="*/ 260 h 617" name="T65"/>
                <a:gd fmla="*/ 501 w 503" name="T66"/>
                <a:gd fmla="*/ 177 h 617" name="T67"/>
                <a:gd fmla="*/ 496 w 503" name="T68"/>
                <a:gd fmla="*/ 109 h 617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617" w="502">
                  <a:moveTo>
                    <a:pt x="496" y="109"/>
                  </a:moveTo>
                  <a:cubicBezTo>
                    <a:pt x="496" y="109"/>
                    <a:pt x="434" y="122"/>
                    <a:pt x="377" y="122"/>
                  </a:cubicBezTo>
                  <a:cubicBezTo>
                    <a:pt x="329" y="121"/>
                    <a:pt x="292" y="118"/>
                    <a:pt x="292" y="90"/>
                  </a:cubicBezTo>
                  <a:cubicBezTo>
                    <a:pt x="293" y="62"/>
                    <a:pt x="317" y="62"/>
                    <a:pt x="314" y="36"/>
                  </a:cubicBezTo>
                  <a:cubicBezTo>
                    <a:pt x="310" y="9"/>
                    <a:pt x="283" y="0"/>
                    <a:pt x="254" y="0"/>
                  </a:cubicBezTo>
                  <a:cubicBezTo>
                    <a:pt x="226" y="1"/>
                    <a:pt x="199" y="19"/>
                    <a:pt x="199" y="42"/>
                  </a:cubicBezTo>
                  <a:cubicBezTo>
                    <a:pt x="199" y="64"/>
                    <a:pt x="221" y="81"/>
                    <a:pt x="213" y="97"/>
                  </a:cubicBezTo>
                  <a:cubicBezTo>
                    <a:pt x="204" y="113"/>
                    <a:pt x="165" y="126"/>
                    <a:pt x="117" y="123"/>
                  </a:cubicBezTo>
                  <a:cubicBezTo>
                    <a:pt x="71" y="120"/>
                    <a:pt x="15" y="106"/>
                    <a:pt x="15" y="106"/>
                  </a:cubicBezTo>
                  <a:cubicBezTo>
                    <a:pt x="15" y="106"/>
                    <a:pt x="6" y="157"/>
                    <a:pt x="6" y="178"/>
                  </a:cubicBezTo>
                  <a:cubicBezTo>
                    <a:pt x="7" y="200"/>
                    <a:pt x="10" y="224"/>
                    <a:pt x="14" y="233"/>
                  </a:cubicBezTo>
                  <a:cubicBezTo>
                    <a:pt x="19" y="242"/>
                    <a:pt x="27" y="259"/>
                    <a:pt x="44" y="255"/>
                  </a:cubicBezTo>
                  <a:cubicBezTo>
                    <a:pt x="60" y="251"/>
                    <a:pt x="69" y="230"/>
                    <a:pt x="86" y="233"/>
                  </a:cubicBezTo>
                  <a:cubicBezTo>
                    <a:pt x="102" y="236"/>
                    <a:pt x="130" y="259"/>
                    <a:pt x="128" y="293"/>
                  </a:cubicBezTo>
                  <a:cubicBezTo>
                    <a:pt x="125" y="328"/>
                    <a:pt x="111" y="361"/>
                    <a:pt x="87" y="359"/>
                  </a:cubicBezTo>
                  <a:cubicBezTo>
                    <a:pt x="62" y="357"/>
                    <a:pt x="47" y="336"/>
                    <a:pt x="27" y="334"/>
                  </a:cubicBezTo>
                  <a:cubicBezTo>
                    <a:pt x="6" y="332"/>
                    <a:pt x="0" y="366"/>
                    <a:pt x="1" y="384"/>
                  </a:cubicBezTo>
                  <a:cubicBezTo>
                    <a:pt x="2" y="403"/>
                    <a:pt x="2" y="445"/>
                    <a:pt x="5" y="465"/>
                  </a:cubicBezTo>
                  <a:cubicBezTo>
                    <a:pt x="8" y="485"/>
                    <a:pt x="10" y="500"/>
                    <a:pt x="10" y="500"/>
                  </a:cubicBezTo>
                  <a:cubicBezTo>
                    <a:pt x="10" y="500"/>
                    <a:pt x="90" y="489"/>
                    <a:pt x="143" y="490"/>
                  </a:cubicBezTo>
                  <a:cubicBezTo>
                    <a:pt x="195" y="491"/>
                    <a:pt x="223" y="502"/>
                    <a:pt x="225" y="522"/>
                  </a:cubicBezTo>
                  <a:cubicBezTo>
                    <a:pt x="226" y="542"/>
                    <a:pt x="193" y="550"/>
                    <a:pt x="196" y="573"/>
                  </a:cubicBezTo>
                  <a:cubicBezTo>
                    <a:pt x="199" y="596"/>
                    <a:pt x="234" y="617"/>
                    <a:pt x="256" y="617"/>
                  </a:cubicBezTo>
                  <a:cubicBezTo>
                    <a:pt x="279" y="616"/>
                    <a:pt x="313" y="602"/>
                    <a:pt x="313" y="575"/>
                  </a:cubicBezTo>
                  <a:cubicBezTo>
                    <a:pt x="312" y="548"/>
                    <a:pt x="282" y="537"/>
                    <a:pt x="281" y="520"/>
                  </a:cubicBezTo>
                  <a:cubicBezTo>
                    <a:pt x="279" y="504"/>
                    <a:pt x="298" y="491"/>
                    <a:pt x="318" y="491"/>
                  </a:cubicBezTo>
                  <a:cubicBezTo>
                    <a:pt x="337" y="491"/>
                    <a:pt x="489" y="506"/>
                    <a:pt x="489" y="506"/>
                  </a:cubicBezTo>
                  <a:cubicBezTo>
                    <a:pt x="489" y="506"/>
                    <a:pt x="494" y="464"/>
                    <a:pt x="498" y="421"/>
                  </a:cubicBezTo>
                  <a:cubicBezTo>
                    <a:pt x="503" y="364"/>
                    <a:pt x="498" y="336"/>
                    <a:pt x="478" y="338"/>
                  </a:cubicBezTo>
                  <a:cubicBezTo>
                    <a:pt x="467" y="339"/>
                    <a:pt x="449" y="350"/>
                    <a:pt x="426" y="349"/>
                  </a:cubicBezTo>
                  <a:cubicBezTo>
                    <a:pt x="403" y="348"/>
                    <a:pt x="378" y="329"/>
                    <a:pt x="381" y="292"/>
                  </a:cubicBezTo>
                  <a:cubicBezTo>
                    <a:pt x="384" y="263"/>
                    <a:pt x="399" y="243"/>
                    <a:pt x="422" y="244"/>
                  </a:cubicBezTo>
                  <a:cubicBezTo>
                    <a:pt x="444" y="246"/>
                    <a:pt x="468" y="260"/>
                    <a:pt x="483" y="260"/>
                  </a:cubicBezTo>
                  <a:cubicBezTo>
                    <a:pt x="493" y="261"/>
                    <a:pt x="501" y="198"/>
                    <a:pt x="501" y="177"/>
                  </a:cubicBezTo>
                  <a:cubicBezTo>
                    <a:pt x="501" y="135"/>
                    <a:pt x="496" y="109"/>
                    <a:pt x="496" y="109"/>
                  </a:cubicBezTo>
                </a:path>
              </a:pathLst>
            </a:custGeom>
            <a:solidFill>
              <a:schemeClr val="accent3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任意多边形: 形状 31"/>
            <p:cNvSpPr/>
            <p:nvPr/>
          </p:nvSpPr>
          <p:spPr bwMode="auto">
            <a:xfrm>
              <a:off x="1023876" y="2973116"/>
              <a:ext cx="310140" cy="308683"/>
            </a:xfrm>
            <a:custGeom>
              <a:gdLst>
                <a:gd fmla="*/ 210684 w 338138" name="connsiteX0"/>
                <a:gd fmla="*/ 177800 h 336550" name="connsiteY0"/>
                <a:gd fmla="*/ 207963 w 338138" name="connsiteX1"/>
                <a:gd fmla="*/ 181928 h 336550" name="connsiteY1"/>
                <a:gd fmla="*/ 207963 w 338138" name="connsiteX2"/>
                <a:gd fmla="*/ 195686 h 336550" name="connsiteY2"/>
                <a:gd fmla="*/ 210684 w 338138" name="connsiteX3"/>
                <a:gd fmla="*/ 198438 h 336550" name="connsiteY3"/>
                <a:gd fmla="*/ 243342 w 338138" name="connsiteX4"/>
                <a:gd fmla="*/ 198438 h 336550" name="connsiteY4"/>
                <a:gd fmla="*/ 246063 w 338138" name="connsiteX5"/>
                <a:gd fmla="*/ 195686 h 336550" name="connsiteY5"/>
                <a:gd fmla="*/ 246063 w 338138" name="connsiteX6"/>
                <a:gd fmla="*/ 181928 h 336550" name="connsiteY6"/>
                <a:gd fmla="*/ 243342 w 338138" name="connsiteX7"/>
                <a:gd fmla="*/ 177800 h 336550" name="connsiteY7"/>
                <a:gd fmla="*/ 210684 w 338138" name="connsiteX8"/>
                <a:gd fmla="*/ 177800 h 336550" name="connsiteY8"/>
                <a:gd fmla="*/ 94796 w 338138" name="connsiteX9"/>
                <a:gd fmla="*/ 177800 h 336550" name="connsiteY9"/>
                <a:gd fmla="*/ 92075 w 338138" name="connsiteX10"/>
                <a:gd fmla="*/ 181928 h 336550" name="connsiteY10"/>
                <a:gd fmla="*/ 92075 w 338138" name="connsiteX11"/>
                <a:gd fmla="*/ 195686 h 336550" name="connsiteY11"/>
                <a:gd fmla="*/ 94796 w 338138" name="connsiteX12"/>
                <a:gd fmla="*/ 198438 h 336550" name="connsiteY12"/>
                <a:gd fmla="*/ 127454 w 338138" name="connsiteX13"/>
                <a:gd fmla="*/ 198438 h 336550" name="connsiteY13"/>
                <a:gd fmla="*/ 130175 w 338138" name="connsiteX14"/>
                <a:gd fmla="*/ 195686 h 336550" name="connsiteY14"/>
                <a:gd fmla="*/ 130175 w 338138" name="connsiteX15"/>
                <a:gd fmla="*/ 181928 h 336550" name="connsiteY15"/>
                <a:gd fmla="*/ 127454 w 338138" name="connsiteX16"/>
                <a:gd fmla="*/ 177800 h 336550" name="connsiteY16"/>
                <a:gd fmla="*/ 94796 w 338138" name="connsiteX17"/>
                <a:gd fmla="*/ 177800 h 336550" name="connsiteY17"/>
                <a:gd fmla="*/ 120651 w 338138" name="connsiteX18"/>
                <a:gd fmla="*/ 107950 h 336550" name="connsiteY18"/>
                <a:gd fmla="*/ 106363 w 338138" name="connsiteX19"/>
                <a:gd fmla="*/ 144463 h 336550" name="connsiteY19"/>
                <a:gd fmla="*/ 231776 w 338138" name="connsiteX20"/>
                <a:gd fmla="*/ 144463 h 336550" name="connsiteY20"/>
                <a:gd fmla="*/ 217488 w 338138" name="connsiteX21"/>
                <a:gd fmla="*/ 107950 h 336550" name="connsiteY21"/>
                <a:gd fmla="*/ 117596 w 338138" name="connsiteX22"/>
                <a:gd fmla="*/ 88900 h 336550" name="connsiteY22"/>
                <a:gd fmla="*/ 220543 w 338138" name="connsiteX23"/>
                <a:gd fmla="*/ 88900 h 336550" name="connsiteY23"/>
                <a:gd fmla="*/ 240341 w 338138" name="connsiteX24"/>
                <a:gd fmla="*/ 102065 h 336550" name="connsiteY24"/>
                <a:gd fmla="*/ 256179 w 338138" name="connsiteX25"/>
                <a:gd fmla="*/ 138925 h 336550" name="connsiteY25"/>
                <a:gd fmla="*/ 258819 w 338138" name="connsiteX26"/>
                <a:gd fmla="*/ 133660 h 336550" name="connsiteY26"/>
                <a:gd fmla="*/ 261459 w 338138" name="connsiteX27"/>
                <a:gd fmla="*/ 131027 h 336550" name="connsiteY27"/>
                <a:gd fmla="*/ 279936 w 338138" name="connsiteX28"/>
                <a:gd fmla="*/ 131027 h 336550" name="connsiteY28"/>
                <a:gd fmla="*/ 282576 w 338138" name="connsiteX29"/>
                <a:gd fmla="*/ 134976 h 336550" name="connsiteY29"/>
                <a:gd fmla="*/ 282576 w 338138" name="connsiteX30"/>
                <a:gd fmla="*/ 149457 h 336550" name="connsiteY30"/>
                <a:gd fmla="*/ 279936 w 338138" name="connsiteX31"/>
                <a:gd fmla="*/ 152090 h 336550" name="connsiteY31"/>
                <a:gd fmla="*/ 262778 w 338138" name="connsiteX32"/>
                <a:gd fmla="*/ 152090 h 336550" name="connsiteY32"/>
                <a:gd fmla="*/ 270697 w 338138" name="connsiteX33"/>
                <a:gd fmla="*/ 169204 h 336550" name="connsiteY33"/>
                <a:gd fmla="*/ 273337 w 338138" name="connsiteX34"/>
                <a:gd fmla="*/ 178420 h 336550" name="connsiteY34"/>
                <a:gd fmla="*/ 273337 w 338138" name="connsiteX35"/>
                <a:gd fmla="*/ 211331 h 336550" name="connsiteY35"/>
                <a:gd fmla="*/ 257499 w 338138" name="connsiteX36"/>
                <a:gd fmla="*/ 231078 h 336550" name="connsiteY36"/>
                <a:gd fmla="*/ 257499 w 338138" name="connsiteX37"/>
                <a:gd fmla="*/ 244243 h 336550" name="connsiteY37"/>
                <a:gd fmla="*/ 250900 w 338138" name="connsiteX38"/>
                <a:gd fmla="*/ 250825 h 336550" name="connsiteY38"/>
                <a:gd fmla="*/ 229782 w 338138" name="connsiteX39"/>
                <a:gd fmla="*/ 250825 h 336550" name="connsiteY39"/>
                <a:gd fmla="*/ 223183 w 338138" name="connsiteX40"/>
                <a:gd fmla="*/ 244243 h 336550" name="connsiteY40"/>
                <a:gd fmla="*/ 223183 w 338138" name="connsiteX41"/>
                <a:gd fmla="*/ 232395 h 336550" name="connsiteY41"/>
                <a:gd fmla="*/ 114956 w 338138" name="connsiteX42"/>
                <a:gd fmla="*/ 232395 h 336550" name="connsiteY42"/>
                <a:gd fmla="*/ 114956 w 338138" name="connsiteX43"/>
                <a:gd fmla="*/ 244243 h 336550" name="connsiteY43"/>
                <a:gd fmla="*/ 108357 w 338138" name="connsiteX44"/>
                <a:gd fmla="*/ 250825 h 336550" name="connsiteY44"/>
                <a:gd fmla="*/ 87239 w 338138" name="connsiteX45"/>
                <a:gd fmla="*/ 250825 h 336550" name="connsiteY45"/>
                <a:gd fmla="*/ 80640 w 338138" name="connsiteX46"/>
                <a:gd fmla="*/ 244243 h 336550" name="connsiteY46"/>
                <a:gd fmla="*/ 80640 w 338138" name="connsiteX47"/>
                <a:gd fmla="*/ 231078 h 336550" name="connsiteY47"/>
                <a:gd fmla="*/ 64802 w 338138" name="connsiteX48"/>
                <a:gd fmla="*/ 211331 h 336550" name="connsiteY48"/>
                <a:gd fmla="*/ 64802 w 338138" name="connsiteX49"/>
                <a:gd fmla="*/ 178420 h 336550" name="connsiteY49"/>
                <a:gd fmla="*/ 67442 w 338138" name="connsiteX50"/>
                <a:gd fmla="*/ 169204 h 336550" name="connsiteY50"/>
                <a:gd fmla="*/ 75361 w 338138" name="connsiteX51"/>
                <a:gd fmla="*/ 152090 h 336550" name="connsiteY51"/>
                <a:gd fmla="*/ 58203 w 338138" name="connsiteX52"/>
                <a:gd fmla="*/ 152090 h 336550" name="connsiteY52"/>
                <a:gd fmla="*/ 55563 w 338138" name="connsiteX53"/>
                <a:gd fmla="*/ 149457 h 336550" name="connsiteY53"/>
                <a:gd fmla="*/ 55563 w 338138" name="connsiteX54"/>
                <a:gd fmla="*/ 134976 h 336550" name="connsiteY54"/>
                <a:gd fmla="*/ 58203 w 338138" name="connsiteX55"/>
                <a:gd fmla="*/ 131027 h 336550" name="connsiteY55"/>
                <a:gd fmla="*/ 76680 w 338138" name="connsiteX56"/>
                <a:gd fmla="*/ 131027 h 336550" name="connsiteY56"/>
                <a:gd fmla="*/ 79320 w 338138" name="connsiteX57"/>
                <a:gd fmla="*/ 133660 h 336550" name="connsiteY57"/>
                <a:gd fmla="*/ 81960 w 338138" name="connsiteX58"/>
                <a:gd fmla="*/ 138925 h 336550" name="connsiteY58"/>
                <a:gd fmla="*/ 97798 w 338138" name="connsiteX59"/>
                <a:gd fmla="*/ 102065 h 336550" name="connsiteY59"/>
                <a:gd fmla="*/ 117596 w 338138" name="connsiteX60"/>
                <a:gd fmla="*/ 88900 h 336550" name="connsiteY60"/>
                <a:gd fmla="*/ 69393 w 338138" name="connsiteX61"/>
                <a:gd fmla="*/ 12700 h 336550" name="connsiteY61"/>
                <a:gd fmla="*/ 12700 w 338138" name="connsiteX62"/>
                <a:gd fmla="*/ 69392 h 336550" name="connsiteY62"/>
                <a:gd fmla="*/ 12700 w 338138" name="connsiteX63"/>
                <a:gd fmla="*/ 267158 h 336550" name="connsiteY63"/>
                <a:gd fmla="*/ 69393 w 338138" name="connsiteX64"/>
                <a:gd fmla="*/ 323850 h 336550" name="connsiteY64"/>
                <a:gd fmla="*/ 267157 w 338138" name="connsiteX65"/>
                <a:gd fmla="*/ 323850 h 336550" name="connsiteY65"/>
                <a:gd fmla="*/ 323850 w 338138" name="connsiteX66"/>
                <a:gd fmla="*/ 267158 h 336550" name="connsiteY66"/>
                <a:gd fmla="*/ 323850 w 338138" name="connsiteX67"/>
                <a:gd fmla="*/ 69392 h 336550" name="connsiteY67"/>
                <a:gd fmla="*/ 267157 w 338138" name="connsiteX68"/>
                <a:gd fmla="*/ 12700 h 336550" name="connsiteY68"/>
                <a:gd fmla="*/ 69393 w 338138" name="connsiteX69"/>
                <a:gd fmla="*/ 12700 h 336550" name="connsiteY69"/>
                <a:gd fmla="*/ 70005 w 338138" name="connsiteX70"/>
                <a:gd fmla="*/ 0 h 336550" name="connsiteY70"/>
                <a:gd fmla="*/ 268133 w 338138" name="connsiteX71"/>
                <a:gd fmla="*/ 0 h 336550" name="connsiteY71"/>
                <a:gd fmla="*/ 338138 w 338138" name="connsiteX72"/>
                <a:gd fmla="*/ 69676 h 336550" name="connsiteY72"/>
                <a:gd fmla="*/ 338138 w 338138" name="connsiteX73"/>
                <a:gd fmla="*/ 266874 h 336550" name="connsiteY73"/>
                <a:gd fmla="*/ 268133 w 338138" name="connsiteX74"/>
                <a:gd fmla="*/ 336550 h 336550" name="connsiteY74"/>
                <a:gd fmla="*/ 70005 w 338138" name="connsiteX75"/>
                <a:gd fmla="*/ 336550 h 336550" name="connsiteY75"/>
                <a:gd fmla="*/ 0 w 338138" name="connsiteX76"/>
                <a:gd fmla="*/ 266874 h 336550" name="connsiteY76"/>
                <a:gd fmla="*/ 0 w 338138" name="connsiteX77"/>
                <a:gd fmla="*/ 69676 h 336550" name="connsiteY77"/>
                <a:gd fmla="*/ 70005 w 338138" name="connsiteX78"/>
                <a:gd fmla="*/ 0 h 336550" name="connsiteY7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b="b" l="l" r="r" t="t"/>
              <a:pathLst>
                <a:path h="336550" w="338138">
                  <a:moveTo>
                    <a:pt x="210684" y="177800"/>
                  </a:moveTo>
                  <a:cubicBezTo>
                    <a:pt x="209324" y="177800"/>
                    <a:pt x="207963" y="179176"/>
                    <a:pt x="207963" y="181928"/>
                  </a:cubicBezTo>
                  <a:cubicBezTo>
                    <a:pt x="207963" y="181928"/>
                    <a:pt x="207963" y="181928"/>
                    <a:pt x="207963" y="195686"/>
                  </a:cubicBezTo>
                  <a:cubicBezTo>
                    <a:pt x="207963" y="197062"/>
                    <a:pt x="209324" y="198438"/>
                    <a:pt x="210684" y="198438"/>
                  </a:cubicBezTo>
                  <a:cubicBezTo>
                    <a:pt x="210684" y="198438"/>
                    <a:pt x="210684" y="198438"/>
                    <a:pt x="243342" y="198438"/>
                  </a:cubicBezTo>
                  <a:cubicBezTo>
                    <a:pt x="244702" y="198438"/>
                    <a:pt x="246063" y="197062"/>
                    <a:pt x="246063" y="195686"/>
                  </a:cubicBezTo>
                  <a:lnTo>
                    <a:pt x="246063" y="181928"/>
                  </a:lnTo>
                  <a:cubicBezTo>
                    <a:pt x="246063" y="179176"/>
                    <a:pt x="244702" y="177800"/>
                    <a:pt x="243342" y="177800"/>
                  </a:cubicBezTo>
                  <a:cubicBezTo>
                    <a:pt x="243342" y="177800"/>
                    <a:pt x="243342" y="177800"/>
                    <a:pt x="210684" y="177800"/>
                  </a:cubicBezTo>
                  <a:close/>
                  <a:moveTo>
                    <a:pt x="94796" y="177800"/>
                  </a:moveTo>
                  <a:cubicBezTo>
                    <a:pt x="93436" y="177800"/>
                    <a:pt x="92075" y="179176"/>
                    <a:pt x="92075" y="181928"/>
                  </a:cubicBezTo>
                  <a:cubicBezTo>
                    <a:pt x="92075" y="181928"/>
                    <a:pt x="92075" y="181928"/>
                    <a:pt x="92075" y="195686"/>
                  </a:cubicBezTo>
                  <a:cubicBezTo>
                    <a:pt x="92075" y="197062"/>
                    <a:pt x="93436" y="198438"/>
                    <a:pt x="94796" y="198438"/>
                  </a:cubicBezTo>
                  <a:cubicBezTo>
                    <a:pt x="94796" y="198438"/>
                    <a:pt x="94796" y="198438"/>
                    <a:pt x="127454" y="198438"/>
                  </a:cubicBezTo>
                  <a:cubicBezTo>
                    <a:pt x="128814" y="198438"/>
                    <a:pt x="130175" y="197062"/>
                    <a:pt x="130175" y="195686"/>
                  </a:cubicBezTo>
                  <a:lnTo>
                    <a:pt x="130175" y="181928"/>
                  </a:lnTo>
                  <a:cubicBezTo>
                    <a:pt x="130175" y="179176"/>
                    <a:pt x="128814" y="177800"/>
                    <a:pt x="127454" y="177800"/>
                  </a:cubicBezTo>
                  <a:cubicBezTo>
                    <a:pt x="127454" y="177800"/>
                    <a:pt x="127454" y="177800"/>
                    <a:pt x="94796" y="177800"/>
                  </a:cubicBezTo>
                  <a:close/>
                  <a:moveTo>
                    <a:pt x="120651" y="107950"/>
                  </a:moveTo>
                  <a:lnTo>
                    <a:pt x="106363" y="144463"/>
                  </a:lnTo>
                  <a:lnTo>
                    <a:pt x="231776" y="144463"/>
                  </a:lnTo>
                  <a:lnTo>
                    <a:pt x="217488" y="107950"/>
                  </a:lnTo>
                  <a:close/>
                  <a:moveTo>
                    <a:pt x="117596" y="88900"/>
                  </a:moveTo>
                  <a:cubicBezTo>
                    <a:pt x="117596" y="88900"/>
                    <a:pt x="117596" y="88900"/>
                    <a:pt x="220543" y="88900"/>
                  </a:cubicBezTo>
                  <a:cubicBezTo>
                    <a:pt x="229782" y="88900"/>
                    <a:pt x="237701" y="94166"/>
                    <a:pt x="240341" y="102065"/>
                  </a:cubicBezTo>
                  <a:cubicBezTo>
                    <a:pt x="240341" y="102065"/>
                    <a:pt x="240341" y="102065"/>
                    <a:pt x="256179" y="138925"/>
                  </a:cubicBezTo>
                  <a:cubicBezTo>
                    <a:pt x="256179" y="138925"/>
                    <a:pt x="256179" y="138925"/>
                    <a:pt x="258819" y="133660"/>
                  </a:cubicBezTo>
                  <a:cubicBezTo>
                    <a:pt x="258819" y="132343"/>
                    <a:pt x="260139" y="131027"/>
                    <a:pt x="261459" y="131027"/>
                  </a:cubicBezTo>
                  <a:cubicBezTo>
                    <a:pt x="261459" y="131027"/>
                    <a:pt x="261459" y="131027"/>
                    <a:pt x="279936" y="131027"/>
                  </a:cubicBezTo>
                  <a:cubicBezTo>
                    <a:pt x="281256" y="131027"/>
                    <a:pt x="282576" y="132343"/>
                    <a:pt x="282576" y="134976"/>
                  </a:cubicBezTo>
                  <a:cubicBezTo>
                    <a:pt x="282576" y="134976"/>
                    <a:pt x="282576" y="134976"/>
                    <a:pt x="282576" y="149457"/>
                  </a:cubicBezTo>
                  <a:cubicBezTo>
                    <a:pt x="282576" y="150774"/>
                    <a:pt x="281256" y="152090"/>
                    <a:pt x="279936" y="152090"/>
                  </a:cubicBezTo>
                  <a:cubicBezTo>
                    <a:pt x="279936" y="152090"/>
                    <a:pt x="279936" y="152090"/>
                    <a:pt x="262778" y="152090"/>
                  </a:cubicBezTo>
                  <a:cubicBezTo>
                    <a:pt x="262778" y="152090"/>
                    <a:pt x="262778" y="152090"/>
                    <a:pt x="270697" y="169204"/>
                  </a:cubicBezTo>
                  <a:cubicBezTo>
                    <a:pt x="273337" y="171837"/>
                    <a:pt x="273337" y="175786"/>
                    <a:pt x="273337" y="178420"/>
                  </a:cubicBezTo>
                  <a:cubicBezTo>
                    <a:pt x="273337" y="178420"/>
                    <a:pt x="273337" y="178420"/>
                    <a:pt x="273337" y="211331"/>
                  </a:cubicBezTo>
                  <a:cubicBezTo>
                    <a:pt x="273337" y="220546"/>
                    <a:pt x="266738" y="229762"/>
                    <a:pt x="257499" y="231078"/>
                  </a:cubicBezTo>
                  <a:cubicBezTo>
                    <a:pt x="257499" y="231078"/>
                    <a:pt x="257499" y="231078"/>
                    <a:pt x="257499" y="244243"/>
                  </a:cubicBezTo>
                  <a:cubicBezTo>
                    <a:pt x="257499" y="248192"/>
                    <a:pt x="254859" y="250825"/>
                    <a:pt x="250900" y="250825"/>
                  </a:cubicBezTo>
                  <a:cubicBezTo>
                    <a:pt x="250900" y="250825"/>
                    <a:pt x="250900" y="250825"/>
                    <a:pt x="229782" y="250825"/>
                  </a:cubicBezTo>
                  <a:cubicBezTo>
                    <a:pt x="225823" y="250825"/>
                    <a:pt x="223183" y="248192"/>
                    <a:pt x="223183" y="244243"/>
                  </a:cubicBezTo>
                  <a:cubicBezTo>
                    <a:pt x="223183" y="244243"/>
                    <a:pt x="223183" y="244243"/>
                    <a:pt x="223183" y="232395"/>
                  </a:cubicBezTo>
                  <a:cubicBezTo>
                    <a:pt x="223183" y="232395"/>
                    <a:pt x="223183" y="232395"/>
                    <a:pt x="114956" y="232395"/>
                  </a:cubicBezTo>
                  <a:cubicBezTo>
                    <a:pt x="114956" y="232395"/>
                    <a:pt x="114956" y="232395"/>
                    <a:pt x="114956" y="244243"/>
                  </a:cubicBezTo>
                  <a:cubicBezTo>
                    <a:pt x="114956" y="248192"/>
                    <a:pt x="112316" y="250825"/>
                    <a:pt x="108357" y="250825"/>
                  </a:cubicBezTo>
                  <a:cubicBezTo>
                    <a:pt x="108357" y="250825"/>
                    <a:pt x="108357" y="250825"/>
                    <a:pt x="87239" y="250825"/>
                  </a:cubicBezTo>
                  <a:cubicBezTo>
                    <a:pt x="83280" y="250825"/>
                    <a:pt x="80640" y="248192"/>
                    <a:pt x="80640" y="244243"/>
                  </a:cubicBezTo>
                  <a:cubicBezTo>
                    <a:pt x="80640" y="244243"/>
                    <a:pt x="80640" y="244243"/>
                    <a:pt x="80640" y="231078"/>
                  </a:cubicBezTo>
                  <a:cubicBezTo>
                    <a:pt x="71401" y="229762"/>
                    <a:pt x="64802" y="220546"/>
                    <a:pt x="64802" y="211331"/>
                  </a:cubicBezTo>
                  <a:cubicBezTo>
                    <a:pt x="64802" y="211331"/>
                    <a:pt x="64802" y="211331"/>
                    <a:pt x="64802" y="178420"/>
                  </a:cubicBezTo>
                  <a:cubicBezTo>
                    <a:pt x="64802" y="175786"/>
                    <a:pt x="64802" y="171837"/>
                    <a:pt x="67442" y="169204"/>
                  </a:cubicBezTo>
                  <a:cubicBezTo>
                    <a:pt x="67442" y="169204"/>
                    <a:pt x="67442" y="169204"/>
                    <a:pt x="75361" y="152090"/>
                  </a:cubicBezTo>
                  <a:cubicBezTo>
                    <a:pt x="75361" y="152090"/>
                    <a:pt x="75361" y="152090"/>
                    <a:pt x="58203" y="152090"/>
                  </a:cubicBezTo>
                  <a:cubicBezTo>
                    <a:pt x="56883" y="152090"/>
                    <a:pt x="55563" y="150774"/>
                    <a:pt x="55563" y="149457"/>
                  </a:cubicBezTo>
                  <a:cubicBezTo>
                    <a:pt x="55563" y="149457"/>
                    <a:pt x="55563" y="149457"/>
                    <a:pt x="55563" y="134976"/>
                  </a:cubicBezTo>
                  <a:cubicBezTo>
                    <a:pt x="55563" y="132343"/>
                    <a:pt x="56883" y="131027"/>
                    <a:pt x="58203" y="131027"/>
                  </a:cubicBezTo>
                  <a:cubicBezTo>
                    <a:pt x="58203" y="131027"/>
                    <a:pt x="58203" y="131027"/>
                    <a:pt x="76680" y="131027"/>
                  </a:cubicBezTo>
                  <a:cubicBezTo>
                    <a:pt x="78000" y="131027"/>
                    <a:pt x="79320" y="132343"/>
                    <a:pt x="79320" y="133660"/>
                  </a:cubicBezTo>
                  <a:cubicBezTo>
                    <a:pt x="79320" y="133660"/>
                    <a:pt x="79320" y="133660"/>
                    <a:pt x="81960" y="138925"/>
                  </a:cubicBezTo>
                  <a:cubicBezTo>
                    <a:pt x="81960" y="138925"/>
                    <a:pt x="81960" y="138925"/>
                    <a:pt x="97798" y="102065"/>
                  </a:cubicBezTo>
                  <a:cubicBezTo>
                    <a:pt x="100438" y="94166"/>
                    <a:pt x="108357" y="88900"/>
                    <a:pt x="117596" y="88900"/>
                  </a:cubicBezTo>
                  <a:close/>
                  <a:moveTo>
                    <a:pt x="69393" y="12700"/>
                  </a:moveTo>
                  <a:cubicBezTo>
                    <a:pt x="37750" y="12700"/>
                    <a:pt x="12700" y="37750"/>
                    <a:pt x="12700" y="69392"/>
                  </a:cubicBezTo>
                  <a:cubicBezTo>
                    <a:pt x="12700" y="69392"/>
                    <a:pt x="12700" y="69392"/>
                    <a:pt x="12700" y="267158"/>
                  </a:cubicBezTo>
                  <a:cubicBezTo>
                    <a:pt x="12700" y="298800"/>
                    <a:pt x="37750" y="323850"/>
                    <a:pt x="69393" y="323850"/>
                  </a:cubicBezTo>
                  <a:cubicBezTo>
                    <a:pt x="69393" y="323850"/>
                    <a:pt x="69393" y="323850"/>
                    <a:pt x="267157" y="323850"/>
                  </a:cubicBezTo>
                  <a:cubicBezTo>
                    <a:pt x="298800" y="323850"/>
                    <a:pt x="323850" y="298800"/>
                    <a:pt x="323850" y="267158"/>
                  </a:cubicBezTo>
                  <a:lnTo>
                    <a:pt x="323850" y="69392"/>
                  </a:lnTo>
                  <a:cubicBezTo>
                    <a:pt x="323850" y="37750"/>
                    <a:pt x="298800" y="12700"/>
                    <a:pt x="267157" y="12700"/>
                  </a:cubicBezTo>
                  <a:cubicBezTo>
                    <a:pt x="267157" y="12700"/>
                    <a:pt x="267157" y="12700"/>
                    <a:pt x="69393" y="12700"/>
                  </a:cubicBezTo>
                  <a:close/>
                  <a:moveTo>
                    <a:pt x="70005" y="0"/>
                  </a:moveTo>
                  <a:cubicBezTo>
                    <a:pt x="70005" y="0"/>
                    <a:pt x="70005" y="0"/>
                    <a:pt x="268133" y="0"/>
                  </a:cubicBezTo>
                  <a:cubicBezTo>
                    <a:pt x="306438" y="0"/>
                    <a:pt x="338138" y="31551"/>
                    <a:pt x="338138" y="69676"/>
                  </a:cubicBezTo>
                  <a:cubicBezTo>
                    <a:pt x="338138" y="69676"/>
                    <a:pt x="338138" y="69676"/>
                    <a:pt x="338138" y="266874"/>
                  </a:cubicBezTo>
                  <a:cubicBezTo>
                    <a:pt x="338138" y="304999"/>
                    <a:pt x="306438" y="336550"/>
                    <a:pt x="268133" y="336550"/>
                  </a:cubicBezTo>
                  <a:cubicBezTo>
                    <a:pt x="268133" y="336550"/>
                    <a:pt x="268133" y="336550"/>
                    <a:pt x="70005" y="336550"/>
                  </a:cubicBezTo>
                  <a:cubicBezTo>
                    <a:pt x="31700" y="336550"/>
                    <a:pt x="0" y="304999"/>
                    <a:pt x="0" y="266874"/>
                  </a:cubicBezTo>
                  <a:cubicBezTo>
                    <a:pt x="0" y="266874"/>
                    <a:pt x="0" y="266874"/>
                    <a:pt x="0" y="69676"/>
                  </a:cubicBezTo>
                  <a:cubicBezTo>
                    <a:pt x="0" y="31551"/>
                    <a:pt x="31700" y="0"/>
                    <a:pt x="700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4645450" y="1480502"/>
            <a:ext cx="1958383" cy="611706"/>
            <a:chOff x="1317257" y="1824875"/>
            <a:chExt cx="3761195" cy="815608"/>
          </a:xfrm>
        </p:grpSpPr>
        <p:sp>
          <p:nvSpPr>
            <p:cNvPr id="14" name="文本框 369"/>
            <p:cNvSpPr txBox="1"/>
            <p:nvPr/>
          </p:nvSpPr>
          <p:spPr>
            <a:xfrm>
              <a:off x="1317257" y="2132652"/>
              <a:ext cx="3761195" cy="507831"/>
            </a:xfrm>
            <a:prstGeom prst="rect">
              <a:avLst/>
            </a:prstGeom>
            <a:noFill/>
          </p:spPr>
          <p:txBody>
            <a:bodyPr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000">
                  <a:ea charset="-122" panose="020b0503020204020204" pitchFamily="34" typeface="微软雅黑"/>
                </a:rPr>
              </a:br>
              <a:r>
                <a:rPr altLang="en-US" lang="zh-CN" sz="10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15" name="矩形 14"/>
            <p:cNvSpPr/>
            <p:nvPr/>
          </p:nvSpPr>
          <p:spPr>
            <a:xfrm>
              <a:off x="1317257" y="1824875"/>
              <a:ext cx="3761195" cy="307777"/>
            </a:xfrm>
            <a:prstGeom prst="rect">
              <a:avLst/>
            </a:prstGeom>
          </p:spPr>
          <p:txBody>
            <a:bodyPr bIns="0" lIns="0" rIns="0" tIns="0" wrap="none">
              <a:normAutofit lnSpcReduction="10000"/>
            </a:bodyPr>
            <a:lstStyle/>
            <a:p>
              <a:r>
                <a:rPr altLang="en-US" b="1" lang="zh-CN" sz="1600">
                  <a:solidFill>
                    <a:schemeClr val="accent1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4645450" y="2473433"/>
            <a:ext cx="1958383" cy="611706"/>
            <a:chOff x="1317257" y="1824875"/>
            <a:chExt cx="3761195" cy="815608"/>
          </a:xfrm>
        </p:grpSpPr>
        <p:sp>
          <p:nvSpPr>
            <p:cNvPr id="12" name="文本框 367"/>
            <p:cNvSpPr txBox="1"/>
            <p:nvPr/>
          </p:nvSpPr>
          <p:spPr>
            <a:xfrm>
              <a:off x="1317257" y="2132652"/>
              <a:ext cx="3761195" cy="507831"/>
            </a:xfrm>
            <a:prstGeom prst="rect">
              <a:avLst/>
            </a:prstGeom>
            <a:noFill/>
          </p:spPr>
          <p:txBody>
            <a:bodyPr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000">
                  <a:ea charset="-122" panose="020b0503020204020204" pitchFamily="34" typeface="微软雅黑"/>
                </a:rPr>
              </a:br>
              <a:r>
                <a:rPr altLang="en-US" lang="zh-CN" sz="10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13" name="矩形 12"/>
            <p:cNvSpPr/>
            <p:nvPr/>
          </p:nvSpPr>
          <p:spPr>
            <a:xfrm>
              <a:off x="1317257" y="1824875"/>
              <a:ext cx="3761195" cy="307777"/>
            </a:xfrm>
            <a:prstGeom prst="rect">
              <a:avLst/>
            </a:prstGeom>
          </p:spPr>
          <p:txBody>
            <a:bodyPr bIns="0" lIns="0" rIns="0" tIns="0" wrap="none">
              <a:normAutofit lnSpcReduction="10000"/>
            </a:bodyPr>
            <a:lstStyle/>
            <a:p>
              <a:r>
                <a:rPr altLang="en-US" b="1" lang="zh-CN" sz="1600">
                  <a:solidFill>
                    <a:srgbClr val="1F8E8F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cxnSp>
        <p:nvCxnSpPr>
          <p:cNvPr id="9" name="直接连接符 8"/>
          <p:cNvCxnSpPr/>
          <p:nvPr/>
        </p:nvCxnSpPr>
        <p:spPr>
          <a:xfrm>
            <a:off x="4568544" y="2240123"/>
            <a:ext cx="1836204" cy="0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组合 58"/>
          <p:cNvGrpSpPr/>
          <p:nvPr/>
        </p:nvGrpSpPr>
        <p:grpSpPr>
          <a:xfrm>
            <a:off x="2708302" y="1555081"/>
            <a:ext cx="1728788" cy="1168003"/>
            <a:chOff x="2708302" y="1555081"/>
            <a:chExt cx="1728788" cy="1168003"/>
          </a:xfrm>
        </p:grpSpPr>
        <p:sp>
          <p:nvSpPr>
            <p:cNvPr id="36" name="任意多边形: 形状 35"/>
            <p:cNvSpPr/>
            <p:nvPr/>
          </p:nvSpPr>
          <p:spPr bwMode="auto">
            <a:xfrm>
              <a:off x="2708302" y="1555081"/>
              <a:ext cx="1728788" cy="1168003"/>
            </a:xfrm>
            <a:custGeom>
              <a:gdLst>
                <a:gd fmla="*/ 583 w 698" name="T0"/>
                <a:gd fmla="*/ 31 h 472" name="T1"/>
                <a:gd fmla="*/ 577 w 698" name="T2"/>
                <a:gd fmla="*/ 137 h 472" name="T3"/>
                <a:gd fmla="*/ 618 w 698" name="T4"/>
                <a:gd fmla="*/ 209 h 472" name="T5"/>
                <a:gd fmla="*/ 660 w 698" name="T6"/>
                <a:gd fmla="*/ 189 h 472" name="T7"/>
                <a:gd fmla="*/ 698 w 698" name="T8"/>
                <a:gd fmla="*/ 241 h 472" name="T9"/>
                <a:gd fmla="*/ 657 w 698" name="T10"/>
                <a:gd fmla="*/ 307 h 472" name="T11"/>
                <a:gd fmla="*/ 601 w 698" name="T12"/>
                <a:gd fmla="*/ 283 h 472" name="T13"/>
                <a:gd fmla="*/ 571 w 698" name="T14"/>
                <a:gd fmla="*/ 361 h 472" name="T15"/>
                <a:gd fmla="*/ 581 w 698" name="T16"/>
                <a:gd fmla="*/ 453 h 472" name="T17"/>
                <a:gd fmla="*/ 415 w 698" name="T18"/>
                <a:gd fmla="*/ 463 h 472" name="T19"/>
                <a:gd fmla="*/ 380 w 698" name="T20"/>
                <a:gd fmla="*/ 434 h 472" name="T21"/>
                <a:gd fmla="*/ 401 w 698" name="T22"/>
                <a:gd fmla="*/ 374 h 472" name="T23"/>
                <a:gd fmla="*/ 345 w 698" name="T24"/>
                <a:gd fmla="*/ 342 h 472" name="T25"/>
                <a:gd fmla="*/ 279 w 698" name="T26"/>
                <a:gd fmla="*/ 389 h 472" name="T27"/>
                <a:gd fmla="*/ 293 w 698" name="T28"/>
                <a:gd fmla="*/ 440 h 472" name="T29"/>
                <a:gd fmla="*/ 219 w 698" name="T30"/>
                <a:gd fmla="*/ 468 h 472" name="T31"/>
                <a:gd fmla="*/ 101 w 698" name="T32"/>
                <a:gd fmla="*/ 451 h 472" name="T33"/>
                <a:gd fmla="*/ 121 w 698" name="T34"/>
                <a:gd fmla="*/ 326 h 472" name="T35"/>
                <a:gd fmla="*/ 99 w 698" name="T36"/>
                <a:gd fmla="*/ 274 h 472" name="T37"/>
                <a:gd fmla="*/ 72 w 698" name="T38"/>
                <a:gd fmla="*/ 279 h 472" name="T39"/>
                <a:gd fmla="*/ 41 w 698" name="T40"/>
                <a:gd fmla="*/ 284 h 472" name="T41"/>
                <a:gd fmla="*/ 1 w 698" name="T42"/>
                <a:gd fmla="*/ 233 h 472" name="T43"/>
                <a:gd fmla="*/ 39 w 698" name="T44"/>
                <a:gd fmla="*/ 188 h 472" name="T45"/>
                <a:gd fmla="*/ 99 w 698" name="T46"/>
                <a:gd fmla="*/ 204 h 472" name="T47"/>
                <a:gd fmla="*/ 122 w 698" name="T48"/>
                <a:gd fmla="*/ 116 h 472" name="T49"/>
                <a:gd fmla="*/ 105 w 698" name="T50"/>
                <a:gd fmla="*/ 25 h 472" name="T51"/>
                <a:gd fmla="*/ 305 w 698" name="T52"/>
                <a:gd fmla="*/ 28 h 472" name="T53"/>
                <a:gd fmla="*/ 306 w 698" name="T54"/>
                <a:gd fmla="*/ 63 h 472" name="T55"/>
                <a:gd fmla="*/ 288 w 698" name="T56"/>
                <a:gd fmla="*/ 97 h 472" name="T57"/>
                <a:gd fmla="*/ 353 w 698" name="T58"/>
                <a:gd fmla="*/ 141 h 472" name="T59"/>
                <a:gd fmla="*/ 408 w 698" name="T60"/>
                <a:gd fmla="*/ 100 h 472" name="T61"/>
                <a:gd fmla="*/ 377 w 698" name="T62"/>
                <a:gd fmla="*/ 36 h 472" name="T63"/>
                <a:gd fmla="*/ 479 w 698" name="T64"/>
                <a:gd fmla="*/ 21 h 472" name="T65"/>
                <a:gd fmla="*/ 583 w 698" name="T66"/>
                <a:gd fmla="*/ 31 h 47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472" w="698">
                  <a:moveTo>
                    <a:pt x="583" y="31"/>
                  </a:moveTo>
                  <a:cubicBezTo>
                    <a:pt x="583" y="31"/>
                    <a:pt x="576" y="103"/>
                    <a:pt x="577" y="137"/>
                  </a:cubicBezTo>
                  <a:cubicBezTo>
                    <a:pt x="577" y="171"/>
                    <a:pt x="586" y="216"/>
                    <a:pt x="618" y="209"/>
                  </a:cubicBezTo>
                  <a:cubicBezTo>
                    <a:pt x="640" y="205"/>
                    <a:pt x="636" y="188"/>
                    <a:pt x="660" y="189"/>
                  </a:cubicBezTo>
                  <a:cubicBezTo>
                    <a:pt x="682" y="190"/>
                    <a:pt x="698" y="224"/>
                    <a:pt x="698" y="241"/>
                  </a:cubicBezTo>
                  <a:cubicBezTo>
                    <a:pt x="698" y="282"/>
                    <a:pt x="679" y="308"/>
                    <a:pt x="657" y="307"/>
                  </a:cubicBezTo>
                  <a:cubicBezTo>
                    <a:pt x="634" y="306"/>
                    <a:pt x="625" y="283"/>
                    <a:pt x="601" y="283"/>
                  </a:cubicBezTo>
                  <a:cubicBezTo>
                    <a:pt x="577" y="283"/>
                    <a:pt x="570" y="304"/>
                    <a:pt x="571" y="361"/>
                  </a:cubicBezTo>
                  <a:cubicBezTo>
                    <a:pt x="573" y="419"/>
                    <a:pt x="581" y="453"/>
                    <a:pt x="581" y="453"/>
                  </a:cubicBezTo>
                  <a:cubicBezTo>
                    <a:pt x="581" y="453"/>
                    <a:pt x="464" y="472"/>
                    <a:pt x="415" y="463"/>
                  </a:cubicBezTo>
                  <a:cubicBezTo>
                    <a:pt x="387" y="457"/>
                    <a:pt x="381" y="449"/>
                    <a:pt x="380" y="434"/>
                  </a:cubicBezTo>
                  <a:cubicBezTo>
                    <a:pt x="379" y="419"/>
                    <a:pt x="409" y="399"/>
                    <a:pt x="401" y="374"/>
                  </a:cubicBezTo>
                  <a:cubicBezTo>
                    <a:pt x="396" y="358"/>
                    <a:pt x="382" y="345"/>
                    <a:pt x="345" y="342"/>
                  </a:cubicBezTo>
                  <a:cubicBezTo>
                    <a:pt x="313" y="339"/>
                    <a:pt x="276" y="366"/>
                    <a:pt x="279" y="389"/>
                  </a:cubicBezTo>
                  <a:cubicBezTo>
                    <a:pt x="281" y="418"/>
                    <a:pt x="300" y="426"/>
                    <a:pt x="293" y="440"/>
                  </a:cubicBezTo>
                  <a:cubicBezTo>
                    <a:pt x="286" y="455"/>
                    <a:pt x="255" y="468"/>
                    <a:pt x="219" y="468"/>
                  </a:cubicBezTo>
                  <a:cubicBezTo>
                    <a:pt x="164" y="469"/>
                    <a:pt x="101" y="451"/>
                    <a:pt x="101" y="451"/>
                  </a:cubicBezTo>
                  <a:cubicBezTo>
                    <a:pt x="101" y="451"/>
                    <a:pt x="117" y="370"/>
                    <a:pt x="121" y="326"/>
                  </a:cubicBezTo>
                  <a:cubicBezTo>
                    <a:pt x="123" y="288"/>
                    <a:pt x="109" y="277"/>
                    <a:pt x="99" y="274"/>
                  </a:cubicBezTo>
                  <a:cubicBezTo>
                    <a:pt x="94" y="273"/>
                    <a:pt x="84" y="276"/>
                    <a:pt x="72" y="279"/>
                  </a:cubicBezTo>
                  <a:cubicBezTo>
                    <a:pt x="61" y="282"/>
                    <a:pt x="50" y="285"/>
                    <a:pt x="41" y="284"/>
                  </a:cubicBezTo>
                  <a:cubicBezTo>
                    <a:pt x="23" y="283"/>
                    <a:pt x="0" y="267"/>
                    <a:pt x="1" y="233"/>
                  </a:cubicBezTo>
                  <a:cubicBezTo>
                    <a:pt x="2" y="211"/>
                    <a:pt x="15" y="187"/>
                    <a:pt x="39" y="188"/>
                  </a:cubicBezTo>
                  <a:cubicBezTo>
                    <a:pt x="72" y="188"/>
                    <a:pt x="81" y="203"/>
                    <a:pt x="99" y="204"/>
                  </a:cubicBezTo>
                  <a:cubicBezTo>
                    <a:pt x="113" y="204"/>
                    <a:pt x="120" y="161"/>
                    <a:pt x="122" y="116"/>
                  </a:cubicBezTo>
                  <a:cubicBezTo>
                    <a:pt x="123" y="72"/>
                    <a:pt x="105" y="25"/>
                    <a:pt x="105" y="25"/>
                  </a:cubicBezTo>
                  <a:cubicBezTo>
                    <a:pt x="105" y="25"/>
                    <a:pt x="257" y="0"/>
                    <a:pt x="305" y="28"/>
                  </a:cubicBezTo>
                  <a:cubicBezTo>
                    <a:pt x="326" y="40"/>
                    <a:pt x="314" y="56"/>
                    <a:pt x="306" y="63"/>
                  </a:cubicBezTo>
                  <a:cubicBezTo>
                    <a:pt x="296" y="71"/>
                    <a:pt x="286" y="83"/>
                    <a:pt x="288" y="97"/>
                  </a:cubicBezTo>
                  <a:cubicBezTo>
                    <a:pt x="291" y="117"/>
                    <a:pt x="328" y="141"/>
                    <a:pt x="353" y="141"/>
                  </a:cubicBezTo>
                  <a:cubicBezTo>
                    <a:pt x="383" y="141"/>
                    <a:pt x="408" y="115"/>
                    <a:pt x="408" y="100"/>
                  </a:cubicBezTo>
                  <a:cubicBezTo>
                    <a:pt x="408" y="61"/>
                    <a:pt x="373" y="62"/>
                    <a:pt x="377" y="36"/>
                  </a:cubicBezTo>
                  <a:cubicBezTo>
                    <a:pt x="382" y="11"/>
                    <a:pt x="433" y="16"/>
                    <a:pt x="479" y="21"/>
                  </a:cubicBezTo>
                  <a:cubicBezTo>
                    <a:pt x="532" y="27"/>
                    <a:pt x="583" y="31"/>
                    <a:pt x="583" y="31"/>
                  </a:cubicBezTo>
                </a:path>
              </a:pathLst>
            </a:custGeom>
            <a:solidFill>
              <a:schemeClr val="accent1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6" name="任意多边形: 形状 55"/>
            <p:cNvSpPr/>
            <p:nvPr/>
          </p:nvSpPr>
          <p:spPr bwMode="auto">
            <a:xfrm>
              <a:off x="3402744" y="2013691"/>
              <a:ext cx="310139" cy="250781"/>
            </a:xfrm>
            <a:custGeom>
              <a:gdLst>
                <a:gd fmla="*/ 0 w 331788" name="connsiteX0"/>
                <a:gd fmla="*/ 255587 h 268287" name="connsiteY0"/>
                <a:gd fmla="*/ 331788 w 331788" name="connsiteX1"/>
                <a:gd fmla="*/ 255587 h 268287" name="connsiteY1"/>
                <a:gd fmla="*/ 331788 w 331788" name="connsiteX2"/>
                <a:gd fmla="*/ 268287 h 268287" name="connsiteY2"/>
                <a:gd fmla="*/ 0 w 331788" name="connsiteX3"/>
                <a:gd fmla="*/ 268287 h 268287" name="connsiteY3"/>
                <a:gd fmla="*/ 76201 w 331788" name="connsiteX4"/>
                <a:gd fmla="*/ 207962 h 268287" name="connsiteY4"/>
                <a:gd fmla="*/ 82551 w 331788" name="connsiteX5"/>
                <a:gd fmla="*/ 207962 h 268287" name="connsiteY5"/>
                <a:gd fmla="*/ 82551 w 331788" name="connsiteX6"/>
                <a:gd fmla="*/ 247650 h 268287" name="connsiteY6"/>
                <a:gd fmla="*/ 55563 w 331788" name="connsiteX7"/>
                <a:gd fmla="*/ 247650 h 268287" name="connsiteY7"/>
                <a:gd fmla="*/ 55563 w 331788" name="connsiteX8"/>
                <a:gd fmla="*/ 227012 h 268287" name="connsiteY8"/>
                <a:gd fmla="*/ 115888 w 331788" name="connsiteX9"/>
                <a:gd fmla="*/ 168275 h 268287" name="connsiteY9"/>
                <a:gd fmla="*/ 127168 w 331788" name="connsiteX10"/>
                <a:gd fmla="*/ 168275 h 268287" name="connsiteY10"/>
                <a:gd fmla="*/ 139701 w 331788" name="connsiteX11"/>
                <a:gd fmla="*/ 170835 h 268287" name="connsiteY11"/>
                <a:gd fmla="*/ 139701 w 331788" name="connsiteX12"/>
                <a:gd fmla="*/ 247650 h 268287" name="connsiteY12"/>
                <a:gd fmla="*/ 115888 w 331788" name="connsiteX13"/>
                <a:gd fmla="*/ 247650 h 268287" name="connsiteY13"/>
                <a:gd fmla="*/ 198438 w 331788" name="connsiteX14"/>
                <a:gd fmla="*/ 155575 h 268287" name="connsiteY14"/>
                <a:gd fmla="*/ 198438 w 331788" name="connsiteX15"/>
                <a:gd fmla="*/ 247650 h 268287" name="connsiteY15"/>
                <a:gd fmla="*/ 173038 w 331788" name="connsiteX16"/>
                <a:gd fmla="*/ 247650 h 268287" name="connsiteY16"/>
                <a:gd fmla="*/ 173038 w 331788" name="connsiteX17"/>
                <a:gd fmla="*/ 168363 h 268287" name="connsiteY17"/>
                <a:gd fmla="*/ 198438 w 331788" name="connsiteX18"/>
                <a:gd fmla="*/ 155575 h 268287" name="connsiteY18"/>
                <a:gd fmla="*/ 149226 w 331788" name="connsiteX19"/>
                <a:gd fmla="*/ 41376 h 268287" name="connsiteY19"/>
                <a:gd fmla="*/ 114947 w 331788" name="connsiteX20"/>
                <a:gd fmla="*/ 55968 h 268287" name="connsiteY20"/>
                <a:gd fmla="*/ 114947 w 331788" name="connsiteX21"/>
                <a:gd fmla="*/ 123418 h 268287" name="connsiteY21"/>
                <a:gd fmla="*/ 183504 w 331788" name="connsiteX22"/>
                <a:gd fmla="*/ 123418 h 268287" name="connsiteY22"/>
                <a:gd fmla="*/ 183504 w 331788" name="connsiteX23"/>
                <a:gd fmla="*/ 55968 h 268287" name="connsiteY23"/>
                <a:gd fmla="*/ 149226 w 331788" name="connsiteX24"/>
                <a:gd fmla="*/ 41376 h 268287" name="connsiteY24"/>
                <a:gd fmla="*/ 228600 w 331788" name="connsiteX25"/>
                <a:gd fmla="*/ 39687 h 268287" name="connsiteY25"/>
                <a:gd fmla="*/ 254000 w 331788" name="connsiteX26"/>
                <a:gd fmla="*/ 39687 h 268287" name="connsiteY26"/>
                <a:gd fmla="*/ 254000 w 331788" name="connsiteX27"/>
                <a:gd fmla="*/ 247650 h 268287" name="connsiteY27"/>
                <a:gd fmla="*/ 228600 w 331788" name="connsiteX28"/>
                <a:gd fmla="*/ 247650 h 268287" name="connsiteY28"/>
                <a:gd fmla="*/ 228600 w 331788" name="connsiteX29"/>
                <a:gd fmla="*/ 110730 h 268287" name="connsiteY29"/>
                <a:gd fmla="*/ 231140 w 331788" name="connsiteX30"/>
                <a:gd fmla="*/ 90063 h 268287" name="connsiteY30"/>
                <a:gd fmla="*/ 228600 w 331788" name="connsiteX31"/>
                <a:gd fmla="*/ 69396 h 268287" name="connsiteY31"/>
                <a:gd fmla="*/ 228600 w 331788" name="connsiteX32"/>
                <a:gd fmla="*/ 39687 h 268287" name="connsiteY32"/>
                <a:gd fmla="*/ 149707 w 331788" name="connsiteX33"/>
                <a:gd fmla="*/ 22312 h 268287" name="connsiteY33"/>
                <a:gd fmla="*/ 196764 w 331788" name="connsiteX34"/>
                <a:gd fmla="*/ 41623 h 268287" name="connsiteY34"/>
                <a:gd fmla="*/ 196764 w 331788" name="connsiteX35"/>
                <a:gd fmla="*/ 136893 h 268287" name="connsiteY35"/>
                <a:gd fmla="*/ 109096 w 331788" name="connsiteX36"/>
                <a:gd fmla="*/ 143330 h 268287" name="connsiteY36"/>
                <a:gd fmla="*/ 97492 w 331788" name="connsiteX37"/>
                <a:gd fmla="*/ 154917 h 268287" name="connsiteY37"/>
                <a:gd fmla="*/ 93625 w 331788" name="connsiteX38"/>
                <a:gd fmla="*/ 170366 h 268287" name="connsiteY38"/>
                <a:gd fmla="*/ 43344 w 331788" name="connsiteX39"/>
                <a:gd fmla="*/ 220576 h 268287" name="connsiteY39"/>
                <a:gd fmla="*/ 18848 w 331788" name="connsiteX40"/>
                <a:gd fmla="*/ 220576 h 268287" name="connsiteY40"/>
                <a:gd fmla="*/ 18848 w 331788" name="connsiteX41"/>
                <a:gd fmla="*/ 196115 h 268287" name="connsiteY41"/>
                <a:gd fmla="*/ 67840 w 331788" name="connsiteX42"/>
                <a:gd fmla="*/ 145905 h 268287" name="connsiteY42"/>
                <a:gd fmla="*/ 84600 w 331788" name="connsiteX43"/>
                <a:gd fmla="*/ 140755 h 268287" name="connsiteY43"/>
                <a:gd fmla="*/ 96203 w 331788" name="connsiteX44"/>
                <a:gd fmla="*/ 129168 h 268287" name="connsiteY44"/>
                <a:gd fmla="*/ 102649 w 331788" name="connsiteX45"/>
                <a:gd fmla="*/ 41623 h 268287" name="connsiteY45"/>
                <a:gd fmla="*/ 149707 w 331788" name="connsiteX46"/>
                <a:gd fmla="*/ 22312 h 268287" name="connsiteY46"/>
                <a:gd fmla="*/ 280988 w 331788" name="connsiteX47"/>
                <a:gd fmla="*/ 0 h 268287" name="connsiteY47"/>
                <a:gd fmla="*/ 306388 w 331788" name="connsiteX48"/>
                <a:gd fmla="*/ 0 h 268287" name="connsiteY48"/>
                <a:gd fmla="*/ 306388 w 331788" name="connsiteX49"/>
                <a:gd fmla="*/ 247650 h 268287" name="connsiteY49"/>
                <a:gd fmla="*/ 280988 w 331788" name="connsiteX50"/>
                <a:gd fmla="*/ 247650 h 268287" name="connsiteY5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b="b" l="l" r="r" t="t"/>
              <a:pathLst>
                <a:path h="268287" w="331788">
                  <a:moveTo>
                    <a:pt x="0" y="255587"/>
                  </a:moveTo>
                  <a:lnTo>
                    <a:pt x="331788" y="255587"/>
                  </a:lnTo>
                  <a:lnTo>
                    <a:pt x="331788" y="268287"/>
                  </a:lnTo>
                  <a:lnTo>
                    <a:pt x="0" y="268287"/>
                  </a:lnTo>
                  <a:close/>
                  <a:moveTo>
                    <a:pt x="76201" y="207962"/>
                  </a:moveTo>
                  <a:lnTo>
                    <a:pt x="82551" y="207962"/>
                  </a:lnTo>
                  <a:lnTo>
                    <a:pt x="82551" y="247650"/>
                  </a:lnTo>
                  <a:lnTo>
                    <a:pt x="55563" y="247650"/>
                  </a:lnTo>
                  <a:lnTo>
                    <a:pt x="55563" y="227012"/>
                  </a:lnTo>
                  <a:close/>
                  <a:moveTo>
                    <a:pt x="115888" y="168275"/>
                  </a:moveTo>
                  <a:cubicBezTo>
                    <a:pt x="115888" y="168275"/>
                    <a:pt x="115888" y="168275"/>
                    <a:pt x="127168" y="168275"/>
                  </a:cubicBezTo>
                  <a:cubicBezTo>
                    <a:pt x="130928" y="169555"/>
                    <a:pt x="135941" y="170835"/>
                    <a:pt x="139701" y="170835"/>
                  </a:cubicBezTo>
                  <a:cubicBezTo>
                    <a:pt x="139701" y="170835"/>
                    <a:pt x="139701" y="170835"/>
                    <a:pt x="139701" y="247650"/>
                  </a:cubicBezTo>
                  <a:cubicBezTo>
                    <a:pt x="139701" y="247650"/>
                    <a:pt x="139701" y="247650"/>
                    <a:pt x="115888" y="247650"/>
                  </a:cubicBezTo>
                  <a:close/>
                  <a:moveTo>
                    <a:pt x="198438" y="155575"/>
                  </a:moveTo>
                  <a:cubicBezTo>
                    <a:pt x="198438" y="155575"/>
                    <a:pt x="198438" y="155575"/>
                    <a:pt x="198438" y="247650"/>
                  </a:cubicBezTo>
                  <a:cubicBezTo>
                    <a:pt x="198438" y="247650"/>
                    <a:pt x="198438" y="247650"/>
                    <a:pt x="173038" y="247650"/>
                  </a:cubicBezTo>
                  <a:lnTo>
                    <a:pt x="173038" y="168363"/>
                  </a:lnTo>
                  <a:cubicBezTo>
                    <a:pt x="181928" y="165805"/>
                    <a:pt x="190818" y="161969"/>
                    <a:pt x="198438" y="155575"/>
                  </a:cubicBezTo>
                  <a:close/>
                  <a:moveTo>
                    <a:pt x="149226" y="41376"/>
                  </a:moveTo>
                  <a:cubicBezTo>
                    <a:pt x="136937" y="41376"/>
                    <a:pt x="124649" y="46240"/>
                    <a:pt x="114947" y="55968"/>
                  </a:cubicBezTo>
                  <a:cubicBezTo>
                    <a:pt x="96838" y="74128"/>
                    <a:pt x="96838" y="105259"/>
                    <a:pt x="114947" y="123418"/>
                  </a:cubicBezTo>
                  <a:cubicBezTo>
                    <a:pt x="134350" y="142875"/>
                    <a:pt x="164101" y="142875"/>
                    <a:pt x="183504" y="123418"/>
                  </a:cubicBezTo>
                  <a:cubicBezTo>
                    <a:pt x="201613" y="105259"/>
                    <a:pt x="201613" y="74128"/>
                    <a:pt x="183504" y="55968"/>
                  </a:cubicBezTo>
                  <a:cubicBezTo>
                    <a:pt x="173803" y="46240"/>
                    <a:pt x="161514" y="41376"/>
                    <a:pt x="149226" y="41376"/>
                  </a:cubicBezTo>
                  <a:close/>
                  <a:moveTo>
                    <a:pt x="228600" y="39687"/>
                  </a:moveTo>
                  <a:cubicBezTo>
                    <a:pt x="228600" y="39687"/>
                    <a:pt x="228600" y="39687"/>
                    <a:pt x="254000" y="39687"/>
                  </a:cubicBezTo>
                  <a:lnTo>
                    <a:pt x="254000" y="247650"/>
                  </a:lnTo>
                  <a:cubicBezTo>
                    <a:pt x="254000" y="247650"/>
                    <a:pt x="254000" y="247650"/>
                    <a:pt x="228600" y="247650"/>
                  </a:cubicBezTo>
                  <a:cubicBezTo>
                    <a:pt x="228600" y="247650"/>
                    <a:pt x="228600" y="247650"/>
                    <a:pt x="228600" y="110730"/>
                  </a:cubicBezTo>
                  <a:cubicBezTo>
                    <a:pt x="231140" y="104272"/>
                    <a:pt x="231140" y="96521"/>
                    <a:pt x="231140" y="90063"/>
                  </a:cubicBezTo>
                  <a:cubicBezTo>
                    <a:pt x="231140" y="83604"/>
                    <a:pt x="231140" y="75854"/>
                    <a:pt x="228600" y="69396"/>
                  </a:cubicBezTo>
                  <a:cubicBezTo>
                    <a:pt x="228600" y="69396"/>
                    <a:pt x="228600" y="69396"/>
                    <a:pt x="228600" y="39687"/>
                  </a:cubicBezTo>
                  <a:close/>
                  <a:moveTo>
                    <a:pt x="149707" y="22312"/>
                  </a:moveTo>
                  <a:cubicBezTo>
                    <a:pt x="166789" y="22312"/>
                    <a:pt x="183872" y="28749"/>
                    <a:pt x="196764" y="41623"/>
                  </a:cubicBezTo>
                  <a:cubicBezTo>
                    <a:pt x="223838" y="68659"/>
                    <a:pt x="223838" y="111144"/>
                    <a:pt x="196764" y="136893"/>
                  </a:cubicBezTo>
                  <a:cubicBezTo>
                    <a:pt x="173558" y="161354"/>
                    <a:pt x="136170" y="162641"/>
                    <a:pt x="109096" y="143330"/>
                  </a:cubicBezTo>
                  <a:cubicBezTo>
                    <a:pt x="109096" y="143330"/>
                    <a:pt x="109096" y="143330"/>
                    <a:pt x="97492" y="154917"/>
                  </a:cubicBezTo>
                  <a:cubicBezTo>
                    <a:pt x="98782" y="160067"/>
                    <a:pt x="97492" y="166504"/>
                    <a:pt x="93625" y="170366"/>
                  </a:cubicBezTo>
                  <a:cubicBezTo>
                    <a:pt x="93625" y="170366"/>
                    <a:pt x="93625" y="170366"/>
                    <a:pt x="43344" y="220576"/>
                  </a:cubicBezTo>
                  <a:cubicBezTo>
                    <a:pt x="35608" y="227013"/>
                    <a:pt x="25295" y="227013"/>
                    <a:pt x="18848" y="220576"/>
                  </a:cubicBezTo>
                  <a:cubicBezTo>
                    <a:pt x="11113" y="214139"/>
                    <a:pt x="11113" y="202552"/>
                    <a:pt x="18848" y="196115"/>
                  </a:cubicBezTo>
                  <a:cubicBezTo>
                    <a:pt x="18848" y="196115"/>
                    <a:pt x="18848" y="196115"/>
                    <a:pt x="67840" y="145905"/>
                  </a:cubicBezTo>
                  <a:cubicBezTo>
                    <a:pt x="72997" y="142043"/>
                    <a:pt x="78154" y="140755"/>
                    <a:pt x="84600" y="140755"/>
                  </a:cubicBezTo>
                  <a:cubicBezTo>
                    <a:pt x="84600" y="140755"/>
                    <a:pt x="84600" y="140755"/>
                    <a:pt x="96203" y="129168"/>
                  </a:cubicBezTo>
                  <a:cubicBezTo>
                    <a:pt x="75575" y="103420"/>
                    <a:pt x="78154" y="66084"/>
                    <a:pt x="102649" y="41623"/>
                  </a:cubicBezTo>
                  <a:cubicBezTo>
                    <a:pt x="115542" y="28749"/>
                    <a:pt x="132624" y="22312"/>
                    <a:pt x="149707" y="22312"/>
                  </a:cubicBezTo>
                  <a:close/>
                  <a:moveTo>
                    <a:pt x="280988" y="0"/>
                  </a:moveTo>
                  <a:lnTo>
                    <a:pt x="306388" y="0"/>
                  </a:lnTo>
                  <a:lnTo>
                    <a:pt x="306388" y="247650"/>
                  </a:lnTo>
                  <a:lnTo>
                    <a:pt x="280988" y="2476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/>
            </a:p>
          </p:txBody>
        </p:sp>
      </p:grpSp>
      <p:sp>
        <p:nvSpPr>
          <p:cNvPr id="38" name="任意多边形: 形状 37"/>
          <p:cNvSpPr/>
          <p:nvPr/>
        </p:nvSpPr>
        <p:spPr bwMode="auto">
          <a:xfrm>
            <a:off x="4534721" y="3491411"/>
            <a:ext cx="2381" cy="13097"/>
          </a:xfrm>
          <a:custGeom>
            <a:gdLst>
              <a:gd fmla="*/ 1 w 1" name="T0"/>
              <a:gd fmla="*/ 5 h 5" name="T1"/>
              <a:gd fmla="*/ 1 w 1" name="T2"/>
              <a:gd fmla="*/ 5 h 5" name="T3"/>
              <a:gd fmla="*/ 1 w 1" name="T4"/>
              <a:gd fmla="*/ 5 h 5" name="T5"/>
              <a:gd fmla="*/ 1 w 1" name="T6"/>
              <a:gd fmla="*/ 4 h 5" name="T7"/>
              <a:gd fmla="*/ 1 w 1" name="T8"/>
              <a:gd fmla="*/ 4 h 5" name="T9"/>
              <a:gd fmla="*/ 1 w 1" name="T10"/>
              <a:gd fmla="*/ 4 h 5" name="T11"/>
              <a:gd fmla="*/ 1 w 1" name="T12"/>
              <a:gd fmla="*/ 4 h 5" name="T13"/>
              <a:gd fmla="*/ 1 w 1" name="T14"/>
              <a:gd fmla="*/ 4 h 5" name="T15"/>
              <a:gd fmla="*/ 1 w 1" name="T16"/>
              <a:gd fmla="*/ 4 h 5" name="T17"/>
              <a:gd fmla="*/ 1 w 1" name="T18"/>
              <a:gd fmla="*/ 3 h 5" name="T19"/>
              <a:gd fmla="*/ 1 w 1" name="T20"/>
              <a:gd fmla="*/ 4 h 5" name="T21"/>
              <a:gd fmla="*/ 1 w 1" name="T22"/>
              <a:gd fmla="*/ 3 h 5" name="T23"/>
              <a:gd fmla="*/ 1 w 1" name="T24"/>
              <a:gd fmla="*/ 3 h 5" name="T25"/>
              <a:gd fmla="*/ 1 w 1" name="T26"/>
              <a:gd fmla="*/ 3 h 5" name="T27"/>
              <a:gd fmla="*/ 1 w 1" name="T28"/>
              <a:gd fmla="*/ 3 h 5" name="T29"/>
              <a:gd fmla="*/ 0 w 1" name="T30"/>
              <a:gd fmla="*/ 2 h 5" name="T31"/>
              <a:gd fmla="*/ 1 w 1" name="T32"/>
              <a:gd fmla="*/ 3 h 5" name="T33"/>
              <a:gd fmla="*/ 0 w 1" name="T34"/>
              <a:gd fmla="*/ 2 h 5" name="T35"/>
              <a:gd fmla="*/ 0 w 1" name="T36"/>
              <a:gd fmla="*/ 1 h 5" name="T37"/>
              <a:gd fmla="*/ 0 w 1" name="T38"/>
              <a:gd fmla="*/ 2 h 5" name="T39"/>
              <a:gd fmla="*/ 0 w 1" name="T40"/>
              <a:gd fmla="*/ 1 h 5" name="T41"/>
              <a:gd fmla="*/ 0 w 1" name="T42"/>
              <a:gd fmla="*/ 1 h 5" name="T43"/>
              <a:gd fmla="*/ 0 w 1" name="T44"/>
              <a:gd fmla="*/ 1 h 5" name="T45"/>
              <a:gd fmla="*/ 0 w 1" name="T46"/>
              <a:gd fmla="*/ 1 h 5" name="T47"/>
              <a:gd fmla="*/ 0 w 1" name="T48"/>
              <a:gd fmla="*/ 1 h 5" name="T49"/>
              <a:gd fmla="*/ 0 w 1" name="T50"/>
              <a:gd fmla="*/ 1 h 5" name="T51"/>
              <a:gd fmla="*/ 0 w 1" name="T52"/>
              <a:gd fmla="*/ 1 h 5" name="T53"/>
              <a:gd fmla="*/ 0 w 1" name="T54"/>
              <a:gd fmla="*/ 0 h 5" name="T55"/>
              <a:gd fmla="*/ 0 w 1" name="T56"/>
              <a:gd fmla="*/ 0 h 5" name="T57"/>
              <a:gd fmla="*/ 0 w 1" name="T58"/>
              <a:gd fmla="*/ 0 h 5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5" w="1">
                <a:moveTo>
                  <a:pt x="1" y="5"/>
                </a:moveTo>
                <a:cubicBezTo>
                  <a:pt x="1" y="5"/>
                  <a:pt x="1" y="5"/>
                  <a:pt x="1" y="5"/>
                </a:cubicBezTo>
                <a:cubicBezTo>
                  <a:pt x="1" y="5"/>
                  <a:pt x="1" y="5"/>
                  <a:pt x="1" y="5"/>
                </a:cubicBezTo>
                <a:moveTo>
                  <a:pt x="1" y="4"/>
                </a:moveTo>
                <a:cubicBezTo>
                  <a:pt x="1" y="4"/>
                  <a:pt x="1" y="4"/>
                  <a:pt x="1" y="4"/>
                </a:cubicBezTo>
                <a:cubicBezTo>
                  <a:pt x="1" y="4"/>
                  <a:pt x="1" y="4"/>
                  <a:pt x="1" y="4"/>
                </a:cubicBezTo>
                <a:moveTo>
                  <a:pt x="1" y="4"/>
                </a:moveTo>
                <a:cubicBezTo>
                  <a:pt x="1" y="4"/>
                  <a:pt x="1" y="4"/>
                  <a:pt x="1" y="4"/>
                </a:cubicBezTo>
                <a:cubicBezTo>
                  <a:pt x="1" y="4"/>
                  <a:pt x="1" y="4"/>
                  <a:pt x="1" y="4"/>
                </a:cubicBezTo>
                <a:moveTo>
                  <a:pt x="1" y="3"/>
                </a:moveTo>
                <a:cubicBezTo>
                  <a:pt x="1" y="3"/>
                  <a:pt x="1" y="3"/>
                  <a:pt x="1" y="4"/>
                </a:cubicBezTo>
                <a:cubicBezTo>
                  <a:pt x="1" y="3"/>
                  <a:pt x="1" y="3"/>
                  <a:pt x="1" y="3"/>
                </a:cubicBezTo>
                <a:moveTo>
                  <a:pt x="1" y="3"/>
                </a:moveTo>
                <a:cubicBezTo>
                  <a:pt x="1" y="3"/>
                  <a:pt x="1" y="3"/>
                  <a:pt x="1" y="3"/>
                </a:cubicBezTo>
                <a:cubicBezTo>
                  <a:pt x="1" y="3"/>
                  <a:pt x="1" y="3"/>
                  <a:pt x="1" y="3"/>
                </a:cubicBezTo>
                <a:moveTo>
                  <a:pt x="0" y="2"/>
                </a:moveTo>
                <a:cubicBezTo>
                  <a:pt x="0" y="2"/>
                  <a:pt x="0" y="3"/>
                  <a:pt x="1" y="3"/>
                </a:cubicBezTo>
                <a:cubicBezTo>
                  <a:pt x="0" y="3"/>
                  <a:pt x="0" y="2"/>
                  <a:pt x="0" y="2"/>
                </a:cubicBezTo>
                <a:moveTo>
                  <a:pt x="0" y="1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0A5A7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/>
          </a:p>
        </p:txBody>
      </p:sp>
      <p:grpSp>
        <p:nvGrpSpPr>
          <p:cNvPr id="60" name="组合 59"/>
          <p:cNvGrpSpPr/>
          <p:nvPr/>
        </p:nvGrpSpPr>
        <p:grpSpPr>
          <a:xfrm>
            <a:off x="2916662" y="2413521"/>
            <a:ext cx="1245394" cy="1526381"/>
            <a:chOff x="2916662" y="2413521"/>
            <a:chExt cx="1245394" cy="1526381"/>
          </a:xfrm>
        </p:grpSpPr>
        <p:sp>
          <p:nvSpPr>
            <p:cNvPr id="35" name="任意多边形: 形状 34"/>
            <p:cNvSpPr/>
            <p:nvPr/>
          </p:nvSpPr>
          <p:spPr bwMode="auto">
            <a:xfrm>
              <a:off x="2916662" y="2413521"/>
              <a:ext cx="1245394" cy="1526381"/>
            </a:xfrm>
            <a:custGeom>
              <a:gdLst>
                <a:gd fmla="*/ 496 w 503" name="T0"/>
                <a:gd fmla="*/ 109 h 617" name="T1"/>
                <a:gd fmla="*/ 377 w 503" name="T2"/>
                <a:gd fmla="*/ 122 h 617" name="T3"/>
                <a:gd fmla="*/ 292 w 503" name="T4"/>
                <a:gd fmla="*/ 90 h 617" name="T5"/>
                <a:gd fmla="*/ 314 w 503" name="T6"/>
                <a:gd fmla="*/ 36 h 617" name="T7"/>
                <a:gd fmla="*/ 254 w 503" name="T8"/>
                <a:gd fmla="*/ 0 h 617" name="T9"/>
                <a:gd fmla="*/ 199 w 503" name="T10"/>
                <a:gd fmla="*/ 42 h 617" name="T11"/>
                <a:gd fmla="*/ 213 w 503" name="T12"/>
                <a:gd fmla="*/ 97 h 617" name="T13"/>
                <a:gd fmla="*/ 117 w 503" name="T14"/>
                <a:gd fmla="*/ 123 h 617" name="T15"/>
                <a:gd fmla="*/ 15 w 503" name="T16"/>
                <a:gd fmla="*/ 106 h 617" name="T17"/>
                <a:gd fmla="*/ 6 w 503" name="T18"/>
                <a:gd fmla="*/ 178 h 617" name="T19"/>
                <a:gd fmla="*/ 14 w 503" name="T20"/>
                <a:gd fmla="*/ 233 h 617" name="T21"/>
                <a:gd fmla="*/ 44 w 503" name="T22"/>
                <a:gd fmla="*/ 255 h 617" name="T23"/>
                <a:gd fmla="*/ 86 w 503" name="T24"/>
                <a:gd fmla="*/ 233 h 617" name="T25"/>
                <a:gd fmla="*/ 128 w 503" name="T26"/>
                <a:gd fmla="*/ 293 h 617" name="T27"/>
                <a:gd fmla="*/ 87 w 503" name="T28"/>
                <a:gd fmla="*/ 359 h 617" name="T29"/>
                <a:gd fmla="*/ 27 w 503" name="T30"/>
                <a:gd fmla="*/ 334 h 617" name="T31"/>
                <a:gd fmla="*/ 1 w 503" name="T32"/>
                <a:gd fmla="*/ 384 h 617" name="T33"/>
                <a:gd fmla="*/ 5 w 503" name="T34"/>
                <a:gd fmla="*/ 465 h 617" name="T35"/>
                <a:gd fmla="*/ 10 w 503" name="T36"/>
                <a:gd fmla="*/ 500 h 617" name="T37"/>
                <a:gd fmla="*/ 143 w 503" name="T38"/>
                <a:gd fmla="*/ 490 h 617" name="T39"/>
                <a:gd fmla="*/ 225 w 503" name="T40"/>
                <a:gd fmla="*/ 522 h 617" name="T41"/>
                <a:gd fmla="*/ 196 w 503" name="T42"/>
                <a:gd fmla="*/ 573 h 617" name="T43"/>
                <a:gd fmla="*/ 256 w 503" name="T44"/>
                <a:gd fmla="*/ 617 h 617" name="T45"/>
                <a:gd fmla="*/ 313 w 503" name="T46"/>
                <a:gd fmla="*/ 575 h 617" name="T47"/>
                <a:gd fmla="*/ 281 w 503" name="T48"/>
                <a:gd fmla="*/ 520 h 617" name="T49"/>
                <a:gd fmla="*/ 318 w 503" name="T50"/>
                <a:gd fmla="*/ 491 h 617" name="T51"/>
                <a:gd fmla="*/ 489 w 503" name="T52"/>
                <a:gd fmla="*/ 506 h 617" name="T53"/>
                <a:gd fmla="*/ 498 w 503" name="T54"/>
                <a:gd fmla="*/ 421 h 617" name="T55"/>
                <a:gd fmla="*/ 478 w 503" name="T56"/>
                <a:gd fmla="*/ 338 h 617" name="T57"/>
                <a:gd fmla="*/ 426 w 503" name="T58"/>
                <a:gd fmla="*/ 349 h 617" name="T59"/>
                <a:gd fmla="*/ 381 w 503" name="T60"/>
                <a:gd fmla="*/ 292 h 617" name="T61"/>
                <a:gd fmla="*/ 422 w 503" name="T62"/>
                <a:gd fmla="*/ 244 h 617" name="T63"/>
                <a:gd fmla="*/ 483 w 503" name="T64"/>
                <a:gd fmla="*/ 260 h 617" name="T65"/>
                <a:gd fmla="*/ 501 w 503" name="T66"/>
                <a:gd fmla="*/ 177 h 617" name="T67"/>
                <a:gd fmla="*/ 496 w 503" name="T68"/>
                <a:gd fmla="*/ 109 h 617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617" w="502">
                  <a:moveTo>
                    <a:pt x="496" y="109"/>
                  </a:moveTo>
                  <a:cubicBezTo>
                    <a:pt x="496" y="109"/>
                    <a:pt x="434" y="122"/>
                    <a:pt x="377" y="122"/>
                  </a:cubicBezTo>
                  <a:cubicBezTo>
                    <a:pt x="329" y="121"/>
                    <a:pt x="292" y="118"/>
                    <a:pt x="292" y="90"/>
                  </a:cubicBezTo>
                  <a:cubicBezTo>
                    <a:pt x="293" y="62"/>
                    <a:pt x="317" y="62"/>
                    <a:pt x="314" y="36"/>
                  </a:cubicBezTo>
                  <a:cubicBezTo>
                    <a:pt x="310" y="9"/>
                    <a:pt x="283" y="0"/>
                    <a:pt x="254" y="0"/>
                  </a:cubicBezTo>
                  <a:cubicBezTo>
                    <a:pt x="226" y="1"/>
                    <a:pt x="199" y="19"/>
                    <a:pt x="199" y="42"/>
                  </a:cubicBezTo>
                  <a:cubicBezTo>
                    <a:pt x="199" y="64"/>
                    <a:pt x="221" y="81"/>
                    <a:pt x="213" y="97"/>
                  </a:cubicBezTo>
                  <a:cubicBezTo>
                    <a:pt x="204" y="113"/>
                    <a:pt x="165" y="126"/>
                    <a:pt x="117" y="123"/>
                  </a:cubicBezTo>
                  <a:cubicBezTo>
                    <a:pt x="71" y="120"/>
                    <a:pt x="15" y="106"/>
                    <a:pt x="15" y="106"/>
                  </a:cubicBezTo>
                  <a:cubicBezTo>
                    <a:pt x="15" y="106"/>
                    <a:pt x="6" y="157"/>
                    <a:pt x="6" y="178"/>
                  </a:cubicBezTo>
                  <a:cubicBezTo>
                    <a:pt x="7" y="200"/>
                    <a:pt x="10" y="224"/>
                    <a:pt x="14" y="233"/>
                  </a:cubicBezTo>
                  <a:cubicBezTo>
                    <a:pt x="19" y="242"/>
                    <a:pt x="27" y="259"/>
                    <a:pt x="44" y="255"/>
                  </a:cubicBezTo>
                  <a:cubicBezTo>
                    <a:pt x="60" y="251"/>
                    <a:pt x="69" y="230"/>
                    <a:pt x="86" y="233"/>
                  </a:cubicBezTo>
                  <a:cubicBezTo>
                    <a:pt x="102" y="236"/>
                    <a:pt x="130" y="259"/>
                    <a:pt x="128" y="293"/>
                  </a:cubicBezTo>
                  <a:cubicBezTo>
                    <a:pt x="125" y="328"/>
                    <a:pt x="111" y="361"/>
                    <a:pt x="87" y="359"/>
                  </a:cubicBezTo>
                  <a:cubicBezTo>
                    <a:pt x="62" y="357"/>
                    <a:pt x="47" y="336"/>
                    <a:pt x="27" y="334"/>
                  </a:cubicBezTo>
                  <a:cubicBezTo>
                    <a:pt x="6" y="332"/>
                    <a:pt x="0" y="366"/>
                    <a:pt x="1" y="384"/>
                  </a:cubicBezTo>
                  <a:cubicBezTo>
                    <a:pt x="2" y="403"/>
                    <a:pt x="2" y="445"/>
                    <a:pt x="5" y="465"/>
                  </a:cubicBezTo>
                  <a:cubicBezTo>
                    <a:pt x="8" y="485"/>
                    <a:pt x="10" y="500"/>
                    <a:pt x="10" y="500"/>
                  </a:cubicBezTo>
                  <a:cubicBezTo>
                    <a:pt x="10" y="500"/>
                    <a:pt x="90" y="489"/>
                    <a:pt x="143" y="490"/>
                  </a:cubicBezTo>
                  <a:cubicBezTo>
                    <a:pt x="195" y="491"/>
                    <a:pt x="223" y="502"/>
                    <a:pt x="225" y="522"/>
                  </a:cubicBezTo>
                  <a:cubicBezTo>
                    <a:pt x="226" y="542"/>
                    <a:pt x="193" y="550"/>
                    <a:pt x="196" y="573"/>
                  </a:cubicBezTo>
                  <a:cubicBezTo>
                    <a:pt x="199" y="596"/>
                    <a:pt x="234" y="617"/>
                    <a:pt x="256" y="617"/>
                  </a:cubicBezTo>
                  <a:cubicBezTo>
                    <a:pt x="279" y="616"/>
                    <a:pt x="313" y="602"/>
                    <a:pt x="313" y="575"/>
                  </a:cubicBezTo>
                  <a:cubicBezTo>
                    <a:pt x="312" y="548"/>
                    <a:pt x="282" y="537"/>
                    <a:pt x="281" y="520"/>
                  </a:cubicBezTo>
                  <a:cubicBezTo>
                    <a:pt x="279" y="504"/>
                    <a:pt x="298" y="491"/>
                    <a:pt x="318" y="491"/>
                  </a:cubicBezTo>
                  <a:cubicBezTo>
                    <a:pt x="337" y="491"/>
                    <a:pt x="489" y="506"/>
                    <a:pt x="489" y="506"/>
                  </a:cubicBezTo>
                  <a:cubicBezTo>
                    <a:pt x="489" y="506"/>
                    <a:pt x="494" y="464"/>
                    <a:pt x="498" y="421"/>
                  </a:cubicBezTo>
                  <a:cubicBezTo>
                    <a:pt x="503" y="364"/>
                    <a:pt x="498" y="336"/>
                    <a:pt x="478" y="338"/>
                  </a:cubicBezTo>
                  <a:cubicBezTo>
                    <a:pt x="467" y="339"/>
                    <a:pt x="449" y="350"/>
                    <a:pt x="426" y="349"/>
                  </a:cubicBezTo>
                  <a:cubicBezTo>
                    <a:pt x="403" y="348"/>
                    <a:pt x="378" y="329"/>
                    <a:pt x="381" y="292"/>
                  </a:cubicBezTo>
                  <a:cubicBezTo>
                    <a:pt x="384" y="263"/>
                    <a:pt x="399" y="243"/>
                    <a:pt x="422" y="244"/>
                  </a:cubicBezTo>
                  <a:cubicBezTo>
                    <a:pt x="444" y="246"/>
                    <a:pt x="468" y="260"/>
                    <a:pt x="483" y="260"/>
                  </a:cubicBezTo>
                  <a:cubicBezTo>
                    <a:pt x="493" y="261"/>
                    <a:pt x="501" y="198"/>
                    <a:pt x="501" y="177"/>
                  </a:cubicBezTo>
                  <a:cubicBezTo>
                    <a:pt x="501" y="135"/>
                    <a:pt x="496" y="109"/>
                    <a:pt x="496" y="109"/>
                  </a:cubicBezTo>
                </a:path>
              </a:pathLst>
            </a:custGeom>
            <a:solidFill>
              <a:schemeClr val="accent3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5" name="任意多边形: 形状 54"/>
            <p:cNvSpPr/>
            <p:nvPr/>
          </p:nvSpPr>
          <p:spPr bwMode="auto">
            <a:xfrm>
              <a:off x="3407945" y="3004379"/>
              <a:ext cx="299738" cy="310140"/>
            </a:xfrm>
            <a:custGeom>
              <a:gdLst>
                <a:gd fmla="*/ 94055 w 317452" name="connsiteX0"/>
                <a:gd fmla="*/ 135965 h 328468" name="connsiteY0"/>
                <a:gd fmla="*/ 94407 w 317452" name="connsiteX1"/>
                <a:gd fmla="*/ 136055 h 328468" name="connsiteY1"/>
                <a:gd fmla="*/ 104825 w 317452" name="connsiteX2"/>
                <a:gd fmla="*/ 158537 h 328468" name="connsiteY2"/>
                <a:gd fmla="*/ 106109 w 317452" name="connsiteX3"/>
                <a:gd fmla="*/ 161308 h 328468" name="connsiteY3"/>
                <a:gd fmla="*/ 98162 w 317452" name="connsiteX4"/>
                <a:gd fmla="*/ 160053 h 328468" name="connsiteY4"/>
                <a:gd fmla="*/ 96849 w 317452" name="connsiteX5"/>
                <a:gd fmla="*/ 160053 h 328468" name="connsiteY5"/>
                <a:gd fmla="*/ 92911 w 317452" name="connsiteX6"/>
                <a:gd fmla="*/ 137630 h 328468" name="connsiteY6"/>
                <a:gd fmla="*/ 93506 w 317452" name="connsiteX7"/>
                <a:gd fmla="*/ 136765 h 328468" name="connsiteY7"/>
                <a:gd fmla="*/ 39496 w 317452" name="connsiteX8"/>
                <a:gd fmla="*/ 115887 h 328468" name="connsiteY8"/>
                <a:gd fmla="*/ 51437 w 317452" name="connsiteX9"/>
                <a:gd fmla="*/ 165488 h 328468" name="connsiteY9"/>
                <a:gd fmla="*/ 48784 w 317452" name="connsiteX10"/>
                <a:gd fmla="*/ 166793 h 328468" name="connsiteY10"/>
                <a:gd fmla="*/ 47457 w 317452" name="connsiteX11"/>
                <a:gd fmla="*/ 170709 h 328468" name="connsiteY11"/>
                <a:gd fmla="*/ 48784 w 317452" name="connsiteX12"/>
                <a:gd fmla="*/ 173319 h 328468" name="connsiteY12"/>
                <a:gd fmla="*/ 52764 w 317452" name="connsiteX13"/>
                <a:gd fmla="*/ 175930 h 328468" name="connsiteY13"/>
                <a:gd fmla="*/ 55418 w 317452" name="connsiteX14"/>
                <a:gd fmla="*/ 174625 h 328468" name="connsiteY14"/>
                <a:gd fmla="*/ 87263 w 317452" name="connsiteX15"/>
                <a:gd fmla="*/ 216393 h 328468" name="connsiteY15"/>
                <a:gd fmla="*/ 55418 w 317452" name="connsiteX16"/>
                <a:gd fmla="*/ 230752 h 328468" name="connsiteY16"/>
                <a:gd fmla="*/ 38169 w 317452" name="connsiteX17"/>
                <a:gd fmla="*/ 224225 h 328468" name="connsiteY17"/>
                <a:gd fmla="*/ 1017 w 317452" name="connsiteX18"/>
                <a:gd fmla="*/ 147214 h 328468" name="connsiteY18"/>
                <a:gd fmla="*/ 7651 w 317452" name="connsiteX19"/>
                <a:gd fmla="*/ 128940 h 328468" name="connsiteY19"/>
                <a:gd fmla="*/ 39496 w 317452" name="connsiteX20"/>
                <a:gd fmla="*/ 115887 h 328468" name="connsiteY20"/>
                <a:gd fmla="*/ 63900 w 317452" name="connsiteX21"/>
                <a:gd fmla="*/ 106627 h 328468" name="connsiteY21"/>
                <a:gd fmla="*/ 71807 w 317452" name="connsiteX22"/>
                <a:gd fmla="*/ 114982 h 328468" name="connsiteY22"/>
                <a:gd fmla="*/ 81033 w 317452" name="connsiteX23"/>
                <a:gd fmla="*/ 133331 h 328468" name="connsiteY23"/>
                <a:gd fmla="*/ 87623 w 317452" name="connsiteX24"/>
                <a:gd fmla="*/ 130710 h 328468" name="connsiteY24"/>
                <a:gd fmla="*/ 95803 w 317452" name="connsiteX25"/>
                <a:gd fmla="*/ 133422 h 328468" name="connsiteY25"/>
                <a:gd fmla="*/ 94055 w 317452" name="connsiteX26"/>
                <a:gd fmla="*/ 135965 h 328468" name="connsiteY26"/>
                <a:gd fmla="*/ 89115 w 317452" name="connsiteX27"/>
                <a:gd fmla="*/ 134702 h 328468" name="connsiteY27"/>
                <a:gd fmla="*/ 83823 w 317452" name="connsiteX28"/>
                <a:gd fmla="*/ 137407 h 328468" name="connsiteY28"/>
                <a:gd fmla="*/ 82500 w 317452" name="connsiteX29"/>
                <a:gd fmla="*/ 137407 h 328468" name="connsiteY29"/>
                <a:gd fmla="*/ 97053 w 317452" name="connsiteX30"/>
                <a:gd fmla="*/ 169863 h 328468" name="connsiteY30"/>
                <a:gd fmla="*/ 98375 w 317452" name="connsiteX31"/>
                <a:gd fmla="*/ 169863 h 328468" name="connsiteY31"/>
                <a:gd fmla="*/ 103667 w 317452" name="connsiteX32"/>
                <a:gd fmla="*/ 167158 h 328468" name="connsiteY32"/>
                <a:gd fmla="*/ 106313 w 317452" name="connsiteX33"/>
                <a:gd fmla="*/ 161749 h 328468" name="connsiteY33"/>
                <a:gd fmla="*/ 106109 w 317452" name="connsiteX34"/>
                <a:gd fmla="*/ 161308 h 328468" name="connsiteY34"/>
                <a:gd fmla="*/ 109648 w 317452" name="connsiteX35"/>
                <a:gd fmla="*/ 161866 h 328468" name="connsiteY35"/>
                <a:gd fmla="*/ 110272 w 317452" name="connsiteX36"/>
                <a:gd fmla="*/ 161402 h 328468" name="connsiteY36"/>
                <a:gd fmla="*/ 110522 w 317452" name="connsiteX37"/>
                <a:gd fmla="*/ 164622 h 328468" name="connsiteY37"/>
                <a:gd fmla="*/ 106074 w 317452" name="connsiteX38"/>
                <a:gd fmla="*/ 170028 h 328468" name="connsiteY38"/>
                <a:gd fmla="*/ 99484 w 317452" name="connsiteX39"/>
                <a:gd fmla="*/ 172650 h 328468" name="connsiteY39"/>
                <a:gd fmla="*/ 107391 w 317452" name="connsiteX40"/>
                <a:gd fmla="*/ 192309 h 328468" name="connsiteY40"/>
                <a:gd fmla="*/ 100802 w 317452" name="connsiteX41"/>
                <a:gd fmla="*/ 211968 h 328468" name="connsiteY41"/>
                <a:gd fmla="*/ 91576 w 317452" name="connsiteX42"/>
                <a:gd fmla="*/ 215900 h 328468" name="connsiteY42"/>
                <a:gd fmla="*/ 59946 w 317452" name="connsiteX43"/>
                <a:gd fmla="*/ 172650 h 328468" name="connsiteY43"/>
                <a:gd fmla="*/ 62582 w 317452" name="connsiteX44"/>
                <a:gd fmla="*/ 171339 h 328468" name="connsiteY44"/>
                <a:gd fmla="*/ 63900 w 317452" name="connsiteX45"/>
                <a:gd fmla="*/ 166097 h 328468" name="connsiteY45"/>
                <a:gd fmla="*/ 62582 w 317452" name="connsiteX46"/>
                <a:gd fmla="*/ 163475 h 328468" name="connsiteY46"/>
                <a:gd fmla="*/ 58628 w 317452" name="connsiteX47"/>
                <a:gd fmla="*/ 162165 h 328468" name="connsiteY47"/>
                <a:gd fmla="*/ 54674 w 317452" name="connsiteX48"/>
                <a:gd fmla="*/ 163475 h 328468" name="connsiteY48"/>
                <a:gd fmla="*/ 42813 w 317452" name="connsiteX49"/>
                <a:gd fmla="*/ 111051 h 328468" name="connsiteY49"/>
                <a:gd fmla="*/ 52038 w 317452" name="connsiteX50"/>
                <a:gd fmla="*/ 107119 h 328468" name="connsiteY50"/>
                <a:gd fmla="*/ 63900 w 317452" name="connsiteX51"/>
                <a:gd fmla="*/ 106627 h 328468" name="connsiteY51"/>
                <a:gd fmla="*/ 221560 w 317452" name="connsiteX52"/>
                <a:gd fmla="*/ 67725 h 328468" name="connsiteY52"/>
                <a:gd fmla="*/ 239938 w 317452" name="connsiteX53"/>
                <a:gd fmla="*/ 67725 h 328468" name="connsiteY53"/>
                <a:gd fmla="*/ 249127 w 317452" name="connsiteX54"/>
                <a:gd fmla="*/ 90147 h 328468" name="connsiteY54"/>
                <a:gd fmla="*/ 249127 w 317452" name="connsiteX55"/>
                <a:gd fmla="*/ 99380 h 328468" name="connsiteY55"/>
                <a:gd fmla="*/ 259629 w 317452" name="connsiteX56"/>
                <a:gd fmla="*/ 162691 h 328468" name="connsiteY56"/>
                <a:gd fmla="*/ 300324 w 317452" name="connsiteX57"/>
                <a:gd fmla="*/ 193027 h 328468" name="connsiteY57"/>
                <a:gd fmla="*/ 304262 w 317452" name="connsiteX58"/>
                <a:gd fmla="*/ 215450 h 328468" name="connsiteY58"/>
                <a:gd fmla="*/ 283258 w 317452" name="connsiteX59"/>
                <a:gd fmla="*/ 219407 h 328468" name="connsiteY59"/>
                <a:gd fmla="*/ 281946 w 317452" name="connsiteX60"/>
                <a:gd fmla="*/ 218088 h 328468" name="connsiteY60"/>
                <a:gd fmla="*/ 236000 w 317452" name="connsiteX61"/>
                <a:gd fmla="*/ 185113 h 328468" name="connsiteY61"/>
                <a:gd fmla="*/ 229436 w 317452" name="connsiteX62"/>
                <a:gd fmla="*/ 174562 h 328468" name="connsiteY62"/>
                <a:gd fmla="*/ 224185 w 317452" name="connsiteX63"/>
                <a:gd fmla="*/ 145544 h 328468" name="connsiteY63"/>
                <a:gd fmla="*/ 196617 w 317452" name="connsiteX64"/>
                <a:gd fmla="*/ 194346 h 328468" name="connsiteY64"/>
                <a:gd fmla="*/ 229436 w 317452" name="connsiteX65"/>
                <a:gd fmla="*/ 243148 h 328468" name="connsiteY65"/>
                <a:gd fmla="*/ 230749 w 317452" name="connsiteX66"/>
                <a:gd fmla="*/ 265571 h 328468" name="connsiteY66"/>
                <a:gd fmla="*/ 195305 w 317452" name="connsiteX67"/>
                <a:gd fmla="*/ 318329 h 328468" name="connsiteY67"/>
                <a:gd fmla="*/ 169050 w 317452" name="connsiteX68"/>
                <a:gd fmla="*/ 323605 h 328468" name="connsiteY68"/>
                <a:gd fmla="*/ 167737 w 317452" name="connsiteX69"/>
                <a:gd fmla="*/ 323605 h 328468" name="connsiteY69"/>
                <a:gd fmla="*/ 162486 w 317452" name="connsiteX70"/>
                <a:gd fmla="*/ 297226 h 328468" name="connsiteY70"/>
                <a:gd fmla="*/ 191366 w 317452" name="connsiteX71"/>
                <a:gd fmla="*/ 255019 h 328468" name="connsiteY71"/>
                <a:gd fmla="*/ 167737 w 317452" name="connsiteX72"/>
                <a:gd fmla="*/ 220726 h 328468" name="connsiteY72"/>
                <a:gd fmla="*/ 70594 w 317452" name="connsiteX73"/>
                <a:gd fmla="*/ 322286 h 328468" name="connsiteY73"/>
                <a:gd fmla="*/ 46965 w 317452" name="connsiteX74"/>
                <a:gd fmla="*/ 326243 h 328468" name="connsiteY74"/>
                <a:gd fmla="*/ 44339 w 317452" name="connsiteX75"/>
                <a:gd fmla="*/ 322286 h 328468" name="connsiteY75"/>
                <a:gd fmla="*/ 43027 w 317452" name="connsiteX76"/>
                <a:gd fmla="*/ 295907 h 328468" name="connsiteY76"/>
                <a:gd fmla="*/ 144108 w 317452" name="connsiteX77"/>
                <a:gd fmla="*/ 189070 h 328468" name="connsiteY77"/>
                <a:gd fmla="*/ 148046 w 317452" name="connsiteX78"/>
                <a:gd fmla="*/ 177200 h 328468" name="connsiteY78"/>
                <a:gd fmla="*/ 190054 w 317452" name="connsiteX79"/>
                <a:gd fmla="*/ 103337 h 328468" name="connsiteY79"/>
                <a:gd fmla="*/ 151984 w 317452" name="connsiteX80"/>
                <a:gd fmla="*/ 107294 h 328468" name="connsiteY80"/>
                <a:gd fmla="*/ 119166 w 317452" name="connsiteX81"/>
                <a:gd fmla="*/ 154777 h 328468" name="connsiteY81"/>
                <a:gd fmla="*/ 110272 w 317452" name="connsiteX82"/>
                <a:gd fmla="*/ 161402 h 328468" name="connsiteY82"/>
                <a:gd fmla="*/ 110027 w 317452" name="connsiteX83"/>
                <a:gd fmla="*/ 158233 h 328468" name="connsiteY83"/>
                <a:gd fmla="*/ 99484 w 317452" name="connsiteX84"/>
                <a:gd fmla="*/ 134642 h 328468" name="connsiteY84"/>
                <a:gd fmla="*/ 95803 w 317452" name="connsiteX85"/>
                <a:gd fmla="*/ 133422 h 328468" name="connsiteY85"/>
                <a:gd fmla="*/ 97670 w 317452" name="connsiteX86"/>
                <a:gd fmla="*/ 130706 h 328468" name="connsiteY86"/>
                <a:gd fmla="*/ 130980 w 317452" name="connsiteX87"/>
                <a:gd fmla="*/ 82234 h 328468" name="connsiteY87"/>
                <a:gd fmla="*/ 141482 w 317452" name="connsiteX88"/>
                <a:gd fmla="*/ 75639 h 328468" name="connsiteY88"/>
                <a:gd fmla="*/ 221560 w 317452" name="connsiteX89"/>
                <a:gd fmla="*/ 67725 h 328468" name="connsiteY89"/>
                <a:gd fmla="*/ 276970 w 317452" name="connsiteX90"/>
                <a:gd fmla="*/ 0 h 328468" name="connsiteY90"/>
                <a:gd fmla="*/ 317452 w 317452" name="connsiteX91"/>
                <a:gd fmla="*/ 39688 h 328468" name="connsiteY91"/>
                <a:gd fmla="*/ 276970 w 317452" name="connsiteX92"/>
                <a:gd fmla="*/ 79376 h 328468" name="connsiteY92"/>
                <a:gd fmla="*/ 236488 w 317452" name="connsiteX93"/>
                <a:gd fmla="*/ 39688 h 328468" name="connsiteY93"/>
                <a:gd fmla="*/ 276970 w 317452" name="connsiteX94"/>
                <a:gd fmla="*/ 0 h 328468" name="connsiteY9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b="b" l="l" r="r" t="t"/>
              <a:pathLst>
                <a:path h="328468" w="317452">
                  <a:moveTo>
                    <a:pt x="94055" y="135965"/>
                  </a:moveTo>
                  <a:lnTo>
                    <a:pt x="94407" y="136055"/>
                  </a:lnTo>
                  <a:cubicBezTo>
                    <a:pt x="100360" y="148902"/>
                    <a:pt x="103337" y="155325"/>
                    <a:pt x="104825" y="158537"/>
                  </a:cubicBezTo>
                  <a:lnTo>
                    <a:pt x="106109" y="161308"/>
                  </a:lnTo>
                  <a:lnTo>
                    <a:pt x="98162" y="160053"/>
                  </a:lnTo>
                  <a:cubicBezTo>
                    <a:pt x="98162" y="160053"/>
                    <a:pt x="96849" y="160053"/>
                    <a:pt x="96849" y="160053"/>
                  </a:cubicBezTo>
                  <a:cubicBezTo>
                    <a:pt x="90285" y="154777"/>
                    <a:pt x="87660" y="144225"/>
                    <a:pt x="92911" y="137630"/>
                  </a:cubicBezTo>
                  <a:cubicBezTo>
                    <a:pt x="92911" y="137630"/>
                    <a:pt x="92911" y="137630"/>
                    <a:pt x="93506" y="136765"/>
                  </a:cubicBezTo>
                  <a:close/>
                  <a:moveTo>
                    <a:pt x="39496" y="115887"/>
                  </a:moveTo>
                  <a:cubicBezTo>
                    <a:pt x="39496" y="115887"/>
                    <a:pt x="39496" y="115887"/>
                    <a:pt x="51437" y="165488"/>
                  </a:cubicBezTo>
                  <a:cubicBezTo>
                    <a:pt x="51437" y="165488"/>
                    <a:pt x="51437" y="165488"/>
                    <a:pt x="48784" y="166793"/>
                  </a:cubicBezTo>
                  <a:cubicBezTo>
                    <a:pt x="47457" y="166793"/>
                    <a:pt x="47457" y="169403"/>
                    <a:pt x="47457" y="170709"/>
                  </a:cubicBezTo>
                  <a:cubicBezTo>
                    <a:pt x="47457" y="170709"/>
                    <a:pt x="47457" y="170709"/>
                    <a:pt x="48784" y="173319"/>
                  </a:cubicBezTo>
                  <a:cubicBezTo>
                    <a:pt x="50111" y="175930"/>
                    <a:pt x="51437" y="175930"/>
                    <a:pt x="52764" y="175930"/>
                  </a:cubicBezTo>
                  <a:lnTo>
                    <a:pt x="55418" y="174625"/>
                  </a:lnTo>
                  <a:cubicBezTo>
                    <a:pt x="55418" y="174625"/>
                    <a:pt x="55418" y="174625"/>
                    <a:pt x="87263" y="216393"/>
                  </a:cubicBezTo>
                  <a:cubicBezTo>
                    <a:pt x="87263" y="216393"/>
                    <a:pt x="87263" y="216393"/>
                    <a:pt x="55418" y="230752"/>
                  </a:cubicBezTo>
                  <a:cubicBezTo>
                    <a:pt x="48784" y="233362"/>
                    <a:pt x="40823" y="230752"/>
                    <a:pt x="38169" y="224225"/>
                  </a:cubicBezTo>
                  <a:cubicBezTo>
                    <a:pt x="38169" y="224225"/>
                    <a:pt x="38169" y="224225"/>
                    <a:pt x="1017" y="147214"/>
                  </a:cubicBezTo>
                  <a:cubicBezTo>
                    <a:pt x="-1637" y="140687"/>
                    <a:pt x="1017" y="132856"/>
                    <a:pt x="7651" y="128940"/>
                  </a:cubicBezTo>
                  <a:cubicBezTo>
                    <a:pt x="7651" y="128940"/>
                    <a:pt x="7651" y="128940"/>
                    <a:pt x="39496" y="115887"/>
                  </a:cubicBezTo>
                  <a:close/>
                  <a:moveTo>
                    <a:pt x="63900" y="106627"/>
                  </a:moveTo>
                  <a:cubicBezTo>
                    <a:pt x="67524" y="108102"/>
                    <a:pt x="70489" y="111051"/>
                    <a:pt x="71807" y="114982"/>
                  </a:cubicBezTo>
                  <a:cubicBezTo>
                    <a:pt x="71807" y="114982"/>
                    <a:pt x="71807" y="114982"/>
                    <a:pt x="81033" y="133331"/>
                  </a:cubicBezTo>
                  <a:cubicBezTo>
                    <a:pt x="81033" y="133331"/>
                    <a:pt x="81033" y="133331"/>
                    <a:pt x="87623" y="130710"/>
                  </a:cubicBezTo>
                  <a:lnTo>
                    <a:pt x="95803" y="133422"/>
                  </a:lnTo>
                  <a:lnTo>
                    <a:pt x="94055" y="135965"/>
                  </a:lnTo>
                  <a:lnTo>
                    <a:pt x="89115" y="134702"/>
                  </a:lnTo>
                  <a:cubicBezTo>
                    <a:pt x="89115" y="134702"/>
                    <a:pt x="89115" y="134702"/>
                    <a:pt x="83823" y="137407"/>
                  </a:cubicBezTo>
                  <a:cubicBezTo>
                    <a:pt x="83823" y="137407"/>
                    <a:pt x="82500" y="137407"/>
                    <a:pt x="82500" y="137407"/>
                  </a:cubicBezTo>
                  <a:cubicBezTo>
                    <a:pt x="82500" y="137407"/>
                    <a:pt x="82500" y="137407"/>
                    <a:pt x="97053" y="169863"/>
                  </a:cubicBezTo>
                  <a:cubicBezTo>
                    <a:pt x="97053" y="169863"/>
                    <a:pt x="97053" y="169863"/>
                    <a:pt x="98375" y="169863"/>
                  </a:cubicBezTo>
                  <a:lnTo>
                    <a:pt x="103667" y="167158"/>
                  </a:lnTo>
                  <a:cubicBezTo>
                    <a:pt x="106313" y="165806"/>
                    <a:pt x="106313" y="163101"/>
                    <a:pt x="106313" y="161749"/>
                  </a:cubicBezTo>
                  <a:lnTo>
                    <a:pt x="106109" y="161308"/>
                  </a:lnTo>
                  <a:lnTo>
                    <a:pt x="109648" y="161866"/>
                  </a:lnTo>
                  <a:lnTo>
                    <a:pt x="110272" y="161402"/>
                  </a:lnTo>
                  <a:lnTo>
                    <a:pt x="110522" y="164622"/>
                  </a:lnTo>
                  <a:cubicBezTo>
                    <a:pt x="109698" y="166752"/>
                    <a:pt x="108051" y="168718"/>
                    <a:pt x="106074" y="170028"/>
                  </a:cubicBezTo>
                  <a:cubicBezTo>
                    <a:pt x="106074" y="170028"/>
                    <a:pt x="106074" y="170028"/>
                    <a:pt x="99484" y="172650"/>
                  </a:cubicBezTo>
                  <a:cubicBezTo>
                    <a:pt x="99484" y="172650"/>
                    <a:pt x="99484" y="172650"/>
                    <a:pt x="107391" y="192309"/>
                  </a:cubicBezTo>
                  <a:cubicBezTo>
                    <a:pt x="111345" y="198862"/>
                    <a:pt x="107391" y="208036"/>
                    <a:pt x="100802" y="211968"/>
                  </a:cubicBezTo>
                  <a:cubicBezTo>
                    <a:pt x="100802" y="211968"/>
                    <a:pt x="100802" y="211968"/>
                    <a:pt x="91576" y="215900"/>
                  </a:cubicBezTo>
                  <a:cubicBezTo>
                    <a:pt x="91576" y="215900"/>
                    <a:pt x="91576" y="215900"/>
                    <a:pt x="59946" y="172650"/>
                  </a:cubicBezTo>
                  <a:cubicBezTo>
                    <a:pt x="59946" y="172650"/>
                    <a:pt x="59946" y="172650"/>
                    <a:pt x="62582" y="171339"/>
                  </a:cubicBezTo>
                  <a:cubicBezTo>
                    <a:pt x="65218" y="170028"/>
                    <a:pt x="65218" y="167407"/>
                    <a:pt x="63900" y="166097"/>
                  </a:cubicBezTo>
                  <a:cubicBezTo>
                    <a:pt x="63900" y="166097"/>
                    <a:pt x="63900" y="166097"/>
                    <a:pt x="62582" y="163475"/>
                  </a:cubicBezTo>
                  <a:cubicBezTo>
                    <a:pt x="62582" y="162165"/>
                    <a:pt x="59946" y="160854"/>
                    <a:pt x="58628" y="162165"/>
                  </a:cubicBezTo>
                  <a:cubicBezTo>
                    <a:pt x="58628" y="162165"/>
                    <a:pt x="58628" y="162165"/>
                    <a:pt x="54674" y="163475"/>
                  </a:cubicBezTo>
                  <a:cubicBezTo>
                    <a:pt x="54674" y="163475"/>
                    <a:pt x="54674" y="163475"/>
                    <a:pt x="42813" y="111051"/>
                  </a:cubicBezTo>
                  <a:cubicBezTo>
                    <a:pt x="42813" y="111051"/>
                    <a:pt x="42813" y="111051"/>
                    <a:pt x="52038" y="107119"/>
                  </a:cubicBezTo>
                  <a:cubicBezTo>
                    <a:pt x="55992" y="105153"/>
                    <a:pt x="60275" y="105153"/>
                    <a:pt x="63900" y="106627"/>
                  </a:cubicBezTo>
                  <a:close/>
                  <a:moveTo>
                    <a:pt x="221560" y="67725"/>
                  </a:moveTo>
                  <a:cubicBezTo>
                    <a:pt x="226810" y="65087"/>
                    <a:pt x="234687" y="65087"/>
                    <a:pt x="239938" y="67725"/>
                  </a:cubicBezTo>
                  <a:cubicBezTo>
                    <a:pt x="247814" y="73001"/>
                    <a:pt x="250440" y="80915"/>
                    <a:pt x="249127" y="90147"/>
                  </a:cubicBezTo>
                  <a:cubicBezTo>
                    <a:pt x="249127" y="92785"/>
                    <a:pt x="249127" y="96742"/>
                    <a:pt x="249127" y="99380"/>
                  </a:cubicBezTo>
                  <a:cubicBezTo>
                    <a:pt x="249127" y="99380"/>
                    <a:pt x="249127" y="99380"/>
                    <a:pt x="259629" y="162691"/>
                  </a:cubicBezTo>
                  <a:cubicBezTo>
                    <a:pt x="259629" y="162691"/>
                    <a:pt x="259629" y="162691"/>
                    <a:pt x="300324" y="193027"/>
                  </a:cubicBezTo>
                  <a:cubicBezTo>
                    <a:pt x="308200" y="198303"/>
                    <a:pt x="309513" y="207536"/>
                    <a:pt x="304262" y="215450"/>
                  </a:cubicBezTo>
                  <a:cubicBezTo>
                    <a:pt x="299011" y="222045"/>
                    <a:pt x="289822" y="223363"/>
                    <a:pt x="283258" y="219407"/>
                  </a:cubicBezTo>
                  <a:cubicBezTo>
                    <a:pt x="283258" y="219407"/>
                    <a:pt x="281946" y="219407"/>
                    <a:pt x="281946" y="218088"/>
                  </a:cubicBezTo>
                  <a:cubicBezTo>
                    <a:pt x="281946" y="218088"/>
                    <a:pt x="281946" y="218088"/>
                    <a:pt x="236000" y="185113"/>
                  </a:cubicBezTo>
                  <a:cubicBezTo>
                    <a:pt x="232061" y="182475"/>
                    <a:pt x="230749" y="178518"/>
                    <a:pt x="229436" y="174562"/>
                  </a:cubicBezTo>
                  <a:cubicBezTo>
                    <a:pt x="229436" y="174562"/>
                    <a:pt x="229436" y="174562"/>
                    <a:pt x="224185" y="145544"/>
                  </a:cubicBezTo>
                  <a:cubicBezTo>
                    <a:pt x="224185" y="145544"/>
                    <a:pt x="224185" y="145544"/>
                    <a:pt x="196617" y="194346"/>
                  </a:cubicBezTo>
                  <a:cubicBezTo>
                    <a:pt x="196617" y="194346"/>
                    <a:pt x="196617" y="194346"/>
                    <a:pt x="229436" y="243148"/>
                  </a:cubicBezTo>
                  <a:cubicBezTo>
                    <a:pt x="234687" y="249743"/>
                    <a:pt x="234687" y="258976"/>
                    <a:pt x="230749" y="265571"/>
                  </a:cubicBezTo>
                  <a:cubicBezTo>
                    <a:pt x="230749" y="265571"/>
                    <a:pt x="230749" y="265571"/>
                    <a:pt x="195305" y="318329"/>
                  </a:cubicBezTo>
                  <a:cubicBezTo>
                    <a:pt x="188741" y="326243"/>
                    <a:pt x="178239" y="328881"/>
                    <a:pt x="169050" y="323605"/>
                  </a:cubicBezTo>
                  <a:cubicBezTo>
                    <a:pt x="169050" y="323605"/>
                    <a:pt x="169050" y="323605"/>
                    <a:pt x="167737" y="323605"/>
                  </a:cubicBezTo>
                  <a:cubicBezTo>
                    <a:pt x="159861" y="318329"/>
                    <a:pt x="157235" y="305140"/>
                    <a:pt x="162486" y="297226"/>
                  </a:cubicBezTo>
                  <a:cubicBezTo>
                    <a:pt x="162486" y="297226"/>
                    <a:pt x="162486" y="297226"/>
                    <a:pt x="191366" y="255019"/>
                  </a:cubicBezTo>
                  <a:cubicBezTo>
                    <a:pt x="191366" y="255019"/>
                    <a:pt x="191366" y="255019"/>
                    <a:pt x="167737" y="220726"/>
                  </a:cubicBezTo>
                  <a:cubicBezTo>
                    <a:pt x="167737" y="220726"/>
                    <a:pt x="167737" y="220726"/>
                    <a:pt x="70594" y="322286"/>
                  </a:cubicBezTo>
                  <a:cubicBezTo>
                    <a:pt x="65343" y="328881"/>
                    <a:pt x="54841" y="330200"/>
                    <a:pt x="46965" y="326243"/>
                  </a:cubicBezTo>
                  <a:cubicBezTo>
                    <a:pt x="45652" y="324924"/>
                    <a:pt x="44339" y="323605"/>
                    <a:pt x="44339" y="322286"/>
                  </a:cubicBezTo>
                  <a:cubicBezTo>
                    <a:pt x="36463" y="315691"/>
                    <a:pt x="36463" y="303821"/>
                    <a:pt x="43027" y="295907"/>
                  </a:cubicBezTo>
                  <a:cubicBezTo>
                    <a:pt x="43027" y="295907"/>
                    <a:pt x="43027" y="295907"/>
                    <a:pt x="144108" y="189070"/>
                  </a:cubicBezTo>
                  <a:cubicBezTo>
                    <a:pt x="144108" y="185113"/>
                    <a:pt x="145421" y="181156"/>
                    <a:pt x="148046" y="177200"/>
                  </a:cubicBezTo>
                  <a:cubicBezTo>
                    <a:pt x="148046" y="177200"/>
                    <a:pt x="148046" y="177200"/>
                    <a:pt x="190054" y="103337"/>
                  </a:cubicBezTo>
                  <a:cubicBezTo>
                    <a:pt x="190054" y="103337"/>
                    <a:pt x="190054" y="103337"/>
                    <a:pt x="151984" y="107294"/>
                  </a:cubicBezTo>
                  <a:cubicBezTo>
                    <a:pt x="151984" y="107294"/>
                    <a:pt x="151984" y="107294"/>
                    <a:pt x="119166" y="154777"/>
                  </a:cubicBezTo>
                  <a:lnTo>
                    <a:pt x="110272" y="161402"/>
                  </a:lnTo>
                  <a:lnTo>
                    <a:pt x="110027" y="158233"/>
                  </a:lnTo>
                  <a:cubicBezTo>
                    <a:pt x="99484" y="134642"/>
                    <a:pt x="99484" y="134642"/>
                    <a:pt x="99484" y="134642"/>
                  </a:cubicBezTo>
                  <a:lnTo>
                    <a:pt x="95803" y="133422"/>
                  </a:lnTo>
                  <a:lnTo>
                    <a:pt x="97670" y="130706"/>
                  </a:lnTo>
                  <a:cubicBezTo>
                    <a:pt x="102428" y="123781"/>
                    <a:pt x="111946" y="109932"/>
                    <a:pt x="130980" y="82234"/>
                  </a:cubicBezTo>
                  <a:cubicBezTo>
                    <a:pt x="133606" y="78277"/>
                    <a:pt x="137544" y="75639"/>
                    <a:pt x="141482" y="75639"/>
                  </a:cubicBezTo>
                  <a:cubicBezTo>
                    <a:pt x="141482" y="75639"/>
                    <a:pt x="141482" y="75639"/>
                    <a:pt x="221560" y="67725"/>
                  </a:cubicBezTo>
                  <a:close/>
                  <a:moveTo>
                    <a:pt x="276970" y="0"/>
                  </a:moveTo>
                  <a:cubicBezTo>
                    <a:pt x="299328" y="0"/>
                    <a:pt x="317452" y="17769"/>
                    <a:pt x="317452" y="39688"/>
                  </a:cubicBezTo>
                  <a:cubicBezTo>
                    <a:pt x="317452" y="61607"/>
                    <a:pt x="299328" y="79376"/>
                    <a:pt x="276970" y="79376"/>
                  </a:cubicBezTo>
                  <a:cubicBezTo>
                    <a:pt x="254612" y="79376"/>
                    <a:pt x="236488" y="61607"/>
                    <a:pt x="236488" y="39688"/>
                  </a:cubicBezTo>
                  <a:cubicBezTo>
                    <a:pt x="236488" y="17769"/>
                    <a:pt x="254612" y="0"/>
                    <a:pt x="27697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/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4645450" y="3472212"/>
            <a:ext cx="1958383" cy="611706"/>
            <a:chOff x="1317257" y="1824875"/>
            <a:chExt cx="3761195" cy="815608"/>
          </a:xfrm>
        </p:grpSpPr>
        <p:sp>
          <p:nvSpPr>
            <p:cNvPr id="41" name="文本框 367"/>
            <p:cNvSpPr txBox="1"/>
            <p:nvPr/>
          </p:nvSpPr>
          <p:spPr>
            <a:xfrm>
              <a:off x="1317257" y="2132652"/>
              <a:ext cx="3761195" cy="507831"/>
            </a:xfrm>
            <a:prstGeom prst="rect">
              <a:avLst/>
            </a:prstGeom>
            <a:noFill/>
          </p:spPr>
          <p:txBody>
            <a:bodyPr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000">
                  <a:ea charset="-122" panose="020b0503020204020204" pitchFamily="34" typeface="微软雅黑"/>
                </a:rPr>
              </a:br>
              <a:r>
                <a:rPr altLang="en-US" lang="zh-CN" sz="10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42" name="矩形 41"/>
            <p:cNvSpPr/>
            <p:nvPr/>
          </p:nvSpPr>
          <p:spPr>
            <a:xfrm>
              <a:off x="1317257" y="1824875"/>
              <a:ext cx="3761195" cy="307777"/>
            </a:xfrm>
            <a:prstGeom prst="rect">
              <a:avLst/>
            </a:prstGeom>
          </p:spPr>
          <p:txBody>
            <a:bodyPr bIns="0" lIns="0" rIns="0" tIns="0" wrap="none">
              <a:normAutofit lnSpcReduction="10000"/>
            </a:bodyPr>
            <a:lstStyle/>
            <a:p>
              <a:r>
                <a:rPr altLang="en-US" b="1" lang="zh-CN" sz="1600">
                  <a:solidFill>
                    <a:srgbClr val="34425B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cxnSp>
        <p:nvCxnSpPr>
          <p:cNvPr id="43" name="直接连接符 42"/>
          <p:cNvCxnSpPr/>
          <p:nvPr/>
        </p:nvCxnSpPr>
        <p:spPr>
          <a:xfrm>
            <a:off x="4568544" y="3238902"/>
            <a:ext cx="1836204" cy="0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组合 43"/>
          <p:cNvGrpSpPr/>
          <p:nvPr/>
        </p:nvGrpSpPr>
        <p:grpSpPr>
          <a:xfrm>
            <a:off x="6837352" y="1480502"/>
            <a:ext cx="1958383" cy="611706"/>
            <a:chOff x="1317257" y="1824875"/>
            <a:chExt cx="3761195" cy="815608"/>
          </a:xfrm>
        </p:grpSpPr>
        <p:sp>
          <p:nvSpPr>
            <p:cNvPr id="45" name="文本框 369"/>
            <p:cNvSpPr txBox="1"/>
            <p:nvPr/>
          </p:nvSpPr>
          <p:spPr>
            <a:xfrm>
              <a:off x="1317257" y="2132652"/>
              <a:ext cx="3761195" cy="507831"/>
            </a:xfrm>
            <a:prstGeom prst="rect">
              <a:avLst/>
            </a:prstGeom>
            <a:noFill/>
          </p:spPr>
          <p:txBody>
            <a:bodyPr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000">
                  <a:ea charset="-122" panose="020b0503020204020204" pitchFamily="34" typeface="微软雅黑"/>
                </a:rPr>
              </a:br>
              <a:r>
                <a:rPr altLang="en-US" lang="zh-CN" sz="10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46" name="矩形 45"/>
            <p:cNvSpPr/>
            <p:nvPr/>
          </p:nvSpPr>
          <p:spPr>
            <a:xfrm>
              <a:off x="1317257" y="1824875"/>
              <a:ext cx="3761195" cy="307777"/>
            </a:xfrm>
            <a:prstGeom prst="rect">
              <a:avLst/>
            </a:prstGeom>
          </p:spPr>
          <p:txBody>
            <a:bodyPr bIns="0" lIns="0" rIns="0" tIns="0" wrap="none">
              <a:normAutofit lnSpcReduction="10000"/>
            </a:bodyPr>
            <a:lstStyle/>
            <a:p>
              <a:r>
                <a:rPr altLang="en-US" b="1" lang="zh-CN" sz="1600">
                  <a:solidFill>
                    <a:schemeClr val="accent1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6837352" y="2473433"/>
            <a:ext cx="1958383" cy="611706"/>
            <a:chOff x="1317257" y="1824875"/>
            <a:chExt cx="3761195" cy="815608"/>
          </a:xfrm>
        </p:grpSpPr>
        <p:sp>
          <p:nvSpPr>
            <p:cNvPr id="48" name="文本框 367"/>
            <p:cNvSpPr txBox="1"/>
            <p:nvPr/>
          </p:nvSpPr>
          <p:spPr>
            <a:xfrm>
              <a:off x="1317257" y="2132652"/>
              <a:ext cx="3761195" cy="507831"/>
            </a:xfrm>
            <a:prstGeom prst="rect">
              <a:avLst/>
            </a:prstGeom>
            <a:noFill/>
          </p:spPr>
          <p:txBody>
            <a:bodyPr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000">
                  <a:ea charset="-122" panose="020b0503020204020204" pitchFamily="34" typeface="微软雅黑"/>
                </a:rPr>
              </a:br>
              <a:r>
                <a:rPr altLang="en-US" lang="zh-CN" sz="10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49" name="矩形 48"/>
            <p:cNvSpPr/>
            <p:nvPr/>
          </p:nvSpPr>
          <p:spPr>
            <a:xfrm>
              <a:off x="1317257" y="1824875"/>
              <a:ext cx="3761195" cy="307777"/>
            </a:xfrm>
            <a:prstGeom prst="rect">
              <a:avLst/>
            </a:prstGeom>
          </p:spPr>
          <p:txBody>
            <a:bodyPr bIns="0" lIns="0" rIns="0" tIns="0" wrap="none">
              <a:normAutofit lnSpcReduction="10000"/>
            </a:bodyPr>
            <a:lstStyle/>
            <a:p>
              <a:r>
                <a:rPr altLang="en-US" b="1" lang="zh-CN" sz="1600">
                  <a:solidFill>
                    <a:srgbClr val="1F8E8F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cxnSp>
        <p:nvCxnSpPr>
          <p:cNvPr id="50" name="直接连接符 49"/>
          <p:cNvCxnSpPr/>
          <p:nvPr/>
        </p:nvCxnSpPr>
        <p:spPr>
          <a:xfrm>
            <a:off x="6760446" y="2240123"/>
            <a:ext cx="1836204" cy="0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组合 50"/>
          <p:cNvGrpSpPr/>
          <p:nvPr/>
        </p:nvGrpSpPr>
        <p:grpSpPr>
          <a:xfrm>
            <a:off x="6837352" y="3472212"/>
            <a:ext cx="1958383" cy="611706"/>
            <a:chOff x="1317257" y="1824875"/>
            <a:chExt cx="3761195" cy="815608"/>
          </a:xfrm>
        </p:grpSpPr>
        <p:sp>
          <p:nvSpPr>
            <p:cNvPr id="52" name="文本框 367"/>
            <p:cNvSpPr txBox="1"/>
            <p:nvPr/>
          </p:nvSpPr>
          <p:spPr>
            <a:xfrm>
              <a:off x="1317257" y="2132652"/>
              <a:ext cx="3761195" cy="507831"/>
            </a:xfrm>
            <a:prstGeom prst="rect">
              <a:avLst/>
            </a:prstGeom>
            <a:noFill/>
          </p:spPr>
          <p:txBody>
            <a:bodyPr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000">
                  <a:ea charset="-122" panose="020b0503020204020204" pitchFamily="34" typeface="微软雅黑"/>
                </a:rPr>
              </a:br>
              <a:r>
                <a:rPr altLang="en-US" lang="zh-CN" sz="10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53" name="矩形 52"/>
            <p:cNvSpPr/>
            <p:nvPr/>
          </p:nvSpPr>
          <p:spPr>
            <a:xfrm>
              <a:off x="1317257" y="1824875"/>
              <a:ext cx="3761195" cy="307777"/>
            </a:xfrm>
            <a:prstGeom prst="rect">
              <a:avLst/>
            </a:prstGeom>
          </p:spPr>
          <p:txBody>
            <a:bodyPr bIns="0" lIns="0" rIns="0" tIns="0" wrap="none">
              <a:normAutofit lnSpcReduction="10000"/>
            </a:bodyPr>
            <a:lstStyle/>
            <a:p>
              <a:r>
                <a:rPr altLang="en-US" b="1" lang="zh-CN" sz="1600">
                  <a:solidFill>
                    <a:srgbClr val="34425B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cxnSp>
        <p:nvCxnSpPr>
          <p:cNvPr id="54" name="直接连接符 53"/>
          <p:cNvCxnSpPr/>
          <p:nvPr/>
        </p:nvCxnSpPr>
        <p:spPr>
          <a:xfrm>
            <a:off x="6760446" y="3238902"/>
            <a:ext cx="1836204" cy="0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itle 1">
            <a:extLst>
              <a:ext uri="{FF2B5EF4-FFF2-40B4-BE49-F238E27FC236}">
                <a16:creationId xmlns:a16="http://schemas.microsoft.com/office/drawing/2014/main" id="{BCBC5C1C-7D5D-4F9B-A21B-DCB7A1AFDC5F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extLst>
      <p:ext uri="{BB962C8B-B14F-4D97-AF65-F5344CB8AC3E}">
        <p14:creationId val="402032691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3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7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7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8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9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6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2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4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6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7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9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7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2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3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4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7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7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8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9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8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2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3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4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8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" name="组合 8"/>
          <p:cNvGrpSpPr/>
          <p:nvPr/>
        </p:nvGrpSpPr>
        <p:grpSpPr>
          <a:xfrm>
            <a:off x="6125050" y="3339804"/>
            <a:ext cx="1724287" cy="586458"/>
            <a:chOff x="9029821" y="3139323"/>
            <a:chExt cx="2457329" cy="835777"/>
          </a:xfrm>
        </p:grpSpPr>
        <p:sp>
          <p:nvSpPr>
            <p:cNvPr id="27" name="文本框 10"/>
            <p:cNvSpPr txBox="1"/>
            <p:nvPr/>
          </p:nvSpPr>
          <p:spPr>
            <a:xfrm>
              <a:off x="9029821" y="3385544"/>
              <a:ext cx="2457329" cy="589556"/>
            </a:xfrm>
            <a:prstGeom prst="rect">
              <a:avLst/>
            </a:prstGeom>
            <a:noFill/>
          </p:spPr>
          <p:txBody>
            <a:bodyPr anchor="ctr" anchorCtr="0" bIns="0" lIns="72000" rIns="72000" tIns="0" wrap="square">
              <a:normAutofit fontScale="92500" lnSpcReduction="20000"/>
            </a:bodyPr>
            <a:lstStyle/>
            <a:p>
              <a:pPr defTabSz="914378">
                <a:lnSpc>
                  <a:spcPct val="120000"/>
                </a:lnSpc>
                <a:defRPr/>
              </a:pPr>
              <a:r>
                <a:rPr altLang="en-US" lang="zh-CN" sz="10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000">
                  <a:ea charset="-122" panose="020b0503020204020204" pitchFamily="34" typeface="微软雅黑"/>
                </a:rPr>
              </a:br>
              <a:r>
                <a:rPr altLang="en-US" lang="zh-CN" sz="10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28" name="矩形 27"/>
            <p:cNvSpPr/>
            <p:nvPr/>
          </p:nvSpPr>
          <p:spPr>
            <a:xfrm>
              <a:off x="9029821" y="3139323"/>
              <a:ext cx="2457329" cy="246221"/>
            </a:xfrm>
            <a:prstGeom prst="rect">
              <a:avLst/>
            </a:prstGeom>
          </p:spPr>
          <p:txBody>
            <a:bodyPr bIns="0" lIns="72000" rIns="72000" tIns="0" wrap="none">
              <a:normAutofit fontScale="85000" lnSpcReduction="20000"/>
            </a:bodyPr>
            <a:lstStyle/>
            <a:p>
              <a:pPr defTabSz="914378" lvl="0">
                <a:defRPr/>
              </a:pPr>
              <a:r>
                <a:rPr altLang="en-US" b="1" lang="zh-CN" sz="1600">
                  <a:solidFill>
                    <a:schemeClr val="accent6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348101" y="3339804"/>
            <a:ext cx="1689403" cy="586458"/>
            <a:chOff x="609599" y="3139323"/>
            <a:chExt cx="2407615" cy="835777"/>
          </a:xfrm>
        </p:grpSpPr>
        <p:sp>
          <p:nvSpPr>
            <p:cNvPr id="25" name="文本框 13"/>
            <p:cNvSpPr txBox="1"/>
            <p:nvPr/>
          </p:nvSpPr>
          <p:spPr>
            <a:xfrm>
              <a:off x="609599" y="3385544"/>
              <a:ext cx="2407615" cy="589556"/>
            </a:xfrm>
            <a:prstGeom prst="rect">
              <a:avLst/>
            </a:prstGeom>
            <a:noFill/>
          </p:spPr>
          <p:txBody>
            <a:bodyPr anchor="ctr" anchorCtr="0" bIns="0" lIns="72000" rIns="72000" tIns="0" wrap="square">
              <a:normAutofit fontScale="92500" lnSpcReduction="20000"/>
            </a:bodyPr>
            <a:lstStyle/>
            <a:p>
              <a:pPr algn="r" defTabSz="914378">
                <a:lnSpc>
                  <a:spcPct val="120000"/>
                </a:lnSpc>
                <a:defRPr/>
              </a:pPr>
              <a:r>
                <a:rPr altLang="en-US" lang="zh-CN" sz="10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000">
                  <a:ea charset="-122" panose="020b0503020204020204" pitchFamily="34" typeface="微软雅黑"/>
                </a:rPr>
              </a:br>
              <a:r>
                <a:rPr altLang="en-US" lang="zh-CN" sz="10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26" name="矩形 25"/>
            <p:cNvSpPr/>
            <p:nvPr/>
          </p:nvSpPr>
          <p:spPr>
            <a:xfrm>
              <a:off x="609599" y="3139323"/>
              <a:ext cx="2407615" cy="246221"/>
            </a:xfrm>
            <a:prstGeom prst="rect">
              <a:avLst/>
            </a:prstGeom>
          </p:spPr>
          <p:txBody>
            <a:bodyPr bIns="0" lIns="72000" rIns="72000" tIns="0" wrap="none">
              <a:normAutofit fontScale="85000" lnSpcReduction="20000"/>
            </a:bodyPr>
            <a:lstStyle/>
            <a:p>
              <a:pPr algn="r" defTabSz="914378" lvl="0">
                <a:defRPr/>
              </a:pPr>
              <a:r>
                <a:rPr altLang="en-US" b="1" lang="zh-CN" sz="1600">
                  <a:solidFill>
                    <a:schemeClr val="accent5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6718385" y="2083820"/>
            <a:ext cx="1724287" cy="586458"/>
            <a:chOff x="9029821" y="3139323"/>
            <a:chExt cx="2457329" cy="835777"/>
          </a:xfrm>
        </p:grpSpPr>
        <p:sp>
          <p:nvSpPr>
            <p:cNvPr id="23" name="文本框 16"/>
            <p:cNvSpPr txBox="1"/>
            <p:nvPr/>
          </p:nvSpPr>
          <p:spPr>
            <a:xfrm>
              <a:off x="9029821" y="3385544"/>
              <a:ext cx="2457329" cy="589556"/>
            </a:xfrm>
            <a:prstGeom prst="rect">
              <a:avLst/>
            </a:prstGeom>
            <a:noFill/>
          </p:spPr>
          <p:txBody>
            <a:bodyPr anchor="ctr" anchorCtr="0" bIns="0" lIns="72000" rIns="72000" tIns="0" wrap="square">
              <a:normAutofit fontScale="92500" lnSpcReduction="20000"/>
            </a:bodyPr>
            <a:lstStyle/>
            <a:p>
              <a:pPr defTabSz="914378">
                <a:lnSpc>
                  <a:spcPct val="120000"/>
                </a:lnSpc>
                <a:defRPr/>
              </a:pPr>
              <a:r>
                <a:rPr altLang="en-US" lang="zh-CN" sz="10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000">
                  <a:ea charset="-122" panose="020b0503020204020204" pitchFamily="34" typeface="微软雅黑"/>
                </a:rPr>
              </a:br>
              <a:r>
                <a:rPr altLang="en-US" lang="zh-CN" sz="10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24" name="矩形 23"/>
            <p:cNvSpPr/>
            <p:nvPr/>
          </p:nvSpPr>
          <p:spPr>
            <a:xfrm>
              <a:off x="9029821" y="3139323"/>
              <a:ext cx="2457329" cy="246221"/>
            </a:xfrm>
            <a:prstGeom prst="rect">
              <a:avLst/>
            </a:prstGeom>
          </p:spPr>
          <p:txBody>
            <a:bodyPr bIns="0" lIns="72000" rIns="72000" tIns="0" wrap="none">
              <a:normAutofit fontScale="85000" lnSpcReduction="20000"/>
            </a:bodyPr>
            <a:lstStyle/>
            <a:p>
              <a:pPr defTabSz="914378" lvl="0">
                <a:defRPr/>
              </a:pPr>
              <a:r>
                <a:rPr altLang="en-US" b="1" lang="zh-CN" sz="1600">
                  <a:solidFill>
                    <a:schemeClr val="accent4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815187" y="2083820"/>
            <a:ext cx="1689403" cy="586458"/>
            <a:chOff x="609599" y="3139323"/>
            <a:chExt cx="2407615" cy="835777"/>
          </a:xfrm>
        </p:grpSpPr>
        <p:sp>
          <p:nvSpPr>
            <p:cNvPr id="21" name="文本框 19"/>
            <p:cNvSpPr txBox="1"/>
            <p:nvPr/>
          </p:nvSpPr>
          <p:spPr>
            <a:xfrm>
              <a:off x="609599" y="3385544"/>
              <a:ext cx="2407615" cy="589556"/>
            </a:xfrm>
            <a:prstGeom prst="rect">
              <a:avLst/>
            </a:prstGeom>
            <a:noFill/>
          </p:spPr>
          <p:txBody>
            <a:bodyPr anchor="ctr" anchorCtr="0" bIns="0" lIns="72000" rIns="72000" tIns="0" wrap="square">
              <a:normAutofit fontScale="92500" lnSpcReduction="20000"/>
            </a:bodyPr>
            <a:lstStyle/>
            <a:p>
              <a:pPr algn="r" defTabSz="914378">
                <a:lnSpc>
                  <a:spcPct val="120000"/>
                </a:lnSpc>
                <a:defRPr/>
              </a:pPr>
              <a:r>
                <a:rPr altLang="en-US" lang="zh-CN" sz="10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000">
                  <a:ea charset="-122" panose="020b0503020204020204" pitchFamily="34" typeface="微软雅黑"/>
                </a:rPr>
              </a:br>
              <a:r>
                <a:rPr altLang="en-US" lang="zh-CN" sz="10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  <p:sp>
          <p:nvSpPr>
            <p:cNvPr id="22" name="矩形 21"/>
            <p:cNvSpPr/>
            <p:nvPr/>
          </p:nvSpPr>
          <p:spPr>
            <a:xfrm>
              <a:off x="609599" y="3139323"/>
              <a:ext cx="2407615" cy="246221"/>
            </a:xfrm>
            <a:prstGeom prst="rect">
              <a:avLst/>
            </a:prstGeom>
          </p:spPr>
          <p:txBody>
            <a:bodyPr bIns="0" lIns="72000" rIns="72000" tIns="0" wrap="none">
              <a:normAutofit fontScale="85000" lnSpcReduction="20000"/>
            </a:bodyPr>
            <a:lstStyle/>
            <a:p>
              <a:pPr algn="r" defTabSz="914378" lvl="0">
                <a:defRPr/>
              </a:pPr>
              <a:r>
                <a:rPr altLang="en-US" b="1" lang="zh-CN" sz="1600">
                  <a:solidFill>
                    <a:srgbClr val="1A6D8C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3896130" y="1113588"/>
            <a:ext cx="1418102" cy="650987"/>
            <a:chOff x="5122025" y="525814"/>
            <a:chExt cx="2020976" cy="927740"/>
          </a:xfrm>
        </p:grpSpPr>
        <p:sp>
          <p:nvSpPr>
            <p:cNvPr id="19" name="文本框 22"/>
            <p:cNvSpPr txBox="1"/>
            <p:nvPr/>
          </p:nvSpPr>
          <p:spPr>
            <a:xfrm>
              <a:off x="5122026" y="826908"/>
              <a:ext cx="2020975" cy="626646"/>
            </a:xfrm>
            <a:prstGeom prst="rect">
              <a:avLst/>
            </a:prstGeom>
            <a:noFill/>
          </p:spPr>
          <p:txBody>
            <a:bodyPr anchor="ctr" anchorCtr="1" bIns="0" lIns="0" rIns="0" tIns="0" wrap="square">
              <a:normAutofit fontScale="92500" lnSpcReduction="20000"/>
            </a:bodyPr>
            <a:lstStyle/>
            <a:p>
              <a:pPr algn="ctr">
                <a:lnSpc>
                  <a:spcPct val="120000"/>
                </a:lnSpc>
                <a:spcBef>
                  <a:spcPct val="0"/>
                </a:spcBef>
              </a:pPr>
              <a:r>
                <a:rPr altLang="en-US" lang="zh-CN" sz="1000">
                  <a:ea charset="-122" panose="020b0503020204020204" pitchFamily="34" typeface="微软雅黑"/>
                </a:rPr>
                <a:t>此部分内容作为文字排版占位显示 （建议使用主题字体）</a:t>
              </a:r>
            </a:p>
          </p:txBody>
        </p:sp>
        <p:sp>
          <p:nvSpPr>
            <p:cNvPr id="20" name="矩形 19"/>
            <p:cNvSpPr/>
            <p:nvPr/>
          </p:nvSpPr>
          <p:spPr>
            <a:xfrm>
              <a:off x="5122025" y="525814"/>
              <a:ext cx="2020976" cy="325410"/>
            </a:xfrm>
            <a:prstGeom prst="rect">
              <a:avLst/>
            </a:prstGeom>
          </p:spPr>
          <p:txBody>
            <a:bodyPr anchor="ctr" anchorCtr="1" bIns="0" lIns="0" rIns="0" tIns="0" wrap="none">
              <a:normAutofit fontScale="92500" lnSpcReduction="20000"/>
            </a:bodyPr>
            <a:lstStyle/>
            <a:p>
              <a:pPr algn="ctr" defTabSz="914378" lvl="0">
                <a:spcBef>
                  <a:spcPct val="0"/>
                </a:spcBef>
                <a:defRPr/>
              </a:pPr>
              <a:r>
                <a:rPr altLang="en-US" b="1" lang="zh-CN">
                  <a:solidFill>
                    <a:srgbClr val="A2B0CA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2785302" y="1764575"/>
            <a:ext cx="1685830" cy="1301843"/>
            <a:chOff x="2785302" y="1764575"/>
            <a:chExt cx="1685830" cy="1301843"/>
          </a:xfrm>
        </p:grpSpPr>
        <p:sp>
          <p:nvSpPr>
            <p:cNvPr id="6" name="任意多边形: 形状 5"/>
            <p:cNvSpPr/>
            <p:nvPr/>
          </p:nvSpPr>
          <p:spPr>
            <a:xfrm flipH="1">
              <a:off x="2785302" y="1764575"/>
              <a:ext cx="1685830" cy="1301843"/>
            </a:xfrm>
            <a:custGeom>
              <a:gdLst>
                <a:gd fmla="*/ 1500961 w 2402522" name="connsiteX0"/>
                <a:gd fmla="*/ 379 h 1855293" name="connsiteY0"/>
                <a:gd fmla="*/ 2258040 w 2402522" name="connsiteX1"/>
                <a:gd fmla="*/ 430391 h 1855293" name="connsiteY1"/>
                <a:gd fmla="*/ 2324916 w 2402522" name="connsiteX2"/>
                <a:gd fmla="*/ 1298497 h 1855293" name="connsiteY2"/>
                <a:gd fmla="*/ 1972131 w 2402522" name="connsiteX3"/>
                <a:gd fmla="*/ 1709958 h 1855293" name="connsiteY3"/>
                <a:gd fmla="*/ 1804289 w 2402522" name="connsiteX4"/>
                <a:gd fmla="*/ 1794183 h 1855293" name="connsiteY4"/>
                <a:gd fmla="*/ 1703481 w 2402522" name="connsiteX5"/>
                <a:gd fmla="*/ 1821496 h 1855293" name="connsiteY5"/>
                <a:gd fmla="*/ 1705549 w 2402522" name="connsiteX6"/>
                <a:gd fmla="*/ 1824741 h 1855293" name="connsiteY6"/>
                <a:gd fmla="*/ 1686949 w 2402522" name="connsiteX7"/>
                <a:gd fmla="*/ 1825975 h 1855293" name="connsiteY7"/>
                <a:gd fmla="*/ 1628410 w 2402522" name="connsiteX8"/>
                <a:gd fmla="*/ 1841834 h 1855293" name="connsiteY8"/>
                <a:gd fmla="*/ 1539068 w 2402522" name="connsiteX9"/>
                <a:gd fmla="*/ 1852302 h 1855293" name="connsiteY9"/>
                <a:gd fmla="*/ 1472337 w 2402522" name="connsiteX10"/>
                <a:gd fmla="*/ 1853614 h 1855293" name="connsiteY10"/>
                <a:gd fmla="*/ 1472337 w 2402522" name="connsiteX11"/>
                <a:gd fmla="*/ 1855293 h 1855293" name="connsiteY11"/>
                <a:gd fmla="*/ 0 w 2402522" name="connsiteX12"/>
                <a:gd fmla="*/ 1855293 h 1855293" name="connsiteY12"/>
                <a:gd fmla="*/ 369083 w 2402522" name="connsiteX13"/>
                <a:gd fmla="*/ 1074912 h 1855293" name="connsiteY13"/>
                <a:gd fmla="*/ 444650 w 2402522" name="connsiteX14"/>
                <a:gd fmla="*/ 931337 h 1855293" name="connsiteY14"/>
                <a:gd fmla="*/ 644898 w 2402522" name="connsiteX15"/>
                <a:gd fmla="*/ 514845 h 1855293" name="connsiteY15"/>
                <a:gd fmla="*/ 645800 w 2402522" name="connsiteX16"/>
                <a:gd fmla="*/ 515278 h 1855293" name="connsiteY16"/>
                <a:gd fmla="*/ 665339 w 2402522" name="connsiteX17"/>
                <a:gd fmla="*/ 475771 h 1855293" name="connsiteY17"/>
                <a:gd fmla="*/ 712840 w 2402522" name="connsiteX18"/>
                <a:gd fmla="*/ 399380 h 1855293" name="connsiteY18"/>
                <a:gd fmla="*/ 750416 w 2402522" name="connsiteX19"/>
                <a:gd fmla="*/ 350396 h 1855293" name="connsiteY19"/>
                <a:gd fmla="*/ 757540 w 2402522" name="connsiteX20"/>
                <a:gd fmla="*/ 336863 h 1855293" name="connsiteY20"/>
                <a:gd fmla="*/ 759019 w 2402522" name="connsiteX21"/>
                <a:gd fmla="*/ 339183 h 1855293" name="connsiteY21"/>
                <a:gd fmla="*/ 768048 w 2402522" name="connsiteX22"/>
                <a:gd fmla="*/ 327413 h 1855293" name="connsiteY22"/>
                <a:gd fmla="*/ 978474 w 2402522" name="connsiteX23"/>
                <a:gd fmla="*/ 144481 h 1855293" name="connsiteY23"/>
                <a:gd fmla="*/ 1500961 w 2402522" name="connsiteX24"/>
                <a:gd fmla="*/ 379 h 1855293" name="connsiteY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b="b" l="l" r="r" t="t"/>
              <a:pathLst>
                <a:path h="1855293" w="2402522">
                  <a:moveTo>
                    <a:pt x="1500961" y="379"/>
                  </a:moveTo>
                  <a:cubicBezTo>
                    <a:pt x="1798454" y="8885"/>
                    <a:pt x="2086546" y="160207"/>
                    <a:pt x="2258040" y="430391"/>
                  </a:cubicBezTo>
                  <a:cubicBezTo>
                    <a:pt x="2429535" y="700575"/>
                    <a:pt x="2443843" y="1025676"/>
                    <a:pt x="2324916" y="1298497"/>
                  </a:cubicBezTo>
                  <a:cubicBezTo>
                    <a:pt x="2253561" y="1462190"/>
                    <a:pt x="2134241" y="1607061"/>
                    <a:pt x="1972131" y="1709958"/>
                  </a:cubicBezTo>
                  <a:cubicBezTo>
                    <a:pt x="1918094" y="1744257"/>
                    <a:pt x="1861861" y="1772268"/>
                    <a:pt x="1804289" y="1794183"/>
                  </a:cubicBezTo>
                  <a:lnTo>
                    <a:pt x="1703481" y="1821496"/>
                  </a:lnTo>
                  <a:lnTo>
                    <a:pt x="1705549" y="1824741"/>
                  </a:lnTo>
                  <a:lnTo>
                    <a:pt x="1686949" y="1825975"/>
                  </a:lnTo>
                  <a:lnTo>
                    <a:pt x="1628410" y="1841834"/>
                  </a:lnTo>
                  <a:cubicBezTo>
                    <a:pt x="1598714" y="1846791"/>
                    <a:pt x="1568897" y="1850273"/>
                    <a:pt x="1539068" y="1852302"/>
                  </a:cubicBezTo>
                  <a:lnTo>
                    <a:pt x="1472337" y="1853614"/>
                  </a:lnTo>
                  <a:lnTo>
                    <a:pt x="1472337" y="1855293"/>
                  </a:lnTo>
                  <a:lnTo>
                    <a:pt x="0" y="1855293"/>
                  </a:lnTo>
                  <a:lnTo>
                    <a:pt x="369083" y="1074912"/>
                  </a:lnTo>
                  <a:lnTo>
                    <a:pt x="444650" y="931337"/>
                  </a:lnTo>
                  <a:lnTo>
                    <a:pt x="644898" y="514845"/>
                  </a:lnTo>
                  <a:lnTo>
                    <a:pt x="645800" y="515278"/>
                  </a:lnTo>
                  <a:lnTo>
                    <a:pt x="665339" y="475771"/>
                  </a:lnTo>
                  <a:cubicBezTo>
                    <a:pt x="679872" y="449642"/>
                    <a:pt x="695714" y="424142"/>
                    <a:pt x="712840" y="399380"/>
                  </a:cubicBezTo>
                  <a:lnTo>
                    <a:pt x="750416" y="350396"/>
                  </a:lnTo>
                  <a:lnTo>
                    <a:pt x="757540" y="336863"/>
                  </a:lnTo>
                  <a:lnTo>
                    <a:pt x="759019" y="339183"/>
                  </a:lnTo>
                  <a:lnTo>
                    <a:pt x="768048" y="327413"/>
                  </a:lnTo>
                  <a:cubicBezTo>
                    <a:pt x="827061" y="257872"/>
                    <a:pt x="897418" y="195929"/>
                    <a:pt x="978474" y="144481"/>
                  </a:cubicBezTo>
                  <a:cubicBezTo>
                    <a:pt x="1140584" y="41585"/>
                    <a:pt x="1322465" y="-4725"/>
                    <a:pt x="1500961" y="379"/>
                  </a:cubicBezTo>
                  <a:close/>
                </a:path>
              </a:pathLst>
            </a:custGeom>
            <a:solidFill>
              <a:srgbClr val="1A6D8C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任意多边形: 形状 33"/>
            <p:cNvSpPr/>
            <p:nvPr/>
          </p:nvSpPr>
          <p:spPr bwMode="auto">
            <a:xfrm>
              <a:off x="3254121" y="2304185"/>
              <a:ext cx="362196" cy="350969"/>
            </a:xfrm>
            <a:custGeom>
              <a:gdLst>
                <a:gd fmla="*/ 58918 w 323554" name="connsiteX0"/>
                <a:gd fmla="*/ 189699 h 313525" name="connsiteY0"/>
                <a:gd fmla="*/ 101421 w 323554" name="connsiteX1"/>
                <a:gd fmla="*/ 189699 h 313525" name="connsiteY1"/>
                <a:gd fmla="*/ 103997 w 323554" name="connsiteX2"/>
                <a:gd fmla="*/ 189699 h 313525" name="connsiteY2"/>
                <a:gd fmla="*/ 114301 w 323554" name="connsiteX3"/>
                <a:gd fmla="*/ 201731 h 313525" name="connsiteY3"/>
                <a:gd fmla="*/ 113013 w 323554" name="connsiteX4"/>
                <a:gd fmla="*/ 205741 h 313525" name="connsiteY4"/>
                <a:gd fmla="*/ 101421 w 323554" name="connsiteX5"/>
                <a:gd fmla="*/ 215099 h 313525" name="connsiteY5"/>
                <a:gd fmla="*/ 58918 w 323554" name="connsiteX6"/>
                <a:gd fmla="*/ 215099 h 313525" name="connsiteY6"/>
                <a:gd fmla="*/ 46038 w 323554" name="connsiteX7"/>
                <a:gd fmla="*/ 201731 h 313525" name="connsiteY7"/>
                <a:gd fmla="*/ 58918 w 323554" name="connsiteX8"/>
                <a:gd fmla="*/ 189699 h 313525" name="connsiteY8"/>
                <a:gd fmla="*/ 149225 w 323554" name="connsiteX9"/>
                <a:gd fmla="*/ 165887 h 313525" name="connsiteY9"/>
                <a:gd fmla="*/ 142875 w 323554" name="connsiteX10"/>
                <a:gd fmla="*/ 186525 h 313525" name="connsiteY10"/>
                <a:gd fmla="*/ 153988 w 323554" name="connsiteX11"/>
                <a:gd fmla="*/ 196050 h 313525" name="connsiteY11"/>
                <a:gd fmla="*/ 173038 w 323554" name="connsiteX12"/>
                <a:gd fmla="*/ 188112 h 313525" name="connsiteY12"/>
                <a:gd fmla="*/ 145188 w 323554" name="connsiteX13"/>
                <a:gd fmla="*/ 151599 h 313525" name="connsiteY13"/>
                <a:gd fmla="*/ 187326 w 323554" name="connsiteX14"/>
                <a:gd fmla="*/ 190104 h 313525" name="connsiteY14"/>
                <a:gd fmla="*/ 138803 w 323554" name="connsiteX15"/>
                <a:gd fmla="*/ 210640 h 313525" name="connsiteY15"/>
                <a:gd fmla="*/ 131142 w 323554" name="connsiteX16"/>
                <a:gd fmla="*/ 210640 h 313525" name="connsiteY16"/>
                <a:gd fmla="*/ 129865 w 323554" name="connsiteX17"/>
                <a:gd fmla="*/ 202939 h 313525" name="connsiteY17"/>
                <a:gd fmla="*/ 145188 w 323554" name="connsiteX18"/>
                <a:gd fmla="*/ 151599 h 313525" name="connsiteY18"/>
                <a:gd fmla="*/ 58982 w 323554" name="connsiteX19"/>
                <a:gd fmla="*/ 146837 h 313525" name="connsiteY19"/>
                <a:gd fmla="*/ 130176 w 323554" name="connsiteX20"/>
                <a:gd fmla="*/ 146837 h 313525" name="connsiteY20"/>
                <a:gd fmla="*/ 130176 w 323554" name="connsiteX21"/>
                <a:gd fmla="*/ 148186 h 313525" name="connsiteY21"/>
                <a:gd fmla="*/ 122409 w 323554" name="connsiteX22"/>
                <a:gd fmla="*/ 173825 h 313525" name="connsiteY22"/>
                <a:gd fmla="*/ 58982 w 323554" name="connsiteX23"/>
                <a:gd fmla="*/ 173825 h 313525" name="connsiteY23"/>
                <a:gd fmla="*/ 46038 w 323554" name="connsiteX24"/>
                <a:gd fmla="*/ 160331 h 313525" name="connsiteY24"/>
                <a:gd fmla="*/ 58982 w 323554" name="connsiteX25"/>
                <a:gd fmla="*/ 146837 h 313525" name="connsiteY25"/>
                <a:gd fmla="*/ 59011 w 323554" name="connsiteX26"/>
                <a:gd fmla="*/ 105562 h 313525" name="connsiteY26"/>
                <a:gd fmla="*/ 166688 w 323554" name="connsiteX27"/>
                <a:gd fmla="*/ 105562 h 313525" name="connsiteY27"/>
                <a:gd fmla="*/ 144634 w 323554" name="connsiteX28"/>
                <a:gd fmla="*/ 130962 h 313525" name="connsiteY28"/>
                <a:gd fmla="*/ 59011 w 323554" name="connsiteX29"/>
                <a:gd fmla="*/ 130962 h 313525" name="connsiteY29"/>
                <a:gd fmla="*/ 46038 w 323554" name="connsiteX30"/>
                <a:gd fmla="*/ 118930 h 313525" name="connsiteY30"/>
                <a:gd fmla="*/ 59011 w 323554" name="connsiteX31"/>
                <a:gd fmla="*/ 105562 h 313525" name="connsiteY31"/>
                <a:gd fmla="*/ 226883 w 323554" name="connsiteX32"/>
                <a:gd fmla="*/ 81749 h 313525" name="connsiteY32"/>
                <a:gd fmla="*/ 224292 w 323554" name="connsiteX33"/>
                <a:gd fmla="*/ 83037 h 313525" name="connsiteY33"/>
                <a:gd fmla="*/ 171159 w 323554" name="connsiteX34"/>
                <a:gd fmla="*/ 140996 h 313525" name="connsiteY34"/>
                <a:gd fmla="*/ 172455 w 323554" name="connsiteX35"/>
                <a:gd fmla="*/ 146148 h 313525" name="connsiteY35"/>
                <a:gd fmla="*/ 175047 w 323554" name="connsiteX36"/>
                <a:gd fmla="*/ 148724 h 313525" name="connsiteY36"/>
                <a:gd fmla="*/ 177639 w 323554" name="connsiteX37"/>
                <a:gd fmla="*/ 150012 h 313525" name="connsiteY37"/>
                <a:gd fmla="*/ 180230 w 323554" name="connsiteX38"/>
                <a:gd fmla="*/ 148724 h 313525" name="connsiteY38"/>
                <a:gd fmla="*/ 232067 w 323554" name="connsiteX39"/>
                <a:gd fmla="*/ 90765 h 313525" name="connsiteY39"/>
                <a:gd fmla="*/ 232067 w 323554" name="connsiteX40"/>
                <a:gd fmla="*/ 85613 h 313525" name="connsiteY40"/>
                <a:gd fmla="*/ 229475 w 323554" name="connsiteX41"/>
                <a:gd fmla="*/ 83037 h 313525" name="connsiteY41"/>
                <a:gd fmla="*/ 226883 w 323554" name="connsiteX42"/>
                <a:gd fmla="*/ 81749 h 313525" name="connsiteY42"/>
                <a:gd fmla="*/ 247254 w 323554" name="connsiteX43"/>
                <a:gd fmla="*/ 62303 h 313525" name="connsiteY43"/>
                <a:gd fmla="*/ 242491 w 323554" name="connsiteX44"/>
                <a:gd fmla="*/ 63493 h 313525" name="connsiteY44"/>
                <a:gd fmla="*/ 237729 w 323554" name="connsiteX45"/>
                <a:gd fmla="*/ 68256 h 313525" name="connsiteY45"/>
                <a:gd fmla="*/ 236538 w 323554" name="connsiteX46"/>
                <a:gd fmla="*/ 70637 h 313525" name="connsiteY46"/>
                <a:gd fmla="*/ 237729 w 323554" name="connsiteX47"/>
                <a:gd fmla="*/ 73019 h 313525" name="connsiteY47"/>
                <a:gd fmla="*/ 240110 w 323554" name="connsiteX48"/>
                <a:gd fmla="*/ 74209 h 313525" name="connsiteY48"/>
                <a:gd fmla="*/ 242491 w 323554" name="connsiteX49"/>
                <a:gd fmla="*/ 75400 h 313525" name="connsiteY49"/>
                <a:gd fmla="*/ 244873 w 323554" name="connsiteX50"/>
                <a:gd fmla="*/ 75400 h 313525" name="connsiteY50"/>
                <a:gd fmla="*/ 244873 w 323554" name="connsiteX51"/>
                <a:gd fmla="*/ 74209 h 313525" name="connsiteY51"/>
                <a:gd fmla="*/ 249635 w 323554" name="connsiteX52"/>
                <a:gd fmla="*/ 69447 h 313525" name="connsiteY52"/>
                <a:gd fmla="*/ 249635 w 323554" name="connsiteX53"/>
                <a:gd fmla="*/ 64684 h 313525" name="connsiteY53"/>
                <a:gd fmla="*/ 247254 w 323554" name="connsiteX54"/>
                <a:gd fmla="*/ 62303 h 313525" name="connsiteY54"/>
                <a:gd fmla="*/ 24647 w 323554" name="connsiteX55"/>
                <a:gd fmla="*/ 48412 h 313525" name="connsiteY55"/>
                <a:gd fmla="*/ 201069 w 323554" name="connsiteX56"/>
                <a:gd fmla="*/ 48412 h 313525" name="connsiteY56"/>
                <a:gd fmla="*/ 214041 w 323554" name="connsiteX57"/>
                <a:gd fmla="*/ 52292 h 313525" name="connsiteY57"/>
                <a:gd fmla="*/ 193285 w 323554" name="connsiteX58"/>
                <a:gd fmla="*/ 76863 h 313525" name="connsiteY58"/>
                <a:gd fmla="*/ 181610 w 323554" name="connsiteX59"/>
                <a:gd fmla="*/ 72983 h 313525" name="connsiteY59"/>
                <a:gd fmla="*/ 45403 w 323554" name="connsiteX60"/>
                <a:gd fmla="*/ 72983 h 313525" name="connsiteY60"/>
                <a:gd fmla="*/ 24647 w 323554" name="connsiteX61"/>
                <a:gd fmla="*/ 93675 h 313525" name="connsiteY61"/>
                <a:gd fmla="*/ 24647 w 323554" name="connsiteX62"/>
                <a:gd fmla="*/ 268262 h 313525" name="connsiteY62"/>
                <a:gd fmla="*/ 45403 w 323554" name="connsiteX63"/>
                <a:gd fmla="*/ 287660 h 313525" name="connsiteY63"/>
                <a:gd fmla="*/ 181610 w 323554" name="connsiteX64"/>
                <a:gd fmla="*/ 287660 h 313525" name="connsiteY64"/>
                <a:gd fmla="*/ 202366 w 323554" name="connsiteX65"/>
                <a:gd fmla="*/ 268262 h 313525" name="connsiteY65"/>
                <a:gd fmla="*/ 202366 w 323554" name="connsiteX66"/>
                <a:gd fmla="*/ 202307 h 313525" name="connsiteY66"/>
                <a:gd fmla="*/ 203663 w 323554" name="connsiteX67"/>
                <a:gd fmla="*/ 201014 h 313525" name="connsiteY67"/>
                <a:gd fmla="*/ 206258 w 323554" name="connsiteX68"/>
                <a:gd fmla="*/ 198427 h 313525" name="connsiteY68"/>
                <a:gd fmla="*/ 227013 w 323554" name="connsiteX69"/>
                <a:gd fmla="*/ 175149 h 313525" name="connsiteY69"/>
                <a:gd fmla="*/ 227013 w 323554" name="connsiteX70"/>
                <a:gd fmla="*/ 287660 h 313525" name="connsiteY70"/>
                <a:gd fmla="*/ 201069 w 323554" name="connsiteX71"/>
                <a:gd fmla="*/ 313525 h 313525" name="connsiteY71"/>
                <a:gd fmla="*/ 25944 w 323554" name="connsiteX72"/>
                <a:gd fmla="*/ 313525 h 313525" name="connsiteY72"/>
                <a:gd fmla="*/ 0 w 323554" name="connsiteX73"/>
                <a:gd fmla="*/ 287660 h 313525" name="connsiteY73"/>
                <a:gd fmla="*/ 0 w 323554" name="connsiteX74"/>
                <a:gd fmla="*/ 72983 h 313525" name="connsiteY74"/>
                <a:gd fmla="*/ 24647 w 323554" name="connsiteX75"/>
                <a:gd fmla="*/ 48412 h 313525" name="connsiteY75"/>
                <a:gd fmla="*/ 242888 w 323554" name="connsiteX76"/>
                <a:gd fmla="*/ 42062 h 313525" name="connsiteY76"/>
                <a:gd fmla="*/ 285751 w 323554" name="connsiteX77"/>
                <a:gd fmla="*/ 81750 h 313525" name="connsiteY77"/>
                <a:gd fmla="*/ 279401 w 323554" name="connsiteX78"/>
                <a:gd fmla="*/ 89687 h 313525" name="connsiteY78"/>
                <a:gd fmla="*/ 200026 w 323554" name="connsiteX79"/>
                <a:gd fmla="*/ 178587 h 313525" name="connsiteY79"/>
                <a:gd fmla="*/ 193676 w 323554" name="connsiteX80"/>
                <a:gd fmla="*/ 184937 h 313525" name="connsiteY80"/>
                <a:gd fmla="*/ 150813 w 323554" name="connsiteX81"/>
                <a:gd fmla="*/ 146837 h 313525" name="connsiteY81"/>
                <a:gd fmla="*/ 155576 w 323554" name="connsiteX82"/>
                <a:gd fmla="*/ 138899 h 313525" name="connsiteY82"/>
                <a:gd fmla="*/ 236538 w 323554" name="connsiteX83"/>
                <a:gd fmla="*/ 48412 h 313525" name="connsiteY83"/>
                <a:gd fmla="*/ 257175 w 323554" name="connsiteX84"/>
                <a:gd fmla="*/ 26187 h 313525" name="connsiteY84"/>
                <a:gd fmla="*/ 301625 w 323554" name="connsiteX85"/>
                <a:gd fmla="*/ 64287 h 313525" name="connsiteY85"/>
                <a:gd fmla="*/ 295275 w 323554" name="connsiteX86"/>
                <a:gd fmla="*/ 72225 h 313525" name="connsiteY86"/>
                <a:gd fmla="*/ 290513 w 323554" name="connsiteX87"/>
                <a:gd fmla="*/ 75400 h 313525" name="connsiteY87"/>
                <a:gd fmla="*/ 247650 w 323554" name="connsiteX88"/>
                <a:gd fmla="*/ 37300 h 313525" name="connsiteY88"/>
                <a:gd fmla="*/ 250825 w 323554" name="connsiteX89"/>
                <a:gd fmla="*/ 34125 h 313525" name="connsiteY89"/>
                <a:gd fmla="*/ 285750 w 323554" name="connsiteX90"/>
                <a:gd fmla="*/ 11899 h 313525" name="connsiteY90"/>
                <a:gd fmla="*/ 279400 w 323554" name="connsiteX91"/>
                <a:gd fmla="*/ 19837 h 313525" name="connsiteY91"/>
                <a:gd fmla="*/ 304800 w 323554" name="connsiteX92"/>
                <a:gd fmla="*/ 43649 h 313525" name="connsiteY92"/>
                <a:gd fmla="*/ 312738 w 323554" name="connsiteX93"/>
                <a:gd fmla="*/ 35712 h 313525" name="connsiteY93"/>
                <a:gd fmla="*/ 285265 w 323554" name="connsiteX94"/>
                <a:gd fmla="*/ 516 h 313525" name="connsiteY94"/>
                <a:gd fmla="*/ 294336 w 323554" name="connsiteX95"/>
                <a:gd fmla="*/ 3151 h 313525" name="connsiteY95"/>
                <a:gd fmla="*/ 318958 w 323554" name="connsiteX96"/>
                <a:gd fmla="*/ 25545 h 313525" name="connsiteY96"/>
                <a:gd fmla="*/ 320254 w 323554" name="connsiteX97"/>
                <a:gd fmla="*/ 43987 h 313525" name="connsiteY97"/>
                <a:gd fmla="*/ 305999 w 323554" name="connsiteX98"/>
                <a:gd fmla="*/ 61112 h 313525" name="connsiteY98"/>
                <a:gd fmla="*/ 261938 w 323554" name="connsiteX99"/>
                <a:gd fmla="*/ 20276 h 313525" name="connsiteY99"/>
                <a:gd fmla="*/ 276193 w 323554" name="connsiteX100"/>
                <a:gd fmla="*/ 4468 h 313525" name="connsiteY100"/>
                <a:gd fmla="*/ 285265 w 323554" name="connsiteX101"/>
                <a:gd fmla="*/ 516 h 313525" name="connsiteY10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b="b" l="l" r="r" t="t"/>
              <a:pathLst>
                <a:path h="313525" w="323554">
                  <a:moveTo>
                    <a:pt x="58918" y="189699"/>
                  </a:moveTo>
                  <a:cubicBezTo>
                    <a:pt x="58918" y="189699"/>
                    <a:pt x="58918" y="189699"/>
                    <a:pt x="101421" y="189699"/>
                  </a:cubicBezTo>
                  <a:cubicBezTo>
                    <a:pt x="102709" y="189699"/>
                    <a:pt x="102709" y="189699"/>
                    <a:pt x="103997" y="189699"/>
                  </a:cubicBezTo>
                  <a:cubicBezTo>
                    <a:pt x="109149" y="189699"/>
                    <a:pt x="114301" y="195046"/>
                    <a:pt x="114301" y="201731"/>
                  </a:cubicBezTo>
                  <a:cubicBezTo>
                    <a:pt x="114301" y="203067"/>
                    <a:pt x="114301" y="204404"/>
                    <a:pt x="113013" y="205741"/>
                  </a:cubicBezTo>
                  <a:cubicBezTo>
                    <a:pt x="111725" y="211088"/>
                    <a:pt x="107861" y="215099"/>
                    <a:pt x="101421" y="215099"/>
                  </a:cubicBezTo>
                  <a:cubicBezTo>
                    <a:pt x="101421" y="215099"/>
                    <a:pt x="101421" y="215099"/>
                    <a:pt x="58918" y="215099"/>
                  </a:cubicBezTo>
                  <a:cubicBezTo>
                    <a:pt x="51190" y="215099"/>
                    <a:pt x="46038" y="209752"/>
                    <a:pt x="46038" y="201731"/>
                  </a:cubicBezTo>
                  <a:cubicBezTo>
                    <a:pt x="46038" y="195046"/>
                    <a:pt x="51190" y="189699"/>
                    <a:pt x="58918" y="189699"/>
                  </a:cubicBezTo>
                  <a:close/>
                  <a:moveTo>
                    <a:pt x="149225" y="165887"/>
                  </a:moveTo>
                  <a:lnTo>
                    <a:pt x="142875" y="186525"/>
                  </a:lnTo>
                  <a:lnTo>
                    <a:pt x="153988" y="196050"/>
                  </a:lnTo>
                  <a:lnTo>
                    <a:pt x="173038" y="188112"/>
                  </a:lnTo>
                  <a:close/>
                  <a:moveTo>
                    <a:pt x="145188" y="151599"/>
                  </a:moveTo>
                  <a:cubicBezTo>
                    <a:pt x="145188" y="151599"/>
                    <a:pt x="145188" y="151599"/>
                    <a:pt x="187326" y="190104"/>
                  </a:cubicBezTo>
                  <a:cubicBezTo>
                    <a:pt x="187326" y="190104"/>
                    <a:pt x="187326" y="190104"/>
                    <a:pt x="138803" y="210640"/>
                  </a:cubicBezTo>
                  <a:cubicBezTo>
                    <a:pt x="136249" y="211924"/>
                    <a:pt x="133696" y="211924"/>
                    <a:pt x="131142" y="210640"/>
                  </a:cubicBezTo>
                  <a:cubicBezTo>
                    <a:pt x="129865" y="208073"/>
                    <a:pt x="128588" y="205506"/>
                    <a:pt x="129865" y="202939"/>
                  </a:cubicBezTo>
                  <a:cubicBezTo>
                    <a:pt x="129865" y="202939"/>
                    <a:pt x="129865" y="202939"/>
                    <a:pt x="145188" y="151599"/>
                  </a:cubicBezTo>
                  <a:close/>
                  <a:moveTo>
                    <a:pt x="58982" y="146837"/>
                  </a:moveTo>
                  <a:cubicBezTo>
                    <a:pt x="58982" y="146837"/>
                    <a:pt x="58982" y="146837"/>
                    <a:pt x="130176" y="146837"/>
                  </a:cubicBezTo>
                  <a:cubicBezTo>
                    <a:pt x="130176" y="148186"/>
                    <a:pt x="130176" y="148186"/>
                    <a:pt x="130176" y="148186"/>
                  </a:cubicBezTo>
                  <a:lnTo>
                    <a:pt x="122409" y="173825"/>
                  </a:lnTo>
                  <a:cubicBezTo>
                    <a:pt x="122409" y="173825"/>
                    <a:pt x="122409" y="173825"/>
                    <a:pt x="58982" y="173825"/>
                  </a:cubicBezTo>
                  <a:cubicBezTo>
                    <a:pt x="51216" y="173825"/>
                    <a:pt x="46038" y="167078"/>
                    <a:pt x="46038" y="160331"/>
                  </a:cubicBezTo>
                  <a:cubicBezTo>
                    <a:pt x="46038" y="153584"/>
                    <a:pt x="51216" y="146837"/>
                    <a:pt x="58982" y="146837"/>
                  </a:cubicBezTo>
                  <a:close/>
                  <a:moveTo>
                    <a:pt x="59011" y="105562"/>
                  </a:moveTo>
                  <a:lnTo>
                    <a:pt x="166688" y="105562"/>
                  </a:lnTo>
                  <a:cubicBezTo>
                    <a:pt x="166688" y="105562"/>
                    <a:pt x="166688" y="105562"/>
                    <a:pt x="144634" y="130962"/>
                  </a:cubicBezTo>
                  <a:cubicBezTo>
                    <a:pt x="144634" y="130962"/>
                    <a:pt x="144634" y="130962"/>
                    <a:pt x="59011" y="130962"/>
                  </a:cubicBezTo>
                  <a:cubicBezTo>
                    <a:pt x="51227" y="130962"/>
                    <a:pt x="46038" y="125615"/>
                    <a:pt x="46038" y="118930"/>
                  </a:cubicBezTo>
                  <a:cubicBezTo>
                    <a:pt x="46038" y="110909"/>
                    <a:pt x="51227" y="105562"/>
                    <a:pt x="59011" y="105562"/>
                  </a:cubicBezTo>
                  <a:close/>
                  <a:moveTo>
                    <a:pt x="226883" y="81749"/>
                  </a:moveTo>
                  <a:cubicBezTo>
                    <a:pt x="225587" y="81749"/>
                    <a:pt x="224292" y="83037"/>
                    <a:pt x="224292" y="83037"/>
                  </a:cubicBezTo>
                  <a:cubicBezTo>
                    <a:pt x="224292" y="83037"/>
                    <a:pt x="224292" y="83037"/>
                    <a:pt x="171159" y="140996"/>
                  </a:cubicBezTo>
                  <a:cubicBezTo>
                    <a:pt x="169863" y="142284"/>
                    <a:pt x="169863" y="144860"/>
                    <a:pt x="172455" y="146148"/>
                  </a:cubicBezTo>
                  <a:cubicBezTo>
                    <a:pt x="172455" y="146148"/>
                    <a:pt x="172455" y="146148"/>
                    <a:pt x="175047" y="148724"/>
                  </a:cubicBezTo>
                  <a:cubicBezTo>
                    <a:pt x="175047" y="148724"/>
                    <a:pt x="176343" y="150012"/>
                    <a:pt x="177639" y="150012"/>
                  </a:cubicBezTo>
                  <a:cubicBezTo>
                    <a:pt x="177639" y="150012"/>
                    <a:pt x="178934" y="148724"/>
                    <a:pt x="180230" y="148724"/>
                  </a:cubicBezTo>
                  <a:cubicBezTo>
                    <a:pt x="180230" y="148724"/>
                    <a:pt x="180230" y="148724"/>
                    <a:pt x="232067" y="90765"/>
                  </a:cubicBezTo>
                  <a:cubicBezTo>
                    <a:pt x="233363" y="89477"/>
                    <a:pt x="233363" y="86901"/>
                    <a:pt x="232067" y="85613"/>
                  </a:cubicBezTo>
                  <a:cubicBezTo>
                    <a:pt x="232067" y="85613"/>
                    <a:pt x="232067" y="85613"/>
                    <a:pt x="229475" y="83037"/>
                  </a:cubicBezTo>
                  <a:cubicBezTo>
                    <a:pt x="228179" y="81749"/>
                    <a:pt x="226883" y="81749"/>
                    <a:pt x="226883" y="81749"/>
                  </a:cubicBezTo>
                  <a:close/>
                  <a:moveTo>
                    <a:pt x="247254" y="62303"/>
                  </a:moveTo>
                  <a:cubicBezTo>
                    <a:pt x="244873" y="61112"/>
                    <a:pt x="243682" y="62303"/>
                    <a:pt x="242491" y="63493"/>
                  </a:cubicBezTo>
                  <a:cubicBezTo>
                    <a:pt x="242491" y="63493"/>
                    <a:pt x="242491" y="63493"/>
                    <a:pt x="237729" y="68256"/>
                  </a:cubicBezTo>
                  <a:cubicBezTo>
                    <a:pt x="237729" y="68256"/>
                    <a:pt x="236538" y="69447"/>
                    <a:pt x="236538" y="70637"/>
                  </a:cubicBezTo>
                  <a:cubicBezTo>
                    <a:pt x="236538" y="70637"/>
                    <a:pt x="237729" y="71828"/>
                    <a:pt x="237729" y="73019"/>
                  </a:cubicBezTo>
                  <a:cubicBezTo>
                    <a:pt x="237729" y="73019"/>
                    <a:pt x="237729" y="73019"/>
                    <a:pt x="240110" y="74209"/>
                  </a:cubicBezTo>
                  <a:cubicBezTo>
                    <a:pt x="241301" y="75400"/>
                    <a:pt x="242491" y="75400"/>
                    <a:pt x="242491" y="75400"/>
                  </a:cubicBezTo>
                  <a:cubicBezTo>
                    <a:pt x="243682" y="75400"/>
                    <a:pt x="243682" y="75400"/>
                    <a:pt x="244873" y="75400"/>
                  </a:cubicBezTo>
                  <a:cubicBezTo>
                    <a:pt x="244873" y="74209"/>
                    <a:pt x="244873" y="74209"/>
                    <a:pt x="244873" y="74209"/>
                  </a:cubicBezTo>
                  <a:cubicBezTo>
                    <a:pt x="244873" y="74209"/>
                    <a:pt x="244873" y="74209"/>
                    <a:pt x="249635" y="69447"/>
                  </a:cubicBezTo>
                  <a:cubicBezTo>
                    <a:pt x="250826" y="68256"/>
                    <a:pt x="250826" y="65875"/>
                    <a:pt x="249635" y="64684"/>
                  </a:cubicBezTo>
                  <a:cubicBezTo>
                    <a:pt x="249635" y="64684"/>
                    <a:pt x="249635" y="64684"/>
                    <a:pt x="247254" y="62303"/>
                  </a:cubicBezTo>
                  <a:close/>
                  <a:moveTo>
                    <a:pt x="24647" y="48412"/>
                  </a:moveTo>
                  <a:cubicBezTo>
                    <a:pt x="24647" y="48412"/>
                    <a:pt x="24647" y="48412"/>
                    <a:pt x="201069" y="48412"/>
                  </a:cubicBezTo>
                  <a:cubicBezTo>
                    <a:pt x="206258" y="48412"/>
                    <a:pt x="210149" y="49705"/>
                    <a:pt x="214041" y="52292"/>
                  </a:cubicBezTo>
                  <a:cubicBezTo>
                    <a:pt x="214041" y="52292"/>
                    <a:pt x="214041" y="52292"/>
                    <a:pt x="193285" y="76863"/>
                  </a:cubicBezTo>
                  <a:cubicBezTo>
                    <a:pt x="189394" y="74277"/>
                    <a:pt x="185502" y="72983"/>
                    <a:pt x="181610" y="72983"/>
                  </a:cubicBezTo>
                  <a:cubicBezTo>
                    <a:pt x="181610" y="72983"/>
                    <a:pt x="181610" y="72983"/>
                    <a:pt x="45403" y="72983"/>
                  </a:cubicBezTo>
                  <a:cubicBezTo>
                    <a:pt x="33728" y="72983"/>
                    <a:pt x="24647" y="82036"/>
                    <a:pt x="24647" y="93675"/>
                  </a:cubicBezTo>
                  <a:cubicBezTo>
                    <a:pt x="24647" y="93675"/>
                    <a:pt x="24647" y="93675"/>
                    <a:pt x="24647" y="268262"/>
                  </a:cubicBezTo>
                  <a:cubicBezTo>
                    <a:pt x="24647" y="278608"/>
                    <a:pt x="33728" y="287660"/>
                    <a:pt x="45403" y="287660"/>
                  </a:cubicBezTo>
                  <a:cubicBezTo>
                    <a:pt x="45403" y="287660"/>
                    <a:pt x="45403" y="287660"/>
                    <a:pt x="181610" y="287660"/>
                  </a:cubicBezTo>
                  <a:cubicBezTo>
                    <a:pt x="193285" y="287660"/>
                    <a:pt x="202366" y="278608"/>
                    <a:pt x="202366" y="268262"/>
                  </a:cubicBezTo>
                  <a:cubicBezTo>
                    <a:pt x="202366" y="268262"/>
                    <a:pt x="202366" y="268262"/>
                    <a:pt x="202366" y="202307"/>
                  </a:cubicBezTo>
                  <a:cubicBezTo>
                    <a:pt x="202366" y="202307"/>
                    <a:pt x="202366" y="201014"/>
                    <a:pt x="203663" y="201014"/>
                  </a:cubicBezTo>
                  <a:cubicBezTo>
                    <a:pt x="203663" y="199720"/>
                    <a:pt x="204960" y="199720"/>
                    <a:pt x="206258" y="198427"/>
                  </a:cubicBezTo>
                  <a:cubicBezTo>
                    <a:pt x="206258" y="198427"/>
                    <a:pt x="206258" y="198427"/>
                    <a:pt x="227013" y="175149"/>
                  </a:cubicBezTo>
                  <a:cubicBezTo>
                    <a:pt x="227013" y="175149"/>
                    <a:pt x="227013" y="175149"/>
                    <a:pt x="227013" y="287660"/>
                  </a:cubicBezTo>
                  <a:cubicBezTo>
                    <a:pt x="227013" y="301886"/>
                    <a:pt x="215338" y="313525"/>
                    <a:pt x="201069" y="313525"/>
                  </a:cubicBezTo>
                  <a:cubicBezTo>
                    <a:pt x="201069" y="313525"/>
                    <a:pt x="201069" y="313525"/>
                    <a:pt x="25944" y="313525"/>
                  </a:cubicBezTo>
                  <a:cubicBezTo>
                    <a:pt x="11675" y="313525"/>
                    <a:pt x="0" y="301886"/>
                    <a:pt x="0" y="287660"/>
                  </a:cubicBezTo>
                  <a:cubicBezTo>
                    <a:pt x="0" y="287660"/>
                    <a:pt x="0" y="287660"/>
                    <a:pt x="0" y="72983"/>
                  </a:cubicBezTo>
                  <a:cubicBezTo>
                    <a:pt x="0" y="60051"/>
                    <a:pt x="10378" y="48412"/>
                    <a:pt x="24647" y="48412"/>
                  </a:cubicBezTo>
                  <a:close/>
                  <a:moveTo>
                    <a:pt x="242888" y="42062"/>
                  </a:moveTo>
                  <a:lnTo>
                    <a:pt x="285751" y="81750"/>
                  </a:lnTo>
                  <a:lnTo>
                    <a:pt x="279401" y="89687"/>
                  </a:lnTo>
                  <a:lnTo>
                    <a:pt x="200026" y="178587"/>
                  </a:lnTo>
                  <a:lnTo>
                    <a:pt x="193676" y="184937"/>
                  </a:lnTo>
                  <a:lnTo>
                    <a:pt x="150813" y="146837"/>
                  </a:lnTo>
                  <a:lnTo>
                    <a:pt x="155576" y="138899"/>
                  </a:lnTo>
                  <a:lnTo>
                    <a:pt x="236538" y="48412"/>
                  </a:lnTo>
                  <a:close/>
                  <a:moveTo>
                    <a:pt x="257175" y="26187"/>
                  </a:moveTo>
                  <a:lnTo>
                    <a:pt x="301625" y="64287"/>
                  </a:lnTo>
                  <a:lnTo>
                    <a:pt x="295275" y="72225"/>
                  </a:lnTo>
                  <a:lnTo>
                    <a:pt x="290513" y="75400"/>
                  </a:lnTo>
                  <a:lnTo>
                    <a:pt x="247650" y="37300"/>
                  </a:lnTo>
                  <a:lnTo>
                    <a:pt x="250825" y="34125"/>
                  </a:lnTo>
                  <a:close/>
                  <a:moveTo>
                    <a:pt x="285750" y="11899"/>
                  </a:moveTo>
                  <a:lnTo>
                    <a:pt x="279400" y="19837"/>
                  </a:lnTo>
                  <a:lnTo>
                    <a:pt x="304800" y="43649"/>
                  </a:lnTo>
                  <a:lnTo>
                    <a:pt x="312738" y="35712"/>
                  </a:lnTo>
                  <a:close/>
                  <a:moveTo>
                    <a:pt x="285265" y="516"/>
                  </a:moveTo>
                  <a:cubicBezTo>
                    <a:pt x="289152" y="-801"/>
                    <a:pt x="291744" y="516"/>
                    <a:pt x="294336" y="3151"/>
                  </a:cubicBezTo>
                  <a:cubicBezTo>
                    <a:pt x="294336" y="3151"/>
                    <a:pt x="294336" y="3151"/>
                    <a:pt x="318958" y="25545"/>
                  </a:cubicBezTo>
                  <a:cubicBezTo>
                    <a:pt x="324142" y="30814"/>
                    <a:pt x="325438" y="38718"/>
                    <a:pt x="320254" y="43987"/>
                  </a:cubicBezTo>
                  <a:cubicBezTo>
                    <a:pt x="320254" y="43987"/>
                    <a:pt x="320254" y="43987"/>
                    <a:pt x="305999" y="61112"/>
                  </a:cubicBezTo>
                  <a:cubicBezTo>
                    <a:pt x="305999" y="61112"/>
                    <a:pt x="305999" y="61112"/>
                    <a:pt x="261938" y="20276"/>
                  </a:cubicBezTo>
                  <a:cubicBezTo>
                    <a:pt x="261938" y="20276"/>
                    <a:pt x="261938" y="20276"/>
                    <a:pt x="276193" y="4468"/>
                  </a:cubicBezTo>
                  <a:cubicBezTo>
                    <a:pt x="278785" y="1834"/>
                    <a:pt x="281377" y="516"/>
                    <a:pt x="285265" y="51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/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4751843" y="3195982"/>
            <a:ext cx="1105946" cy="854041"/>
            <a:chOff x="4751843" y="3195982"/>
            <a:chExt cx="1105946" cy="854041"/>
          </a:xfrm>
        </p:grpSpPr>
        <p:sp>
          <p:nvSpPr>
            <p:cNvPr id="7" name="任意多边形: 形状 6"/>
            <p:cNvSpPr/>
            <p:nvPr/>
          </p:nvSpPr>
          <p:spPr>
            <a:xfrm flipV="1">
              <a:off x="4751843" y="3195982"/>
              <a:ext cx="1105946" cy="854041"/>
            </a:xfrm>
            <a:custGeom>
              <a:gdLst>
                <a:gd fmla="*/ 1500961 w 2402522" name="connsiteX0"/>
                <a:gd fmla="*/ 379 h 1855293" name="connsiteY0"/>
                <a:gd fmla="*/ 2258040 w 2402522" name="connsiteX1"/>
                <a:gd fmla="*/ 430391 h 1855293" name="connsiteY1"/>
                <a:gd fmla="*/ 2324916 w 2402522" name="connsiteX2"/>
                <a:gd fmla="*/ 1298497 h 1855293" name="connsiteY2"/>
                <a:gd fmla="*/ 1972131 w 2402522" name="connsiteX3"/>
                <a:gd fmla="*/ 1709958 h 1855293" name="connsiteY3"/>
                <a:gd fmla="*/ 1804289 w 2402522" name="connsiteX4"/>
                <a:gd fmla="*/ 1794183 h 1855293" name="connsiteY4"/>
                <a:gd fmla="*/ 1703481 w 2402522" name="connsiteX5"/>
                <a:gd fmla="*/ 1821496 h 1855293" name="connsiteY5"/>
                <a:gd fmla="*/ 1705549 w 2402522" name="connsiteX6"/>
                <a:gd fmla="*/ 1824741 h 1855293" name="connsiteY6"/>
                <a:gd fmla="*/ 1686949 w 2402522" name="connsiteX7"/>
                <a:gd fmla="*/ 1825975 h 1855293" name="connsiteY7"/>
                <a:gd fmla="*/ 1628410 w 2402522" name="connsiteX8"/>
                <a:gd fmla="*/ 1841834 h 1855293" name="connsiteY8"/>
                <a:gd fmla="*/ 1539068 w 2402522" name="connsiteX9"/>
                <a:gd fmla="*/ 1852302 h 1855293" name="connsiteY9"/>
                <a:gd fmla="*/ 1472337 w 2402522" name="connsiteX10"/>
                <a:gd fmla="*/ 1853614 h 1855293" name="connsiteY10"/>
                <a:gd fmla="*/ 1472337 w 2402522" name="connsiteX11"/>
                <a:gd fmla="*/ 1855293 h 1855293" name="connsiteY11"/>
                <a:gd fmla="*/ 0 w 2402522" name="connsiteX12"/>
                <a:gd fmla="*/ 1855293 h 1855293" name="connsiteY12"/>
                <a:gd fmla="*/ 369083 w 2402522" name="connsiteX13"/>
                <a:gd fmla="*/ 1074912 h 1855293" name="connsiteY13"/>
                <a:gd fmla="*/ 444650 w 2402522" name="connsiteX14"/>
                <a:gd fmla="*/ 931337 h 1855293" name="connsiteY14"/>
                <a:gd fmla="*/ 644898 w 2402522" name="connsiteX15"/>
                <a:gd fmla="*/ 514845 h 1855293" name="connsiteY15"/>
                <a:gd fmla="*/ 645800 w 2402522" name="connsiteX16"/>
                <a:gd fmla="*/ 515278 h 1855293" name="connsiteY16"/>
                <a:gd fmla="*/ 665339 w 2402522" name="connsiteX17"/>
                <a:gd fmla="*/ 475771 h 1855293" name="connsiteY17"/>
                <a:gd fmla="*/ 712840 w 2402522" name="connsiteX18"/>
                <a:gd fmla="*/ 399380 h 1855293" name="connsiteY18"/>
                <a:gd fmla="*/ 750416 w 2402522" name="connsiteX19"/>
                <a:gd fmla="*/ 350396 h 1855293" name="connsiteY19"/>
                <a:gd fmla="*/ 757540 w 2402522" name="connsiteX20"/>
                <a:gd fmla="*/ 336863 h 1855293" name="connsiteY20"/>
                <a:gd fmla="*/ 759019 w 2402522" name="connsiteX21"/>
                <a:gd fmla="*/ 339183 h 1855293" name="connsiteY21"/>
                <a:gd fmla="*/ 768048 w 2402522" name="connsiteX22"/>
                <a:gd fmla="*/ 327413 h 1855293" name="connsiteY22"/>
                <a:gd fmla="*/ 978474 w 2402522" name="connsiteX23"/>
                <a:gd fmla="*/ 144481 h 1855293" name="connsiteY23"/>
                <a:gd fmla="*/ 1500961 w 2402522" name="connsiteX24"/>
                <a:gd fmla="*/ 379 h 1855293" name="connsiteY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b="b" l="l" r="r" t="t"/>
              <a:pathLst>
                <a:path h="1855293" w="2402522">
                  <a:moveTo>
                    <a:pt x="1500961" y="379"/>
                  </a:moveTo>
                  <a:cubicBezTo>
                    <a:pt x="1798454" y="8885"/>
                    <a:pt x="2086546" y="160207"/>
                    <a:pt x="2258040" y="430391"/>
                  </a:cubicBezTo>
                  <a:cubicBezTo>
                    <a:pt x="2429535" y="700575"/>
                    <a:pt x="2443843" y="1025676"/>
                    <a:pt x="2324916" y="1298497"/>
                  </a:cubicBezTo>
                  <a:cubicBezTo>
                    <a:pt x="2253561" y="1462190"/>
                    <a:pt x="2134241" y="1607061"/>
                    <a:pt x="1972131" y="1709958"/>
                  </a:cubicBezTo>
                  <a:cubicBezTo>
                    <a:pt x="1918094" y="1744257"/>
                    <a:pt x="1861861" y="1772268"/>
                    <a:pt x="1804289" y="1794183"/>
                  </a:cubicBezTo>
                  <a:lnTo>
                    <a:pt x="1703481" y="1821496"/>
                  </a:lnTo>
                  <a:lnTo>
                    <a:pt x="1705549" y="1824741"/>
                  </a:lnTo>
                  <a:lnTo>
                    <a:pt x="1686949" y="1825975"/>
                  </a:lnTo>
                  <a:lnTo>
                    <a:pt x="1628410" y="1841834"/>
                  </a:lnTo>
                  <a:cubicBezTo>
                    <a:pt x="1598714" y="1846791"/>
                    <a:pt x="1568897" y="1850273"/>
                    <a:pt x="1539068" y="1852302"/>
                  </a:cubicBezTo>
                  <a:lnTo>
                    <a:pt x="1472337" y="1853614"/>
                  </a:lnTo>
                  <a:lnTo>
                    <a:pt x="1472337" y="1855293"/>
                  </a:lnTo>
                  <a:lnTo>
                    <a:pt x="0" y="1855293"/>
                  </a:lnTo>
                  <a:lnTo>
                    <a:pt x="369083" y="1074912"/>
                  </a:lnTo>
                  <a:lnTo>
                    <a:pt x="444650" y="931337"/>
                  </a:lnTo>
                  <a:lnTo>
                    <a:pt x="644898" y="514845"/>
                  </a:lnTo>
                  <a:lnTo>
                    <a:pt x="645800" y="515278"/>
                  </a:lnTo>
                  <a:lnTo>
                    <a:pt x="665339" y="475771"/>
                  </a:lnTo>
                  <a:cubicBezTo>
                    <a:pt x="679872" y="449642"/>
                    <a:pt x="695714" y="424142"/>
                    <a:pt x="712840" y="399380"/>
                  </a:cubicBezTo>
                  <a:lnTo>
                    <a:pt x="750416" y="350396"/>
                  </a:lnTo>
                  <a:lnTo>
                    <a:pt x="757540" y="336863"/>
                  </a:lnTo>
                  <a:lnTo>
                    <a:pt x="759019" y="339183"/>
                  </a:lnTo>
                  <a:lnTo>
                    <a:pt x="768048" y="327413"/>
                  </a:lnTo>
                  <a:cubicBezTo>
                    <a:pt x="827061" y="257872"/>
                    <a:pt x="897418" y="195929"/>
                    <a:pt x="978474" y="144481"/>
                  </a:cubicBezTo>
                  <a:cubicBezTo>
                    <a:pt x="1140584" y="41585"/>
                    <a:pt x="1322465" y="-4725"/>
                    <a:pt x="1500961" y="379"/>
                  </a:cubicBezTo>
                  <a:close/>
                </a:path>
              </a:pathLst>
            </a:custGeom>
            <a:solidFill>
              <a:schemeClr val="accent6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任意多边形: 形状 31"/>
            <p:cNvSpPr>
              <a:spLocks noChangeAspect="1"/>
            </p:cNvSpPr>
            <p:nvPr/>
          </p:nvSpPr>
          <p:spPr bwMode="auto">
            <a:xfrm>
              <a:off x="5223271" y="3414865"/>
              <a:ext cx="380779" cy="380779"/>
            </a:xfrm>
            <a:custGeom>
              <a:gdLst>
                <a:gd fmla="*/ 157638 w 338138" name="connsiteX0"/>
                <a:gd fmla="*/ 144463 h 338138" name="connsiteY0"/>
                <a:gd fmla="*/ 165544 w 338138" name="connsiteX1"/>
                <a:gd fmla="*/ 148443 h 338138" name="connsiteY1"/>
                <a:gd fmla="*/ 249865 w 338138" name="connsiteX2"/>
                <a:gd fmla="*/ 233341 h 338138" name="connsiteY2"/>
                <a:gd fmla="*/ 280167 w 338138" name="connsiteX3"/>
                <a:gd fmla="*/ 232015 h 338138" name="connsiteY3"/>
                <a:gd fmla="*/ 286755 w 338138" name="connsiteX4"/>
                <a:gd fmla="*/ 234668 h 338138" name="connsiteY4"/>
                <a:gd fmla="*/ 335503 w 338138" name="connsiteX5"/>
                <a:gd fmla="*/ 283750 h 338138" name="connsiteY5"/>
                <a:gd fmla="*/ 338138 w 338138" name="connsiteX6"/>
                <a:gd fmla="*/ 293036 h 338138" name="connsiteY6"/>
                <a:gd fmla="*/ 330233 w 338138" name="connsiteX7"/>
                <a:gd fmla="*/ 298342 h 338138" name="connsiteY7"/>
                <a:gd fmla="*/ 311788 w 338138" name="connsiteX8"/>
                <a:gd fmla="*/ 303648 h 338138" name="connsiteY8"/>
                <a:gd fmla="*/ 303883 w 338138" name="connsiteX9"/>
                <a:gd fmla="*/ 310281 h 338138" name="connsiteY9"/>
                <a:gd fmla="*/ 299930 w 338138" name="connsiteX10"/>
                <a:gd fmla="*/ 331505 h 338138" name="connsiteY10"/>
                <a:gd fmla="*/ 293343 w 338138" name="connsiteX11"/>
                <a:gd fmla="*/ 338138 h 338138" name="connsiteY11"/>
                <a:gd fmla="*/ 290708 w 338138" name="connsiteX12"/>
                <a:gd fmla="*/ 338138 h 338138" name="connsiteY12"/>
                <a:gd fmla="*/ 284120 w 338138" name="connsiteX13"/>
                <a:gd fmla="*/ 335485 h 338138" name="connsiteY13"/>
                <a:gd fmla="*/ 235372 w 338138" name="connsiteX14"/>
                <a:gd fmla="*/ 286403 h 338138" name="connsiteY14"/>
                <a:gd fmla="*/ 232737 w 338138" name="connsiteX15"/>
                <a:gd fmla="*/ 279770 h 338138" name="connsiteY15"/>
                <a:gd fmla="*/ 234054 w 338138" name="connsiteX16"/>
                <a:gd fmla="*/ 249260 h 338138" name="connsiteY16"/>
                <a:gd fmla="*/ 149733 w 338138" name="connsiteX17"/>
                <a:gd fmla="*/ 164361 h 338138" name="connsiteY17"/>
                <a:gd fmla="*/ 149733 w 338138" name="connsiteX18"/>
                <a:gd fmla="*/ 148443 h 338138" name="connsiteY18"/>
                <a:gd fmla="*/ 157638 w 338138" name="connsiteX19"/>
                <a:gd fmla="*/ 144463 h 338138" name="connsiteY19"/>
                <a:gd fmla="*/ 145922 w 338138" name="connsiteX20"/>
                <a:gd fmla="*/ 120650 h 338138" name="connsiteY20"/>
                <a:gd fmla="*/ 169863 w 338138" name="connsiteX21"/>
                <a:gd fmla="*/ 137383 h 338138" name="connsiteY21"/>
                <a:gd fmla="*/ 157893 w 338138" name="connsiteX22"/>
                <a:gd fmla="*/ 133522 h 338138" name="connsiteY22"/>
                <a:gd fmla="*/ 141931 w 338138" name="connsiteX23"/>
                <a:gd fmla="*/ 141245 h 338138" name="connsiteY23"/>
                <a:gd fmla="*/ 137941 w 338138" name="connsiteX24"/>
                <a:gd fmla="*/ 168275 h 338138" name="connsiteY24"/>
                <a:gd fmla="*/ 120650 w 338138" name="connsiteX25"/>
                <a:gd fmla="*/ 145106 h 338138" name="connsiteY25"/>
                <a:gd fmla="*/ 145922 w 338138" name="connsiteX26"/>
                <a:gd fmla="*/ 120650 h 338138" name="connsiteY26"/>
                <a:gd fmla="*/ 146051 w 338138" name="connsiteX27"/>
                <a:gd fmla="*/ 60325 h 338138" name="connsiteY27"/>
                <a:gd fmla="*/ 230188 w 338138" name="connsiteX28"/>
                <a:gd fmla="*/ 145257 h 338138" name="connsiteY28"/>
                <a:gd fmla="*/ 219671 w 338138" name="connsiteX29"/>
                <a:gd fmla="*/ 186395 h 338138" name="connsiteY29"/>
                <a:gd fmla="*/ 193378 w 338138" name="connsiteX30"/>
                <a:gd fmla="*/ 161181 h 338138" name="connsiteY30"/>
                <a:gd fmla="*/ 196007 w 338138" name="connsiteX31"/>
                <a:gd fmla="*/ 145257 h 338138" name="connsiteY31"/>
                <a:gd fmla="*/ 146051 w 338138" name="connsiteX32"/>
                <a:gd fmla="*/ 94828 h 338138" name="connsiteY32"/>
                <a:gd fmla="*/ 96094 w 338138" name="connsiteX33"/>
                <a:gd fmla="*/ 145257 h 338138" name="connsiteY33"/>
                <a:gd fmla="*/ 146051 w 338138" name="connsiteX34"/>
                <a:gd fmla="*/ 195685 h 338138" name="connsiteY34"/>
                <a:gd fmla="*/ 161827 w 338138" name="connsiteX35"/>
                <a:gd fmla="*/ 193031 h 338138" name="connsiteY35"/>
                <a:gd fmla="*/ 188119 w 338138" name="connsiteX36"/>
                <a:gd fmla="*/ 219572 h 338138" name="connsiteY36"/>
                <a:gd fmla="*/ 146051 w 338138" name="connsiteX37"/>
                <a:gd fmla="*/ 230188 h 338138" name="connsiteY37"/>
                <a:gd fmla="*/ 61913 w 338138" name="connsiteX38"/>
                <a:gd fmla="*/ 145257 h 338138" name="connsiteY38"/>
                <a:gd fmla="*/ 146051 w 338138" name="connsiteX39"/>
                <a:gd fmla="*/ 60325 h 338138" name="connsiteY39"/>
                <a:gd fmla="*/ 145257 w 338138" name="connsiteX40"/>
                <a:gd fmla="*/ 0 h 338138" name="connsiteY40"/>
                <a:gd fmla="*/ 290513 w 338138" name="connsiteX41"/>
                <a:gd fmla="*/ 145257 h 338138" name="connsiteY41"/>
                <a:gd fmla="*/ 269385 w 338138" name="connsiteX42"/>
                <a:gd fmla="*/ 221846 h 338138" name="connsiteY42"/>
                <a:gd fmla="*/ 254859 w 338138" name="connsiteX43"/>
                <a:gd fmla="*/ 221846 h 338138" name="connsiteY43"/>
                <a:gd fmla="*/ 239013 w 338138" name="connsiteX44"/>
                <a:gd fmla="*/ 206000 h 338138" name="connsiteY44"/>
                <a:gd fmla="*/ 256180 w 338138" name="connsiteX45"/>
                <a:gd fmla="*/ 145257 h 338138" name="connsiteY45"/>
                <a:gd fmla="*/ 145257 w 338138" name="connsiteX46"/>
                <a:gd fmla="*/ 34333 h 338138" name="connsiteY46"/>
                <a:gd fmla="*/ 34333 w 338138" name="connsiteX47"/>
                <a:gd fmla="*/ 145257 h 338138" name="connsiteY47"/>
                <a:gd fmla="*/ 145257 w 338138" name="connsiteX48"/>
                <a:gd fmla="*/ 256180 h 338138" name="connsiteY48"/>
                <a:gd fmla="*/ 206000 w 338138" name="connsiteX49"/>
                <a:gd fmla="*/ 239013 h 338138" name="connsiteY49"/>
                <a:gd fmla="*/ 221847 w 338138" name="connsiteX50"/>
                <a:gd fmla="*/ 254859 h 338138" name="connsiteY50"/>
                <a:gd fmla="*/ 221847 w 338138" name="connsiteX51"/>
                <a:gd fmla="*/ 269385 h 338138" name="connsiteY51"/>
                <a:gd fmla="*/ 145257 w 338138" name="connsiteX52"/>
                <a:gd fmla="*/ 290513 h 338138" name="connsiteY52"/>
                <a:gd fmla="*/ 0 w 338138" name="connsiteX53"/>
                <a:gd fmla="*/ 145257 h 338138" name="connsiteY53"/>
                <a:gd fmla="*/ 145257 w 338138" name="connsiteX54"/>
                <a:gd fmla="*/ 0 h 338138" name="connsiteY5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b="b" l="l" r="r" t="t"/>
              <a:pathLst>
                <a:path h="338138" w="338138">
                  <a:moveTo>
                    <a:pt x="157638" y="144463"/>
                  </a:moveTo>
                  <a:cubicBezTo>
                    <a:pt x="160273" y="144463"/>
                    <a:pt x="162908" y="145790"/>
                    <a:pt x="165544" y="148443"/>
                  </a:cubicBezTo>
                  <a:cubicBezTo>
                    <a:pt x="165544" y="148443"/>
                    <a:pt x="165544" y="148443"/>
                    <a:pt x="249865" y="233341"/>
                  </a:cubicBezTo>
                  <a:cubicBezTo>
                    <a:pt x="249865" y="233341"/>
                    <a:pt x="249865" y="233341"/>
                    <a:pt x="280167" y="232015"/>
                  </a:cubicBezTo>
                  <a:cubicBezTo>
                    <a:pt x="282803" y="232015"/>
                    <a:pt x="285438" y="233341"/>
                    <a:pt x="286755" y="234668"/>
                  </a:cubicBezTo>
                  <a:cubicBezTo>
                    <a:pt x="286755" y="234668"/>
                    <a:pt x="286755" y="234668"/>
                    <a:pt x="335503" y="283750"/>
                  </a:cubicBezTo>
                  <a:cubicBezTo>
                    <a:pt x="338138" y="286403"/>
                    <a:pt x="338138" y="289056"/>
                    <a:pt x="338138" y="293036"/>
                  </a:cubicBezTo>
                  <a:cubicBezTo>
                    <a:pt x="336821" y="295689"/>
                    <a:pt x="334186" y="298342"/>
                    <a:pt x="330233" y="298342"/>
                  </a:cubicBezTo>
                  <a:cubicBezTo>
                    <a:pt x="330233" y="298342"/>
                    <a:pt x="330233" y="298342"/>
                    <a:pt x="311788" y="303648"/>
                  </a:cubicBezTo>
                  <a:cubicBezTo>
                    <a:pt x="307835" y="303648"/>
                    <a:pt x="305200" y="306301"/>
                    <a:pt x="303883" y="310281"/>
                  </a:cubicBezTo>
                  <a:cubicBezTo>
                    <a:pt x="303883" y="310281"/>
                    <a:pt x="303883" y="310281"/>
                    <a:pt x="299930" y="331505"/>
                  </a:cubicBezTo>
                  <a:cubicBezTo>
                    <a:pt x="298613" y="334158"/>
                    <a:pt x="295978" y="336812"/>
                    <a:pt x="293343" y="338138"/>
                  </a:cubicBezTo>
                  <a:cubicBezTo>
                    <a:pt x="292025" y="338138"/>
                    <a:pt x="292025" y="338138"/>
                    <a:pt x="290708" y="338138"/>
                  </a:cubicBezTo>
                  <a:cubicBezTo>
                    <a:pt x="288073" y="338138"/>
                    <a:pt x="285438" y="336812"/>
                    <a:pt x="284120" y="335485"/>
                  </a:cubicBezTo>
                  <a:cubicBezTo>
                    <a:pt x="284120" y="335485"/>
                    <a:pt x="284120" y="335485"/>
                    <a:pt x="235372" y="286403"/>
                  </a:cubicBezTo>
                  <a:cubicBezTo>
                    <a:pt x="232737" y="283750"/>
                    <a:pt x="232737" y="281097"/>
                    <a:pt x="232737" y="279770"/>
                  </a:cubicBezTo>
                  <a:cubicBezTo>
                    <a:pt x="232737" y="279770"/>
                    <a:pt x="232737" y="279770"/>
                    <a:pt x="234054" y="249260"/>
                  </a:cubicBezTo>
                  <a:cubicBezTo>
                    <a:pt x="234054" y="249260"/>
                    <a:pt x="234054" y="249260"/>
                    <a:pt x="149733" y="164361"/>
                  </a:cubicBezTo>
                  <a:cubicBezTo>
                    <a:pt x="144463" y="159055"/>
                    <a:pt x="144463" y="152422"/>
                    <a:pt x="149733" y="148443"/>
                  </a:cubicBezTo>
                  <a:cubicBezTo>
                    <a:pt x="151051" y="145790"/>
                    <a:pt x="155003" y="144463"/>
                    <a:pt x="157638" y="144463"/>
                  </a:cubicBezTo>
                  <a:close/>
                  <a:moveTo>
                    <a:pt x="145922" y="120650"/>
                  </a:moveTo>
                  <a:cubicBezTo>
                    <a:pt x="157893" y="120650"/>
                    <a:pt x="167203" y="128373"/>
                    <a:pt x="169863" y="137383"/>
                  </a:cubicBezTo>
                  <a:cubicBezTo>
                    <a:pt x="167203" y="134809"/>
                    <a:pt x="161883" y="133522"/>
                    <a:pt x="157893" y="133522"/>
                  </a:cubicBezTo>
                  <a:cubicBezTo>
                    <a:pt x="151242" y="133522"/>
                    <a:pt x="145922" y="136096"/>
                    <a:pt x="141931" y="141245"/>
                  </a:cubicBezTo>
                  <a:cubicBezTo>
                    <a:pt x="133951" y="147680"/>
                    <a:pt x="132620" y="160552"/>
                    <a:pt x="137941" y="168275"/>
                  </a:cubicBezTo>
                  <a:cubicBezTo>
                    <a:pt x="128630" y="165701"/>
                    <a:pt x="120650" y="156691"/>
                    <a:pt x="120650" y="145106"/>
                  </a:cubicBezTo>
                  <a:cubicBezTo>
                    <a:pt x="120650" y="132234"/>
                    <a:pt x="132620" y="120650"/>
                    <a:pt x="145922" y="120650"/>
                  </a:cubicBezTo>
                  <a:close/>
                  <a:moveTo>
                    <a:pt x="146051" y="60325"/>
                  </a:moveTo>
                  <a:cubicBezTo>
                    <a:pt x="192063" y="60325"/>
                    <a:pt x="230188" y="98810"/>
                    <a:pt x="230188" y="145257"/>
                  </a:cubicBezTo>
                  <a:cubicBezTo>
                    <a:pt x="230188" y="159854"/>
                    <a:pt x="226244" y="174452"/>
                    <a:pt x="219671" y="186395"/>
                  </a:cubicBezTo>
                  <a:lnTo>
                    <a:pt x="193378" y="161181"/>
                  </a:lnTo>
                  <a:cubicBezTo>
                    <a:pt x="196007" y="155873"/>
                    <a:pt x="196007" y="150565"/>
                    <a:pt x="196007" y="145257"/>
                  </a:cubicBezTo>
                  <a:cubicBezTo>
                    <a:pt x="196007" y="117388"/>
                    <a:pt x="173658" y="94828"/>
                    <a:pt x="146051" y="94828"/>
                  </a:cubicBezTo>
                  <a:cubicBezTo>
                    <a:pt x="118443" y="94828"/>
                    <a:pt x="96094" y="117388"/>
                    <a:pt x="96094" y="145257"/>
                  </a:cubicBezTo>
                  <a:cubicBezTo>
                    <a:pt x="96094" y="173125"/>
                    <a:pt x="118443" y="195685"/>
                    <a:pt x="146051" y="195685"/>
                  </a:cubicBezTo>
                  <a:cubicBezTo>
                    <a:pt x="151309" y="195685"/>
                    <a:pt x="156568" y="194358"/>
                    <a:pt x="161827" y="193031"/>
                  </a:cubicBezTo>
                  <a:cubicBezTo>
                    <a:pt x="161827" y="193031"/>
                    <a:pt x="161827" y="193031"/>
                    <a:pt x="188119" y="219572"/>
                  </a:cubicBezTo>
                  <a:cubicBezTo>
                    <a:pt x="174973" y="226207"/>
                    <a:pt x="161827" y="230188"/>
                    <a:pt x="146051" y="230188"/>
                  </a:cubicBezTo>
                  <a:cubicBezTo>
                    <a:pt x="100038" y="230188"/>
                    <a:pt x="61913" y="191703"/>
                    <a:pt x="61913" y="145257"/>
                  </a:cubicBezTo>
                  <a:cubicBezTo>
                    <a:pt x="61913" y="98810"/>
                    <a:pt x="100038" y="60325"/>
                    <a:pt x="146051" y="60325"/>
                  </a:cubicBezTo>
                  <a:close/>
                  <a:moveTo>
                    <a:pt x="145257" y="0"/>
                  </a:moveTo>
                  <a:cubicBezTo>
                    <a:pt x="225808" y="0"/>
                    <a:pt x="290513" y="64705"/>
                    <a:pt x="290513" y="145257"/>
                  </a:cubicBezTo>
                  <a:cubicBezTo>
                    <a:pt x="290513" y="172987"/>
                    <a:pt x="282590" y="199398"/>
                    <a:pt x="269385" y="221846"/>
                  </a:cubicBezTo>
                  <a:cubicBezTo>
                    <a:pt x="269385" y="221846"/>
                    <a:pt x="269385" y="221846"/>
                    <a:pt x="254859" y="221846"/>
                  </a:cubicBezTo>
                  <a:cubicBezTo>
                    <a:pt x="254859" y="221846"/>
                    <a:pt x="254859" y="221846"/>
                    <a:pt x="239013" y="206000"/>
                  </a:cubicBezTo>
                  <a:cubicBezTo>
                    <a:pt x="249577" y="188833"/>
                    <a:pt x="256180" y="167705"/>
                    <a:pt x="256180" y="145257"/>
                  </a:cubicBezTo>
                  <a:cubicBezTo>
                    <a:pt x="256180" y="84513"/>
                    <a:pt x="207321" y="34333"/>
                    <a:pt x="145257" y="34333"/>
                  </a:cubicBezTo>
                  <a:cubicBezTo>
                    <a:pt x="84513" y="34333"/>
                    <a:pt x="34333" y="84513"/>
                    <a:pt x="34333" y="145257"/>
                  </a:cubicBezTo>
                  <a:cubicBezTo>
                    <a:pt x="34333" y="207321"/>
                    <a:pt x="84513" y="256180"/>
                    <a:pt x="145257" y="256180"/>
                  </a:cubicBezTo>
                  <a:cubicBezTo>
                    <a:pt x="167705" y="256180"/>
                    <a:pt x="188834" y="249577"/>
                    <a:pt x="206000" y="239013"/>
                  </a:cubicBezTo>
                  <a:cubicBezTo>
                    <a:pt x="206000" y="239013"/>
                    <a:pt x="206000" y="239013"/>
                    <a:pt x="221847" y="254859"/>
                  </a:cubicBezTo>
                  <a:cubicBezTo>
                    <a:pt x="221847" y="254859"/>
                    <a:pt x="221847" y="254859"/>
                    <a:pt x="221847" y="269385"/>
                  </a:cubicBezTo>
                  <a:cubicBezTo>
                    <a:pt x="199398" y="282590"/>
                    <a:pt x="172988" y="290513"/>
                    <a:pt x="145257" y="290513"/>
                  </a:cubicBezTo>
                  <a:cubicBezTo>
                    <a:pt x="64705" y="290513"/>
                    <a:pt x="0" y="225808"/>
                    <a:pt x="0" y="145257"/>
                  </a:cubicBezTo>
                  <a:cubicBezTo>
                    <a:pt x="0" y="64705"/>
                    <a:pt x="64705" y="0"/>
                    <a:pt x="14525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/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3365186" y="3195982"/>
            <a:ext cx="1105946" cy="854041"/>
            <a:chOff x="3365186" y="3195982"/>
            <a:chExt cx="1105946" cy="854041"/>
          </a:xfrm>
        </p:grpSpPr>
        <p:sp>
          <p:nvSpPr>
            <p:cNvPr id="8" name="任意多边形: 形状 7"/>
            <p:cNvSpPr/>
            <p:nvPr/>
          </p:nvSpPr>
          <p:spPr>
            <a:xfrm flipH="1" flipV="1">
              <a:off x="3365186" y="3195982"/>
              <a:ext cx="1105946" cy="854041"/>
            </a:xfrm>
            <a:custGeom>
              <a:gdLst>
                <a:gd fmla="*/ 1500961 w 2402522" name="connsiteX0"/>
                <a:gd fmla="*/ 379 h 1855293" name="connsiteY0"/>
                <a:gd fmla="*/ 2258040 w 2402522" name="connsiteX1"/>
                <a:gd fmla="*/ 430391 h 1855293" name="connsiteY1"/>
                <a:gd fmla="*/ 2324916 w 2402522" name="connsiteX2"/>
                <a:gd fmla="*/ 1298497 h 1855293" name="connsiteY2"/>
                <a:gd fmla="*/ 1972131 w 2402522" name="connsiteX3"/>
                <a:gd fmla="*/ 1709958 h 1855293" name="connsiteY3"/>
                <a:gd fmla="*/ 1804289 w 2402522" name="connsiteX4"/>
                <a:gd fmla="*/ 1794183 h 1855293" name="connsiteY4"/>
                <a:gd fmla="*/ 1703481 w 2402522" name="connsiteX5"/>
                <a:gd fmla="*/ 1821496 h 1855293" name="connsiteY5"/>
                <a:gd fmla="*/ 1705549 w 2402522" name="connsiteX6"/>
                <a:gd fmla="*/ 1824741 h 1855293" name="connsiteY6"/>
                <a:gd fmla="*/ 1686949 w 2402522" name="connsiteX7"/>
                <a:gd fmla="*/ 1825975 h 1855293" name="connsiteY7"/>
                <a:gd fmla="*/ 1628410 w 2402522" name="connsiteX8"/>
                <a:gd fmla="*/ 1841834 h 1855293" name="connsiteY8"/>
                <a:gd fmla="*/ 1539068 w 2402522" name="connsiteX9"/>
                <a:gd fmla="*/ 1852302 h 1855293" name="connsiteY9"/>
                <a:gd fmla="*/ 1472337 w 2402522" name="connsiteX10"/>
                <a:gd fmla="*/ 1853614 h 1855293" name="connsiteY10"/>
                <a:gd fmla="*/ 1472337 w 2402522" name="connsiteX11"/>
                <a:gd fmla="*/ 1855293 h 1855293" name="connsiteY11"/>
                <a:gd fmla="*/ 0 w 2402522" name="connsiteX12"/>
                <a:gd fmla="*/ 1855293 h 1855293" name="connsiteY12"/>
                <a:gd fmla="*/ 369083 w 2402522" name="connsiteX13"/>
                <a:gd fmla="*/ 1074912 h 1855293" name="connsiteY13"/>
                <a:gd fmla="*/ 444650 w 2402522" name="connsiteX14"/>
                <a:gd fmla="*/ 931337 h 1855293" name="connsiteY14"/>
                <a:gd fmla="*/ 644898 w 2402522" name="connsiteX15"/>
                <a:gd fmla="*/ 514845 h 1855293" name="connsiteY15"/>
                <a:gd fmla="*/ 645800 w 2402522" name="connsiteX16"/>
                <a:gd fmla="*/ 515278 h 1855293" name="connsiteY16"/>
                <a:gd fmla="*/ 665339 w 2402522" name="connsiteX17"/>
                <a:gd fmla="*/ 475771 h 1855293" name="connsiteY17"/>
                <a:gd fmla="*/ 712840 w 2402522" name="connsiteX18"/>
                <a:gd fmla="*/ 399380 h 1855293" name="connsiteY18"/>
                <a:gd fmla="*/ 750416 w 2402522" name="connsiteX19"/>
                <a:gd fmla="*/ 350396 h 1855293" name="connsiteY19"/>
                <a:gd fmla="*/ 757540 w 2402522" name="connsiteX20"/>
                <a:gd fmla="*/ 336863 h 1855293" name="connsiteY20"/>
                <a:gd fmla="*/ 759019 w 2402522" name="connsiteX21"/>
                <a:gd fmla="*/ 339183 h 1855293" name="connsiteY21"/>
                <a:gd fmla="*/ 768048 w 2402522" name="connsiteX22"/>
                <a:gd fmla="*/ 327413 h 1855293" name="connsiteY22"/>
                <a:gd fmla="*/ 978474 w 2402522" name="connsiteX23"/>
                <a:gd fmla="*/ 144481 h 1855293" name="connsiteY23"/>
                <a:gd fmla="*/ 1500961 w 2402522" name="connsiteX24"/>
                <a:gd fmla="*/ 379 h 1855293" name="connsiteY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b="b" l="l" r="r" t="t"/>
              <a:pathLst>
                <a:path h="1855293" w="2402522">
                  <a:moveTo>
                    <a:pt x="1500961" y="379"/>
                  </a:moveTo>
                  <a:cubicBezTo>
                    <a:pt x="1798454" y="8885"/>
                    <a:pt x="2086546" y="160207"/>
                    <a:pt x="2258040" y="430391"/>
                  </a:cubicBezTo>
                  <a:cubicBezTo>
                    <a:pt x="2429535" y="700575"/>
                    <a:pt x="2443843" y="1025676"/>
                    <a:pt x="2324916" y="1298497"/>
                  </a:cubicBezTo>
                  <a:cubicBezTo>
                    <a:pt x="2253561" y="1462190"/>
                    <a:pt x="2134241" y="1607061"/>
                    <a:pt x="1972131" y="1709958"/>
                  </a:cubicBezTo>
                  <a:cubicBezTo>
                    <a:pt x="1918094" y="1744257"/>
                    <a:pt x="1861861" y="1772268"/>
                    <a:pt x="1804289" y="1794183"/>
                  </a:cubicBezTo>
                  <a:lnTo>
                    <a:pt x="1703481" y="1821496"/>
                  </a:lnTo>
                  <a:lnTo>
                    <a:pt x="1705549" y="1824741"/>
                  </a:lnTo>
                  <a:lnTo>
                    <a:pt x="1686949" y="1825975"/>
                  </a:lnTo>
                  <a:lnTo>
                    <a:pt x="1628410" y="1841834"/>
                  </a:lnTo>
                  <a:cubicBezTo>
                    <a:pt x="1598714" y="1846791"/>
                    <a:pt x="1568897" y="1850273"/>
                    <a:pt x="1539068" y="1852302"/>
                  </a:cubicBezTo>
                  <a:lnTo>
                    <a:pt x="1472337" y="1853614"/>
                  </a:lnTo>
                  <a:lnTo>
                    <a:pt x="1472337" y="1855293"/>
                  </a:lnTo>
                  <a:lnTo>
                    <a:pt x="0" y="1855293"/>
                  </a:lnTo>
                  <a:lnTo>
                    <a:pt x="369083" y="1074912"/>
                  </a:lnTo>
                  <a:lnTo>
                    <a:pt x="444650" y="931337"/>
                  </a:lnTo>
                  <a:lnTo>
                    <a:pt x="644898" y="514845"/>
                  </a:lnTo>
                  <a:lnTo>
                    <a:pt x="645800" y="515278"/>
                  </a:lnTo>
                  <a:lnTo>
                    <a:pt x="665339" y="475771"/>
                  </a:lnTo>
                  <a:cubicBezTo>
                    <a:pt x="679872" y="449642"/>
                    <a:pt x="695714" y="424142"/>
                    <a:pt x="712840" y="399380"/>
                  </a:cubicBezTo>
                  <a:lnTo>
                    <a:pt x="750416" y="350396"/>
                  </a:lnTo>
                  <a:lnTo>
                    <a:pt x="757540" y="336863"/>
                  </a:lnTo>
                  <a:lnTo>
                    <a:pt x="759019" y="339183"/>
                  </a:lnTo>
                  <a:lnTo>
                    <a:pt x="768048" y="327413"/>
                  </a:lnTo>
                  <a:cubicBezTo>
                    <a:pt x="827061" y="257872"/>
                    <a:pt x="897418" y="195929"/>
                    <a:pt x="978474" y="144481"/>
                  </a:cubicBezTo>
                  <a:cubicBezTo>
                    <a:pt x="1140584" y="41585"/>
                    <a:pt x="1322465" y="-4725"/>
                    <a:pt x="1500961" y="379"/>
                  </a:cubicBezTo>
                  <a:close/>
                </a:path>
              </a:pathLst>
            </a:custGeom>
            <a:solidFill>
              <a:srgbClr val="1A6D8C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任意多边形: 形状 34"/>
            <p:cNvSpPr/>
            <p:nvPr/>
          </p:nvSpPr>
          <p:spPr bwMode="auto">
            <a:xfrm>
              <a:off x="3689799" y="3431990"/>
              <a:ext cx="287685" cy="346530"/>
            </a:xfrm>
            <a:custGeom>
              <a:gdLst>
                <a:gd fmla="*/ 212 w 212" name="T0"/>
                <a:gd fmla="*/ 160 h 256" name="T1"/>
                <a:gd fmla="*/ 210 w 212" name="T2"/>
                <a:gd fmla="*/ 171 h 256" name="T3"/>
                <a:gd fmla="*/ 203 w 212" name="T4"/>
                <a:gd fmla="*/ 180 h 256" name="T5"/>
                <a:gd fmla="*/ 208 w 212" name="T6"/>
                <a:gd fmla="*/ 188 h 256" name="T7"/>
                <a:gd fmla="*/ 209 w 212" name="T8"/>
                <a:gd fmla="*/ 200 h 256" name="T9"/>
                <a:gd fmla="*/ 205 w 212" name="T10"/>
                <a:gd fmla="*/ 212 h 256" name="T11"/>
                <a:gd fmla="*/ 200 w 212" name="T12"/>
                <a:gd fmla="*/ 218 h 256" name="T13"/>
                <a:gd fmla="*/ 193 w 212" name="T14"/>
                <a:gd fmla="*/ 222 h 256" name="T15"/>
                <a:gd fmla="*/ 194 w 212" name="T16"/>
                <a:gd fmla="*/ 235 h 256" name="T17"/>
                <a:gd fmla="*/ 186 w 212" name="T18"/>
                <a:gd fmla="*/ 245 h 256" name="T19"/>
                <a:gd fmla="*/ 176 w 212" name="T20"/>
                <a:gd fmla="*/ 251 h 256" name="T21"/>
                <a:gd fmla="*/ 169 w 212" name="T22"/>
                <a:gd fmla="*/ 254 h 256" name="T23"/>
                <a:gd fmla="*/ 131 w 212" name="T24"/>
                <a:gd fmla="*/ 256 h 256" name="T25"/>
                <a:gd fmla="*/ 91 w 212" name="T26"/>
                <a:gd fmla="*/ 254 h 256" name="T27"/>
                <a:gd fmla="*/ 60 w 212" name="T28"/>
                <a:gd fmla="*/ 247 h 256" name="T29"/>
                <a:gd fmla="*/ 55 w 212" name="T30"/>
                <a:gd fmla="*/ 245 h 256" name="T31"/>
                <a:gd fmla="*/ 50 w 212" name="T32"/>
                <a:gd fmla="*/ 242 h 256" name="T33"/>
                <a:gd fmla="*/ 46 w 212" name="T34"/>
                <a:gd fmla="*/ 239 h 256" name="T35"/>
                <a:gd fmla="*/ 42 w 212" name="T36"/>
                <a:gd fmla="*/ 234 h 256" name="T37"/>
                <a:gd fmla="*/ 0 w 212" name="T38"/>
                <a:gd fmla="*/ 230 h 256" name="T39"/>
                <a:gd fmla="*/ 0 w 212" name="T40"/>
                <a:gd fmla="*/ 136 h 256" name="T41"/>
                <a:gd fmla="*/ 15 w 212" name="T42"/>
                <a:gd fmla="*/ 136 h 256" name="T43"/>
                <a:gd fmla="*/ 30 w 212" name="T44"/>
                <a:gd fmla="*/ 136 h 256" name="T45"/>
                <a:gd fmla="*/ 37 w 212" name="T46"/>
                <a:gd fmla="*/ 131 h 256" name="T47"/>
                <a:gd fmla="*/ 41 w 212" name="T48"/>
                <a:gd fmla="*/ 127 h 256" name="T49"/>
                <a:gd fmla="*/ 43 w 212" name="T50"/>
                <a:gd fmla="*/ 116 h 256" name="T51"/>
                <a:gd fmla="*/ 46 w 212" name="T52"/>
                <a:gd fmla="*/ 104 h 256" name="T53"/>
                <a:gd fmla="*/ 50 w 212" name="T54"/>
                <a:gd fmla="*/ 95 h 256" name="T55"/>
                <a:gd fmla="*/ 56 w 212" name="T56"/>
                <a:gd fmla="*/ 84 h 256" name="T57"/>
                <a:gd fmla="*/ 73 w 212" name="T58"/>
                <a:gd fmla="*/ 68 h 256" name="T59"/>
                <a:gd fmla="*/ 89 w 212" name="T60"/>
                <a:gd fmla="*/ 18 h 256" name="T61"/>
                <a:gd fmla="*/ 89 w 212" name="T62"/>
                <a:gd fmla="*/ 2 h 256" name="T63"/>
                <a:gd fmla="*/ 97 w 212" name="T64"/>
                <a:gd fmla="*/ 0 h 256" name="T65"/>
                <a:gd fmla="*/ 117 w 212" name="T66"/>
                <a:gd fmla="*/ 18 h 256" name="T67"/>
                <a:gd fmla="*/ 121 w 212" name="T68"/>
                <a:gd fmla="*/ 39 h 256" name="T69"/>
                <a:gd fmla="*/ 114 w 212" name="T70"/>
                <a:gd fmla="*/ 59 h 256" name="T71"/>
                <a:gd fmla="*/ 109 w 212" name="T72"/>
                <a:gd fmla="*/ 89 h 256" name="T73"/>
                <a:gd fmla="*/ 113 w 212" name="T74"/>
                <a:gd fmla="*/ 100 h 256" name="T75"/>
                <a:gd fmla="*/ 122 w 212" name="T76"/>
                <a:gd fmla="*/ 107 h 256" name="T77"/>
                <a:gd fmla="*/ 126 w 212" name="T78"/>
                <a:gd fmla="*/ 107 h 256" name="T79"/>
                <a:gd fmla="*/ 131 w 212" name="T80"/>
                <a:gd fmla="*/ 107 h 256" name="T81"/>
                <a:gd fmla="*/ 136 w 212" name="T82"/>
                <a:gd fmla="*/ 107 h 256" name="T83"/>
                <a:gd fmla="*/ 141 w 212" name="T84"/>
                <a:gd fmla="*/ 106 h 256" name="T85"/>
                <a:gd fmla="*/ 152 w 212" name="T86"/>
                <a:gd fmla="*/ 103 h 256" name="T87"/>
                <a:gd fmla="*/ 164 w 212" name="T88"/>
                <a:gd fmla="*/ 99 h 256" name="T89"/>
                <a:gd fmla="*/ 188 w 212" name="T90"/>
                <a:gd fmla="*/ 98 h 256" name="T91"/>
                <a:gd fmla="*/ 198 w 212" name="T92"/>
                <a:gd fmla="*/ 101 h 256" name="T93"/>
                <a:gd fmla="*/ 205 w 212" name="T94"/>
                <a:gd fmla="*/ 106 h 256" name="T95"/>
                <a:gd fmla="*/ 206 w 212" name="T96"/>
                <a:gd fmla="*/ 109 h 256" name="T97"/>
                <a:gd fmla="*/ 207 w 212" name="T98"/>
                <a:gd fmla="*/ 112 h 256" name="T99"/>
                <a:gd fmla="*/ 208 w 212" name="T100"/>
                <a:gd fmla="*/ 115 h 256" name="T101"/>
                <a:gd fmla="*/ 208 w 212" name="T102"/>
                <a:gd fmla="*/ 118 h 256" name="T103"/>
                <a:gd fmla="*/ 208 w 212" name="T104"/>
                <a:gd fmla="*/ 123 h 256" name="T105"/>
                <a:gd fmla="*/ 203 w 212" name="T106"/>
                <a:gd fmla="*/ 136 h 256" name="T107"/>
                <a:gd fmla="*/ 205 w 212" name="T108"/>
                <a:gd fmla="*/ 139 h 256" name="T109"/>
                <a:gd fmla="*/ 207 w 212" name="T110"/>
                <a:gd fmla="*/ 141 h 256" name="T111"/>
                <a:gd fmla="*/ 209 w 212" name="T112"/>
                <a:gd fmla="*/ 144 h 256" name="T113"/>
                <a:gd fmla="*/ 210 w 212" name="T114"/>
                <a:gd fmla="*/ 147 h 256" name="T115"/>
                <a:gd fmla="*/ 211 w 212" name="T116"/>
                <a:gd fmla="*/ 150 h 256" name="T117"/>
                <a:gd fmla="*/ 212 w 212" name="T118"/>
                <a:gd fmla="*/ 155 h 256" name="T119"/>
                <a:gd fmla="*/ 212 w 212" name="T120"/>
                <a:gd fmla="*/ 160 h 256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256" w="211">
                  <a:moveTo>
                    <a:pt x="212" y="160"/>
                  </a:moveTo>
                  <a:cubicBezTo>
                    <a:pt x="212" y="165"/>
                    <a:pt x="211" y="169"/>
                    <a:pt x="210" y="171"/>
                  </a:cubicBezTo>
                  <a:cubicBezTo>
                    <a:pt x="209" y="174"/>
                    <a:pt x="206" y="177"/>
                    <a:pt x="203" y="180"/>
                  </a:cubicBezTo>
                  <a:cubicBezTo>
                    <a:pt x="205" y="182"/>
                    <a:pt x="207" y="185"/>
                    <a:pt x="208" y="188"/>
                  </a:cubicBezTo>
                  <a:cubicBezTo>
                    <a:pt x="208" y="191"/>
                    <a:pt x="209" y="195"/>
                    <a:pt x="209" y="200"/>
                  </a:cubicBezTo>
                  <a:cubicBezTo>
                    <a:pt x="208" y="205"/>
                    <a:pt x="207" y="209"/>
                    <a:pt x="205" y="212"/>
                  </a:cubicBezTo>
                  <a:cubicBezTo>
                    <a:pt x="203" y="215"/>
                    <a:pt x="201" y="217"/>
                    <a:pt x="200" y="218"/>
                  </a:cubicBezTo>
                  <a:cubicBezTo>
                    <a:pt x="199" y="219"/>
                    <a:pt x="196" y="220"/>
                    <a:pt x="193" y="222"/>
                  </a:cubicBezTo>
                  <a:cubicBezTo>
                    <a:pt x="195" y="227"/>
                    <a:pt x="195" y="231"/>
                    <a:pt x="194" y="235"/>
                  </a:cubicBezTo>
                  <a:cubicBezTo>
                    <a:pt x="192" y="239"/>
                    <a:pt x="190" y="242"/>
                    <a:pt x="186" y="245"/>
                  </a:cubicBezTo>
                  <a:cubicBezTo>
                    <a:pt x="183" y="248"/>
                    <a:pt x="180" y="250"/>
                    <a:pt x="176" y="251"/>
                  </a:cubicBezTo>
                  <a:cubicBezTo>
                    <a:pt x="173" y="253"/>
                    <a:pt x="171" y="254"/>
                    <a:pt x="169" y="254"/>
                  </a:cubicBezTo>
                  <a:cubicBezTo>
                    <a:pt x="157" y="255"/>
                    <a:pt x="144" y="256"/>
                    <a:pt x="131" y="256"/>
                  </a:cubicBezTo>
                  <a:cubicBezTo>
                    <a:pt x="118" y="256"/>
                    <a:pt x="104" y="256"/>
                    <a:pt x="91" y="254"/>
                  </a:cubicBezTo>
                  <a:cubicBezTo>
                    <a:pt x="77" y="253"/>
                    <a:pt x="67" y="250"/>
                    <a:pt x="60" y="247"/>
                  </a:cubicBezTo>
                  <a:cubicBezTo>
                    <a:pt x="60" y="247"/>
                    <a:pt x="58" y="246"/>
                    <a:pt x="55" y="245"/>
                  </a:cubicBezTo>
                  <a:cubicBezTo>
                    <a:pt x="53" y="243"/>
                    <a:pt x="51" y="243"/>
                    <a:pt x="50" y="242"/>
                  </a:cubicBezTo>
                  <a:cubicBezTo>
                    <a:pt x="49" y="241"/>
                    <a:pt x="47" y="240"/>
                    <a:pt x="46" y="239"/>
                  </a:cubicBezTo>
                  <a:cubicBezTo>
                    <a:pt x="44" y="237"/>
                    <a:pt x="43" y="236"/>
                    <a:pt x="42" y="234"/>
                  </a:cubicBezTo>
                  <a:cubicBezTo>
                    <a:pt x="37" y="231"/>
                    <a:pt x="24" y="230"/>
                    <a:pt x="0" y="230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5" y="136"/>
                    <a:pt x="10" y="136"/>
                    <a:pt x="15" y="136"/>
                  </a:cubicBezTo>
                  <a:cubicBezTo>
                    <a:pt x="21" y="136"/>
                    <a:pt x="26" y="136"/>
                    <a:pt x="30" y="136"/>
                  </a:cubicBezTo>
                  <a:cubicBezTo>
                    <a:pt x="35" y="135"/>
                    <a:pt x="37" y="134"/>
                    <a:pt x="37" y="131"/>
                  </a:cubicBezTo>
                  <a:cubicBezTo>
                    <a:pt x="38" y="130"/>
                    <a:pt x="40" y="128"/>
                    <a:pt x="41" y="127"/>
                  </a:cubicBezTo>
                  <a:cubicBezTo>
                    <a:pt x="41" y="126"/>
                    <a:pt x="42" y="122"/>
                    <a:pt x="43" y="116"/>
                  </a:cubicBezTo>
                  <a:cubicBezTo>
                    <a:pt x="45" y="111"/>
                    <a:pt x="46" y="107"/>
                    <a:pt x="46" y="104"/>
                  </a:cubicBezTo>
                  <a:cubicBezTo>
                    <a:pt x="47" y="102"/>
                    <a:pt x="48" y="99"/>
                    <a:pt x="50" y="95"/>
                  </a:cubicBezTo>
                  <a:cubicBezTo>
                    <a:pt x="52" y="91"/>
                    <a:pt x="54" y="87"/>
                    <a:pt x="56" y="84"/>
                  </a:cubicBezTo>
                  <a:cubicBezTo>
                    <a:pt x="73" y="68"/>
                    <a:pt x="73" y="68"/>
                    <a:pt x="73" y="68"/>
                  </a:cubicBezTo>
                  <a:cubicBezTo>
                    <a:pt x="84" y="48"/>
                    <a:pt x="89" y="32"/>
                    <a:pt x="89" y="18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1"/>
                    <a:pt x="92" y="0"/>
                    <a:pt x="97" y="0"/>
                  </a:cubicBezTo>
                  <a:cubicBezTo>
                    <a:pt x="107" y="0"/>
                    <a:pt x="114" y="6"/>
                    <a:pt x="117" y="18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20" y="49"/>
                    <a:pt x="118" y="56"/>
                    <a:pt x="114" y="59"/>
                  </a:cubicBezTo>
                  <a:cubicBezTo>
                    <a:pt x="112" y="75"/>
                    <a:pt x="111" y="85"/>
                    <a:pt x="109" y="89"/>
                  </a:cubicBezTo>
                  <a:cubicBezTo>
                    <a:pt x="108" y="93"/>
                    <a:pt x="110" y="97"/>
                    <a:pt x="113" y="100"/>
                  </a:cubicBezTo>
                  <a:cubicBezTo>
                    <a:pt x="116" y="104"/>
                    <a:pt x="119" y="106"/>
                    <a:pt x="122" y="107"/>
                  </a:cubicBezTo>
                  <a:cubicBezTo>
                    <a:pt x="124" y="107"/>
                    <a:pt x="126" y="107"/>
                    <a:pt x="126" y="107"/>
                  </a:cubicBezTo>
                  <a:cubicBezTo>
                    <a:pt x="127" y="107"/>
                    <a:pt x="129" y="107"/>
                    <a:pt x="131" y="107"/>
                  </a:cubicBezTo>
                  <a:cubicBezTo>
                    <a:pt x="133" y="107"/>
                    <a:pt x="134" y="107"/>
                    <a:pt x="136" y="107"/>
                  </a:cubicBezTo>
                  <a:cubicBezTo>
                    <a:pt x="138" y="107"/>
                    <a:pt x="139" y="106"/>
                    <a:pt x="141" y="106"/>
                  </a:cubicBezTo>
                  <a:cubicBezTo>
                    <a:pt x="143" y="105"/>
                    <a:pt x="147" y="104"/>
                    <a:pt x="152" y="103"/>
                  </a:cubicBezTo>
                  <a:cubicBezTo>
                    <a:pt x="158" y="101"/>
                    <a:pt x="162" y="100"/>
                    <a:pt x="164" y="99"/>
                  </a:cubicBezTo>
                  <a:cubicBezTo>
                    <a:pt x="173" y="97"/>
                    <a:pt x="181" y="97"/>
                    <a:pt x="188" y="98"/>
                  </a:cubicBezTo>
                  <a:cubicBezTo>
                    <a:pt x="191" y="99"/>
                    <a:pt x="195" y="100"/>
                    <a:pt x="198" y="101"/>
                  </a:cubicBezTo>
                  <a:cubicBezTo>
                    <a:pt x="202" y="103"/>
                    <a:pt x="204" y="104"/>
                    <a:pt x="205" y="106"/>
                  </a:cubicBezTo>
                  <a:cubicBezTo>
                    <a:pt x="205" y="106"/>
                    <a:pt x="205" y="107"/>
                    <a:pt x="206" y="109"/>
                  </a:cubicBezTo>
                  <a:cubicBezTo>
                    <a:pt x="207" y="111"/>
                    <a:pt x="207" y="112"/>
                    <a:pt x="207" y="112"/>
                  </a:cubicBezTo>
                  <a:cubicBezTo>
                    <a:pt x="207" y="112"/>
                    <a:pt x="207" y="113"/>
                    <a:pt x="208" y="115"/>
                  </a:cubicBezTo>
                  <a:cubicBezTo>
                    <a:pt x="208" y="116"/>
                    <a:pt x="209" y="118"/>
                    <a:pt x="208" y="118"/>
                  </a:cubicBezTo>
                  <a:cubicBezTo>
                    <a:pt x="208" y="119"/>
                    <a:pt x="208" y="120"/>
                    <a:pt x="208" y="123"/>
                  </a:cubicBezTo>
                  <a:cubicBezTo>
                    <a:pt x="208" y="125"/>
                    <a:pt x="206" y="129"/>
                    <a:pt x="203" y="136"/>
                  </a:cubicBezTo>
                  <a:cubicBezTo>
                    <a:pt x="203" y="136"/>
                    <a:pt x="204" y="137"/>
                    <a:pt x="205" y="139"/>
                  </a:cubicBezTo>
                  <a:cubicBezTo>
                    <a:pt x="206" y="140"/>
                    <a:pt x="207" y="141"/>
                    <a:pt x="207" y="141"/>
                  </a:cubicBezTo>
                  <a:cubicBezTo>
                    <a:pt x="207" y="142"/>
                    <a:pt x="208" y="143"/>
                    <a:pt x="209" y="144"/>
                  </a:cubicBezTo>
                  <a:cubicBezTo>
                    <a:pt x="209" y="145"/>
                    <a:pt x="210" y="146"/>
                    <a:pt x="210" y="147"/>
                  </a:cubicBezTo>
                  <a:cubicBezTo>
                    <a:pt x="210" y="148"/>
                    <a:pt x="211" y="149"/>
                    <a:pt x="211" y="150"/>
                  </a:cubicBezTo>
                  <a:cubicBezTo>
                    <a:pt x="211" y="152"/>
                    <a:pt x="212" y="153"/>
                    <a:pt x="212" y="155"/>
                  </a:cubicBezTo>
                  <a:cubicBezTo>
                    <a:pt x="212" y="156"/>
                    <a:pt x="212" y="158"/>
                    <a:pt x="212" y="1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/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/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4751843" y="1764575"/>
            <a:ext cx="1685830" cy="1301843"/>
            <a:chOff x="4751843" y="1764575"/>
            <a:chExt cx="1685830" cy="1301843"/>
          </a:xfrm>
        </p:grpSpPr>
        <p:sp>
          <p:nvSpPr>
            <p:cNvPr id="5" name="任意多边形: 形状 4"/>
            <p:cNvSpPr/>
            <p:nvPr/>
          </p:nvSpPr>
          <p:spPr>
            <a:xfrm>
              <a:off x="4751843" y="1764575"/>
              <a:ext cx="1685830" cy="1301843"/>
            </a:xfrm>
            <a:custGeom>
              <a:gdLst>
                <a:gd fmla="*/ 1500961 w 2402522" name="connsiteX0"/>
                <a:gd fmla="*/ 379 h 1855293" name="connsiteY0"/>
                <a:gd fmla="*/ 2258040 w 2402522" name="connsiteX1"/>
                <a:gd fmla="*/ 430391 h 1855293" name="connsiteY1"/>
                <a:gd fmla="*/ 2324916 w 2402522" name="connsiteX2"/>
                <a:gd fmla="*/ 1298497 h 1855293" name="connsiteY2"/>
                <a:gd fmla="*/ 1972131 w 2402522" name="connsiteX3"/>
                <a:gd fmla="*/ 1709958 h 1855293" name="connsiteY3"/>
                <a:gd fmla="*/ 1804289 w 2402522" name="connsiteX4"/>
                <a:gd fmla="*/ 1794183 h 1855293" name="connsiteY4"/>
                <a:gd fmla="*/ 1703481 w 2402522" name="connsiteX5"/>
                <a:gd fmla="*/ 1821496 h 1855293" name="connsiteY5"/>
                <a:gd fmla="*/ 1705549 w 2402522" name="connsiteX6"/>
                <a:gd fmla="*/ 1824741 h 1855293" name="connsiteY6"/>
                <a:gd fmla="*/ 1686949 w 2402522" name="connsiteX7"/>
                <a:gd fmla="*/ 1825975 h 1855293" name="connsiteY7"/>
                <a:gd fmla="*/ 1628410 w 2402522" name="connsiteX8"/>
                <a:gd fmla="*/ 1841834 h 1855293" name="connsiteY8"/>
                <a:gd fmla="*/ 1539068 w 2402522" name="connsiteX9"/>
                <a:gd fmla="*/ 1852302 h 1855293" name="connsiteY9"/>
                <a:gd fmla="*/ 1472337 w 2402522" name="connsiteX10"/>
                <a:gd fmla="*/ 1853614 h 1855293" name="connsiteY10"/>
                <a:gd fmla="*/ 1472337 w 2402522" name="connsiteX11"/>
                <a:gd fmla="*/ 1855293 h 1855293" name="connsiteY11"/>
                <a:gd fmla="*/ 0 w 2402522" name="connsiteX12"/>
                <a:gd fmla="*/ 1855293 h 1855293" name="connsiteY12"/>
                <a:gd fmla="*/ 369083 w 2402522" name="connsiteX13"/>
                <a:gd fmla="*/ 1074912 h 1855293" name="connsiteY13"/>
                <a:gd fmla="*/ 444650 w 2402522" name="connsiteX14"/>
                <a:gd fmla="*/ 931337 h 1855293" name="connsiteY14"/>
                <a:gd fmla="*/ 644898 w 2402522" name="connsiteX15"/>
                <a:gd fmla="*/ 514845 h 1855293" name="connsiteY15"/>
                <a:gd fmla="*/ 645800 w 2402522" name="connsiteX16"/>
                <a:gd fmla="*/ 515278 h 1855293" name="connsiteY16"/>
                <a:gd fmla="*/ 665339 w 2402522" name="connsiteX17"/>
                <a:gd fmla="*/ 475771 h 1855293" name="connsiteY17"/>
                <a:gd fmla="*/ 712840 w 2402522" name="connsiteX18"/>
                <a:gd fmla="*/ 399380 h 1855293" name="connsiteY18"/>
                <a:gd fmla="*/ 750416 w 2402522" name="connsiteX19"/>
                <a:gd fmla="*/ 350396 h 1855293" name="connsiteY19"/>
                <a:gd fmla="*/ 757540 w 2402522" name="connsiteX20"/>
                <a:gd fmla="*/ 336863 h 1855293" name="connsiteY20"/>
                <a:gd fmla="*/ 759019 w 2402522" name="connsiteX21"/>
                <a:gd fmla="*/ 339183 h 1855293" name="connsiteY21"/>
                <a:gd fmla="*/ 768048 w 2402522" name="connsiteX22"/>
                <a:gd fmla="*/ 327413 h 1855293" name="connsiteY22"/>
                <a:gd fmla="*/ 978474 w 2402522" name="connsiteX23"/>
                <a:gd fmla="*/ 144481 h 1855293" name="connsiteY23"/>
                <a:gd fmla="*/ 1500961 w 2402522" name="connsiteX24"/>
                <a:gd fmla="*/ 379 h 1855293" name="connsiteY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b="b" l="l" r="r" t="t"/>
              <a:pathLst>
                <a:path h="1855293" w="2402522">
                  <a:moveTo>
                    <a:pt x="1500961" y="379"/>
                  </a:moveTo>
                  <a:cubicBezTo>
                    <a:pt x="1798454" y="8885"/>
                    <a:pt x="2086546" y="160207"/>
                    <a:pt x="2258040" y="430391"/>
                  </a:cubicBezTo>
                  <a:cubicBezTo>
                    <a:pt x="2429535" y="700575"/>
                    <a:pt x="2443843" y="1025676"/>
                    <a:pt x="2324916" y="1298497"/>
                  </a:cubicBezTo>
                  <a:cubicBezTo>
                    <a:pt x="2253561" y="1462190"/>
                    <a:pt x="2134241" y="1607061"/>
                    <a:pt x="1972131" y="1709958"/>
                  </a:cubicBezTo>
                  <a:cubicBezTo>
                    <a:pt x="1918094" y="1744257"/>
                    <a:pt x="1861861" y="1772268"/>
                    <a:pt x="1804289" y="1794183"/>
                  </a:cubicBezTo>
                  <a:lnTo>
                    <a:pt x="1703481" y="1821496"/>
                  </a:lnTo>
                  <a:lnTo>
                    <a:pt x="1705549" y="1824741"/>
                  </a:lnTo>
                  <a:lnTo>
                    <a:pt x="1686949" y="1825975"/>
                  </a:lnTo>
                  <a:lnTo>
                    <a:pt x="1628410" y="1841834"/>
                  </a:lnTo>
                  <a:cubicBezTo>
                    <a:pt x="1598714" y="1846791"/>
                    <a:pt x="1568897" y="1850273"/>
                    <a:pt x="1539068" y="1852302"/>
                  </a:cubicBezTo>
                  <a:lnTo>
                    <a:pt x="1472337" y="1853614"/>
                  </a:lnTo>
                  <a:lnTo>
                    <a:pt x="1472337" y="1855293"/>
                  </a:lnTo>
                  <a:lnTo>
                    <a:pt x="0" y="1855293"/>
                  </a:lnTo>
                  <a:lnTo>
                    <a:pt x="369083" y="1074912"/>
                  </a:lnTo>
                  <a:lnTo>
                    <a:pt x="444650" y="931337"/>
                  </a:lnTo>
                  <a:lnTo>
                    <a:pt x="644898" y="514845"/>
                  </a:lnTo>
                  <a:lnTo>
                    <a:pt x="645800" y="515278"/>
                  </a:lnTo>
                  <a:lnTo>
                    <a:pt x="665339" y="475771"/>
                  </a:lnTo>
                  <a:cubicBezTo>
                    <a:pt x="679872" y="449642"/>
                    <a:pt x="695714" y="424142"/>
                    <a:pt x="712840" y="399380"/>
                  </a:cubicBezTo>
                  <a:lnTo>
                    <a:pt x="750416" y="350396"/>
                  </a:lnTo>
                  <a:lnTo>
                    <a:pt x="757540" y="336863"/>
                  </a:lnTo>
                  <a:lnTo>
                    <a:pt x="759019" y="339183"/>
                  </a:lnTo>
                  <a:lnTo>
                    <a:pt x="768048" y="327413"/>
                  </a:lnTo>
                  <a:cubicBezTo>
                    <a:pt x="827061" y="257872"/>
                    <a:pt x="897418" y="195929"/>
                    <a:pt x="978474" y="144481"/>
                  </a:cubicBezTo>
                  <a:cubicBezTo>
                    <a:pt x="1140584" y="41585"/>
                    <a:pt x="1322465" y="-4725"/>
                    <a:pt x="1500961" y="379"/>
                  </a:cubicBezTo>
                  <a:close/>
                </a:path>
              </a:pathLst>
            </a:cu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任意多边形: 形状 32"/>
            <p:cNvSpPr/>
            <p:nvPr/>
          </p:nvSpPr>
          <p:spPr bwMode="auto">
            <a:xfrm>
              <a:off x="5607958" y="2316802"/>
              <a:ext cx="302353" cy="325732"/>
            </a:xfrm>
            <a:custGeom>
              <a:gdLst>
                <a:gd fmla="*/ 233 w 238" name="T0"/>
                <a:gd fmla="*/ 236 h 256" name="T1"/>
                <a:gd fmla="*/ 173 w 238" name="T2"/>
                <a:gd fmla="*/ 210 h 256" name="T3"/>
                <a:gd fmla="*/ 168 w 238" name="T4"/>
                <a:gd fmla="*/ 207 h 256" name="T5"/>
                <a:gd fmla="*/ 164 w 238" name="T6"/>
                <a:gd fmla="*/ 195 h 256" name="T7"/>
                <a:gd fmla="*/ 159 w 238" name="T8"/>
                <a:gd fmla="*/ 189 h 256" name="T9"/>
                <a:gd fmla="*/ 157 w 238" name="T10"/>
                <a:gd fmla="*/ 186 h 256" name="T11"/>
                <a:gd fmla="*/ 158 w 238" name="T12"/>
                <a:gd fmla="*/ 167 h 256" name="T13"/>
                <a:gd fmla="*/ 167 w 238" name="T14"/>
                <a:gd fmla="*/ 149 h 256" name="T15"/>
                <a:gd fmla="*/ 178 w 238" name="T16"/>
                <a:gd fmla="*/ 113 h 256" name="T17"/>
                <a:gd fmla="*/ 172 w 238" name="T18"/>
                <a:gd fmla="*/ 109 h 256" name="T19"/>
                <a:gd fmla="*/ 179 w 238" name="T20"/>
                <a:gd fmla="*/ 77 h 256" name="T21"/>
                <a:gd fmla="*/ 180 w 238" name="T22"/>
                <a:gd fmla="*/ 84 h 256" name="T23"/>
                <a:gd fmla="*/ 180 w 238" name="T24"/>
                <a:gd fmla="*/ 86 h 256" name="T25"/>
                <a:gd fmla="*/ 216 w 238" name="T26"/>
                <a:gd fmla="*/ 63 h 256" name="T27"/>
                <a:gd fmla="*/ 119 w 238" name="T28"/>
                <a:gd fmla="*/ 0 h 256" name="T29"/>
                <a:gd fmla="*/ 21 w 238" name="T30"/>
                <a:gd fmla="*/ 63 h 256" name="T31"/>
                <a:gd fmla="*/ 30 w 238" name="T32"/>
                <a:gd fmla="*/ 69 h 256" name="T33"/>
                <a:gd fmla="*/ 30 w 238" name="T34"/>
                <a:gd fmla="*/ 82 h 256" name="T35"/>
                <a:gd fmla="*/ 27 w 238" name="T36"/>
                <a:gd fmla="*/ 85 h 256" name="T37"/>
                <a:gd fmla="*/ 29 w 238" name="T38"/>
                <a:gd fmla="*/ 89 h 256" name="T39"/>
                <a:gd fmla="*/ 21 w 238" name="T40"/>
                <a:gd fmla="*/ 133 h 256" name="T41"/>
                <a:gd fmla="*/ 41 w 238" name="T42"/>
                <a:gd fmla="*/ 133 h 256" name="T43"/>
                <a:gd fmla="*/ 33 w 238" name="T44"/>
                <a:gd fmla="*/ 89 h 256" name="T45"/>
                <a:gd fmla="*/ 35 w 238" name="T46"/>
                <a:gd fmla="*/ 85 h 256" name="T47"/>
                <a:gd fmla="*/ 32 w 238" name="T48"/>
                <a:gd fmla="*/ 82 h 256" name="T49"/>
                <a:gd fmla="*/ 32 w 238" name="T50"/>
                <a:gd fmla="*/ 70 h 256" name="T51"/>
                <a:gd fmla="*/ 57 w 238" name="T52"/>
                <a:gd fmla="*/ 86 h 256" name="T53"/>
                <a:gd fmla="*/ 57 w 238" name="T54"/>
                <a:gd fmla="*/ 85 h 256" name="T55"/>
                <a:gd fmla="*/ 58 w 238" name="T56"/>
                <a:gd fmla="*/ 92 h 256" name="T57"/>
                <a:gd fmla="*/ 67 w 238" name="T58"/>
                <a:gd fmla="*/ 109 h 256" name="T59"/>
                <a:gd fmla="*/ 67 w 238" name="T60"/>
                <a:gd fmla="*/ 110 h 256" name="T61"/>
                <a:gd fmla="*/ 67 w 238" name="T62"/>
                <a:gd fmla="*/ 110 h 256" name="T63"/>
                <a:gd fmla="*/ 65 w 238" name="T64"/>
                <a:gd fmla="*/ 113 h 256" name="T65"/>
                <a:gd fmla="*/ 62 w 238" name="T66"/>
                <a:gd fmla="*/ 118 h 256" name="T67"/>
                <a:gd fmla="*/ 66 w 238" name="T68"/>
                <a:gd fmla="*/ 138 h 256" name="T69"/>
                <a:gd fmla="*/ 70 w 238" name="T70"/>
                <a:gd fmla="*/ 148 h 256" name="T71"/>
                <a:gd fmla="*/ 80 w 238" name="T72"/>
                <a:gd fmla="*/ 166 h 256" name="T73"/>
                <a:gd fmla="*/ 82 w 238" name="T74"/>
                <a:gd fmla="*/ 170 h 256" name="T75"/>
                <a:gd fmla="*/ 80 w 238" name="T76"/>
                <a:gd fmla="*/ 186 h 256" name="T77"/>
                <a:gd fmla="*/ 77 w 238" name="T78"/>
                <a:gd fmla="*/ 189 h 256" name="T79"/>
                <a:gd fmla="*/ 71 w 238" name="T80"/>
                <a:gd fmla="*/ 195 h 256" name="T81"/>
                <a:gd fmla="*/ 67 w 238" name="T82"/>
                <a:gd fmla="*/ 206 h 256" name="T83"/>
                <a:gd fmla="*/ 64 w 238" name="T84"/>
                <a:gd fmla="*/ 209 h 256" name="T85"/>
                <a:gd fmla="*/ 41 w 238" name="T86"/>
                <a:gd fmla="*/ 217 h 256" name="T87"/>
                <a:gd fmla="*/ 4 w 238" name="T88"/>
                <a:gd fmla="*/ 237 h 256" name="T89"/>
                <a:gd fmla="*/ 2 w 238" name="T90"/>
                <a:gd fmla="*/ 256 h 256" name="T91"/>
                <a:gd fmla="*/ 235 w 238" name="T92"/>
                <a:gd fmla="*/ 256 h 256" name="T93"/>
                <a:gd fmla="*/ 233 w 238" name="T94"/>
                <a:gd fmla="*/ 236 h 256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256" w="238">
                  <a:moveTo>
                    <a:pt x="233" y="236"/>
                  </a:moveTo>
                  <a:cubicBezTo>
                    <a:pt x="210" y="226"/>
                    <a:pt x="197" y="218"/>
                    <a:pt x="173" y="210"/>
                  </a:cubicBezTo>
                  <a:cubicBezTo>
                    <a:pt x="171" y="209"/>
                    <a:pt x="169" y="208"/>
                    <a:pt x="168" y="207"/>
                  </a:cubicBezTo>
                  <a:cubicBezTo>
                    <a:pt x="166" y="203"/>
                    <a:pt x="165" y="199"/>
                    <a:pt x="164" y="195"/>
                  </a:cubicBezTo>
                  <a:cubicBezTo>
                    <a:pt x="163" y="193"/>
                    <a:pt x="162" y="190"/>
                    <a:pt x="159" y="189"/>
                  </a:cubicBezTo>
                  <a:cubicBezTo>
                    <a:pt x="158" y="189"/>
                    <a:pt x="157" y="187"/>
                    <a:pt x="157" y="186"/>
                  </a:cubicBezTo>
                  <a:cubicBezTo>
                    <a:pt x="157" y="177"/>
                    <a:pt x="154" y="171"/>
                    <a:pt x="158" y="167"/>
                  </a:cubicBezTo>
                  <a:cubicBezTo>
                    <a:pt x="165" y="161"/>
                    <a:pt x="164" y="153"/>
                    <a:pt x="167" y="149"/>
                  </a:cubicBezTo>
                  <a:cubicBezTo>
                    <a:pt x="171" y="145"/>
                    <a:pt x="180" y="117"/>
                    <a:pt x="178" y="113"/>
                  </a:cubicBezTo>
                  <a:cubicBezTo>
                    <a:pt x="176" y="109"/>
                    <a:pt x="170" y="111"/>
                    <a:pt x="172" y="109"/>
                  </a:cubicBezTo>
                  <a:cubicBezTo>
                    <a:pt x="177" y="102"/>
                    <a:pt x="179" y="89"/>
                    <a:pt x="179" y="77"/>
                  </a:cubicBezTo>
                  <a:cubicBezTo>
                    <a:pt x="180" y="79"/>
                    <a:pt x="180" y="81"/>
                    <a:pt x="180" y="84"/>
                  </a:cubicBezTo>
                  <a:cubicBezTo>
                    <a:pt x="180" y="86"/>
                    <a:pt x="180" y="86"/>
                    <a:pt x="180" y="86"/>
                  </a:cubicBezTo>
                  <a:cubicBezTo>
                    <a:pt x="216" y="63"/>
                    <a:pt x="216" y="63"/>
                    <a:pt x="216" y="63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21" y="63"/>
                    <a:pt x="21" y="63"/>
                    <a:pt x="21" y="63"/>
                  </a:cubicBezTo>
                  <a:cubicBezTo>
                    <a:pt x="30" y="69"/>
                    <a:pt x="30" y="69"/>
                    <a:pt x="30" y="69"/>
                  </a:cubicBezTo>
                  <a:cubicBezTo>
                    <a:pt x="30" y="82"/>
                    <a:pt x="30" y="82"/>
                    <a:pt x="30" y="82"/>
                  </a:cubicBezTo>
                  <a:cubicBezTo>
                    <a:pt x="29" y="82"/>
                    <a:pt x="27" y="84"/>
                    <a:pt x="27" y="85"/>
                  </a:cubicBezTo>
                  <a:cubicBezTo>
                    <a:pt x="27" y="87"/>
                    <a:pt x="28" y="88"/>
                    <a:pt x="29" y="89"/>
                  </a:cubicBezTo>
                  <a:cubicBezTo>
                    <a:pt x="21" y="133"/>
                    <a:pt x="21" y="133"/>
                    <a:pt x="21" y="133"/>
                  </a:cubicBezTo>
                  <a:cubicBezTo>
                    <a:pt x="41" y="133"/>
                    <a:pt x="41" y="133"/>
                    <a:pt x="41" y="133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4" y="88"/>
                    <a:pt x="35" y="87"/>
                    <a:pt x="35" y="85"/>
                  </a:cubicBezTo>
                  <a:cubicBezTo>
                    <a:pt x="35" y="84"/>
                    <a:pt x="34" y="82"/>
                    <a:pt x="32" y="82"/>
                  </a:cubicBezTo>
                  <a:cubicBezTo>
                    <a:pt x="32" y="70"/>
                    <a:pt x="32" y="70"/>
                    <a:pt x="32" y="70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57" y="87"/>
                    <a:pt x="57" y="89"/>
                    <a:pt x="58" y="92"/>
                  </a:cubicBezTo>
                  <a:cubicBezTo>
                    <a:pt x="60" y="100"/>
                    <a:pt x="64" y="100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7" y="110"/>
                    <a:pt x="67" y="110"/>
                  </a:cubicBezTo>
                  <a:cubicBezTo>
                    <a:pt x="66" y="111"/>
                    <a:pt x="66" y="113"/>
                    <a:pt x="65" y="113"/>
                  </a:cubicBezTo>
                  <a:cubicBezTo>
                    <a:pt x="61" y="114"/>
                    <a:pt x="61" y="116"/>
                    <a:pt x="62" y="118"/>
                  </a:cubicBezTo>
                  <a:cubicBezTo>
                    <a:pt x="62" y="120"/>
                    <a:pt x="65" y="133"/>
                    <a:pt x="66" y="138"/>
                  </a:cubicBezTo>
                  <a:cubicBezTo>
                    <a:pt x="67" y="141"/>
                    <a:pt x="70" y="144"/>
                    <a:pt x="70" y="148"/>
                  </a:cubicBezTo>
                  <a:cubicBezTo>
                    <a:pt x="72" y="155"/>
                    <a:pt x="75" y="161"/>
                    <a:pt x="80" y="166"/>
                  </a:cubicBezTo>
                  <a:cubicBezTo>
                    <a:pt x="81" y="167"/>
                    <a:pt x="82" y="169"/>
                    <a:pt x="82" y="170"/>
                  </a:cubicBezTo>
                  <a:cubicBezTo>
                    <a:pt x="81" y="175"/>
                    <a:pt x="81" y="181"/>
                    <a:pt x="80" y="186"/>
                  </a:cubicBezTo>
                  <a:cubicBezTo>
                    <a:pt x="80" y="187"/>
                    <a:pt x="78" y="189"/>
                    <a:pt x="77" y="189"/>
                  </a:cubicBezTo>
                  <a:cubicBezTo>
                    <a:pt x="73" y="190"/>
                    <a:pt x="72" y="193"/>
                    <a:pt x="71" y="195"/>
                  </a:cubicBezTo>
                  <a:cubicBezTo>
                    <a:pt x="70" y="199"/>
                    <a:pt x="69" y="203"/>
                    <a:pt x="67" y="206"/>
                  </a:cubicBezTo>
                  <a:cubicBezTo>
                    <a:pt x="67" y="207"/>
                    <a:pt x="65" y="209"/>
                    <a:pt x="64" y="209"/>
                  </a:cubicBezTo>
                  <a:cubicBezTo>
                    <a:pt x="56" y="212"/>
                    <a:pt x="49" y="214"/>
                    <a:pt x="41" y="217"/>
                  </a:cubicBezTo>
                  <a:cubicBezTo>
                    <a:pt x="33" y="220"/>
                    <a:pt x="12" y="233"/>
                    <a:pt x="4" y="237"/>
                  </a:cubicBezTo>
                  <a:cubicBezTo>
                    <a:pt x="0" y="239"/>
                    <a:pt x="2" y="256"/>
                    <a:pt x="2" y="256"/>
                  </a:cubicBezTo>
                  <a:cubicBezTo>
                    <a:pt x="235" y="256"/>
                    <a:pt x="235" y="256"/>
                    <a:pt x="235" y="256"/>
                  </a:cubicBezTo>
                  <a:cubicBezTo>
                    <a:pt x="235" y="256"/>
                    <a:pt x="238" y="238"/>
                    <a:pt x="233" y="23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/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4230522" y="1844431"/>
            <a:ext cx="761932" cy="2419468"/>
            <a:chOff x="4230522" y="1844431"/>
            <a:chExt cx="761932" cy="2419468"/>
          </a:xfrm>
        </p:grpSpPr>
        <p:grpSp>
          <p:nvGrpSpPr>
            <p:cNvPr id="4" name="组合 3"/>
            <p:cNvGrpSpPr/>
            <p:nvPr/>
          </p:nvGrpSpPr>
          <p:grpSpPr>
            <a:xfrm>
              <a:off x="4230522" y="1844431"/>
              <a:ext cx="761932" cy="2419468"/>
              <a:chOff x="5438775" y="1724025"/>
              <a:chExt cx="1085850" cy="3448050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H="1">
                <a:off x="5981700" y="2200275"/>
                <a:ext cx="0" cy="2771775"/>
              </a:xfrm>
              <a:prstGeom prst="lin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椭圆 29"/>
              <p:cNvSpPr/>
              <p:nvPr/>
            </p:nvSpPr>
            <p:spPr>
              <a:xfrm>
                <a:off x="5438775" y="1724025"/>
                <a:ext cx="1085850" cy="1085850"/>
              </a:xfrm>
              <a:prstGeom prst="ellipse">
                <a:avLst/>
              </a:prstGeom>
              <a:solidFill>
                <a:srgbClr val="A2B0CA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1" name="椭圆 30"/>
              <p:cNvSpPr/>
              <p:nvPr/>
            </p:nvSpPr>
            <p:spPr>
              <a:xfrm>
                <a:off x="5781675" y="4772025"/>
                <a:ext cx="400050" cy="400050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18" name="任意多边形: 形状 17"/>
            <p:cNvSpPr/>
            <p:nvPr/>
          </p:nvSpPr>
          <p:spPr bwMode="auto">
            <a:xfrm>
              <a:off x="4431965" y="2058998"/>
              <a:ext cx="359044" cy="303418"/>
            </a:xfrm>
            <a:custGeom>
              <a:gdLst>
                <a:gd fmla="*/ 46038 w 338138" name="connsiteX0"/>
                <a:gd fmla="*/ 261938 h 285751" name="connsiteY0"/>
                <a:gd fmla="*/ 38100 w 338138" name="connsiteX1"/>
                <a:gd fmla="*/ 270670 h 285751" name="connsiteY1"/>
                <a:gd fmla="*/ 46038 w 338138" name="connsiteX2"/>
                <a:gd fmla="*/ 279402 h 285751" name="connsiteY2"/>
                <a:gd fmla="*/ 53976 w 338138" name="connsiteX3"/>
                <a:gd fmla="*/ 270670 h 285751" name="connsiteY3"/>
                <a:gd fmla="*/ 46038 w 338138" name="connsiteX4"/>
                <a:gd fmla="*/ 261938 h 285751" name="connsiteY4"/>
                <a:gd fmla="*/ 288131 w 338138" name="connsiteX5"/>
                <a:gd fmla="*/ 184150 h 285751" name="connsiteY5"/>
                <a:gd fmla="*/ 277812 w 338138" name="connsiteX6"/>
                <a:gd fmla="*/ 194469 h 285751" name="connsiteY6"/>
                <a:gd fmla="*/ 288131 w 338138" name="connsiteX7"/>
                <a:gd fmla="*/ 204788 h 285751" name="connsiteY7"/>
                <a:gd fmla="*/ 298450 w 338138" name="connsiteX8"/>
                <a:gd fmla="*/ 194469 h 285751" name="connsiteY8"/>
                <a:gd fmla="*/ 288131 w 338138" name="connsiteX9"/>
                <a:gd fmla="*/ 184150 h 285751" name="connsiteY9"/>
                <a:gd fmla="*/ 19050 w 338138" name="connsiteX10"/>
                <a:gd fmla="*/ 165100 h 285751" name="connsiteY10"/>
                <a:gd fmla="*/ 19050 w 338138" name="connsiteX11"/>
                <a:gd fmla="*/ 242888 h 285751" name="connsiteY11"/>
                <a:gd fmla="*/ 73025 w 338138" name="connsiteX12"/>
                <a:gd fmla="*/ 242888 h 285751" name="connsiteY12"/>
                <a:gd fmla="*/ 73025 w 338138" name="connsiteX13"/>
                <a:gd fmla="*/ 165100 h 285751" name="connsiteY13"/>
                <a:gd fmla="*/ 12010 w 338138" name="connsiteX14"/>
                <a:gd fmla="*/ 141288 h 285751" name="connsiteY14"/>
                <a:gd fmla="*/ 81400 w 338138" name="connsiteX15"/>
                <a:gd fmla="*/ 141288 h 285751" name="connsiteY15"/>
                <a:gd fmla="*/ 92075 w 338138" name="connsiteX16"/>
                <a:gd fmla="*/ 153107 h 285751" name="connsiteY16"/>
                <a:gd fmla="*/ 92075 w 338138" name="connsiteX17"/>
                <a:gd fmla="*/ 273932 h 285751" name="connsiteY17"/>
                <a:gd fmla="*/ 81400 w 338138" name="connsiteX18"/>
                <a:gd fmla="*/ 285751 h 285751" name="connsiteY18"/>
                <a:gd fmla="*/ 12010 w 338138" name="connsiteX19"/>
                <a:gd fmla="*/ 285751 h 285751" name="connsiteY19"/>
                <a:gd fmla="*/ 0 w 338138" name="connsiteX20"/>
                <a:gd fmla="*/ 273932 h 285751" name="connsiteY20"/>
                <a:gd fmla="*/ 0 w 338138" name="connsiteX21"/>
                <a:gd fmla="*/ 153107 h 285751" name="connsiteY21"/>
                <a:gd fmla="*/ 12010 w 338138" name="connsiteX22"/>
                <a:gd fmla="*/ 141288 h 285751" name="connsiteY22"/>
                <a:gd fmla="*/ 55002 w 338138" name="connsiteX23"/>
                <a:gd fmla="*/ 82550 h 285751" name="connsiteY23"/>
                <a:gd fmla="*/ 175185 w 338138" name="connsiteX24"/>
                <a:gd fmla="*/ 82550 h 285751" name="connsiteY24"/>
                <a:gd fmla="*/ 193675 w 338138" name="connsiteX25"/>
                <a:gd fmla="*/ 99703 h 285751" name="connsiteY25"/>
                <a:gd fmla="*/ 193675 w 338138" name="connsiteX26"/>
                <a:gd fmla="*/ 268597 h 285751" name="connsiteY26"/>
                <a:gd fmla="*/ 175185 w 338138" name="connsiteX27"/>
                <a:gd fmla="*/ 285750 h 285751" name="connsiteY27"/>
                <a:gd fmla="*/ 107830 w 338138" name="connsiteX28"/>
                <a:gd fmla="*/ 285750 h 285751" name="connsiteY28"/>
                <a:gd fmla="*/ 109151 w 338138" name="connsiteX29"/>
                <a:gd fmla="*/ 276514 h 285751" name="connsiteY29"/>
                <a:gd fmla="*/ 109151 w 338138" name="connsiteX30"/>
                <a:gd fmla="*/ 273875 h 285751" name="connsiteY30"/>
                <a:gd fmla="*/ 115754 w 338138" name="connsiteX31"/>
                <a:gd fmla="*/ 275194 h 285751" name="connsiteY31"/>
                <a:gd fmla="*/ 124999 w 338138" name="connsiteX32"/>
                <a:gd fmla="*/ 264639 h 285751" name="connsiteY32"/>
                <a:gd fmla="*/ 115754 w 338138" name="connsiteX33"/>
                <a:gd fmla="*/ 254083 h 285751" name="connsiteY33"/>
                <a:gd fmla="*/ 109151 w 338138" name="connsiteX34"/>
                <a:gd fmla="*/ 256722 h 285751" name="connsiteY34"/>
                <a:gd fmla="*/ 109151 w 338138" name="connsiteX35"/>
                <a:gd fmla="*/ 235610 h 285751" name="connsiteY35"/>
                <a:gd fmla="*/ 168582 w 338138" name="connsiteX36"/>
                <a:gd fmla="*/ 235610 h 285751" name="connsiteY36"/>
                <a:gd fmla="*/ 168582 w 338138" name="connsiteX37"/>
                <a:gd fmla="*/ 110259 h 285751" name="connsiteY37"/>
                <a:gd fmla="*/ 61606 w 338138" name="connsiteX38"/>
                <a:gd fmla="*/ 110259 h 285751" name="connsiteY38"/>
                <a:gd fmla="*/ 61606 w 338138" name="connsiteX39"/>
                <a:gd fmla="*/ 126093 h 285751" name="connsiteY39"/>
                <a:gd fmla="*/ 36512 w 338138" name="connsiteX40"/>
                <a:gd fmla="*/ 126093 h 285751" name="connsiteY40"/>
                <a:gd fmla="*/ 36512 w 338138" name="connsiteX41"/>
                <a:gd fmla="*/ 99703 h 285751" name="connsiteY41"/>
                <a:gd fmla="*/ 55002 w 338138" name="connsiteX42"/>
                <a:gd fmla="*/ 82550 h 285751" name="connsiteY42"/>
                <a:gd fmla="*/ 102729 w 338138" name="connsiteX43"/>
                <a:gd fmla="*/ 0 h 285751" name="connsiteY43"/>
                <a:gd fmla="*/ 305260 w 338138" name="connsiteX44"/>
                <a:gd fmla="*/ 0 h 285751" name="connsiteY44"/>
                <a:gd fmla="*/ 338138 w 338138" name="connsiteX45"/>
                <a:gd fmla="*/ 34237 h 285751" name="connsiteY45"/>
                <a:gd fmla="*/ 338138 w 338138" name="connsiteX46"/>
                <a:gd fmla="*/ 188306 h 285751" name="connsiteY46"/>
                <a:gd fmla="*/ 305260 w 338138" name="connsiteX47"/>
                <a:gd fmla="*/ 221226 h 285751" name="connsiteY47"/>
                <a:gd fmla="*/ 234242 w 338138" name="connsiteX48"/>
                <a:gd fmla="*/ 221226 h 285751" name="connsiteY48"/>
                <a:gd fmla="*/ 234242 w 338138" name="connsiteX49"/>
                <a:gd fmla="*/ 243612 h 285751" name="connsiteY49"/>
                <a:gd fmla="*/ 265806 w 338138" name="connsiteX50"/>
                <a:gd fmla="*/ 243612 h 285751" name="connsiteY50"/>
                <a:gd fmla="*/ 277642 w 338138" name="connsiteX51"/>
                <a:gd fmla="*/ 256780 h 285751" name="connsiteY51"/>
                <a:gd fmla="*/ 277642 w 338138" name="connsiteX52"/>
                <a:gd fmla="*/ 272582 h 285751" name="connsiteY52"/>
                <a:gd fmla="*/ 265806 w 338138" name="connsiteX53"/>
                <a:gd fmla="*/ 285750 h 285751" name="connsiteY53"/>
                <a:gd fmla="*/ 205309 w 338138" name="connsiteX54"/>
                <a:gd fmla="*/ 285750 h 285751" name="connsiteY54"/>
                <a:gd fmla="*/ 210570 w 338138" name="connsiteX55"/>
                <a:gd fmla="*/ 269948 h 285751" name="connsiteY55"/>
                <a:gd fmla="*/ 210570 w 338138" name="connsiteX56"/>
                <a:gd fmla="*/ 213325 h 285751" name="connsiteY56"/>
                <a:gd fmla="*/ 210570 w 338138" name="connsiteX57"/>
                <a:gd fmla="*/ 172504 h 285751" name="connsiteY57"/>
                <a:gd fmla="*/ 296054 w 338138" name="connsiteX58"/>
                <a:gd fmla="*/ 172504 h 285751" name="connsiteY58"/>
                <a:gd fmla="*/ 309205 w 338138" name="connsiteX59"/>
                <a:gd fmla="*/ 159335 h 285751" name="connsiteY59"/>
                <a:gd fmla="*/ 309205 w 338138" name="connsiteX60"/>
                <a:gd fmla="*/ 39504 h 285751" name="connsiteY60"/>
                <a:gd fmla="*/ 296054 w 338138" name="connsiteX61"/>
                <a:gd fmla="*/ 27653 h 285751" name="connsiteY61"/>
                <a:gd fmla="*/ 110620 w 338138" name="connsiteX62"/>
                <a:gd fmla="*/ 27653 h 285751" name="connsiteY62"/>
                <a:gd fmla="*/ 98783 w 338138" name="connsiteX63"/>
                <a:gd fmla="*/ 39504 h 285751" name="connsiteY63"/>
                <a:gd fmla="*/ 98783 w 338138" name="connsiteX64"/>
                <a:gd fmla="*/ 65841 h 285751" name="connsiteY64"/>
                <a:gd fmla="*/ 69850 w 338138" name="connsiteX65"/>
                <a:gd fmla="*/ 65841 h 285751" name="connsiteY65"/>
                <a:gd fmla="*/ 69850 w 338138" name="connsiteX66"/>
                <a:gd fmla="*/ 34237 h 285751" name="connsiteY66"/>
                <a:gd fmla="*/ 102729 w 338138" name="connsiteX67"/>
                <a:gd fmla="*/ 0 h 285751" name="connsiteY6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b="b" l="l" r="r" t="t"/>
              <a:pathLst>
                <a:path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41" name="Title 1">
            <a:extLst>
              <a:ext uri="{FF2B5EF4-FFF2-40B4-BE49-F238E27FC236}">
                <a16:creationId xmlns:a16="http://schemas.microsoft.com/office/drawing/2014/main" id="{87F17CA8-1229-44E0-95FE-194308A2C3BD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extLst>
      <p:ext uri="{BB962C8B-B14F-4D97-AF65-F5344CB8AC3E}">
        <p14:creationId val="104383232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8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7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9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6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7" name="组合 26"/>
          <p:cNvGrpSpPr/>
          <p:nvPr/>
        </p:nvGrpSpPr>
        <p:grpSpPr>
          <a:xfrm>
            <a:off x="2772365" y="1203501"/>
            <a:ext cx="3599270" cy="3039134"/>
            <a:chOff x="2772365" y="1203501"/>
            <a:chExt cx="3599270" cy="3039134"/>
          </a:xfrm>
        </p:grpSpPr>
        <p:sp>
          <p:nvSpPr>
            <p:cNvPr id="5" name="Freeform: Shape 4"/>
            <p:cNvSpPr/>
            <p:nvPr/>
          </p:nvSpPr>
          <p:spPr>
            <a:xfrm>
              <a:off x="4718179" y="1397865"/>
              <a:ext cx="1241681" cy="1148916"/>
            </a:xfrm>
            <a:custGeom>
              <a:gdLst>
                <a:gd fmla="*/ 838738 w 1829338" name="connsiteX0"/>
                <a:gd fmla="*/ 678614 h 1692670" name="connsiteY0"/>
                <a:gd fmla="*/ 337088 w 1829338" name="connsiteX1"/>
                <a:gd fmla="*/ 176964 h 1692670" name="connsiteY1"/>
                <a:gd fmla="*/ 1829338 w 1829338" name="connsiteX2"/>
                <a:gd fmla="*/ 246814 h 1692670" name="connsiteY2"/>
                <a:gd fmla="*/ 19588 w 1829338" name="connsiteX3"/>
                <a:gd fmla="*/ 1688264 h 1692670" name="connsiteY3"/>
                <a:gd fmla="*/ 838738 w 1829338" name="connsiteX4"/>
                <a:gd fmla="*/ 678614 h 169267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692670" w="1829338">
                  <a:moveTo>
                    <a:pt x="838738" y="678614"/>
                  </a:moveTo>
                  <a:cubicBezTo>
                    <a:pt x="891655" y="426731"/>
                    <a:pt x="171988" y="248931"/>
                    <a:pt x="337088" y="176964"/>
                  </a:cubicBezTo>
                  <a:cubicBezTo>
                    <a:pt x="502188" y="104997"/>
                    <a:pt x="1829338" y="-219618"/>
                    <a:pt x="1829338" y="246814"/>
                  </a:cubicBezTo>
                  <a:cubicBezTo>
                    <a:pt x="1829338" y="713246"/>
                    <a:pt x="184688" y="1616297"/>
                    <a:pt x="19588" y="1688264"/>
                  </a:cubicBezTo>
                  <a:cubicBezTo>
                    <a:pt x="-145512" y="1760231"/>
                    <a:pt x="785821" y="930497"/>
                    <a:pt x="838738" y="6786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" name="Freeform: Shape 5"/>
            <p:cNvSpPr/>
            <p:nvPr/>
          </p:nvSpPr>
          <p:spPr>
            <a:xfrm flipH="1">
              <a:off x="3192577" y="1397865"/>
              <a:ext cx="1241681" cy="1148916"/>
            </a:xfrm>
            <a:custGeom>
              <a:gdLst>
                <a:gd fmla="*/ 838738 w 1829338" name="connsiteX0"/>
                <a:gd fmla="*/ 678614 h 1692670" name="connsiteY0"/>
                <a:gd fmla="*/ 337088 w 1829338" name="connsiteX1"/>
                <a:gd fmla="*/ 176964 h 1692670" name="connsiteY1"/>
                <a:gd fmla="*/ 1829338 w 1829338" name="connsiteX2"/>
                <a:gd fmla="*/ 246814 h 1692670" name="connsiteY2"/>
                <a:gd fmla="*/ 19588 w 1829338" name="connsiteX3"/>
                <a:gd fmla="*/ 1688264 h 1692670" name="connsiteY3"/>
                <a:gd fmla="*/ 838738 w 1829338" name="connsiteX4"/>
                <a:gd fmla="*/ 678614 h 169267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692670" w="1829338">
                  <a:moveTo>
                    <a:pt x="838738" y="678614"/>
                  </a:moveTo>
                  <a:cubicBezTo>
                    <a:pt x="891655" y="426731"/>
                    <a:pt x="171988" y="248931"/>
                    <a:pt x="337088" y="176964"/>
                  </a:cubicBezTo>
                  <a:cubicBezTo>
                    <a:pt x="502188" y="104997"/>
                    <a:pt x="1829338" y="-219618"/>
                    <a:pt x="1829338" y="246814"/>
                  </a:cubicBezTo>
                  <a:cubicBezTo>
                    <a:pt x="1829338" y="713246"/>
                    <a:pt x="184688" y="1616297"/>
                    <a:pt x="19588" y="1688264"/>
                  </a:cubicBezTo>
                  <a:cubicBezTo>
                    <a:pt x="-145512" y="1760231"/>
                    <a:pt x="785821" y="930497"/>
                    <a:pt x="838738" y="6786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Freeform: Shape 6"/>
            <p:cNvSpPr/>
            <p:nvPr/>
          </p:nvSpPr>
          <p:spPr>
            <a:xfrm flipV="1">
              <a:off x="4718179" y="2972947"/>
              <a:ext cx="1241681" cy="1148916"/>
            </a:xfrm>
            <a:custGeom>
              <a:gdLst>
                <a:gd fmla="*/ 838738 w 1829338" name="connsiteX0"/>
                <a:gd fmla="*/ 678614 h 1692670" name="connsiteY0"/>
                <a:gd fmla="*/ 337088 w 1829338" name="connsiteX1"/>
                <a:gd fmla="*/ 176964 h 1692670" name="connsiteY1"/>
                <a:gd fmla="*/ 1829338 w 1829338" name="connsiteX2"/>
                <a:gd fmla="*/ 246814 h 1692670" name="connsiteY2"/>
                <a:gd fmla="*/ 19588 w 1829338" name="connsiteX3"/>
                <a:gd fmla="*/ 1688264 h 1692670" name="connsiteY3"/>
                <a:gd fmla="*/ 838738 w 1829338" name="connsiteX4"/>
                <a:gd fmla="*/ 678614 h 169267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692670" w="1829338">
                  <a:moveTo>
                    <a:pt x="838738" y="678614"/>
                  </a:moveTo>
                  <a:cubicBezTo>
                    <a:pt x="891655" y="426731"/>
                    <a:pt x="171988" y="248931"/>
                    <a:pt x="337088" y="176964"/>
                  </a:cubicBezTo>
                  <a:cubicBezTo>
                    <a:pt x="502188" y="104997"/>
                    <a:pt x="1829338" y="-219618"/>
                    <a:pt x="1829338" y="246814"/>
                  </a:cubicBezTo>
                  <a:cubicBezTo>
                    <a:pt x="1829338" y="713246"/>
                    <a:pt x="184688" y="1616297"/>
                    <a:pt x="19588" y="1688264"/>
                  </a:cubicBezTo>
                  <a:cubicBezTo>
                    <a:pt x="-145512" y="1760231"/>
                    <a:pt x="785821" y="930497"/>
                    <a:pt x="838738" y="67861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Freeform: Shape 7"/>
            <p:cNvSpPr/>
            <p:nvPr/>
          </p:nvSpPr>
          <p:spPr>
            <a:xfrm flipH="1" flipV="1">
              <a:off x="3192577" y="2972947"/>
              <a:ext cx="1241681" cy="1148916"/>
            </a:xfrm>
            <a:custGeom>
              <a:gdLst>
                <a:gd fmla="*/ 838738 w 1829338" name="connsiteX0"/>
                <a:gd fmla="*/ 678614 h 1692670" name="connsiteY0"/>
                <a:gd fmla="*/ 337088 w 1829338" name="connsiteX1"/>
                <a:gd fmla="*/ 176964 h 1692670" name="connsiteY1"/>
                <a:gd fmla="*/ 1829338 w 1829338" name="connsiteX2"/>
                <a:gd fmla="*/ 246814 h 1692670" name="connsiteY2"/>
                <a:gd fmla="*/ 19588 w 1829338" name="connsiteX3"/>
                <a:gd fmla="*/ 1688264 h 1692670" name="connsiteY3"/>
                <a:gd fmla="*/ 838738 w 1829338" name="connsiteX4"/>
                <a:gd fmla="*/ 678614 h 169267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692670" w="1829338">
                  <a:moveTo>
                    <a:pt x="838738" y="678614"/>
                  </a:moveTo>
                  <a:cubicBezTo>
                    <a:pt x="891655" y="426731"/>
                    <a:pt x="171988" y="248931"/>
                    <a:pt x="337088" y="176964"/>
                  </a:cubicBezTo>
                  <a:cubicBezTo>
                    <a:pt x="502188" y="104997"/>
                    <a:pt x="1829338" y="-219618"/>
                    <a:pt x="1829338" y="246814"/>
                  </a:cubicBezTo>
                  <a:cubicBezTo>
                    <a:pt x="1829338" y="713246"/>
                    <a:pt x="184688" y="1616297"/>
                    <a:pt x="19588" y="1688264"/>
                  </a:cubicBezTo>
                  <a:cubicBezTo>
                    <a:pt x="-145512" y="1760231"/>
                    <a:pt x="785821" y="930497"/>
                    <a:pt x="838738" y="6786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2772365" y="1203501"/>
              <a:ext cx="556505" cy="55650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2772365" y="3686132"/>
              <a:ext cx="556505" cy="556503"/>
            </a:xfrm>
            <a:prstGeom prst="ellipse">
              <a:avLst/>
            </a:prstGeom>
            <a:solidFill>
              <a:schemeClr val="accent3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5815130" y="1203501"/>
              <a:ext cx="556505" cy="556503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Oval 11"/>
            <p:cNvSpPr/>
            <p:nvPr/>
          </p:nvSpPr>
          <p:spPr>
            <a:xfrm>
              <a:off x="5815130" y="3686132"/>
              <a:ext cx="556505" cy="556503"/>
            </a:xfrm>
            <a:prstGeom prst="ellipse">
              <a:avLst/>
            </a:prstGeom>
            <a:solidFill>
              <a:schemeClr val="accent4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3" name="Group 15"/>
          <p:cNvGrpSpPr/>
          <p:nvPr/>
        </p:nvGrpSpPr>
        <p:grpSpPr>
          <a:xfrm>
            <a:off x="6597225" y="1203501"/>
            <a:ext cx="1959740" cy="899927"/>
            <a:chOff x="8796300" y="1604668"/>
            <a:chExt cx="2612987" cy="1199903"/>
          </a:xfrm>
        </p:grpSpPr>
        <p:sp>
          <p:nvSpPr>
            <p:cNvPr id="23" name="TextBox 13"/>
            <p:cNvSpPr txBox="1"/>
            <p:nvPr/>
          </p:nvSpPr>
          <p:spPr>
            <a:xfrm>
              <a:off x="8796300" y="1604668"/>
              <a:ext cx="2612987" cy="376993"/>
            </a:xfrm>
            <a:prstGeom prst="rect">
              <a:avLst/>
            </a:prstGeom>
          </p:spPr>
          <p:txBody>
            <a:bodyPr anchor="ctr" bIns="0" lIns="0" rIns="0" tIns="0" vert="horz" wrap="none">
              <a:normAutofit/>
            </a:bodyPr>
            <a:lstStyle/>
            <a:p>
              <a:r>
                <a:rPr altLang="en-US" b="1" lang="zh-CN" sz="1600">
                  <a:solidFill>
                    <a:schemeClr val="accent2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24" name="TextBox 14"/>
            <p:cNvSpPr txBox="1"/>
            <p:nvPr/>
          </p:nvSpPr>
          <p:spPr>
            <a:xfrm>
              <a:off x="8796300" y="1981661"/>
              <a:ext cx="2612987" cy="822910"/>
            </a:xfrm>
            <a:prstGeom prst="rect">
              <a:avLst/>
            </a:prstGeom>
          </p:spPr>
          <p:txBody>
            <a:bodyPr anchor="t" anchorCtr="0" bIns="0" lIns="0" rIns="0" tIns="0" vert="horz" wrap="square">
              <a:normAutofit lnSpcReduction="10000"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2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200">
                  <a:ea charset="-122" panose="020b0503020204020204" pitchFamily="34" typeface="微软雅黑"/>
                </a:rPr>
              </a:br>
              <a:r>
                <a:rPr altLang="en-US" lang="zh-CN" sz="12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</p:grpSp>
      <p:grpSp>
        <p:nvGrpSpPr>
          <p:cNvPr id="14" name="Group 12"/>
          <p:cNvGrpSpPr/>
          <p:nvPr/>
        </p:nvGrpSpPr>
        <p:grpSpPr>
          <a:xfrm>
            <a:off x="602519" y="3236340"/>
            <a:ext cx="1959740" cy="899927"/>
            <a:chOff x="803359" y="4315120"/>
            <a:chExt cx="2612987" cy="1199903"/>
          </a:xfrm>
        </p:grpSpPr>
        <p:sp>
          <p:nvSpPr>
            <p:cNvPr id="21" name="TextBox 16"/>
            <p:cNvSpPr txBox="1"/>
            <p:nvPr/>
          </p:nvSpPr>
          <p:spPr>
            <a:xfrm>
              <a:off x="803359" y="4315120"/>
              <a:ext cx="2612987" cy="376993"/>
            </a:xfrm>
            <a:prstGeom prst="rect">
              <a:avLst/>
            </a:prstGeom>
          </p:spPr>
          <p:txBody>
            <a:bodyPr anchor="ctr" bIns="0" lIns="0" rIns="0" tIns="0" vert="horz" wrap="none">
              <a:normAutofit/>
            </a:bodyPr>
            <a:lstStyle/>
            <a:p>
              <a:pPr algn="r"/>
              <a:r>
                <a:rPr altLang="en-US" b="1" lang="zh-CN" sz="1600">
                  <a:solidFill>
                    <a:schemeClr val="accent3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22" name="TextBox 17"/>
            <p:cNvSpPr txBox="1"/>
            <p:nvPr/>
          </p:nvSpPr>
          <p:spPr>
            <a:xfrm>
              <a:off x="803359" y="4692113"/>
              <a:ext cx="2612987" cy="822910"/>
            </a:xfrm>
            <a:prstGeom prst="rect">
              <a:avLst/>
            </a:prstGeom>
          </p:spPr>
          <p:txBody>
            <a:bodyPr anchor="t" anchorCtr="0" bIns="0" lIns="0" rIns="0" tIns="0" vert="horz" wrap="square">
              <a:normAutofit lnSpcReduction="10000"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2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200">
                  <a:ea charset="-122" panose="020b0503020204020204" pitchFamily="34" typeface="微软雅黑"/>
                </a:rPr>
              </a:br>
              <a:r>
                <a:rPr altLang="en-US" lang="zh-CN" sz="12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</p:grpSp>
      <p:grpSp>
        <p:nvGrpSpPr>
          <p:cNvPr id="15" name="Group 1"/>
          <p:cNvGrpSpPr/>
          <p:nvPr/>
        </p:nvGrpSpPr>
        <p:grpSpPr>
          <a:xfrm>
            <a:off x="602518" y="1203501"/>
            <a:ext cx="1959741" cy="899927"/>
            <a:chOff x="803358" y="1604668"/>
            <a:chExt cx="2612988" cy="1199903"/>
          </a:xfrm>
        </p:grpSpPr>
        <p:sp>
          <p:nvSpPr>
            <p:cNvPr id="19" name="TextBox 19"/>
            <p:cNvSpPr txBox="1"/>
            <p:nvPr/>
          </p:nvSpPr>
          <p:spPr>
            <a:xfrm>
              <a:off x="803359" y="1604668"/>
              <a:ext cx="2612987" cy="376993"/>
            </a:xfrm>
            <a:prstGeom prst="rect">
              <a:avLst/>
            </a:prstGeom>
          </p:spPr>
          <p:txBody>
            <a:bodyPr anchor="ctr" bIns="0" lIns="0" rIns="0" tIns="0" vert="horz" wrap="none">
              <a:normAutofit/>
            </a:bodyPr>
            <a:lstStyle/>
            <a:p>
              <a:pPr algn="r"/>
              <a:r>
                <a:rPr altLang="en-US" b="1" lang="zh-CN" sz="1600">
                  <a:solidFill>
                    <a:schemeClr val="accent1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803358" y="1981661"/>
              <a:ext cx="2612987" cy="822910"/>
            </a:xfrm>
            <a:prstGeom prst="rect">
              <a:avLst/>
            </a:prstGeom>
          </p:spPr>
          <p:txBody>
            <a:bodyPr anchor="t" anchorCtr="0" bIns="0" lIns="0" rIns="0" tIns="0" vert="horz" wrap="square">
              <a:normAutofit lnSpcReduction="10000"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2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200">
                  <a:ea charset="-122" panose="020b0503020204020204" pitchFamily="34" typeface="微软雅黑"/>
                </a:rPr>
              </a:br>
              <a:r>
                <a:rPr altLang="en-US" lang="zh-CN" sz="12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</p:grpSp>
      <p:grpSp>
        <p:nvGrpSpPr>
          <p:cNvPr id="16" name="Group 18"/>
          <p:cNvGrpSpPr/>
          <p:nvPr/>
        </p:nvGrpSpPr>
        <p:grpSpPr>
          <a:xfrm>
            <a:off x="6597225" y="3236340"/>
            <a:ext cx="1959740" cy="899927"/>
            <a:chOff x="8796300" y="4315120"/>
            <a:chExt cx="2612987" cy="1199903"/>
          </a:xfrm>
        </p:grpSpPr>
        <p:sp>
          <p:nvSpPr>
            <p:cNvPr id="17" name="TextBox 22"/>
            <p:cNvSpPr txBox="1"/>
            <p:nvPr/>
          </p:nvSpPr>
          <p:spPr>
            <a:xfrm>
              <a:off x="8796300" y="4315120"/>
              <a:ext cx="2612987" cy="376993"/>
            </a:xfrm>
            <a:prstGeom prst="rect">
              <a:avLst/>
            </a:prstGeom>
          </p:spPr>
          <p:txBody>
            <a:bodyPr anchor="ctr" bIns="0" lIns="0" rIns="0" tIns="0" vert="horz" wrap="none">
              <a:normAutofit/>
            </a:bodyPr>
            <a:lstStyle/>
            <a:p>
              <a:r>
                <a:rPr altLang="en-US" b="1" lang="zh-CN" sz="1600">
                  <a:solidFill>
                    <a:schemeClr val="accent4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18" name="TextBox 23"/>
            <p:cNvSpPr txBox="1"/>
            <p:nvPr/>
          </p:nvSpPr>
          <p:spPr>
            <a:xfrm>
              <a:off x="8796300" y="4692113"/>
              <a:ext cx="2612987" cy="822910"/>
            </a:xfrm>
            <a:prstGeom prst="rect">
              <a:avLst/>
            </a:prstGeom>
          </p:spPr>
          <p:txBody>
            <a:bodyPr anchor="t" anchorCtr="0" bIns="0" lIns="0" rIns="0" tIns="0" vert="horz" wrap="square">
              <a:normAutofit lnSpcReduction="10000"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200">
                  <a:ea charset="-122" panose="020b0503020204020204" pitchFamily="34" typeface="微软雅黑"/>
                </a:rPr>
                <a:t>此部分内容作为文字排版占位显示</a:t>
              </a:r>
              <a:br>
                <a:rPr altLang="en-US" lang="zh-CN" sz="1200">
                  <a:ea charset="-122" panose="020b0503020204020204" pitchFamily="34" typeface="微软雅黑"/>
                </a:rPr>
              </a:br>
              <a:r>
                <a:rPr altLang="en-US" lang="zh-CN" sz="1200"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3788350" y="1953276"/>
            <a:ext cx="1575738" cy="1575738"/>
            <a:chOff x="3788350" y="1953276"/>
            <a:chExt cx="1575738" cy="1575738"/>
          </a:xfrm>
        </p:grpSpPr>
        <p:sp>
          <p:nvSpPr>
            <p:cNvPr id="25" name="椭圆 24"/>
            <p:cNvSpPr/>
            <p:nvPr/>
          </p:nvSpPr>
          <p:spPr>
            <a:xfrm>
              <a:off x="3788350" y="1953276"/>
              <a:ext cx="1575738" cy="15757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  <p:sp>
          <p:nvSpPr>
            <p:cNvPr id="26" name="TextBox 19"/>
            <p:cNvSpPr txBox="1"/>
            <p:nvPr/>
          </p:nvSpPr>
          <p:spPr>
            <a:xfrm>
              <a:off x="4211960" y="2355726"/>
              <a:ext cx="845913" cy="761013"/>
            </a:xfrm>
            <a:prstGeom prst="rect">
              <a:avLst/>
            </a:prstGeom>
          </p:spPr>
          <p:txBody>
            <a:bodyPr anchor="ctr" bIns="0" lIns="0" rIns="0" tIns="0" vert="horz" wrap="none">
              <a:normAutofit/>
            </a:bodyPr>
            <a:lstStyle/>
            <a:p>
              <a:pPr algn="r"/>
              <a:r>
                <a:rPr altLang="en-US" b="1" lang="zh-CN" sz="3600">
                  <a:solidFill>
                    <a:schemeClr val="bg1"/>
                  </a:solidFill>
                  <a:ea charset="-122" panose="020b0503020204020204" pitchFamily="34" typeface="微软雅黑"/>
                </a:rPr>
                <a:t>标题</a:t>
              </a:r>
            </a:p>
          </p:txBody>
        </p:sp>
      </p:grpSp>
      <p:sp>
        <p:nvSpPr>
          <p:cNvPr id="29" name="Title 1">
            <a:extLst>
              <a:ext uri="{FF2B5EF4-FFF2-40B4-BE49-F238E27FC236}">
                <a16:creationId xmlns:a16="http://schemas.microsoft.com/office/drawing/2014/main" id="{5C5A5BF4-0F40-4CC3-BE07-84191D57057F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extLst>
      <p:ext uri="{BB962C8B-B14F-4D97-AF65-F5344CB8AC3E}">
        <p14:creationId val="1839089313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80" id="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822" id="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10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11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4" id="12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6" id="13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66" id="14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15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66" id="16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17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66" id="18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19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66" id="2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5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5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Freeform: Shape 2"/>
          <p:cNvSpPr/>
          <p:nvPr/>
        </p:nvSpPr>
        <p:spPr>
          <a:xfrm flipV="1">
            <a:off x="941714" y="2739808"/>
            <a:ext cx="3645046" cy="1345358"/>
          </a:xfrm>
          <a:custGeom>
            <a:gdLst>
              <a:gd fmla="*/ 239626 w 4860061" name="connsiteX0"/>
              <a:gd fmla="*/ 0 h 1793810" name="connsiteY0"/>
              <a:gd fmla="*/ 3963156 w 4860061" name="connsiteX1"/>
              <a:gd fmla="*/ 0 h 1793810" name="connsiteY1"/>
              <a:gd fmla="*/ 4860061 w 4860061" name="connsiteX2"/>
              <a:gd fmla="*/ 896905 h 1793810" name="connsiteY2"/>
              <a:gd fmla="*/ 4860061 w 4860061" name="connsiteX3"/>
              <a:gd fmla="*/ 1793810 h 1793810" name="connsiteY3"/>
              <a:gd fmla="*/ 4769902 w 4860061" name="connsiteX4"/>
              <a:gd fmla="*/ 1793810 h 1793810" name="connsiteY4"/>
              <a:gd fmla="*/ 4769902 w 4860061" name="connsiteX5"/>
              <a:gd fmla="*/ 957113 h 1793810" name="connsiteY5"/>
              <a:gd fmla="*/ 3912791 w 4860061" name="connsiteX6"/>
              <a:gd fmla="*/ 100001 h 1793810" name="connsiteY6"/>
              <a:gd fmla="*/ 292797 w 4860061" name="connsiteX7"/>
              <a:gd fmla="*/ 100001 h 1793810" name="connsiteY7"/>
              <a:gd fmla="*/ 165689 w 4860061" name="connsiteX8"/>
              <a:gd fmla="*/ 0 h 1793810" name="connsiteY8"/>
              <a:gd fmla="*/ 218913 w 4860061" name="connsiteX9"/>
              <a:gd fmla="*/ 0 h 1793810" name="connsiteY9"/>
              <a:gd fmla="*/ 272084 w 4860061" name="connsiteX10"/>
              <a:gd fmla="*/ 100001 h 1793810" name="connsiteY10"/>
              <a:gd fmla="*/ 218861 w 4860061" name="connsiteX11"/>
              <a:gd fmla="*/ 100001 h 1793810" name="connsiteY11"/>
              <a:gd fmla="*/ 95995 w 4860061" name="connsiteX12"/>
              <a:gd fmla="*/ 0 h 1793810" name="connsiteY12"/>
              <a:gd fmla="*/ 144977 w 4860061" name="connsiteX13"/>
              <a:gd fmla="*/ 0 h 1793810" name="connsiteY13"/>
              <a:gd fmla="*/ 198148 w 4860061" name="connsiteX14"/>
              <a:gd fmla="*/ 100001 h 1793810" name="connsiteY14"/>
              <a:gd fmla="*/ 149167 w 4860061" name="connsiteX15"/>
              <a:gd fmla="*/ 100001 h 1793810" name="connsiteY15"/>
              <a:gd fmla="*/ 25811 w 4860061" name="connsiteX16"/>
              <a:gd fmla="*/ 0 h 1793810" name="connsiteY16"/>
              <a:gd fmla="*/ 75283 w 4860061" name="connsiteX17"/>
              <a:gd fmla="*/ 0 h 1793810" name="connsiteY17"/>
              <a:gd fmla="*/ 128454 w 4860061" name="connsiteX18"/>
              <a:gd fmla="*/ 100001 h 1793810" name="connsiteY18"/>
              <a:gd fmla="*/ 78982 w 4860061" name="connsiteX19"/>
              <a:gd fmla="*/ 100001 h 1793810" name="connsiteY19"/>
              <a:gd fmla="*/ 0 w 4860061" name="connsiteX20"/>
              <a:gd fmla="*/ 0 h 1793810" name="connsiteY20"/>
              <a:gd fmla="*/ 5098 w 4860061" name="connsiteX21"/>
              <a:gd fmla="*/ 0 h 1793810" name="connsiteY21"/>
              <a:gd fmla="*/ 58270 w 4860061" name="connsiteX22"/>
              <a:gd fmla="*/ 100001 h 1793810" name="connsiteY22"/>
              <a:gd fmla="*/ 0 w 4860061" name="connsiteX23"/>
              <a:gd fmla="*/ 100001 h 1793810" name="connsiteY2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b="b" l="l" r="r" t="t"/>
            <a:pathLst>
              <a:path h="1793810" w="4860061">
                <a:moveTo>
                  <a:pt x="239626" y="0"/>
                </a:moveTo>
                <a:lnTo>
                  <a:pt x="3963156" y="0"/>
                </a:lnTo>
                <a:lnTo>
                  <a:pt x="4860061" y="896905"/>
                </a:lnTo>
                <a:lnTo>
                  <a:pt x="4860061" y="1793810"/>
                </a:lnTo>
                <a:lnTo>
                  <a:pt x="4769902" y="1793810"/>
                </a:lnTo>
                <a:lnTo>
                  <a:pt x="4769902" y="957113"/>
                </a:lnTo>
                <a:lnTo>
                  <a:pt x="3912791" y="100001"/>
                </a:lnTo>
                <a:lnTo>
                  <a:pt x="292797" y="100001"/>
                </a:lnTo>
                <a:close/>
                <a:moveTo>
                  <a:pt x="165689" y="0"/>
                </a:moveTo>
                <a:lnTo>
                  <a:pt x="218913" y="0"/>
                </a:lnTo>
                <a:lnTo>
                  <a:pt x="272084" y="100001"/>
                </a:lnTo>
                <a:lnTo>
                  <a:pt x="218861" y="100001"/>
                </a:lnTo>
                <a:close/>
                <a:moveTo>
                  <a:pt x="95995" y="0"/>
                </a:moveTo>
                <a:lnTo>
                  <a:pt x="144977" y="0"/>
                </a:lnTo>
                <a:lnTo>
                  <a:pt x="198148" y="100001"/>
                </a:lnTo>
                <a:lnTo>
                  <a:pt x="149167" y="100001"/>
                </a:lnTo>
                <a:close/>
                <a:moveTo>
                  <a:pt x="25811" y="0"/>
                </a:moveTo>
                <a:lnTo>
                  <a:pt x="75283" y="0"/>
                </a:lnTo>
                <a:lnTo>
                  <a:pt x="128454" y="100001"/>
                </a:lnTo>
                <a:lnTo>
                  <a:pt x="78982" y="100001"/>
                </a:lnTo>
                <a:close/>
                <a:moveTo>
                  <a:pt x="0" y="0"/>
                </a:moveTo>
                <a:lnTo>
                  <a:pt x="5098" y="0"/>
                </a:lnTo>
                <a:lnTo>
                  <a:pt x="58270" y="100001"/>
                </a:lnTo>
                <a:lnTo>
                  <a:pt x="0" y="10000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5" name="Freeform: Shape 3"/>
          <p:cNvSpPr/>
          <p:nvPr/>
        </p:nvSpPr>
        <p:spPr>
          <a:xfrm flipH="1">
            <a:off x="4562036" y="1414257"/>
            <a:ext cx="3645046" cy="1345358"/>
          </a:xfrm>
          <a:custGeom>
            <a:gdLst>
              <a:gd fmla="*/ 239626 w 4860061" name="connsiteX0"/>
              <a:gd fmla="*/ 0 h 1793810" name="connsiteY0"/>
              <a:gd fmla="*/ 3963156 w 4860061" name="connsiteX1"/>
              <a:gd fmla="*/ 0 h 1793810" name="connsiteY1"/>
              <a:gd fmla="*/ 4860061 w 4860061" name="connsiteX2"/>
              <a:gd fmla="*/ 896905 h 1793810" name="connsiteY2"/>
              <a:gd fmla="*/ 4860061 w 4860061" name="connsiteX3"/>
              <a:gd fmla="*/ 1793810 h 1793810" name="connsiteY3"/>
              <a:gd fmla="*/ 4769902 w 4860061" name="connsiteX4"/>
              <a:gd fmla="*/ 1793810 h 1793810" name="connsiteY4"/>
              <a:gd fmla="*/ 4769902 w 4860061" name="connsiteX5"/>
              <a:gd fmla="*/ 957113 h 1793810" name="connsiteY5"/>
              <a:gd fmla="*/ 3912791 w 4860061" name="connsiteX6"/>
              <a:gd fmla="*/ 100001 h 1793810" name="connsiteY6"/>
              <a:gd fmla="*/ 292797 w 4860061" name="connsiteX7"/>
              <a:gd fmla="*/ 100001 h 1793810" name="connsiteY7"/>
              <a:gd fmla="*/ 165689 w 4860061" name="connsiteX8"/>
              <a:gd fmla="*/ 0 h 1793810" name="connsiteY8"/>
              <a:gd fmla="*/ 218913 w 4860061" name="connsiteX9"/>
              <a:gd fmla="*/ 0 h 1793810" name="connsiteY9"/>
              <a:gd fmla="*/ 272084 w 4860061" name="connsiteX10"/>
              <a:gd fmla="*/ 100001 h 1793810" name="connsiteY10"/>
              <a:gd fmla="*/ 218861 w 4860061" name="connsiteX11"/>
              <a:gd fmla="*/ 100001 h 1793810" name="connsiteY11"/>
              <a:gd fmla="*/ 95995 w 4860061" name="connsiteX12"/>
              <a:gd fmla="*/ 0 h 1793810" name="connsiteY12"/>
              <a:gd fmla="*/ 144977 w 4860061" name="connsiteX13"/>
              <a:gd fmla="*/ 0 h 1793810" name="connsiteY13"/>
              <a:gd fmla="*/ 198148 w 4860061" name="connsiteX14"/>
              <a:gd fmla="*/ 100001 h 1793810" name="connsiteY14"/>
              <a:gd fmla="*/ 149167 w 4860061" name="connsiteX15"/>
              <a:gd fmla="*/ 100001 h 1793810" name="connsiteY15"/>
              <a:gd fmla="*/ 25811 w 4860061" name="connsiteX16"/>
              <a:gd fmla="*/ 0 h 1793810" name="connsiteY16"/>
              <a:gd fmla="*/ 75283 w 4860061" name="connsiteX17"/>
              <a:gd fmla="*/ 0 h 1793810" name="connsiteY17"/>
              <a:gd fmla="*/ 128454 w 4860061" name="connsiteX18"/>
              <a:gd fmla="*/ 100001 h 1793810" name="connsiteY18"/>
              <a:gd fmla="*/ 78982 w 4860061" name="connsiteX19"/>
              <a:gd fmla="*/ 100001 h 1793810" name="connsiteY19"/>
              <a:gd fmla="*/ 0 w 4860061" name="connsiteX20"/>
              <a:gd fmla="*/ 0 h 1793810" name="connsiteY20"/>
              <a:gd fmla="*/ 5098 w 4860061" name="connsiteX21"/>
              <a:gd fmla="*/ 0 h 1793810" name="connsiteY21"/>
              <a:gd fmla="*/ 58270 w 4860061" name="connsiteX22"/>
              <a:gd fmla="*/ 100001 h 1793810" name="connsiteY22"/>
              <a:gd fmla="*/ 0 w 4860061" name="connsiteX23"/>
              <a:gd fmla="*/ 100001 h 1793810" name="connsiteY2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b="b" l="l" r="r" t="t"/>
            <a:pathLst>
              <a:path h="1793810" w="4860061">
                <a:moveTo>
                  <a:pt x="239626" y="0"/>
                </a:moveTo>
                <a:lnTo>
                  <a:pt x="3963156" y="0"/>
                </a:lnTo>
                <a:lnTo>
                  <a:pt x="4860061" y="896905"/>
                </a:lnTo>
                <a:lnTo>
                  <a:pt x="4860061" y="1793810"/>
                </a:lnTo>
                <a:lnTo>
                  <a:pt x="4769902" y="1793810"/>
                </a:lnTo>
                <a:lnTo>
                  <a:pt x="4769902" y="957113"/>
                </a:lnTo>
                <a:lnTo>
                  <a:pt x="3912791" y="100001"/>
                </a:lnTo>
                <a:lnTo>
                  <a:pt x="292797" y="100001"/>
                </a:lnTo>
                <a:close/>
                <a:moveTo>
                  <a:pt x="165689" y="0"/>
                </a:moveTo>
                <a:lnTo>
                  <a:pt x="218913" y="0"/>
                </a:lnTo>
                <a:lnTo>
                  <a:pt x="272084" y="100001"/>
                </a:lnTo>
                <a:lnTo>
                  <a:pt x="218861" y="100001"/>
                </a:lnTo>
                <a:close/>
                <a:moveTo>
                  <a:pt x="95995" y="0"/>
                </a:moveTo>
                <a:lnTo>
                  <a:pt x="144977" y="0"/>
                </a:lnTo>
                <a:lnTo>
                  <a:pt x="198148" y="100001"/>
                </a:lnTo>
                <a:lnTo>
                  <a:pt x="149167" y="100001"/>
                </a:lnTo>
                <a:close/>
                <a:moveTo>
                  <a:pt x="25811" y="0"/>
                </a:moveTo>
                <a:lnTo>
                  <a:pt x="75283" y="0"/>
                </a:lnTo>
                <a:lnTo>
                  <a:pt x="128454" y="100001"/>
                </a:lnTo>
                <a:lnTo>
                  <a:pt x="78982" y="100001"/>
                </a:lnTo>
                <a:close/>
                <a:moveTo>
                  <a:pt x="0" y="0"/>
                </a:moveTo>
                <a:lnTo>
                  <a:pt x="5098" y="0"/>
                </a:lnTo>
                <a:lnTo>
                  <a:pt x="58270" y="100001"/>
                </a:lnTo>
                <a:lnTo>
                  <a:pt x="0" y="1000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6" name="Freeform: Shape 4"/>
          <p:cNvSpPr/>
          <p:nvPr/>
        </p:nvSpPr>
        <p:spPr>
          <a:xfrm flipH="1" flipV="1">
            <a:off x="4571999" y="2744353"/>
            <a:ext cx="3645046" cy="1345358"/>
          </a:xfrm>
          <a:custGeom>
            <a:gdLst>
              <a:gd fmla="*/ 0 w 4860061" name="connsiteX0"/>
              <a:gd fmla="*/ 0 h 1793810" name="connsiteY0"/>
              <a:gd fmla="*/ 3963156 w 4860061" name="connsiteX1"/>
              <a:gd fmla="*/ 0 h 1793810" name="connsiteY1"/>
              <a:gd fmla="*/ 4860061 w 4860061" name="connsiteX2"/>
              <a:gd fmla="*/ 896905 h 1793810" name="connsiteY2"/>
              <a:gd fmla="*/ 4860061 w 4860061" name="connsiteX3"/>
              <a:gd fmla="*/ 1793810 h 1793810" name="connsiteY3"/>
              <a:gd fmla="*/ 4769902 w 4860061" name="connsiteX4"/>
              <a:gd fmla="*/ 1793810 h 1793810" name="connsiteY4"/>
              <a:gd fmla="*/ 4769902 w 4860061" name="connsiteX5"/>
              <a:gd fmla="*/ 957113 h 1793810" name="connsiteY5"/>
              <a:gd fmla="*/ 3912791 w 4860061" name="connsiteX6"/>
              <a:gd fmla="*/ 100001 h 1793810" name="connsiteY6"/>
              <a:gd fmla="*/ 0 w 4860061" name="connsiteX7"/>
              <a:gd fmla="*/ 100001 h 179381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1793810" w="4860061">
                <a:moveTo>
                  <a:pt x="0" y="0"/>
                </a:moveTo>
                <a:lnTo>
                  <a:pt x="3963156" y="0"/>
                </a:lnTo>
                <a:lnTo>
                  <a:pt x="4860061" y="896905"/>
                </a:lnTo>
                <a:lnTo>
                  <a:pt x="4860061" y="1793810"/>
                </a:lnTo>
                <a:lnTo>
                  <a:pt x="4769902" y="1793810"/>
                </a:lnTo>
                <a:lnTo>
                  <a:pt x="4769902" y="957113"/>
                </a:lnTo>
                <a:lnTo>
                  <a:pt x="3912791" y="100001"/>
                </a:lnTo>
                <a:lnTo>
                  <a:pt x="0" y="1000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7" name="Freeform: Shape 5"/>
          <p:cNvSpPr/>
          <p:nvPr/>
        </p:nvSpPr>
        <p:spPr>
          <a:xfrm>
            <a:off x="941714" y="1409712"/>
            <a:ext cx="3645046" cy="1345358"/>
          </a:xfrm>
          <a:custGeom>
            <a:gdLst>
              <a:gd fmla="*/ 239626 w 4860061" name="connsiteX0"/>
              <a:gd fmla="*/ 0 h 1793810" name="connsiteY0"/>
              <a:gd fmla="*/ 3963156 w 4860061" name="connsiteX1"/>
              <a:gd fmla="*/ 0 h 1793810" name="connsiteY1"/>
              <a:gd fmla="*/ 4860061 w 4860061" name="connsiteX2"/>
              <a:gd fmla="*/ 896905 h 1793810" name="connsiteY2"/>
              <a:gd fmla="*/ 4860061 w 4860061" name="connsiteX3"/>
              <a:gd fmla="*/ 1793810 h 1793810" name="connsiteY3"/>
              <a:gd fmla="*/ 4769902 w 4860061" name="connsiteX4"/>
              <a:gd fmla="*/ 1793810 h 1793810" name="connsiteY4"/>
              <a:gd fmla="*/ 4769902 w 4860061" name="connsiteX5"/>
              <a:gd fmla="*/ 957113 h 1793810" name="connsiteY5"/>
              <a:gd fmla="*/ 3912791 w 4860061" name="connsiteX6"/>
              <a:gd fmla="*/ 100001 h 1793810" name="connsiteY6"/>
              <a:gd fmla="*/ 292797 w 4860061" name="connsiteX7"/>
              <a:gd fmla="*/ 100001 h 1793810" name="connsiteY7"/>
              <a:gd fmla="*/ 165689 w 4860061" name="connsiteX8"/>
              <a:gd fmla="*/ 0 h 1793810" name="connsiteY8"/>
              <a:gd fmla="*/ 218913 w 4860061" name="connsiteX9"/>
              <a:gd fmla="*/ 0 h 1793810" name="connsiteY9"/>
              <a:gd fmla="*/ 272084 w 4860061" name="connsiteX10"/>
              <a:gd fmla="*/ 100001 h 1793810" name="connsiteY10"/>
              <a:gd fmla="*/ 218861 w 4860061" name="connsiteX11"/>
              <a:gd fmla="*/ 100001 h 1793810" name="connsiteY11"/>
              <a:gd fmla="*/ 95995 w 4860061" name="connsiteX12"/>
              <a:gd fmla="*/ 0 h 1793810" name="connsiteY12"/>
              <a:gd fmla="*/ 144977 w 4860061" name="connsiteX13"/>
              <a:gd fmla="*/ 0 h 1793810" name="connsiteY13"/>
              <a:gd fmla="*/ 198148 w 4860061" name="connsiteX14"/>
              <a:gd fmla="*/ 100001 h 1793810" name="connsiteY14"/>
              <a:gd fmla="*/ 149167 w 4860061" name="connsiteX15"/>
              <a:gd fmla="*/ 100001 h 1793810" name="connsiteY15"/>
              <a:gd fmla="*/ 25811 w 4860061" name="connsiteX16"/>
              <a:gd fmla="*/ 0 h 1793810" name="connsiteY16"/>
              <a:gd fmla="*/ 75283 w 4860061" name="connsiteX17"/>
              <a:gd fmla="*/ 0 h 1793810" name="connsiteY17"/>
              <a:gd fmla="*/ 128454 w 4860061" name="connsiteX18"/>
              <a:gd fmla="*/ 100001 h 1793810" name="connsiteY18"/>
              <a:gd fmla="*/ 78982 w 4860061" name="connsiteX19"/>
              <a:gd fmla="*/ 100001 h 1793810" name="connsiteY19"/>
              <a:gd fmla="*/ 0 w 4860061" name="connsiteX20"/>
              <a:gd fmla="*/ 0 h 1793810" name="connsiteY20"/>
              <a:gd fmla="*/ 5098 w 4860061" name="connsiteX21"/>
              <a:gd fmla="*/ 0 h 1793810" name="connsiteY21"/>
              <a:gd fmla="*/ 58270 w 4860061" name="connsiteX22"/>
              <a:gd fmla="*/ 100001 h 1793810" name="connsiteY22"/>
              <a:gd fmla="*/ 0 w 4860061" name="connsiteX23"/>
              <a:gd fmla="*/ 100001 h 1793810" name="connsiteY2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b="b" l="l" r="r" t="t"/>
            <a:pathLst>
              <a:path h="1793810" w="4860061">
                <a:moveTo>
                  <a:pt x="239626" y="0"/>
                </a:moveTo>
                <a:lnTo>
                  <a:pt x="3963156" y="0"/>
                </a:lnTo>
                <a:lnTo>
                  <a:pt x="4860061" y="896905"/>
                </a:lnTo>
                <a:lnTo>
                  <a:pt x="4860061" y="1793810"/>
                </a:lnTo>
                <a:lnTo>
                  <a:pt x="4769902" y="1793810"/>
                </a:lnTo>
                <a:lnTo>
                  <a:pt x="4769902" y="957113"/>
                </a:lnTo>
                <a:lnTo>
                  <a:pt x="3912791" y="100001"/>
                </a:lnTo>
                <a:lnTo>
                  <a:pt x="292797" y="100001"/>
                </a:lnTo>
                <a:close/>
                <a:moveTo>
                  <a:pt x="165689" y="0"/>
                </a:moveTo>
                <a:lnTo>
                  <a:pt x="218913" y="0"/>
                </a:lnTo>
                <a:lnTo>
                  <a:pt x="272084" y="100001"/>
                </a:lnTo>
                <a:lnTo>
                  <a:pt x="218861" y="100001"/>
                </a:lnTo>
                <a:close/>
                <a:moveTo>
                  <a:pt x="95995" y="0"/>
                </a:moveTo>
                <a:lnTo>
                  <a:pt x="144977" y="0"/>
                </a:lnTo>
                <a:lnTo>
                  <a:pt x="198148" y="100001"/>
                </a:lnTo>
                <a:lnTo>
                  <a:pt x="149167" y="100001"/>
                </a:lnTo>
                <a:close/>
                <a:moveTo>
                  <a:pt x="25811" y="0"/>
                </a:moveTo>
                <a:lnTo>
                  <a:pt x="75283" y="0"/>
                </a:lnTo>
                <a:lnTo>
                  <a:pt x="128454" y="100001"/>
                </a:lnTo>
                <a:lnTo>
                  <a:pt x="78982" y="100001"/>
                </a:lnTo>
                <a:close/>
                <a:moveTo>
                  <a:pt x="0" y="0"/>
                </a:moveTo>
                <a:lnTo>
                  <a:pt x="5098" y="0"/>
                </a:lnTo>
                <a:lnTo>
                  <a:pt x="58270" y="100001"/>
                </a:lnTo>
                <a:lnTo>
                  <a:pt x="0" y="100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8" name="TextBox 6"/>
          <p:cNvSpPr txBox="1"/>
          <p:nvPr/>
        </p:nvSpPr>
        <p:spPr>
          <a:xfrm>
            <a:off x="906867" y="1858519"/>
            <a:ext cx="2331305" cy="859808"/>
          </a:xfrm>
          <a:prstGeom prst="rect">
            <a:avLst/>
          </a:prstGeom>
        </p:spPr>
        <p:txBody>
          <a:bodyPr bIns="0" lIns="0" rIns="0" tIns="0" vert="horz" wrap="square">
            <a:normAutofit/>
          </a:bodyPr>
          <a:lstStyle/>
          <a:p>
            <a:pPr algn="just" indent="0" marL="0">
              <a:lnSpc>
                <a:spcPct val="120000"/>
              </a:lnSpc>
              <a:buNone/>
            </a:pPr>
            <a:r>
              <a:rPr altLang="en-US" lang="zh-CN" sz="1100">
                <a:ea charset="-122" panose="020b0503020204020204" pitchFamily="34" typeface="微软雅黑"/>
              </a:rPr>
              <a:t>此部分内容作为文字排版占位显示（建议使用主题字体）通常规则为在PPT文档下中英文各使用一种字体以保持全文档统一</a:t>
            </a:r>
          </a:p>
        </p:txBody>
      </p:sp>
      <p:sp>
        <p:nvSpPr>
          <p:cNvPr id="9" name="TextBox 7"/>
          <p:cNvSpPr txBox="1"/>
          <p:nvPr/>
        </p:nvSpPr>
        <p:spPr>
          <a:xfrm>
            <a:off x="906866" y="1550905"/>
            <a:ext cx="978419" cy="230833"/>
          </a:xfrm>
          <a:prstGeom prst="rect">
            <a:avLst/>
          </a:prstGeom>
          <a:noFill/>
        </p:spPr>
        <p:txBody>
          <a:bodyPr bIns="0" lIns="0" rIns="0" tIns="0" wrap="square">
            <a:normAutofit fontScale="85000" lnSpcReduction="20000"/>
          </a:bodyPr>
          <a:lstStyle/>
          <a:p>
            <a:r>
              <a:rPr b="1" lang="id-ID" sz="2000"/>
              <a:t>Strength</a:t>
            </a:r>
          </a:p>
        </p:txBody>
      </p:sp>
      <p:sp>
        <p:nvSpPr>
          <p:cNvPr id="10" name="TextBox 8"/>
          <p:cNvSpPr txBox="1"/>
          <p:nvPr/>
        </p:nvSpPr>
        <p:spPr>
          <a:xfrm>
            <a:off x="906867" y="3188374"/>
            <a:ext cx="2331305" cy="859808"/>
          </a:xfrm>
          <a:prstGeom prst="rect">
            <a:avLst/>
          </a:prstGeom>
        </p:spPr>
        <p:txBody>
          <a:bodyPr bIns="0" lIns="0" rIns="0" tIns="0" vert="horz" wrap="square">
            <a:normAutofit/>
          </a:bodyPr>
          <a:lstStyle/>
          <a:p>
            <a:pPr algn="just" indent="0" marL="0">
              <a:lnSpc>
                <a:spcPct val="120000"/>
              </a:lnSpc>
              <a:buNone/>
            </a:pPr>
            <a:r>
              <a:rPr altLang="en-US" lang="zh-CN" sz="1100">
                <a:ea charset="-122" panose="020b0503020204020204" pitchFamily="34" typeface="微软雅黑"/>
              </a:rPr>
              <a:t>此部分内容作为文字排版占位显示（建议使用主题字体）通常规则为在PPT文档下中英文各使用一种字体以保持全文档统一</a:t>
            </a:r>
          </a:p>
        </p:txBody>
      </p:sp>
      <p:sp>
        <p:nvSpPr>
          <p:cNvPr id="11" name="TextBox 9"/>
          <p:cNvSpPr txBox="1"/>
          <p:nvPr/>
        </p:nvSpPr>
        <p:spPr>
          <a:xfrm>
            <a:off x="906867" y="2880760"/>
            <a:ext cx="1346618" cy="230833"/>
          </a:xfrm>
          <a:prstGeom prst="rect">
            <a:avLst/>
          </a:prstGeom>
          <a:noFill/>
        </p:spPr>
        <p:txBody>
          <a:bodyPr bIns="0" lIns="0" rIns="0" tIns="0" wrap="square">
            <a:normAutofit fontScale="85000" lnSpcReduction="20000"/>
          </a:bodyPr>
          <a:lstStyle/>
          <a:p>
            <a:r>
              <a:rPr b="1" lang="id-ID" sz="2000"/>
              <a:t>Opportunity</a:t>
            </a:r>
          </a:p>
        </p:txBody>
      </p:sp>
      <p:sp>
        <p:nvSpPr>
          <p:cNvPr id="12" name="TextBox 10"/>
          <p:cNvSpPr txBox="1"/>
          <p:nvPr/>
        </p:nvSpPr>
        <p:spPr>
          <a:xfrm>
            <a:off x="5845918" y="1858519"/>
            <a:ext cx="2331305" cy="859808"/>
          </a:xfrm>
          <a:prstGeom prst="rect">
            <a:avLst/>
          </a:prstGeom>
        </p:spPr>
        <p:txBody>
          <a:bodyPr bIns="0" lIns="0" rIns="0" tIns="0" vert="horz" wrap="square">
            <a:normAutofit/>
          </a:bodyPr>
          <a:lstStyle/>
          <a:p>
            <a:pPr algn="r" indent="0" marL="0">
              <a:lnSpc>
                <a:spcPct val="120000"/>
              </a:lnSpc>
              <a:buNone/>
            </a:pPr>
            <a:r>
              <a:rPr altLang="en-US" lang="zh-CN" sz="1100">
                <a:ea charset="-122" panose="020b0503020204020204" pitchFamily="34" typeface="微软雅黑"/>
              </a:rPr>
              <a:t>此部分内容作为文字排版占位显示（建议使用主题字体）通常规则为在PPT文档下中英文各使用一种字体以保持全文档统一</a:t>
            </a:r>
          </a:p>
        </p:txBody>
      </p:sp>
      <p:sp>
        <p:nvSpPr>
          <p:cNvPr id="13" name="TextBox 11"/>
          <p:cNvSpPr txBox="1"/>
          <p:nvPr/>
        </p:nvSpPr>
        <p:spPr>
          <a:xfrm>
            <a:off x="7121454" y="1550905"/>
            <a:ext cx="1095590" cy="230833"/>
          </a:xfrm>
          <a:prstGeom prst="rect">
            <a:avLst/>
          </a:prstGeom>
          <a:noFill/>
        </p:spPr>
        <p:txBody>
          <a:bodyPr bIns="0" lIns="0" rIns="0" tIns="0" wrap="square">
            <a:normAutofit fontScale="85000" lnSpcReduction="20000"/>
          </a:bodyPr>
          <a:lstStyle/>
          <a:p>
            <a:pPr algn="r"/>
            <a:r>
              <a:rPr b="1" lang="id-ID" sz="2000"/>
              <a:t>Weakness</a:t>
            </a:r>
          </a:p>
        </p:txBody>
      </p:sp>
      <p:sp>
        <p:nvSpPr>
          <p:cNvPr id="14" name="TextBox 12"/>
          <p:cNvSpPr txBox="1"/>
          <p:nvPr/>
        </p:nvSpPr>
        <p:spPr>
          <a:xfrm>
            <a:off x="5878456" y="3188374"/>
            <a:ext cx="2331305" cy="859808"/>
          </a:xfrm>
          <a:prstGeom prst="rect">
            <a:avLst/>
          </a:prstGeom>
        </p:spPr>
        <p:txBody>
          <a:bodyPr bIns="0" lIns="0" rIns="0" tIns="0" vert="horz" wrap="square">
            <a:normAutofit/>
          </a:bodyPr>
          <a:lstStyle/>
          <a:p>
            <a:pPr algn="r" indent="0" marL="0">
              <a:lnSpc>
                <a:spcPct val="120000"/>
              </a:lnSpc>
              <a:buNone/>
            </a:pPr>
            <a:r>
              <a:rPr altLang="en-US" lang="zh-CN" sz="1100">
                <a:ea charset="-122" panose="020b0503020204020204" pitchFamily="34" typeface="微软雅黑"/>
              </a:rPr>
              <a:t>此部分内容作为文字排版占位显示（建议使用主题字体）通常规则为在PPT文档下中英文各使用一种字体以保持全文档统一</a:t>
            </a:r>
          </a:p>
        </p:txBody>
      </p:sp>
      <p:sp>
        <p:nvSpPr>
          <p:cNvPr id="15" name="TextBox 13"/>
          <p:cNvSpPr txBox="1"/>
          <p:nvPr/>
        </p:nvSpPr>
        <p:spPr>
          <a:xfrm>
            <a:off x="6863141" y="2865691"/>
            <a:ext cx="1346618" cy="230833"/>
          </a:xfrm>
          <a:prstGeom prst="rect">
            <a:avLst/>
          </a:prstGeom>
          <a:noFill/>
        </p:spPr>
        <p:txBody>
          <a:bodyPr bIns="0" lIns="0" rIns="0" tIns="0" wrap="square">
            <a:normAutofit fontScale="85000" lnSpcReduction="20000"/>
          </a:bodyPr>
          <a:lstStyle/>
          <a:p>
            <a:pPr algn="r"/>
            <a:r>
              <a:rPr b="1" lang="id-ID" sz="2000"/>
              <a:t>Threat</a:t>
            </a:r>
          </a:p>
        </p:txBody>
      </p:sp>
      <p:grpSp>
        <p:nvGrpSpPr>
          <p:cNvPr id="16" name="Group 14"/>
          <p:cNvGrpSpPr/>
          <p:nvPr/>
        </p:nvGrpSpPr>
        <p:grpSpPr>
          <a:xfrm>
            <a:off x="3433071" y="1425022"/>
            <a:ext cx="2307374" cy="2690715"/>
            <a:chOff x="4564893" y="1881162"/>
            <a:chExt cx="3076499" cy="3587620"/>
          </a:xfrm>
        </p:grpSpPr>
        <p:sp>
          <p:nvSpPr>
            <p:cNvPr id="17" name="Freeform: Shape 15"/>
            <p:cNvSpPr/>
            <p:nvPr/>
          </p:nvSpPr>
          <p:spPr>
            <a:xfrm flipH="1" flipV="1">
              <a:off x="4564894" y="1881162"/>
              <a:ext cx="1534678" cy="1793811"/>
            </a:xfrm>
            <a:custGeom>
              <a:gdLst>
                <a:gd fmla="*/ 0 w 1521571" name="connsiteX0"/>
                <a:gd fmla="*/ 0 h 1778491" name="connsiteY0"/>
                <a:gd fmla="*/ 1521571 w 1521571" name="connsiteX1"/>
                <a:gd fmla="*/ 0 h 1778491" name="connsiteY1"/>
                <a:gd fmla="*/ 1521571 w 1521571" name="connsiteX2"/>
                <a:gd fmla="*/ 14491 h 1778491" name="connsiteY2"/>
                <a:gd fmla="*/ 1521571 w 1521571" name="connsiteX3"/>
                <a:gd fmla="*/ 1040227 h 1778491" name="connsiteY3"/>
                <a:gd fmla="*/ 45043 w 1521571" name="connsiteX4"/>
                <a:gd fmla="*/ 1778491 h 1778491" name="connsiteY4"/>
                <a:gd fmla="*/ 0 w 1521571" name="connsiteX5"/>
                <a:gd fmla="*/ 1778491 h 1778491" name="connsiteY5"/>
                <a:gd fmla="*/ 0 w 1521571" name="connsiteX6"/>
                <a:gd fmla="*/ 14491 h 1778491" name="connsiteY6"/>
                <a:gd fmla="*/ 0 w 1521571" name="connsiteX7"/>
                <a:gd fmla="*/ 0 h 1778491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778491" w="1521571">
                  <a:moveTo>
                    <a:pt x="0" y="0"/>
                  </a:moveTo>
                  <a:lnTo>
                    <a:pt x="1521571" y="0"/>
                  </a:lnTo>
                  <a:lnTo>
                    <a:pt x="1521571" y="14491"/>
                  </a:lnTo>
                  <a:lnTo>
                    <a:pt x="1521571" y="1040227"/>
                  </a:lnTo>
                  <a:lnTo>
                    <a:pt x="45043" y="1778491"/>
                  </a:lnTo>
                  <a:lnTo>
                    <a:pt x="0" y="1778491"/>
                  </a:lnTo>
                  <a:lnTo>
                    <a:pt x="0" y="144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8" name="Group 16"/>
            <p:cNvGrpSpPr/>
            <p:nvPr/>
          </p:nvGrpSpPr>
          <p:grpSpPr>
            <a:xfrm>
              <a:off x="4564893" y="1881162"/>
              <a:ext cx="3076499" cy="3587620"/>
              <a:chOff x="4564893" y="1881162"/>
              <a:chExt cx="3076499" cy="3587620"/>
            </a:xfrm>
          </p:grpSpPr>
          <p:sp>
            <p:nvSpPr>
              <p:cNvPr id="19" name="Freeform: Shape 17"/>
              <p:cNvSpPr/>
              <p:nvPr/>
            </p:nvSpPr>
            <p:spPr>
              <a:xfrm flipH="1">
                <a:off x="4564894" y="3674972"/>
                <a:ext cx="1534677" cy="1793810"/>
              </a:xfrm>
              <a:custGeom>
                <a:gdLst>
                  <a:gd fmla="*/ 0 w 1521571" name="connsiteX0"/>
                  <a:gd fmla="*/ 0 h 1778491" name="connsiteY0"/>
                  <a:gd fmla="*/ 1521571 w 1521571" name="connsiteX1"/>
                  <a:gd fmla="*/ 0 h 1778491" name="connsiteY1"/>
                  <a:gd fmla="*/ 1521571 w 1521571" name="connsiteX2"/>
                  <a:gd fmla="*/ 14491 h 1778491" name="connsiteY2"/>
                  <a:gd fmla="*/ 1521571 w 1521571" name="connsiteX3"/>
                  <a:gd fmla="*/ 1040227 h 1778491" name="connsiteY3"/>
                  <a:gd fmla="*/ 45043 w 1521571" name="connsiteX4"/>
                  <a:gd fmla="*/ 1778491 h 1778491" name="connsiteY4"/>
                  <a:gd fmla="*/ 0 w 1521571" name="connsiteX5"/>
                  <a:gd fmla="*/ 1778491 h 1778491" name="connsiteY5"/>
                  <a:gd fmla="*/ 0 w 1521571" name="connsiteX6"/>
                  <a:gd fmla="*/ 14491 h 1778491" name="connsiteY6"/>
                  <a:gd fmla="*/ 0 w 1521571" name="connsiteX7"/>
                  <a:gd fmla="*/ 0 h 1778491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1778491" w="1521571">
                    <a:moveTo>
                      <a:pt x="0" y="0"/>
                    </a:moveTo>
                    <a:lnTo>
                      <a:pt x="1521571" y="0"/>
                    </a:lnTo>
                    <a:lnTo>
                      <a:pt x="1521571" y="14491"/>
                    </a:lnTo>
                    <a:lnTo>
                      <a:pt x="1521571" y="1040227"/>
                    </a:lnTo>
                    <a:lnTo>
                      <a:pt x="45043" y="1778491"/>
                    </a:lnTo>
                    <a:lnTo>
                      <a:pt x="0" y="1778491"/>
                    </a:lnTo>
                    <a:lnTo>
                      <a:pt x="0" y="144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0" name="TextBox 18"/>
              <p:cNvSpPr txBox="1"/>
              <p:nvPr/>
            </p:nvSpPr>
            <p:spPr>
              <a:xfrm>
                <a:off x="4564893" y="2273521"/>
                <a:ext cx="1611200" cy="1569660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20000"/>
              </a:bodyPr>
              <a:lstStyle/>
              <a:p>
                <a:pPr algn="ctr"/>
                <a:r>
                  <a:rPr b="1" lang="id-ID" sz="9600">
                    <a:solidFill>
                      <a:schemeClr val="bg1"/>
                    </a:solidFill>
                  </a:rPr>
                  <a:t>S</a:t>
                </a:r>
              </a:p>
            </p:txBody>
          </p:sp>
          <p:sp>
            <p:nvSpPr>
              <p:cNvPr id="21" name="TextBox 19"/>
              <p:cNvSpPr txBox="1"/>
              <p:nvPr/>
            </p:nvSpPr>
            <p:spPr>
              <a:xfrm>
                <a:off x="4564893" y="3674973"/>
                <a:ext cx="1611200" cy="1569660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20000"/>
              </a:bodyPr>
              <a:lstStyle/>
              <a:p>
                <a:pPr algn="ctr"/>
                <a:r>
                  <a:rPr b="1" lang="id-ID" sz="9600">
                    <a:solidFill>
                      <a:schemeClr val="bg1"/>
                    </a:solidFill>
                  </a:rPr>
                  <a:t>O</a:t>
                </a:r>
              </a:p>
            </p:txBody>
          </p:sp>
          <p:sp>
            <p:nvSpPr>
              <p:cNvPr id="22" name="Freeform: Shape 20"/>
              <p:cNvSpPr/>
              <p:nvPr/>
            </p:nvSpPr>
            <p:spPr>
              <a:xfrm>
                <a:off x="6106715" y="3674972"/>
                <a:ext cx="1534677" cy="1793810"/>
              </a:xfrm>
              <a:custGeom>
                <a:gdLst>
                  <a:gd fmla="*/ 0 w 1521571" name="connsiteX0"/>
                  <a:gd fmla="*/ 0 h 1778491" name="connsiteY0"/>
                  <a:gd fmla="*/ 1521571 w 1521571" name="connsiteX1"/>
                  <a:gd fmla="*/ 0 h 1778491" name="connsiteY1"/>
                  <a:gd fmla="*/ 1521571 w 1521571" name="connsiteX2"/>
                  <a:gd fmla="*/ 14491 h 1778491" name="connsiteY2"/>
                  <a:gd fmla="*/ 1521571 w 1521571" name="connsiteX3"/>
                  <a:gd fmla="*/ 1040227 h 1778491" name="connsiteY3"/>
                  <a:gd fmla="*/ 45043 w 1521571" name="connsiteX4"/>
                  <a:gd fmla="*/ 1778491 h 1778491" name="connsiteY4"/>
                  <a:gd fmla="*/ 0 w 1521571" name="connsiteX5"/>
                  <a:gd fmla="*/ 1778491 h 1778491" name="connsiteY5"/>
                  <a:gd fmla="*/ 0 w 1521571" name="connsiteX6"/>
                  <a:gd fmla="*/ 14491 h 1778491" name="connsiteY6"/>
                  <a:gd fmla="*/ 0 w 1521571" name="connsiteX7"/>
                  <a:gd fmla="*/ 0 h 1778491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1778491" w="1521571">
                    <a:moveTo>
                      <a:pt x="0" y="0"/>
                    </a:moveTo>
                    <a:lnTo>
                      <a:pt x="1521571" y="0"/>
                    </a:lnTo>
                    <a:lnTo>
                      <a:pt x="1521571" y="14491"/>
                    </a:lnTo>
                    <a:lnTo>
                      <a:pt x="1521571" y="1040227"/>
                    </a:lnTo>
                    <a:lnTo>
                      <a:pt x="45043" y="1778491"/>
                    </a:lnTo>
                    <a:lnTo>
                      <a:pt x="0" y="1778491"/>
                    </a:lnTo>
                    <a:lnTo>
                      <a:pt x="0" y="144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3" name="Freeform: Shape 21"/>
              <p:cNvSpPr/>
              <p:nvPr/>
            </p:nvSpPr>
            <p:spPr>
              <a:xfrm flipV="1">
                <a:off x="6106715" y="1881162"/>
                <a:ext cx="1534677" cy="1793810"/>
              </a:xfrm>
              <a:custGeom>
                <a:gdLst>
                  <a:gd fmla="*/ 0 w 1521571" name="connsiteX0"/>
                  <a:gd fmla="*/ 0 h 1778491" name="connsiteY0"/>
                  <a:gd fmla="*/ 1521571 w 1521571" name="connsiteX1"/>
                  <a:gd fmla="*/ 0 h 1778491" name="connsiteY1"/>
                  <a:gd fmla="*/ 1521571 w 1521571" name="connsiteX2"/>
                  <a:gd fmla="*/ 14491 h 1778491" name="connsiteY2"/>
                  <a:gd fmla="*/ 1521571 w 1521571" name="connsiteX3"/>
                  <a:gd fmla="*/ 1040227 h 1778491" name="connsiteY3"/>
                  <a:gd fmla="*/ 45043 w 1521571" name="connsiteX4"/>
                  <a:gd fmla="*/ 1778491 h 1778491" name="connsiteY4"/>
                  <a:gd fmla="*/ 0 w 1521571" name="connsiteX5"/>
                  <a:gd fmla="*/ 1778491 h 1778491" name="connsiteY5"/>
                  <a:gd fmla="*/ 0 w 1521571" name="connsiteX6"/>
                  <a:gd fmla="*/ 14491 h 1778491" name="connsiteY6"/>
                  <a:gd fmla="*/ 0 w 1521571" name="connsiteX7"/>
                  <a:gd fmla="*/ 0 h 1778491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1778491" w="1521571">
                    <a:moveTo>
                      <a:pt x="0" y="0"/>
                    </a:moveTo>
                    <a:lnTo>
                      <a:pt x="1521571" y="0"/>
                    </a:lnTo>
                    <a:lnTo>
                      <a:pt x="1521571" y="14491"/>
                    </a:lnTo>
                    <a:lnTo>
                      <a:pt x="1521571" y="1040227"/>
                    </a:lnTo>
                    <a:lnTo>
                      <a:pt x="45043" y="1778491"/>
                    </a:lnTo>
                    <a:lnTo>
                      <a:pt x="0" y="1778491"/>
                    </a:lnTo>
                    <a:lnTo>
                      <a:pt x="0" y="144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4" name="TextBox 22"/>
              <p:cNvSpPr txBox="1"/>
              <p:nvPr/>
            </p:nvSpPr>
            <p:spPr>
              <a:xfrm>
                <a:off x="6269824" y="2298694"/>
                <a:ext cx="1208457" cy="1569660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20000"/>
              </a:bodyPr>
              <a:lstStyle/>
              <a:p>
                <a:pPr algn="ctr"/>
                <a:r>
                  <a:rPr b="1" lang="id-ID" sz="9600">
                    <a:solidFill>
                      <a:schemeClr val="bg1"/>
                    </a:solidFill>
                  </a:rPr>
                  <a:t>W</a:t>
                </a:r>
              </a:p>
            </p:txBody>
          </p:sp>
          <p:sp>
            <p:nvSpPr>
              <p:cNvPr id="25" name="TextBox 23"/>
              <p:cNvSpPr txBox="1"/>
              <p:nvPr/>
            </p:nvSpPr>
            <p:spPr>
              <a:xfrm>
                <a:off x="6122823" y="3674973"/>
                <a:ext cx="1473401" cy="1569660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20000"/>
              </a:bodyPr>
              <a:lstStyle/>
              <a:p>
                <a:pPr algn="ctr"/>
                <a:r>
                  <a:rPr b="1" lang="id-ID" sz="9600">
                    <a:solidFill>
                      <a:schemeClr val="bg1"/>
                    </a:solidFill>
                  </a:rPr>
                  <a:t>T</a:t>
                </a:r>
              </a:p>
            </p:txBody>
          </p:sp>
        </p:grp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F4972E8A-FF6A-46D8-8310-DE506BE27B3F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extLst>
      <p:ext uri="{BB962C8B-B14F-4D97-AF65-F5344CB8AC3E}">
        <p14:creationId val="401525908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3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6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5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8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3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8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3" name="组合 22"/>
          <p:cNvGrpSpPr/>
          <p:nvPr/>
        </p:nvGrpSpPr>
        <p:grpSpPr>
          <a:xfrm>
            <a:off x="3527380" y="1841420"/>
            <a:ext cx="3352605" cy="323075"/>
            <a:chOff x="4219435" y="1504678"/>
            <a:chExt cx="3352605" cy="323075"/>
          </a:xfrm>
        </p:grpSpPr>
        <p:sp>
          <p:nvSpPr>
            <p:cNvPr id="13" name="Hexagon 5"/>
            <p:cNvSpPr/>
            <p:nvPr/>
          </p:nvSpPr>
          <p:spPr bwMode="auto">
            <a:xfrm>
              <a:off x="4219435" y="1505932"/>
              <a:ext cx="373312" cy="321821"/>
            </a:xfrm>
            <a:prstGeom prst="hexagon">
              <a:avLst/>
            </a:prstGeom>
            <a:solidFill>
              <a:schemeClr val="accent1">
                <a:lumMod val="100000"/>
              </a:schemeClr>
            </a:solidFill>
            <a:ln w="19050">
              <a:noFill/>
              <a:round/>
            </a:ln>
          </p:spPr>
          <p:txBody>
            <a:bodyPr anchor="ctr" anchorCtr="1" bIns="45720" compatLnSpc="1" forceAA="0" lIns="91440" rIns="91440" rot="0" spcFirstLastPara="0" tIns="45720" vert="horz" wrap="none">
              <a:prstTxWarp prst="textNoShape">
                <a:avLst/>
              </a:prstTxWarp>
              <a:normAutofit fontScale="85000" lnSpcReduction="20000"/>
            </a:bodyPr>
            <a:lstStyle/>
            <a:p>
              <a:pPr algn="ctr"/>
              <a:r>
                <a:rPr altLang="zh-CN" lang="en-US" sz="1200">
                  <a:solidFill>
                    <a:schemeClr val="bg1">
                      <a:lumMod val="100000"/>
                    </a:schemeClr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01</a:t>
              </a:r>
            </a:p>
          </p:txBody>
        </p:sp>
        <p:sp>
          <p:nvSpPr>
            <p:cNvPr id="18" name="Hexagon 13"/>
            <p:cNvSpPr/>
            <p:nvPr/>
          </p:nvSpPr>
          <p:spPr bwMode="auto">
            <a:xfrm>
              <a:off x="4686768" y="1504678"/>
              <a:ext cx="2885272" cy="323075"/>
            </a:xfrm>
            <a:prstGeom prst="hexagon">
              <a:avLst/>
            </a:prstGeom>
            <a:solidFill>
              <a:schemeClr val="accent1">
                <a:lumMod val="100000"/>
              </a:schemeClr>
            </a:solidFill>
            <a:ln w="19050">
              <a:noFill/>
              <a:round/>
            </a:ln>
          </p:spPr>
          <p:txBody>
            <a:bodyPr anchor="ctr" anchorCtr="1" bIns="45720" compatLnSpc="1" forceAA="0" lIns="91440" rIns="91440" rot="0" spcFirstLastPara="0" tIns="45720" vert="horz" wrap="squar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b="1" lang="zh-CN" sz="1200">
                  <a:solidFill>
                    <a:schemeClr val="bg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3527380" y="2425456"/>
            <a:ext cx="3352605" cy="323075"/>
            <a:chOff x="4219435" y="2088714"/>
            <a:chExt cx="3352605" cy="323075"/>
          </a:xfrm>
        </p:grpSpPr>
        <p:sp>
          <p:nvSpPr>
            <p:cNvPr id="14" name="Hexagon 6"/>
            <p:cNvSpPr/>
            <p:nvPr/>
          </p:nvSpPr>
          <p:spPr bwMode="auto">
            <a:xfrm>
              <a:off x="4219435" y="2088714"/>
              <a:ext cx="373312" cy="321821"/>
            </a:xfrm>
            <a:prstGeom prst="hexagon">
              <a:avLst/>
            </a:prstGeom>
            <a:solidFill>
              <a:srgbClr val="1F8E8F"/>
            </a:solidFill>
            <a:ln w="19050">
              <a:noFill/>
              <a:round/>
            </a:ln>
          </p:spPr>
          <p:txBody>
            <a:bodyPr anchor="ctr" anchorCtr="1" bIns="45720" compatLnSpc="1" forceAA="0" lIns="91440" rIns="91440" rot="0" spcFirstLastPara="0" tIns="45720" vert="horz" wrap="none">
              <a:prstTxWarp prst="textNoShape">
                <a:avLst/>
              </a:prstTxWarp>
              <a:normAutofit fontScale="85000" lnSpcReduction="20000"/>
            </a:bodyPr>
            <a:lstStyle/>
            <a:p>
              <a:pPr algn="ctr"/>
              <a:r>
                <a:rPr altLang="zh-CN" lang="en-US" sz="1200">
                  <a:solidFill>
                    <a:schemeClr val="bg1">
                      <a:lumMod val="100000"/>
                    </a:schemeClr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02</a:t>
              </a:r>
            </a:p>
          </p:txBody>
        </p:sp>
        <p:sp>
          <p:nvSpPr>
            <p:cNvPr id="19" name="Hexagon 14"/>
            <p:cNvSpPr/>
            <p:nvPr/>
          </p:nvSpPr>
          <p:spPr bwMode="auto">
            <a:xfrm>
              <a:off x="4686768" y="2088714"/>
              <a:ext cx="2885272" cy="323075"/>
            </a:xfrm>
            <a:prstGeom prst="hexagon">
              <a:avLst/>
            </a:prstGeom>
            <a:solidFill>
              <a:srgbClr val="1F8E8F"/>
            </a:solidFill>
            <a:ln w="19050">
              <a:noFill/>
              <a:round/>
            </a:ln>
          </p:spPr>
          <p:txBody>
            <a:bodyPr anchor="ctr" anchorCtr="1" bIns="45720" compatLnSpc="1" forceAA="0" lIns="91440" rIns="91440" rot="0" spcFirstLastPara="0" tIns="45720" vert="horz" wrap="squar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b="1" lang="zh-CN" sz="1200">
                  <a:solidFill>
                    <a:schemeClr val="bg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3527380" y="3008239"/>
            <a:ext cx="3352605" cy="324329"/>
            <a:chOff x="4219435" y="2671497"/>
            <a:chExt cx="3352605" cy="324329"/>
          </a:xfrm>
        </p:grpSpPr>
        <p:sp>
          <p:nvSpPr>
            <p:cNvPr id="15" name="Hexagon 7"/>
            <p:cNvSpPr/>
            <p:nvPr/>
          </p:nvSpPr>
          <p:spPr bwMode="auto">
            <a:xfrm>
              <a:off x="4219435" y="2671497"/>
              <a:ext cx="373312" cy="321821"/>
            </a:xfrm>
            <a:prstGeom prst="hexagon">
              <a:avLst/>
            </a:prstGeom>
            <a:solidFill>
              <a:schemeClr val="accent3">
                <a:lumMod val="100000"/>
              </a:schemeClr>
            </a:solidFill>
            <a:ln w="19050">
              <a:noFill/>
              <a:round/>
            </a:ln>
          </p:spPr>
          <p:txBody>
            <a:bodyPr anchor="ctr" anchorCtr="1" bIns="45720" compatLnSpc="1" forceAA="0" lIns="91440" rIns="91440" rot="0" spcFirstLastPara="0" tIns="45720" vert="horz" wrap="none">
              <a:prstTxWarp prst="textNoShape">
                <a:avLst/>
              </a:prstTxWarp>
              <a:normAutofit fontScale="85000" lnSpcReduction="20000"/>
            </a:bodyPr>
            <a:lstStyle/>
            <a:p>
              <a:pPr algn="ctr"/>
              <a:r>
                <a:rPr altLang="zh-CN" lang="en-US" sz="1200">
                  <a:solidFill>
                    <a:schemeClr val="bg1">
                      <a:lumMod val="100000"/>
                    </a:schemeClr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03</a:t>
              </a:r>
            </a:p>
          </p:txBody>
        </p:sp>
        <p:sp>
          <p:nvSpPr>
            <p:cNvPr id="20" name="Hexagon 15"/>
            <p:cNvSpPr/>
            <p:nvPr/>
          </p:nvSpPr>
          <p:spPr bwMode="auto">
            <a:xfrm>
              <a:off x="4686768" y="2672751"/>
              <a:ext cx="2885272" cy="323075"/>
            </a:xfrm>
            <a:prstGeom prst="hexagon">
              <a:avLst/>
            </a:prstGeom>
            <a:solidFill>
              <a:srgbClr val="1A6D8C"/>
            </a:solidFill>
            <a:ln w="19050">
              <a:noFill/>
              <a:round/>
            </a:ln>
          </p:spPr>
          <p:txBody>
            <a:bodyPr anchor="ctr" anchorCtr="1" bIns="45720" compatLnSpc="1" forceAA="0" lIns="91440" rIns="91440" rot="0" spcFirstLastPara="0" tIns="45720" vert="horz" wrap="squar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b="1" lang="zh-CN" sz="1200">
                  <a:solidFill>
                    <a:schemeClr val="bg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3527380" y="3591021"/>
            <a:ext cx="3352605" cy="325583"/>
            <a:chOff x="4219435" y="3254279"/>
            <a:chExt cx="3352605" cy="325583"/>
          </a:xfrm>
        </p:grpSpPr>
        <p:sp>
          <p:nvSpPr>
            <p:cNvPr id="16" name="Hexagon 8"/>
            <p:cNvSpPr/>
            <p:nvPr/>
          </p:nvSpPr>
          <p:spPr bwMode="auto">
            <a:xfrm>
              <a:off x="4219435" y="3254279"/>
              <a:ext cx="373312" cy="321821"/>
            </a:xfrm>
            <a:prstGeom prst="hexagon">
              <a:avLst/>
            </a:prstGeom>
            <a:solidFill>
              <a:schemeClr val="accent4">
                <a:lumMod val="100000"/>
              </a:schemeClr>
            </a:solidFill>
            <a:ln w="19050">
              <a:noFill/>
              <a:round/>
            </a:ln>
          </p:spPr>
          <p:txBody>
            <a:bodyPr anchor="ctr" anchorCtr="1" bIns="45720" compatLnSpc="1" forceAA="0" lIns="91440" rIns="91440" rot="0" spcFirstLastPara="0" tIns="45720" vert="horz" wrap="none">
              <a:prstTxWarp prst="textNoShape">
                <a:avLst/>
              </a:prstTxWarp>
              <a:normAutofit fontScale="85000" lnSpcReduction="20000"/>
            </a:bodyPr>
            <a:lstStyle/>
            <a:p>
              <a:pPr algn="ctr"/>
              <a:r>
                <a:rPr altLang="zh-CN" lang="en-US" sz="1200">
                  <a:solidFill>
                    <a:schemeClr val="bg1">
                      <a:lumMod val="100000"/>
                    </a:schemeClr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04</a:t>
              </a:r>
            </a:p>
          </p:txBody>
        </p:sp>
        <p:sp>
          <p:nvSpPr>
            <p:cNvPr id="21" name="Hexagon 16"/>
            <p:cNvSpPr/>
            <p:nvPr/>
          </p:nvSpPr>
          <p:spPr bwMode="auto">
            <a:xfrm>
              <a:off x="4686768" y="3256787"/>
              <a:ext cx="2885272" cy="323075"/>
            </a:xfrm>
            <a:prstGeom prst="hexagon">
              <a:avLst/>
            </a:prstGeom>
            <a:solidFill>
              <a:schemeClr val="accent4">
                <a:lumMod val="100000"/>
              </a:schemeClr>
            </a:solidFill>
            <a:ln w="19050">
              <a:noFill/>
              <a:round/>
            </a:ln>
          </p:spPr>
          <p:txBody>
            <a:bodyPr anchor="ctr" anchorCtr="1" bIns="45720" compatLnSpc="1" forceAA="0" lIns="91440" rIns="91440" rot="0" spcFirstLastPara="0" tIns="45720" vert="horz" wrap="squar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b="1" lang="zh-CN" sz="1200">
                  <a:solidFill>
                    <a:schemeClr val="bg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</a:t>
              </a: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1930DFB0-D0D1-4892-9656-E93B8B3500C1}"/>
              </a:ext>
            </a:extLst>
          </p:cNvPr>
          <p:cNvGrpSpPr/>
          <p:nvPr/>
        </p:nvGrpSpPr>
        <p:grpSpPr>
          <a:xfrm>
            <a:off x="-1548680" y="0"/>
            <a:ext cx="3723754" cy="3699161"/>
            <a:chOff x="-1548680" y="0"/>
            <a:chExt cx="3723754" cy="3699161"/>
          </a:xfrm>
        </p:grpSpPr>
        <p:pic>
          <p:nvPicPr>
            <p:cNvPr id="22" name="图片 21">
              <a:extLst>
                <a:ext uri="{FF2B5EF4-FFF2-40B4-BE49-F238E27FC236}">
                  <a16:creationId xmlns:a16="http://schemas.microsoft.com/office/drawing/2014/main" id="{25277C6C-D087-4E28-9398-7034C518002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>
              <a:off x="-1548680" y="0"/>
              <a:ext cx="3723754" cy="3699161"/>
            </a:xfrm>
            <a:prstGeom prst="rect">
              <a:avLst/>
            </a:prstGeom>
          </p:spPr>
        </p:pic>
        <p:sp>
          <p:nvSpPr>
            <p:cNvPr id="27" name="椭圆 26">
              <a:extLst>
                <a:ext uri="{FF2B5EF4-FFF2-40B4-BE49-F238E27FC236}">
                  <a16:creationId xmlns:a16="http://schemas.microsoft.com/office/drawing/2014/main" id="{47A84982-55BD-4D3F-923A-CE2BDC1842BC}"/>
                </a:ext>
              </a:extLst>
            </p:cNvPr>
            <p:cNvSpPr/>
            <p:nvPr/>
          </p:nvSpPr>
          <p:spPr>
            <a:xfrm>
              <a:off x="-709584" y="826800"/>
              <a:ext cx="2045559" cy="2045559"/>
            </a:xfrm>
            <a:prstGeom prst="ellipse">
              <a:avLst/>
            </a:prstGeom>
            <a:blipFill dpi="0" rotWithShape="1"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ACD78F8C-0C9E-4658-BA2F-1E859179AA73}"/>
              </a:ext>
            </a:extLst>
          </p:cNvPr>
          <p:cNvGrpSpPr/>
          <p:nvPr/>
        </p:nvGrpSpPr>
        <p:grpSpPr>
          <a:xfrm>
            <a:off x="1599684" y="516328"/>
            <a:ext cx="1909128" cy="1909128"/>
            <a:chOff x="1599684" y="516328"/>
            <a:chExt cx="1909128" cy="1909128"/>
          </a:xfrm>
        </p:grpSpPr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id="{BAF539D7-4B42-4579-B92A-E04B58482D39}"/>
                </a:ext>
              </a:extLst>
            </p:cNvPr>
            <p:cNvGrpSpPr/>
            <p:nvPr/>
          </p:nvGrpSpPr>
          <p:grpSpPr>
            <a:xfrm>
              <a:off x="1599684" y="516328"/>
              <a:ext cx="1909128" cy="1909128"/>
              <a:chOff x="2240648" y="2888039"/>
              <a:chExt cx="2088232" cy="2088232"/>
            </a:xfrm>
          </p:grpSpPr>
          <p:sp>
            <p:nvSpPr>
              <p:cNvPr id="30" name="椭圆 29">
                <a:extLst>
                  <a:ext uri="{FF2B5EF4-FFF2-40B4-BE49-F238E27FC236}">
                    <a16:creationId xmlns:a16="http://schemas.microsoft.com/office/drawing/2014/main" id="{87B9E6CC-8992-4BB9-A5E9-9A830A19D401}"/>
                  </a:ext>
                </a:extLst>
              </p:cNvPr>
              <p:cNvSpPr/>
              <p:nvPr/>
            </p:nvSpPr>
            <p:spPr>
              <a:xfrm>
                <a:off x="2240648" y="2888039"/>
                <a:ext cx="2088232" cy="208823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ea charset="-122" panose="020b0503020204020204" pitchFamily="34" typeface="微软雅黑"/>
                </a:endParaRPr>
              </a:p>
            </p:txBody>
          </p:sp>
          <p:pic>
            <p:nvPicPr>
              <p:cNvPr id="31" name="图片 30">
                <a:extLst>
                  <a:ext uri="{FF2B5EF4-FFF2-40B4-BE49-F238E27FC236}">
                    <a16:creationId xmlns:a16="http://schemas.microsoft.com/office/drawing/2014/main" id="{900C9CB8-F644-40F9-B7A8-6E4E742B73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40648" y="2894916"/>
                <a:ext cx="2088232" cy="2074479"/>
              </a:xfrm>
              <a:prstGeom prst="rect">
                <a:avLst/>
              </a:prstGeom>
            </p:spPr>
          </p:pic>
        </p:grpSp>
        <p:grpSp>
          <p:nvGrpSpPr>
            <p:cNvPr id="9" name="Group 20"/>
            <p:cNvGrpSpPr/>
            <p:nvPr/>
          </p:nvGrpSpPr>
          <p:grpSpPr>
            <a:xfrm>
              <a:off x="2116575" y="1124929"/>
              <a:ext cx="875346" cy="691925"/>
              <a:chOff x="5517168" y="298487"/>
              <a:chExt cx="1167129" cy="922568"/>
            </a:xfrm>
          </p:grpSpPr>
          <p:sp>
            <p:nvSpPr>
              <p:cNvPr id="10" name="TextBox 21"/>
              <p:cNvSpPr txBox="1"/>
              <p:nvPr/>
            </p:nvSpPr>
            <p:spPr>
              <a:xfrm>
                <a:off x="5517168" y="728919"/>
                <a:ext cx="1167129" cy="246068"/>
              </a:xfrm>
              <a:prstGeom prst="rect">
                <a:avLst/>
              </a:prstGeom>
              <a:noFill/>
            </p:spPr>
            <p:txBody>
              <a:bodyPr anchor="ctr" bIns="0" lIns="0" rIns="0" tIns="0" wrap="square">
                <a:normAutofit fontScale="92500" lnSpcReduction="10000"/>
              </a:bodyPr>
              <a:lstStyle/>
              <a:p>
                <a:pPr algn="ctr"/>
                <a:r>
                  <a:rPr altLang="zh-CN" lang="en-US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ea charset="-122" panose="020b0503020204020204" pitchFamily="34" typeface="微软雅黑"/>
                  </a:rPr>
                  <a:t>CONTENTS</a:t>
                </a:r>
              </a:p>
            </p:txBody>
          </p:sp>
          <p:sp>
            <p:nvSpPr>
              <p:cNvPr id="11" name="Freeform: Shape 22"/>
              <p:cNvSpPr>
                <a:spLocks noChangeAspect="1"/>
              </p:cNvSpPr>
              <p:nvPr/>
            </p:nvSpPr>
            <p:spPr bwMode="auto">
              <a:xfrm>
                <a:off x="5885515" y="298487"/>
                <a:ext cx="430432" cy="430432"/>
              </a:xfrm>
              <a:custGeom>
                <a:gdLst>
                  <a:gd fmla="*/ 158750 w 508000" name="connsiteX0"/>
                  <a:gd fmla="*/ 345281 h 508000" name="connsiteY0"/>
                  <a:gd fmla="*/ 158750 w 508000" name="connsiteX1"/>
                  <a:gd fmla="*/ 377031 h 508000" name="connsiteY1"/>
                  <a:gd fmla="*/ 349250 w 508000" name="connsiteX2"/>
                  <a:gd fmla="*/ 377031 h 508000" name="connsiteY2"/>
                  <a:gd fmla="*/ 349250 w 508000" name="connsiteX3"/>
                  <a:gd fmla="*/ 345281 h 508000" name="connsiteY3"/>
                  <a:gd fmla="*/ 99219 w 508000" name="connsiteX4"/>
                  <a:gd fmla="*/ 257969 h 508000" name="connsiteY4"/>
                  <a:gd fmla="*/ 416719 w 508000" name="connsiteX5"/>
                  <a:gd fmla="*/ 257969 h 508000" name="connsiteY5"/>
                  <a:gd fmla="*/ 416719 w 508000" name="connsiteX6"/>
                  <a:gd fmla="*/ 285750 h 508000" name="connsiteY6"/>
                  <a:gd fmla="*/ 99219 w 508000" name="connsiteX7"/>
                  <a:gd fmla="*/ 285750 h 508000" name="connsiteY7"/>
                  <a:gd fmla="*/ 99219 w 508000" name="connsiteX8"/>
                  <a:gd fmla="*/ 186531 h 508000" name="connsiteY8"/>
                  <a:gd fmla="*/ 416719 w 508000" name="connsiteX9"/>
                  <a:gd fmla="*/ 186531 h 508000" name="connsiteY9"/>
                  <a:gd fmla="*/ 416719 w 508000" name="connsiteX10"/>
                  <a:gd fmla="*/ 218281 h 508000" name="connsiteY10"/>
                  <a:gd fmla="*/ 99219 w 508000" name="connsiteX11"/>
                  <a:gd fmla="*/ 218281 h 508000" name="connsiteY11"/>
                  <a:gd fmla="*/ 130969 w 508000" name="connsiteX12"/>
                  <a:gd fmla="*/ 127000 h 508000" name="connsiteY12"/>
                  <a:gd fmla="*/ 377032 w 508000" name="connsiteX13"/>
                  <a:gd fmla="*/ 127000 h 508000" name="connsiteY13"/>
                  <a:gd fmla="*/ 377032 w 508000" name="connsiteX14"/>
                  <a:gd fmla="*/ 158750 h 508000" name="connsiteY14"/>
                  <a:gd fmla="*/ 130969 w 508000" name="connsiteX15"/>
                  <a:gd fmla="*/ 158750 h 508000" name="connsiteY15"/>
                  <a:gd fmla="*/ 130969 w 508000" name="connsiteX16"/>
                  <a:gd fmla="*/ 59531 h 508000" name="connsiteY16"/>
                  <a:gd fmla="*/ 377032 w 508000" name="connsiteX17"/>
                  <a:gd fmla="*/ 59531 h 508000" name="connsiteY17"/>
                  <a:gd fmla="*/ 377032 w 508000" name="connsiteX18"/>
                  <a:gd fmla="*/ 99219 h 508000" name="connsiteY18"/>
                  <a:gd fmla="*/ 130969 w 508000" name="connsiteX19"/>
                  <a:gd fmla="*/ 99219 h 508000" name="connsiteY19"/>
                  <a:gd fmla="*/ 99219 w 508000" name="connsiteX20"/>
                  <a:gd fmla="*/ 27781 h 508000" name="connsiteY20"/>
                  <a:gd fmla="*/ 31750 w 508000" name="connsiteX21"/>
                  <a:gd fmla="*/ 317500 h 508000" name="connsiteY21"/>
                  <a:gd fmla="*/ 480219 w 508000" name="connsiteX22"/>
                  <a:gd fmla="*/ 317500 h 508000" name="connsiteY22"/>
                  <a:gd fmla="*/ 416719 w 508000" name="connsiteX23"/>
                  <a:gd fmla="*/ 27781 h 508000" name="connsiteY23"/>
                  <a:gd fmla="*/ 59531 w 508000" name="connsiteX24"/>
                  <a:gd fmla="*/ 0 h 508000" name="connsiteY24"/>
                  <a:gd fmla="*/ 448469 w 508000" name="connsiteX25"/>
                  <a:gd fmla="*/ 0 h 508000" name="connsiteY25"/>
                  <a:gd fmla="*/ 508000 w 508000" name="connsiteX26"/>
                  <a:gd fmla="*/ 317500 h 508000" name="connsiteY26"/>
                  <a:gd fmla="*/ 480219 w 508000" name="connsiteX27"/>
                  <a:gd fmla="*/ 508000 h 508000" name="connsiteY27"/>
                  <a:gd fmla="*/ 31750 w 508000" name="connsiteX28"/>
                  <a:gd fmla="*/ 508000 h 508000" name="connsiteY28"/>
                  <a:gd fmla="*/ 0 w 508000" name="connsiteX29"/>
                  <a:gd fmla="*/ 317500 h 508000" name="connsiteY29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b="b" l="l" r="r" t="t"/>
                <a:pathLst>
                  <a:path h="508000" w="508000">
                    <a:moveTo>
                      <a:pt x="158750" y="345281"/>
                    </a:moveTo>
                    <a:lnTo>
                      <a:pt x="158750" y="377031"/>
                    </a:lnTo>
                    <a:lnTo>
                      <a:pt x="349250" y="377031"/>
                    </a:lnTo>
                    <a:lnTo>
                      <a:pt x="349250" y="345281"/>
                    </a:lnTo>
                    <a:close/>
                    <a:moveTo>
                      <a:pt x="99219" y="257969"/>
                    </a:moveTo>
                    <a:lnTo>
                      <a:pt x="416719" y="257969"/>
                    </a:lnTo>
                    <a:lnTo>
                      <a:pt x="416719" y="285750"/>
                    </a:lnTo>
                    <a:lnTo>
                      <a:pt x="99219" y="285750"/>
                    </a:lnTo>
                    <a:close/>
                    <a:moveTo>
                      <a:pt x="99219" y="186531"/>
                    </a:moveTo>
                    <a:lnTo>
                      <a:pt x="416719" y="186531"/>
                    </a:lnTo>
                    <a:lnTo>
                      <a:pt x="416719" y="218281"/>
                    </a:lnTo>
                    <a:lnTo>
                      <a:pt x="99219" y="218281"/>
                    </a:lnTo>
                    <a:close/>
                    <a:moveTo>
                      <a:pt x="130969" y="127000"/>
                    </a:moveTo>
                    <a:lnTo>
                      <a:pt x="377032" y="127000"/>
                    </a:lnTo>
                    <a:lnTo>
                      <a:pt x="377032" y="158750"/>
                    </a:lnTo>
                    <a:lnTo>
                      <a:pt x="130969" y="158750"/>
                    </a:lnTo>
                    <a:close/>
                    <a:moveTo>
                      <a:pt x="130969" y="59531"/>
                    </a:moveTo>
                    <a:lnTo>
                      <a:pt x="377032" y="59531"/>
                    </a:lnTo>
                    <a:lnTo>
                      <a:pt x="377032" y="99219"/>
                    </a:lnTo>
                    <a:lnTo>
                      <a:pt x="130969" y="99219"/>
                    </a:lnTo>
                    <a:close/>
                    <a:moveTo>
                      <a:pt x="99219" y="27781"/>
                    </a:moveTo>
                    <a:lnTo>
                      <a:pt x="31750" y="317500"/>
                    </a:lnTo>
                    <a:lnTo>
                      <a:pt x="480219" y="317500"/>
                    </a:lnTo>
                    <a:lnTo>
                      <a:pt x="416719" y="27781"/>
                    </a:lnTo>
                    <a:close/>
                    <a:moveTo>
                      <a:pt x="59531" y="0"/>
                    </a:moveTo>
                    <a:lnTo>
                      <a:pt x="448469" y="0"/>
                    </a:lnTo>
                    <a:lnTo>
                      <a:pt x="508000" y="317500"/>
                    </a:lnTo>
                    <a:lnTo>
                      <a:pt x="480219" y="508000"/>
                    </a:lnTo>
                    <a:lnTo>
                      <a:pt x="31750" y="508000"/>
                    </a:lnTo>
                    <a:lnTo>
                      <a:pt x="0" y="317500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2" name="TextBox 23"/>
              <p:cNvSpPr txBox="1"/>
              <p:nvPr/>
            </p:nvSpPr>
            <p:spPr>
              <a:xfrm>
                <a:off x="5517168" y="974987"/>
                <a:ext cx="1167129" cy="246068"/>
              </a:xfrm>
              <a:prstGeom prst="rect">
                <a:avLst/>
              </a:prstGeom>
              <a:noFill/>
            </p:spPr>
            <p:txBody>
              <a:bodyPr anchor="ctr" bIns="0" lIns="0" rIns="0" tIns="0" wrap="square">
                <a:normAutofit fontScale="92500" lnSpcReduction="10000"/>
              </a:bodyPr>
              <a:lstStyle/>
              <a:p>
                <a:pPr algn="ctr"/>
                <a:r>
                  <a:rPr altLang="en-US" lang="zh-CN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ea charset="-122" panose="020b0503020204020204" pitchFamily="34" typeface="微软雅黑"/>
                  </a:rPr>
                  <a:t>目     录</a:t>
                </a:r>
              </a:p>
            </p:txBody>
          </p:sp>
        </p:grpSp>
      </p:grpSp>
      <p:sp>
        <p:nvSpPr>
          <p:cNvPr id="33" name="椭圆 32">
            <a:extLst>
              <a:ext uri="{FF2B5EF4-FFF2-40B4-BE49-F238E27FC236}">
                <a16:creationId xmlns:a16="http://schemas.microsoft.com/office/drawing/2014/main" id="{B429D397-FA9C-443B-87FD-38459C7AC22D}"/>
              </a:ext>
            </a:extLst>
          </p:cNvPr>
          <p:cNvSpPr/>
          <p:nvPr/>
        </p:nvSpPr>
        <p:spPr>
          <a:xfrm>
            <a:off x="5004048" y="3939902"/>
            <a:ext cx="5328592" cy="5328592"/>
          </a:xfrm>
          <a:prstGeom prst="ellipse">
            <a:avLst/>
          </a:prstGeom>
          <a:solidFill>
            <a:srgbClr val="E8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2233969573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11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8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0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3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3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TextBox 48">
            <a:extLst>
              <a:ext uri="{FF2B5EF4-FFF2-40B4-BE49-F238E27FC236}">
                <a16:creationId xmlns:a16="http://schemas.microsoft.com/office/drawing/2014/main" id="{B061902F-4FED-4432-8369-A8DCBA4D92D1}"/>
              </a:ext>
            </a:extLst>
          </p:cNvPr>
          <p:cNvSpPr txBox="1"/>
          <p:nvPr/>
        </p:nvSpPr>
        <p:spPr>
          <a:xfrm>
            <a:off x="3893049" y="2021289"/>
            <a:ext cx="2816801" cy="4267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lang="zh-CN" sz="2800">
                <a:solidFill>
                  <a:srgbClr val="34425B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</a:t>
            </a:r>
          </a:p>
        </p:txBody>
      </p:sp>
      <p:sp>
        <p:nvSpPr>
          <p:cNvPr id="9" name="TextBox 49">
            <a:extLst>
              <a:ext uri="{FF2B5EF4-FFF2-40B4-BE49-F238E27FC236}">
                <a16:creationId xmlns:a16="http://schemas.microsoft.com/office/drawing/2014/main" id="{2E519EF1-627E-4C4F-8DEB-104888EA289F}"/>
              </a:ext>
            </a:extLst>
          </p:cNvPr>
          <p:cNvSpPr txBox="1"/>
          <p:nvPr/>
        </p:nvSpPr>
        <p:spPr>
          <a:xfrm>
            <a:off x="3923928" y="2446094"/>
            <a:ext cx="2780138" cy="1219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800">
                <a:solidFill>
                  <a:srgbClr val="34425B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</a:t>
            </a: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9A950753-E35B-42C3-B37C-59DC5511C9CB}"/>
              </a:ext>
            </a:extLst>
          </p:cNvPr>
          <p:cNvGrpSpPr/>
          <p:nvPr/>
        </p:nvGrpSpPr>
        <p:grpSpPr>
          <a:xfrm flipH="1">
            <a:off x="1788419" y="1054962"/>
            <a:ext cx="2552699" cy="2535840"/>
            <a:chOff x="-1548680" y="0"/>
            <a:chExt cx="3723754" cy="3699161"/>
          </a:xfrm>
        </p:grpSpPr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304B8073-42F2-4C6D-BCA7-C668E9001B0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>
              <a:off x="-1548680" y="0"/>
              <a:ext cx="3723754" cy="3699161"/>
            </a:xfrm>
            <a:prstGeom prst="rect">
              <a:avLst/>
            </a:prstGeom>
          </p:spPr>
        </p:pic>
        <p:sp>
          <p:nvSpPr>
            <p:cNvPr id="12" name="椭圆 11">
              <a:extLst>
                <a:ext uri="{FF2B5EF4-FFF2-40B4-BE49-F238E27FC236}">
                  <a16:creationId xmlns:a16="http://schemas.microsoft.com/office/drawing/2014/main" id="{6D629ACC-ADCB-411D-A9FE-C7C7A860B53D}"/>
                </a:ext>
              </a:extLst>
            </p:cNvPr>
            <p:cNvSpPr/>
            <p:nvPr/>
          </p:nvSpPr>
          <p:spPr>
            <a:xfrm>
              <a:off x="-709584" y="826800"/>
              <a:ext cx="2045559" cy="2045559"/>
            </a:xfrm>
            <a:prstGeom prst="ellipse">
              <a:avLst/>
            </a:prstGeom>
            <a:blipFill dpi="0" rotWithShape="1"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E9235E9D-853F-4C93-9508-8CE2B9C0C793}"/>
              </a:ext>
            </a:extLst>
          </p:cNvPr>
          <p:cNvGrpSpPr/>
          <p:nvPr/>
        </p:nvGrpSpPr>
        <p:grpSpPr>
          <a:xfrm>
            <a:off x="3513285" y="2753273"/>
            <a:ext cx="1402653" cy="1402653"/>
            <a:chOff x="1599684" y="516328"/>
            <a:chExt cx="1909128" cy="1909128"/>
          </a:xfrm>
        </p:grpSpPr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1827DA71-DB9C-4744-BE8C-9AA56E2A102D}"/>
                </a:ext>
              </a:extLst>
            </p:cNvPr>
            <p:cNvGrpSpPr/>
            <p:nvPr/>
          </p:nvGrpSpPr>
          <p:grpSpPr>
            <a:xfrm>
              <a:off x="1599684" y="516328"/>
              <a:ext cx="1909128" cy="1909128"/>
              <a:chOff x="2240648" y="2888039"/>
              <a:chExt cx="2088232" cy="2088232"/>
            </a:xfrm>
          </p:grpSpPr>
          <p:sp>
            <p:nvSpPr>
              <p:cNvPr id="22" name="椭圆 21">
                <a:extLst>
                  <a:ext uri="{FF2B5EF4-FFF2-40B4-BE49-F238E27FC236}">
                    <a16:creationId xmlns:a16="http://schemas.microsoft.com/office/drawing/2014/main" id="{406EF7EF-A9F2-409C-91A8-9D49D2815EEE}"/>
                  </a:ext>
                </a:extLst>
              </p:cNvPr>
              <p:cNvSpPr/>
              <p:nvPr/>
            </p:nvSpPr>
            <p:spPr>
              <a:xfrm>
                <a:off x="2240648" y="2888039"/>
                <a:ext cx="2088232" cy="208823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ea charset="-122" panose="020b0503020204020204" pitchFamily="34" typeface="微软雅黑"/>
                </a:endParaRPr>
              </a:p>
            </p:txBody>
          </p:sp>
          <p:pic>
            <p:nvPicPr>
              <p:cNvPr id="23" name="图片 22">
                <a:extLst>
                  <a:ext uri="{FF2B5EF4-FFF2-40B4-BE49-F238E27FC236}">
                    <a16:creationId xmlns:a16="http://schemas.microsoft.com/office/drawing/2014/main" id="{047E3DA8-2E82-41D8-90D6-25D326FC44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40648" y="2894916"/>
                <a:ext cx="2088232" cy="2074479"/>
              </a:xfrm>
              <a:prstGeom prst="rect">
                <a:avLst/>
              </a:prstGeom>
            </p:spPr>
          </p:pic>
        </p:grpSp>
        <p:sp>
          <p:nvSpPr>
            <p:cNvPr id="21" name="TextBox 23">
              <a:extLst>
                <a:ext uri="{FF2B5EF4-FFF2-40B4-BE49-F238E27FC236}">
                  <a16:creationId xmlns:a16="http://schemas.microsoft.com/office/drawing/2014/main" id="{53CA82BF-BBE7-4EC1-BA07-181E618146D9}"/>
                </a:ext>
              </a:extLst>
            </p:cNvPr>
            <p:cNvSpPr txBox="1"/>
            <p:nvPr/>
          </p:nvSpPr>
          <p:spPr>
            <a:xfrm>
              <a:off x="2116575" y="1191243"/>
              <a:ext cx="875346" cy="625610"/>
            </a:xfrm>
            <a:prstGeom prst="rect">
              <a:avLst/>
            </a:prstGeom>
            <a:noFill/>
          </p:spPr>
          <p:txBody>
            <a:bodyPr anchor="ctr" bIns="0" lIns="0" rIns="0" tIns="0" wrap="square">
              <a:noAutofit/>
            </a:bodyPr>
            <a:lstStyle/>
            <a:p>
              <a:pPr algn="ctr"/>
              <a:r>
                <a:rPr altLang="zh-CN" lang="en-US" sz="4400">
                  <a:solidFill>
                    <a:schemeClr val="tx1">
                      <a:lumMod val="75000"/>
                      <a:lumOff val="25000"/>
                    </a:schemeClr>
                  </a:solidFill>
                  <a:latin charset="0" panose="020b0503020202020204" pitchFamily="34" typeface="Agency FB"/>
                  <a:ea charset="-122" panose="020b0503020204020204" pitchFamily="34" typeface="微软雅黑"/>
                </a:rPr>
                <a:t>04</a:t>
              </a:r>
            </a:p>
          </p:txBody>
        </p:sp>
      </p:grpSp>
    </p:spTree>
    <p:extLst>
      <p:ext uri="{BB962C8B-B14F-4D97-AF65-F5344CB8AC3E}">
        <p14:creationId val="132012056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11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8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fill="hold" grpId="0" id="22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"/>
      <p:bldP grpId="0" spid="9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7" name="组合 26">
            <a:extLst>
              <a:ext uri="{FF2B5EF4-FFF2-40B4-BE49-F238E27FC236}">
                <a16:creationId xmlns:a16="http://schemas.microsoft.com/office/drawing/2014/main" id="{A8B2C29A-EB35-40CE-86FD-9A57B7956892}"/>
              </a:ext>
            </a:extLst>
          </p:cNvPr>
          <p:cNvGrpSpPr/>
          <p:nvPr/>
        </p:nvGrpSpPr>
        <p:grpSpPr>
          <a:xfrm>
            <a:off x="820494" y="1237532"/>
            <a:ext cx="1784060" cy="2668437"/>
            <a:chOff x="820494" y="1237532"/>
            <a:chExt cx="1784060" cy="2668437"/>
          </a:xfrm>
        </p:grpSpPr>
        <p:sp>
          <p:nvSpPr>
            <p:cNvPr id="4" name="îŝḷîḓé-Arrow: Down 5">
              <a:extLst>
                <a:ext uri="{FF2B5EF4-FFF2-40B4-BE49-F238E27FC236}">
                  <a16:creationId xmlns:a16="http://schemas.microsoft.com/office/drawing/2014/main" id="{CB7A8BCD-2CE0-46B7-A844-B2A1A0353EA8}"/>
                </a:ext>
              </a:extLst>
            </p:cNvPr>
            <p:cNvSpPr/>
            <p:nvPr/>
          </p:nvSpPr>
          <p:spPr>
            <a:xfrm>
              <a:off x="820494" y="1529845"/>
              <a:ext cx="1778563" cy="2376124"/>
            </a:xfrm>
            <a:prstGeom prst="downArrow">
              <a:avLst>
                <a:gd fmla="val 100000" name="adj1"/>
                <a:gd fmla="val 50000" name="adj2"/>
              </a:avLst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" name="îŝḷîḓé-Flowchart: Off-page Connector 7">
              <a:extLst>
                <a:ext uri="{FF2B5EF4-FFF2-40B4-BE49-F238E27FC236}">
                  <a16:creationId xmlns:a16="http://schemas.microsoft.com/office/drawing/2014/main" id="{9F09F531-D149-4E64-BD4F-822C6942BD5C}"/>
                </a:ext>
              </a:extLst>
            </p:cNvPr>
            <p:cNvSpPr/>
            <p:nvPr/>
          </p:nvSpPr>
          <p:spPr>
            <a:xfrm>
              <a:off x="1333839" y="1237532"/>
              <a:ext cx="751874" cy="732382"/>
            </a:xfrm>
            <a:prstGeom prst="flowChartOffpageConnector">
              <a:avLst/>
            </a:prstGeom>
            <a:solidFill>
              <a:schemeClr val="bg1"/>
            </a:solidFill>
            <a:ln w="57150">
              <a:solidFill>
                <a:schemeClr val="accent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îŝḷîḓé-Freeform: Shape 17">
              <a:extLst>
                <a:ext uri="{FF2B5EF4-FFF2-40B4-BE49-F238E27FC236}">
                  <a16:creationId xmlns:a16="http://schemas.microsoft.com/office/drawing/2014/main" id="{27C76AF8-4BFB-4545-86F5-553B2811022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520179" y="1409930"/>
              <a:ext cx="371422" cy="355272"/>
            </a:xfrm>
            <a:custGeom>
              <a:cxnLst>
                <a:cxn ang="0">
                  <a:pos x="62" y="31"/>
                </a:cxn>
                <a:cxn ang="0">
                  <a:pos x="62" y="31"/>
                </a:cxn>
                <a:cxn ang="0">
                  <a:pos x="54" y="27"/>
                </a:cxn>
                <a:cxn ang="0">
                  <a:pos x="45" y="33"/>
                </a:cxn>
                <a:cxn ang="0">
                  <a:pos x="44" y="35"/>
                </a:cxn>
                <a:cxn ang="0">
                  <a:pos x="43" y="35"/>
                </a:cxn>
                <a:cxn ang="0">
                  <a:pos x="42" y="35"/>
                </a:cxn>
                <a:cxn ang="0">
                  <a:pos x="41" y="33"/>
                </a:cxn>
                <a:cxn ang="0">
                  <a:pos x="32" y="27"/>
                </a:cxn>
                <a:cxn ang="0">
                  <a:pos x="23" y="33"/>
                </a:cxn>
                <a:cxn ang="0">
                  <a:pos x="22" y="35"/>
                </a:cxn>
                <a:cxn ang="0">
                  <a:pos x="21" y="35"/>
                </a:cxn>
                <a:cxn ang="0">
                  <a:pos x="20" y="35"/>
                </a:cxn>
                <a:cxn ang="0">
                  <a:pos x="19" y="33"/>
                </a:cxn>
                <a:cxn ang="0">
                  <a:pos x="10" y="27"/>
                </a:cxn>
                <a:cxn ang="0">
                  <a:pos x="3" y="31"/>
                </a:cxn>
                <a:cxn ang="0">
                  <a:pos x="2" y="31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32" y="7"/>
                </a:cxn>
                <a:cxn ang="0">
                  <a:pos x="64" y="30"/>
                </a:cxn>
                <a:cxn ang="0">
                  <a:pos x="64" y="30"/>
                </a:cxn>
                <a:cxn ang="0">
                  <a:pos x="62" y="31"/>
                </a:cxn>
                <a:cxn ang="0">
                  <a:pos x="34" y="51"/>
                </a:cxn>
                <a:cxn ang="0">
                  <a:pos x="25" y="61"/>
                </a:cxn>
                <a:cxn ang="0">
                  <a:pos x="15" y="51"/>
                </a:cxn>
                <a:cxn ang="0">
                  <a:pos x="17" y="49"/>
                </a:cxn>
                <a:cxn ang="0">
                  <a:pos x="20" y="51"/>
                </a:cxn>
                <a:cxn ang="0">
                  <a:pos x="25" y="56"/>
                </a:cxn>
                <a:cxn ang="0">
                  <a:pos x="30" y="51"/>
                </a:cxn>
                <a:cxn ang="0">
                  <a:pos x="30" y="29"/>
                </a:cxn>
                <a:cxn ang="0">
                  <a:pos x="32" y="29"/>
                </a:cxn>
                <a:cxn ang="0">
                  <a:pos x="34" y="29"/>
                </a:cxn>
                <a:cxn ang="0">
                  <a:pos x="34" y="51"/>
                </a:cxn>
                <a:cxn ang="0">
                  <a:pos x="34" y="6"/>
                </a:cxn>
                <a:cxn ang="0">
                  <a:pos x="32" y="6"/>
                </a:cxn>
                <a:cxn ang="0">
                  <a:pos x="30" y="6"/>
                </a:cxn>
                <a:cxn ang="0">
                  <a:pos x="30" y="3"/>
                </a:cxn>
                <a:cxn ang="0">
                  <a:pos x="32" y="0"/>
                </a:cxn>
                <a:cxn ang="0">
                  <a:pos x="34" y="3"/>
                </a:cxn>
                <a:cxn ang="0">
                  <a:pos x="34" y="6"/>
                </a:cxn>
              </a:cxnLst>
              <a:rect b="b" l="0" r="r" t="0"/>
              <a:pathLst>
                <a:path h="61" w="64">
                  <a:moveTo>
                    <a:pt x="62" y="31"/>
                  </a:moveTo>
                  <a:cubicBezTo>
                    <a:pt x="62" y="31"/>
                    <a:pt x="62" y="31"/>
                    <a:pt x="62" y="31"/>
                  </a:cubicBezTo>
                  <a:cubicBezTo>
                    <a:pt x="59" y="29"/>
                    <a:pt x="57" y="27"/>
                    <a:pt x="54" y="27"/>
                  </a:cubicBezTo>
                  <a:cubicBezTo>
                    <a:pt x="51" y="27"/>
                    <a:pt x="47" y="30"/>
                    <a:pt x="45" y="33"/>
                  </a:cubicBezTo>
                  <a:cubicBezTo>
                    <a:pt x="45" y="33"/>
                    <a:pt x="45" y="34"/>
                    <a:pt x="44" y="35"/>
                  </a:cubicBezTo>
                  <a:cubicBezTo>
                    <a:pt x="44" y="35"/>
                    <a:pt x="44" y="35"/>
                    <a:pt x="43" y="35"/>
                  </a:cubicBezTo>
                  <a:cubicBezTo>
                    <a:pt x="43" y="35"/>
                    <a:pt x="42" y="35"/>
                    <a:pt x="42" y="35"/>
                  </a:cubicBezTo>
                  <a:cubicBezTo>
                    <a:pt x="42" y="34"/>
                    <a:pt x="41" y="33"/>
                    <a:pt x="41" y="33"/>
                  </a:cubicBezTo>
                  <a:cubicBezTo>
                    <a:pt x="39" y="30"/>
                    <a:pt x="36" y="27"/>
                    <a:pt x="32" y="27"/>
                  </a:cubicBezTo>
                  <a:cubicBezTo>
                    <a:pt x="28" y="27"/>
                    <a:pt x="25" y="30"/>
                    <a:pt x="23" y="33"/>
                  </a:cubicBezTo>
                  <a:cubicBezTo>
                    <a:pt x="23" y="33"/>
                    <a:pt x="22" y="34"/>
                    <a:pt x="22" y="35"/>
                  </a:cubicBezTo>
                  <a:cubicBezTo>
                    <a:pt x="22" y="35"/>
                    <a:pt x="22" y="35"/>
                    <a:pt x="21" y="35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19" y="34"/>
                    <a:pt x="19" y="33"/>
                    <a:pt x="19" y="33"/>
                  </a:cubicBezTo>
                  <a:cubicBezTo>
                    <a:pt x="17" y="30"/>
                    <a:pt x="14" y="27"/>
                    <a:pt x="10" y="27"/>
                  </a:cubicBezTo>
                  <a:cubicBezTo>
                    <a:pt x="7" y="27"/>
                    <a:pt x="5" y="29"/>
                    <a:pt x="3" y="31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1" y="31"/>
                    <a:pt x="0" y="31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4" y="16"/>
                    <a:pt x="18" y="7"/>
                    <a:pt x="32" y="7"/>
                  </a:cubicBezTo>
                  <a:cubicBezTo>
                    <a:pt x="46" y="7"/>
                    <a:pt x="60" y="16"/>
                    <a:pt x="64" y="30"/>
                  </a:cubicBezTo>
                  <a:cubicBezTo>
                    <a:pt x="64" y="30"/>
                    <a:pt x="64" y="30"/>
                    <a:pt x="64" y="30"/>
                  </a:cubicBezTo>
                  <a:cubicBezTo>
                    <a:pt x="64" y="31"/>
                    <a:pt x="63" y="31"/>
                    <a:pt x="62" y="31"/>
                  </a:cubicBezTo>
                  <a:close/>
                  <a:moveTo>
                    <a:pt x="34" y="51"/>
                  </a:moveTo>
                  <a:cubicBezTo>
                    <a:pt x="34" y="56"/>
                    <a:pt x="30" y="61"/>
                    <a:pt x="25" y="61"/>
                  </a:cubicBezTo>
                  <a:cubicBezTo>
                    <a:pt x="19" y="61"/>
                    <a:pt x="15" y="56"/>
                    <a:pt x="15" y="51"/>
                  </a:cubicBezTo>
                  <a:cubicBezTo>
                    <a:pt x="15" y="50"/>
                    <a:pt x="16" y="49"/>
                    <a:pt x="17" y="49"/>
                  </a:cubicBezTo>
                  <a:cubicBezTo>
                    <a:pt x="19" y="49"/>
                    <a:pt x="20" y="50"/>
                    <a:pt x="20" y="51"/>
                  </a:cubicBezTo>
                  <a:cubicBezTo>
                    <a:pt x="20" y="54"/>
                    <a:pt x="22" y="56"/>
                    <a:pt x="25" y="56"/>
                  </a:cubicBezTo>
                  <a:cubicBezTo>
                    <a:pt x="27" y="56"/>
                    <a:pt x="30" y="54"/>
                    <a:pt x="30" y="51"/>
                  </a:cubicBezTo>
                  <a:cubicBezTo>
                    <a:pt x="30" y="29"/>
                    <a:pt x="30" y="29"/>
                    <a:pt x="30" y="29"/>
                  </a:cubicBezTo>
                  <a:cubicBezTo>
                    <a:pt x="30" y="29"/>
                    <a:pt x="31" y="29"/>
                    <a:pt x="32" y="29"/>
                  </a:cubicBezTo>
                  <a:cubicBezTo>
                    <a:pt x="33" y="29"/>
                    <a:pt x="34" y="29"/>
                    <a:pt x="34" y="29"/>
                  </a:cubicBezTo>
                  <a:lnTo>
                    <a:pt x="34" y="51"/>
                  </a:lnTo>
                  <a:close/>
                  <a:moveTo>
                    <a:pt x="34" y="6"/>
                  </a:moveTo>
                  <a:cubicBezTo>
                    <a:pt x="34" y="6"/>
                    <a:pt x="33" y="6"/>
                    <a:pt x="32" y="6"/>
                  </a:cubicBezTo>
                  <a:cubicBezTo>
                    <a:pt x="31" y="6"/>
                    <a:pt x="30" y="6"/>
                    <a:pt x="30" y="6"/>
                  </a:cubicBezTo>
                  <a:cubicBezTo>
                    <a:pt x="30" y="3"/>
                    <a:pt x="30" y="3"/>
                    <a:pt x="30" y="3"/>
                  </a:cubicBezTo>
                  <a:cubicBezTo>
                    <a:pt x="30" y="1"/>
                    <a:pt x="31" y="0"/>
                    <a:pt x="32" y="0"/>
                  </a:cubicBezTo>
                  <a:cubicBezTo>
                    <a:pt x="33" y="0"/>
                    <a:pt x="34" y="1"/>
                    <a:pt x="34" y="3"/>
                  </a:cubicBezTo>
                  <a:lnTo>
                    <a:pt x="34" y="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5" name="Group 3">
              <a:extLst>
                <a:ext uri="{FF2B5EF4-FFF2-40B4-BE49-F238E27FC236}">
                  <a16:creationId xmlns:a16="http://schemas.microsoft.com/office/drawing/2014/main" id="{48772F09-8178-4923-9DAA-8502B5964D31}"/>
                </a:ext>
              </a:extLst>
            </p:cNvPr>
            <p:cNvGrpSpPr/>
            <p:nvPr/>
          </p:nvGrpSpPr>
          <p:grpSpPr>
            <a:xfrm>
              <a:off x="820494" y="1960194"/>
              <a:ext cx="1784060" cy="990762"/>
              <a:chOff x="719667" y="2168826"/>
              <a:chExt cx="2558299" cy="1420729"/>
            </a:xfrm>
          </p:grpSpPr>
          <p:sp>
            <p:nvSpPr>
              <p:cNvPr id="25" name="îŝḷîḓé-Rectangle 23">
                <a:extLst>
                  <a:ext uri="{FF2B5EF4-FFF2-40B4-BE49-F238E27FC236}">
                    <a16:creationId xmlns:a16="http://schemas.microsoft.com/office/drawing/2014/main" id="{9C6AFC44-1A42-4FE7-80A1-41DEC74217FB}"/>
                  </a:ext>
                </a:extLst>
              </p:cNvPr>
              <p:cNvSpPr/>
              <p:nvPr/>
            </p:nvSpPr>
            <p:spPr>
              <a:xfrm>
                <a:off x="1336800" y="2168826"/>
                <a:ext cx="1324032" cy="397210"/>
              </a:xfrm>
              <a:prstGeom prst="rect">
                <a:avLst/>
              </a:prstGeom>
            </p:spPr>
            <p:txBody>
              <a:bodyPr anchor="ctr" anchorCtr="1" bIns="0" lIns="0" rIns="0" tIns="0" wrap="none">
                <a:norm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altLang="en-US" b="1" lang="zh-CN" sz="16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26" name="îŝḷîḓé-Rectangle 24">
                <a:extLst>
                  <a:ext uri="{FF2B5EF4-FFF2-40B4-BE49-F238E27FC236}">
                    <a16:creationId xmlns:a16="http://schemas.microsoft.com/office/drawing/2014/main" id="{BA82440B-D6E5-45B8-B295-6CB73D67B29E}"/>
                  </a:ext>
                </a:extLst>
              </p:cNvPr>
              <p:cNvSpPr/>
              <p:nvPr/>
            </p:nvSpPr>
            <p:spPr>
              <a:xfrm>
                <a:off x="719667" y="2552096"/>
                <a:ext cx="2558299" cy="1037459"/>
              </a:xfrm>
              <a:prstGeom prst="rect">
                <a:avLst/>
              </a:prstGeom>
            </p:spPr>
            <p:txBody>
              <a:bodyPr anchor="ctr" anchorCtr="1" wrap="square">
                <a:normAutofit/>
              </a:bodyPr>
              <a:lstStyle/>
              <a:p>
                <a:pPr algn="ctr" defTabSz="121917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此部分内容作为文字排版占位显示 </a:t>
                </a:r>
                <a:b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</p:grpSp>
      </p:grp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50C76779-4851-47A1-9004-8A7ACA958A80}"/>
              </a:ext>
            </a:extLst>
          </p:cNvPr>
          <p:cNvGrpSpPr/>
          <p:nvPr/>
        </p:nvGrpSpPr>
        <p:grpSpPr>
          <a:xfrm>
            <a:off x="2726811" y="1237532"/>
            <a:ext cx="1784060" cy="2668437"/>
            <a:chOff x="2726811" y="1237532"/>
            <a:chExt cx="1784060" cy="2668437"/>
          </a:xfrm>
        </p:grpSpPr>
        <p:sp>
          <p:nvSpPr>
            <p:cNvPr id="3" name="îŝḷîḓé-Arrow: Down 4">
              <a:extLst>
                <a:ext uri="{FF2B5EF4-FFF2-40B4-BE49-F238E27FC236}">
                  <a16:creationId xmlns:a16="http://schemas.microsoft.com/office/drawing/2014/main" id="{361EFA42-CF6D-461A-B2A6-A275FA164AAC}"/>
                </a:ext>
              </a:extLst>
            </p:cNvPr>
            <p:cNvSpPr/>
            <p:nvPr/>
          </p:nvSpPr>
          <p:spPr>
            <a:xfrm>
              <a:off x="2729560" y="1529845"/>
              <a:ext cx="1778563" cy="2376124"/>
            </a:xfrm>
            <a:prstGeom prst="downArrow">
              <a:avLst>
                <a:gd fmla="val 100000" name="adj1"/>
                <a:gd fmla="val 50000" name="adj2"/>
              </a:avLst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" name="îŝḷîḓé-Flowchart: Off-page Connector 9">
              <a:extLst>
                <a:ext uri="{FF2B5EF4-FFF2-40B4-BE49-F238E27FC236}">
                  <a16:creationId xmlns:a16="http://schemas.microsoft.com/office/drawing/2014/main" id="{A8545EF6-0445-4BC7-8055-86A6B8B2B8D0}"/>
                </a:ext>
              </a:extLst>
            </p:cNvPr>
            <p:cNvSpPr/>
            <p:nvPr/>
          </p:nvSpPr>
          <p:spPr>
            <a:xfrm>
              <a:off x="3227403" y="1237532"/>
              <a:ext cx="751874" cy="732382"/>
            </a:xfrm>
            <a:prstGeom prst="flowChartOffpageConnector">
              <a:avLst/>
            </a:prstGeom>
            <a:solidFill>
              <a:schemeClr val="bg1"/>
            </a:solidFill>
            <a:ln w="57150"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îŝḷîḓé-Freeform: Shape 19">
              <a:extLst>
                <a:ext uri="{FF2B5EF4-FFF2-40B4-BE49-F238E27FC236}">
                  <a16:creationId xmlns:a16="http://schemas.microsoft.com/office/drawing/2014/main" id="{16E86FF7-CE28-46D7-A901-748945956220}"/>
                </a:ext>
              </a:extLst>
            </p:cNvPr>
            <p:cNvSpPr/>
            <p:nvPr/>
          </p:nvSpPr>
          <p:spPr bwMode="auto">
            <a:xfrm>
              <a:off x="3446227" y="1411575"/>
              <a:ext cx="314228" cy="341233"/>
            </a:xfrm>
            <a:custGeom>
              <a:cxnLst>
                <a:cxn ang="0">
                  <a:pos x="55" y="55"/>
                </a:cxn>
                <a:cxn ang="0">
                  <a:pos x="39" y="55"/>
                </a:cxn>
                <a:cxn ang="0">
                  <a:pos x="30" y="64"/>
                </a:cxn>
                <a:cxn ang="0">
                  <a:pos x="21" y="55"/>
                </a:cxn>
                <a:cxn ang="0">
                  <a:pos x="5" y="55"/>
                </a:cxn>
                <a:cxn ang="0">
                  <a:pos x="0" y="50"/>
                </a:cxn>
                <a:cxn ang="0">
                  <a:pos x="11" y="20"/>
                </a:cxn>
                <a:cxn ang="0">
                  <a:pos x="27" y="5"/>
                </a:cxn>
                <a:cxn ang="0">
                  <a:pos x="26" y="3"/>
                </a:cxn>
                <a:cxn ang="0">
                  <a:pos x="30" y="0"/>
                </a:cxn>
                <a:cxn ang="0">
                  <a:pos x="33" y="3"/>
                </a:cxn>
                <a:cxn ang="0">
                  <a:pos x="33" y="5"/>
                </a:cxn>
                <a:cxn ang="0">
                  <a:pos x="48" y="20"/>
                </a:cxn>
                <a:cxn ang="0">
                  <a:pos x="59" y="50"/>
                </a:cxn>
                <a:cxn ang="0">
                  <a:pos x="55" y="55"/>
                </a:cxn>
                <a:cxn ang="0">
                  <a:pos x="30" y="60"/>
                </a:cxn>
                <a:cxn ang="0">
                  <a:pos x="25" y="55"/>
                </a:cxn>
                <a:cxn ang="0">
                  <a:pos x="24" y="54"/>
                </a:cxn>
                <a:cxn ang="0">
                  <a:pos x="23" y="55"/>
                </a:cxn>
                <a:cxn ang="0">
                  <a:pos x="30" y="61"/>
                </a:cxn>
                <a:cxn ang="0">
                  <a:pos x="30" y="60"/>
                </a:cxn>
                <a:cxn ang="0">
                  <a:pos x="30" y="60"/>
                </a:cxn>
              </a:cxnLst>
              <a:rect b="b" l="0" r="r" t="0"/>
              <a:pathLst>
                <a:path h="64" w="59">
                  <a:moveTo>
                    <a:pt x="55" y="55"/>
                  </a:moveTo>
                  <a:cubicBezTo>
                    <a:pt x="39" y="55"/>
                    <a:pt x="39" y="55"/>
                    <a:pt x="39" y="55"/>
                  </a:cubicBezTo>
                  <a:cubicBezTo>
                    <a:pt x="39" y="60"/>
                    <a:pt x="35" y="64"/>
                    <a:pt x="30" y="64"/>
                  </a:cubicBezTo>
                  <a:cubicBezTo>
                    <a:pt x="25" y="64"/>
                    <a:pt x="21" y="60"/>
                    <a:pt x="21" y="55"/>
                  </a:cubicBezTo>
                  <a:cubicBezTo>
                    <a:pt x="5" y="55"/>
                    <a:pt x="5" y="55"/>
                    <a:pt x="5" y="55"/>
                  </a:cubicBezTo>
                  <a:cubicBezTo>
                    <a:pt x="2" y="55"/>
                    <a:pt x="0" y="53"/>
                    <a:pt x="0" y="50"/>
                  </a:cubicBezTo>
                  <a:cubicBezTo>
                    <a:pt x="5" y="46"/>
                    <a:pt x="11" y="38"/>
                    <a:pt x="11" y="20"/>
                  </a:cubicBezTo>
                  <a:cubicBezTo>
                    <a:pt x="11" y="13"/>
                    <a:pt x="17" y="6"/>
                    <a:pt x="27" y="5"/>
                  </a:cubicBezTo>
                  <a:cubicBezTo>
                    <a:pt x="26" y="4"/>
                    <a:pt x="26" y="4"/>
                    <a:pt x="26" y="3"/>
                  </a:cubicBezTo>
                  <a:cubicBezTo>
                    <a:pt x="26" y="1"/>
                    <a:pt x="28" y="0"/>
                    <a:pt x="30" y="0"/>
                  </a:cubicBezTo>
                  <a:cubicBezTo>
                    <a:pt x="32" y="0"/>
                    <a:pt x="33" y="1"/>
                    <a:pt x="33" y="3"/>
                  </a:cubicBezTo>
                  <a:cubicBezTo>
                    <a:pt x="33" y="4"/>
                    <a:pt x="33" y="4"/>
                    <a:pt x="33" y="5"/>
                  </a:cubicBezTo>
                  <a:cubicBezTo>
                    <a:pt x="42" y="6"/>
                    <a:pt x="48" y="13"/>
                    <a:pt x="48" y="20"/>
                  </a:cubicBezTo>
                  <a:cubicBezTo>
                    <a:pt x="48" y="38"/>
                    <a:pt x="54" y="46"/>
                    <a:pt x="59" y="50"/>
                  </a:cubicBezTo>
                  <a:cubicBezTo>
                    <a:pt x="59" y="53"/>
                    <a:pt x="57" y="55"/>
                    <a:pt x="55" y="55"/>
                  </a:cubicBezTo>
                  <a:close/>
                  <a:moveTo>
                    <a:pt x="30" y="60"/>
                  </a:moveTo>
                  <a:cubicBezTo>
                    <a:pt x="27" y="60"/>
                    <a:pt x="25" y="57"/>
                    <a:pt x="25" y="55"/>
                  </a:cubicBezTo>
                  <a:cubicBezTo>
                    <a:pt x="25" y="54"/>
                    <a:pt x="24" y="54"/>
                    <a:pt x="24" y="54"/>
                  </a:cubicBezTo>
                  <a:cubicBezTo>
                    <a:pt x="24" y="54"/>
                    <a:pt x="23" y="54"/>
                    <a:pt x="23" y="55"/>
                  </a:cubicBezTo>
                  <a:cubicBezTo>
                    <a:pt x="23" y="58"/>
                    <a:pt x="26" y="61"/>
                    <a:pt x="30" y="61"/>
                  </a:cubicBezTo>
                  <a:cubicBezTo>
                    <a:pt x="30" y="61"/>
                    <a:pt x="30" y="61"/>
                    <a:pt x="30" y="60"/>
                  </a:cubicBezTo>
                  <a:cubicBezTo>
                    <a:pt x="30" y="60"/>
                    <a:pt x="30" y="60"/>
                    <a:pt x="30" y="60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6" name="Group 25">
              <a:extLst>
                <a:ext uri="{FF2B5EF4-FFF2-40B4-BE49-F238E27FC236}">
                  <a16:creationId xmlns:a16="http://schemas.microsoft.com/office/drawing/2014/main" id="{87BD4FB7-AE04-4F2F-AB1F-C6534140FA5A}"/>
                </a:ext>
              </a:extLst>
            </p:cNvPr>
            <p:cNvGrpSpPr/>
            <p:nvPr/>
          </p:nvGrpSpPr>
          <p:grpSpPr>
            <a:xfrm>
              <a:off x="2726811" y="1960194"/>
              <a:ext cx="1784060" cy="990762"/>
              <a:chOff x="719667" y="2168826"/>
              <a:chExt cx="2558299" cy="1420729"/>
            </a:xfrm>
          </p:grpSpPr>
          <p:sp>
            <p:nvSpPr>
              <p:cNvPr id="23" name="îŝḷîḓé-Rectangle 26">
                <a:extLst>
                  <a:ext uri="{FF2B5EF4-FFF2-40B4-BE49-F238E27FC236}">
                    <a16:creationId xmlns:a16="http://schemas.microsoft.com/office/drawing/2014/main" id="{A908366A-5975-4C57-B7BC-6A597DDF3DAB}"/>
                  </a:ext>
                </a:extLst>
              </p:cNvPr>
              <p:cNvSpPr/>
              <p:nvPr/>
            </p:nvSpPr>
            <p:spPr>
              <a:xfrm>
                <a:off x="1336800" y="2168826"/>
                <a:ext cx="1324032" cy="397210"/>
              </a:xfrm>
              <a:prstGeom prst="rect">
                <a:avLst/>
              </a:prstGeom>
            </p:spPr>
            <p:txBody>
              <a:bodyPr anchor="ctr" anchorCtr="1" bIns="0" lIns="0" rIns="0" tIns="0" wrap="none">
                <a:norm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altLang="en-US" b="1" lang="zh-CN" sz="16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24" name="îŝḷîḓé-Rectangle 27">
                <a:extLst>
                  <a:ext uri="{FF2B5EF4-FFF2-40B4-BE49-F238E27FC236}">
                    <a16:creationId xmlns:a16="http://schemas.microsoft.com/office/drawing/2014/main" id="{CEBA6D35-10A0-4BFA-9576-EC35922A6923}"/>
                  </a:ext>
                </a:extLst>
              </p:cNvPr>
              <p:cNvSpPr/>
              <p:nvPr/>
            </p:nvSpPr>
            <p:spPr>
              <a:xfrm>
                <a:off x="719667" y="2552096"/>
                <a:ext cx="2558299" cy="1037459"/>
              </a:xfrm>
              <a:prstGeom prst="rect">
                <a:avLst/>
              </a:prstGeom>
            </p:spPr>
            <p:txBody>
              <a:bodyPr anchor="ctr" anchorCtr="1" wrap="square">
                <a:normAutofit/>
              </a:bodyPr>
              <a:lstStyle/>
              <a:p>
                <a:pPr algn="ctr" defTabSz="121917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此部分内容作为文字排版占位显示 </a:t>
                </a:r>
                <a:b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</p:grpSp>
      </p:grp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826B090B-9FFC-444F-B911-1983E767C4BA}"/>
              </a:ext>
            </a:extLst>
          </p:cNvPr>
          <p:cNvGrpSpPr/>
          <p:nvPr/>
        </p:nvGrpSpPr>
        <p:grpSpPr>
          <a:xfrm>
            <a:off x="4638625" y="1237532"/>
            <a:ext cx="1784060" cy="2668437"/>
            <a:chOff x="4638625" y="1237532"/>
            <a:chExt cx="1784060" cy="2668437"/>
          </a:xfrm>
        </p:grpSpPr>
        <p:sp>
          <p:nvSpPr>
            <p:cNvPr id="7" name="îŝḷîḓé-Arrow: Down 10">
              <a:extLst>
                <a:ext uri="{FF2B5EF4-FFF2-40B4-BE49-F238E27FC236}">
                  <a16:creationId xmlns:a16="http://schemas.microsoft.com/office/drawing/2014/main" id="{7DBA1060-9FE6-42EE-B051-AA1CAD39C99E}"/>
                </a:ext>
              </a:extLst>
            </p:cNvPr>
            <p:cNvSpPr/>
            <p:nvPr/>
          </p:nvSpPr>
          <p:spPr>
            <a:xfrm>
              <a:off x="4638627" y="1529845"/>
              <a:ext cx="1778563" cy="2376124"/>
            </a:xfrm>
            <a:prstGeom prst="downArrow">
              <a:avLst>
                <a:gd fmla="val 100000" name="adj1"/>
                <a:gd fmla="val 50000" name="adj2"/>
              </a:avLst>
            </a:prstGeom>
            <a:solidFill>
              <a:schemeClr val="accent4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îŝḷîḓé-Flowchart: Off-page Connector 12">
              <a:extLst>
                <a:ext uri="{FF2B5EF4-FFF2-40B4-BE49-F238E27FC236}">
                  <a16:creationId xmlns:a16="http://schemas.microsoft.com/office/drawing/2014/main" id="{A109EEB5-ACFA-48D7-8D0B-1F02E6712FBB}"/>
                </a:ext>
              </a:extLst>
            </p:cNvPr>
            <p:cNvSpPr/>
            <p:nvPr/>
          </p:nvSpPr>
          <p:spPr>
            <a:xfrm>
              <a:off x="5136470" y="1237532"/>
              <a:ext cx="751874" cy="732382"/>
            </a:xfrm>
            <a:prstGeom prst="flowChartOffpageConnector">
              <a:avLst/>
            </a:prstGeom>
            <a:solidFill>
              <a:schemeClr val="bg1"/>
            </a:solidFill>
            <a:ln w="57150">
              <a:solidFill>
                <a:schemeClr val="accent4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îŝḷîḓé-Freeform: Shape 16">
              <a:extLst>
                <a:ext uri="{FF2B5EF4-FFF2-40B4-BE49-F238E27FC236}">
                  <a16:creationId xmlns:a16="http://schemas.microsoft.com/office/drawing/2014/main" id="{0A2050CA-C3A0-46A1-AA87-6903CDF40CF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342284" y="1408886"/>
              <a:ext cx="346526" cy="349297"/>
            </a:xfrm>
            <a:custGeom>
              <a:cxnLst>
                <a:cxn ang="0">
                  <a:pos x="58" y="33"/>
                </a:cxn>
                <a:cxn ang="0">
                  <a:pos x="57" y="34"/>
                </a:cxn>
                <a:cxn ang="0">
                  <a:pos x="50" y="35"/>
                </a:cxn>
                <a:cxn ang="0">
                  <a:pos x="49" y="39"/>
                </a:cxn>
                <a:cxn ang="0">
                  <a:pos x="53" y="44"/>
                </a:cxn>
                <a:cxn ang="0">
                  <a:pos x="53" y="45"/>
                </a:cxn>
                <a:cxn ang="0">
                  <a:pos x="53" y="46"/>
                </a:cxn>
                <a:cxn ang="0">
                  <a:pos x="45" y="53"/>
                </a:cxn>
                <a:cxn ang="0">
                  <a:pos x="44" y="52"/>
                </a:cxn>
                <a:cxn ang="0">
                  <a:pos x="39" y="48"/>
                </a:cxn>
                <a:cxn ang="0">
                  <a:pos x="36" y="50"/>
                </a:cxn>
                <a:cxn ang="0">
                  <a:pos x="34" y="57"/>
                </a:cxn>
                <a:cxn ang="0">
                  <a:pos x="33" y="58"/>
                </a:cxn>
                <a:cxn ang="0">
                  <a:pos x="25" y="58"/>
                </a:cxn>
                <a:cxn ang="0">
                  <a:pos x="23" y="57"/>
                </a:cxn>
                <a:cxn ang="0">
                  <a:pos x="22" y="50"/>
                </a:cxn>
                <a:cxn ang="0">
                  <a:pos x="19" y="48"/>
                </a:cxn>
                <a:cxn ang="0">
                  <a:pos x="14" y="52"/>
                </a:cxn>
                <a:cxn ang="0">
                  <a:pos x="13" y="53"/>
                </a:cxn>
                <a:cxn ang="0">
                  <a:pos x="12" y="52"/>
                </a:cxn>
                <a:cxn ang="0">
                  <a:pos x="5" y="46"/>
                </a:cxn>
                <a:cxn ang="0">
                  <a:pos x="5" y="45"/>
                </a:cxn>
                <a:cxn ang="0">
                  <a:pos x="5" y="44"/>
                </a:cxn>
                <a:cxn ang="0">
                  <a:pos x="9" y="39"/>
                </a:cxn>
                <a:cxn ang="0">
                  <a:pos x="8" y="35"/>
                </a:cxn>
                <a:cxn ang="0">
                  <a:pos x="1" y="34"/>
                </a:cxn>
                <a:cxn ang="0">
                  <a:pos x="0" y="33"/>
                </a:cxn>
                <a:cxn ang="0">
                  <a:pos x="0" y="24"/>
                </a:cxn>
                <a:cxn ang="0">
                  <a:pos x="1" y="23"/>
                </a:cxn>
                <a:cxn ang="0">
                  <a:pos x="8" y="22"/>
                </a:cxn>
                <a:cxn ang="0">
                  <a:pos x="9" y="18"/>
                </a:cxn>
                <a:cxn ang="0">
                  <a:pos x="5" y="13"/>
                </a:cxn>
                <a:cxn ang="0">
                  <a:pos x="5" y="12"/>
                </a:cxn>
                <a:cxn ang="0">
                  <a:pos x="5" y="11"/>
                </a:cxn>
                <a:cxn ang="0">
                  <a:pos x="13" y="5"/>
                </a:cxn>
                <a:cxn ang="0">
                  <a:pos x="14" y="5"/>
                </a:cxn>
                <a:cxn ang="0">
                  <a:pos x="19" y="9"/>
                </a:cxn>
                <a:cxn ang="0">
                  <a:pos x="22" y="8"/>
                </a:cxn>
                <a:cxn ang="0">
                  <a:pos x="23" y="1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34" y="1"/>
                </a:cxn>
                <a:cxn ang="0">
                  <a:pos x="36" y="8"/>
                </a:cxn>
                <a:cxn ang="0">
                  <a:pos x="39" y="9"/>
                </a:cxn>
                <a:cxn ang="0">
                  <a:pos x="44" y="5"/>
                </a:cxn>
                <a:cxn ang="0">
                  <a:pos x="45" y="5"/>
                </a:cxn>
                <a:cxn ang="0">
                  <a:pos x="46" y="5"/>
                </a:cxn>
                <a:cxn ang="0">
                  <a:pos x="52" y="12"/>
                </a:cxn>
                <a:cxn ang="0">
                  <a:pos x="53" y="12"/>
                </a:cxn>
                <a:cxn ang="0">
                  <a:pos x="52" y="13"/>
                </a:cxn>
                <a:cxn ang="0">
                  <a:pos x="48" y="18"/>
                </a:cxn>
                <a:cxn ang="0">
                  <a:pos x="50" y="22"/>
                </a:cxn>
                <a:cxn ang="0">
                  <a:pos x="57" y="23"/>
                </a:cxn>
                <a:cxn ang="0">
                  <a:pos x="58" y="25"/>
                </a:cxn>
                <a:cxn ang="0">
                  <a:pos x="58" y="33"/>
                </a:cxn>
                <a:cxn ang="0">
                  <a:pos x="29" y="19"/>
                </a:cxn>
                <a:cxn ang="0">
                  <a:pos x="19" y="29"/>
                </a:cxn>
                <a:cxn ang="0">
                  <a:pos x="29" y="38"/>
                </a:cxn>
                <a:cxn ang="0">
                  <a:pos x="39" y="29"/>
                </a:cxn>
                <a:cxn ang="0">
                  <a:pos x="29" y="19"/>
                </a:cxn>
              </a:cxnLst>
              <a:rect b="b" l="0" r="r" t="0"/>
              <a:pathLst>
                <a:path h="57" w="57">
                  <a:moveTo>
                    <a:pt x="58" y="33"/>
                  </a:moveTo>
                  <a:cubicBezTo>
                    <a:pt x="58" y="34"/>
                    <a:pt x="58" y="34"/>
                    <a:pt x="57" y="34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7"/>
                    <a:pt x="49" y="38"/>
                    <a:pt x="49" y="39"/>
                  </a:cubicBezTo>
                  <a:cubicBezTo>
                    <a:pt x="50" y="41"/>
                    <a:pt x="51" y="42"/>
                    <a:pt x="53" y="44"/>
                  </a:cubicBezTo>
                  <a:cubicBezTo>
                    <a:pt x="53" y="44"/>
                    <a:pt x="53" y="45"/>
                    <a:pt x="53" y="45"/>
                  </a:cubicBezTo>
                  <a:cubicBezTo>
                    <a:pt x="53" y="45"/>
                    <a:pt x="53" y="46"/>
                    <a:pt x="53" y="46"/>
                  </a:cubicBezTo>
                  <a:cubicBezTo>
                    <a:pt x="52" y="47"/>
                    <a:pt x="47" y="53"/>
                    <a:pt x="45" y="53"/>
                  </a:cubicBezTo>
                  <a:cubicBezTo>
                    <a:pt x="45" y="53"/>
                    <a:pt x="45" y="53"/>
                    <a:pt x="44" y="52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38" y="49"/>
                    <a:pt x="37" y="49"/>
                    <a:pt x="36" y="50"/>
                  </a:cubicBezTo>
                  <a:cubicBezTo>
                    <a:pt x="35" y="52"/>
                    <a:pt x="35" y="55"/>
                    <a:pt x="34" y="57"/>
                  </a:cubicBezTo>
                  <a:cubicBezTo>
                    <a:pt x="34" y="57"/>
                    <a:pt x="34" y="58"/>
                    <a:pt x="33" y="58"/>
                  </a:cubicBezTo>
                  <a:cubicBezTo>
                    <a:pt x="25" y="58"/>
                    <a:pt x="25" y="58"/>
                    <a:pt x="25" y="58"/>
                  </a:cubicBezTo>
                  <a:cubicBezTo>
                    <a:pt x="24" y="58"/>
                    <a:pt x="23" y="57"/>
                    <a:pt x="23" y="57"/>
                  </a:cubicBezTo>
                  <a:cubicBezTo>
                    <a:pt x="22" y="50"/>
                    <a:pt x="22" y="50"/>
                    <a:pt x="22" y="50"/>
                  </a:cubicBezTo>
                  <a:cubicBezTo>
                    <a:pt x="21" y="49"/>
                    <a:pt x="20" y="49"/>
                    <a:pt x="19" y="48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2" y="53"/>
                    <a:pt x="12" y="53"/>
                    <a:pt x="12" y="52"/>
                  </a:cubicBezTo>
                  <a:cubicBezTo>
                    <a:pt x="10" y="50"/>
                    <a:pt x="7" y="48"/>
                    <a:pt x="5" y="46"/>
                  </a:cubicBezTo>
                  <a:cubicBezTo>
                    <a:pt x="5" y="46"/>
                    <a:pt x="5" y="45"/>
                    <a:pt x="5" y="45"/>
                  </a:cubicBezTo>
                  <a:cubicBezTo>
                    <a:pt x="5" y="45"/>
                    <a:pt x="5" y="44"/>
                    <a:pt x="5" y="44"/>
                  </a:cubicBezTo>
                  <a:cubicBezTo>
                    <a:pt x="7" y="42"/>
                    <a:pt x="8" y="41"/>
                    <a:pt x="9" y="39"/>
                  </a:cubicBezTo>
                  <a:cubicBezTo>
                    <a:pt x="9" y="38"/>
                    <a:pt x="8" y="37"/>
                    <a:pt x="8" y="35"/>
                  </a:cubicBezTo>
                  <a:cubicBezTo>
                    <a:pt x="1" y="34"/>
                    <a:pt x="1" y="34"/>
                    <a:pt x="1" y="34"/>
                  </a:cubicBezTo>
                  <a:cubicBezTo>
                    <a:pt x="0" y="34"/>
                    <a:pt x="0" y="33"/>
                    <a:pt x="0" y="33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3"/>
                    <a:pt x="1" y="23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1"/>
                    <a:pt x="9" y="20"/>
                    <a:pt x="9" y="18"/>
                  </a:cubicBezTo>
                  <a:cubicBezTo>
                    <a:pt x="8" y="17"/>
                    <a:pt x="7" y="15"/>
                    <a:pt x="5" y="13"/>
                  </a:cubicBezTo>
                  <a:cubicBezTo>
                    <a:pt x="5" y="13"/>
                    <a:pt x="5" y="13"/>
                    <a:pt x="5" y="12"/>
                  </a:cubicBezTo>
                  <a:cubicBezTo>
                    <a:pt x="5" y="12"/>
                    <a:pt x="5" y="12"/>
                    <a:pt x="5" y="11"/>
                  </a:cubicBezTo>
                  <a:cubicBezTo>
                    <a:pt x="6" y="10"/>
                    <a:pt x="11" y="5"/>
                    <a:pt x="13" y="5"/>
                  </a:cubicBezTo>
                  <a:cubicBezTo>
                    <a:pt x="13" y="5"/>
                    <a:pt x="13" y="5"/>
                    <a:pt x="14" y="5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20" y="9"/>
                    <a:pt x="21" y="8"/>
                    <a:pt x="22" y="8"/>
                  </a:cubicBezTo>
                  <a:cubicBezTo>
                    <a:pt x="22" y="5"/>
                    <a:pt x="23" y="3"/>
                    <a:pt x="23" y="1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4" y="0"/>
                    <a:pt x="34" y="0"/>
                    <a:pt x="34" y="1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7" y="8"/>
                    <a:pt x="38" y="9"/>
                    <a:pt x="39" y="9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45" y="5"/>
                    <a:pt x="45" y="5"/>
                    <a:pt x="45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51" y="9"/>
                    <a:pt x="52" y="12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53" y="13"/>
                    <a:pt x="53" y="13"/>
                    <a:pt x="52" y="13"/>
                  </a:cubicBezTo>
                  <a:cubicBezTo>
                    <a:pt x="51" y="15"/>
                    <a:pt x="50" y="17"/>
                    <a:pt x="48" y="18"/>
                  </a:cubicBezTo>
                  <a:cubicBezTo>
                    <a:pt x="49" y="20"/>
                    <a:pt x="50" y="21"/>
                    <a:pt x="50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8" y="23"/>
                    <a:pt x="58" y="24"/>
                    <a:pt x="58" y="25"/>
                  </a:cubicBezTo>
                  <a:lnTo>
                    <a:pt x="58" y="33"/>
                  </a:lnTo>
                  <a:close/>
                  <a:moveTo>
                    <a:pt x="29" y="19"/>
                  </a:moveTo>
                  <a:cubicBezTo>
                    <a:pt x="24" y="19"/>
                    <a:pt x="19" y="23"/>
                    <a:pt x="19" y="29"/>
                  </a:cubicBezTo>
                  <a:cubicBezTo>
                    <a:pt x="19" y="34"/>
                    <a:pt x="24" y="38"/>
                    <a:pt x="29" y="38"/>
                  </a:cubicBezTo>
                  <a:cubicBezTo>
                    <a:pt x="34" y="38"/>
                    <a:pt x="39" y="34"/>
                    <a:pt x="39" y="29"/>
                  </a:cubicBezTo>
                  <a:cubicBezTo>
                    <a:pt x="39" y="23"/>
                    <a:pt x="34" y="19"/>
                    <a:pt x="29" y="19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7" name="Group 28">
              <a:extLst>
                <a:ext uri="{FF2B5EF4-FFF2-40B4-BE49-F238E27FC236}">
                  <a16:creationId xmlns:a16="http://schemas.microsoft.com/office/drawing/2014/main" id="{57F5361F-413A-44F9-A2EB-BDE2598F7CBC}"/>
                </a:ext>
              </a:extLst>
            </p:cNvPr>
            <p:cNvGrpSpPr/>
            <p:nvPr/>
          </p:nvGrpSpPr>
          <p:grpSpPr>
            <a:xfrm>
              <a:off x="4638625" y="1960194"/>
              <a:ext cx="1784060" cy="990762"/>
              <a:chOff x="719667" y="2168826"/>
              <a:chExt cx="2558299" cy="1420729"/>
            </a:xfrm>
          </p:grpSpPr>
          <p:sp>
            <p:nvSpPr>
              <p:cNvPr id="21" name="îŝḷîḓé-Rectangle 29">
                <a:extLst>
                  <a:ext uri="{FF2B5EF4-FFF2-40B4-BE49-F238E27FC236}">
                    <a16:creationId xmlns:a16="http://schemas.microsoft.com/office/drawing/2014/main" id="{24C289D9-E481-40B0-AC53-DB53159FADA1}"/>
                  </a:ext>
                </a:extLst>
              </p:cNvPr>
              <p:cNvSpPr/>
              <p:nvPr/>
            </p:nvSpPr>
            <p:spPr>
              <a:xfrm>
                <a:off x="1336800" y="2168826"/>
                <a:ext cx="1324032" cy="397210"/>
              </a:xfrm>
              <a:prstGeom prst="rect">
                <a:avLst/>
              </a:prstGeom>
            </p:spPr>
            <p:txBody>
              <a:bodyPr anchor="ctr" anchorCtr="1" bIns="0" lIns="0" rIns="0" tIns="0" wrap="none">
                <a:norm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altLang="en-US" b="1" lang="zh-CN" sz="16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22" name="îŝḷîḓé-Rectangle 30">
                <a:extLst>
                  <a:ext uri="{FF2B5EF4-FFF2-40B4-BE49-F238E27FC236}">
                    <a16:creationId xmlns:a16="http://schemas.microsoft.com/office/drawing/2014/main" id="{1E4D23D7-D0A8-41AC-8B49-99741BF4FD04}"/>
                  </a:ext>
                </a:extLst>
              </p:cNvPr>
              <p:cNvSpPr/>
              <p:nvPr/>
            </p:nvSpPr>
            <p:spPr>
              <a:xfrm>
                <a:off x="719667" y="2552096"/>
                <a:ext cx="2558299" cy="1037459"/>
              </a:xfrm>
              <a:prstGeom prst="rect">
                <a:avLst/>
              </a:prstGeom>
            </p:spPr>
            <p:txBody>
              <a:bodyPr anchor="ctr" anchorCtr="1" wrap="square">
                <a:normAutofit/>
              </a:bodyPr>
              <a:lstStyle/>
              <a:p>
                <a:pPr algn="ctr" defTabSz="121917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此部分内容作为文字排版占位显示 </a:t>
                </a:r>
                <a:b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</p:grpSp>
      </p:grp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DA49ACB6-4743-4ACE-BB76-8A4CBE45AFA6}"/>
              </a:ext>
            </a:extLst>
          </p:cNvPr>
          <p:cNvGrpSpPr/>
          <p:nvPr/>
        </p:nvGrpSpPr>
        <p:grpSpPr>
          <a:xfrm>
            <a:off x="6539446" y="1237532"/>
            <a:ext cx="1784060" cy="2668437"/>
            <a:chOff x="6539446" y="1237532"/>
            <a:chExt cx="1784060" cy="2668437"/>
          </a:xfrm>
        </p:grpSpPr>
        <p:sp>
          <p:nvSpPr>
            <p:cNvPr id="9" name="îŝḷîḓé-Arrow: Down 13">
              <a:extLst>
                <a:ext uri="{FF2B5EF4-FFF2-40B4-BE49-F238E27FC236}">
                  <a16:creationId xmlns:a16="http://schemas.microsoft.com/office/drawing/2014/main" id="{BF71DD4E-5C39-4ED7-AE70-143C084FD196}"/>
                </a:ext>
              </a:extLst>
            </p:cNvPr>
            <p:cNvSpPr/>
            <p:nvPr/>
          </p:nvSpPr>
          <p:spPr>
            <a:xfrm>
              <a:off x="6542195" y="1529845"/>
              <a:ext cx="1778563" cy="2376124"/>
            </a:xfrm>
            <a:prstGeom prst="downArrow">
              <a:avLst>
                <a:gd fmla="val 100000" name="adj1"/>
                <a:gd fmla="val 50000" name="adj2"/>
              </a:avLst>
            </a:prstGeom>
            <a:solidFill>
              <a:schemeClr val="accent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" name="îŝḷîḓé-Flowchart: Off-page Connector 15">
              <a:extLst>
                <a:ext uri="{FF2B5EF4-FFF2-40B4-BE49-F238E27FC236}">
                  <a16:creationId xmlns:a16="http://schemas.microsoft.com/office/drawing/2014/main" id="{E4FE4BA4-F2C3-477D-B558-ABA71840B453}"/>
                </a:ext>
              </a:extLst>
            </p:cNvPr>
            <p:cNvSpPr/>
            <p:nvPr/>
          </p:nvSpPr>
          <p:spPr>
            <a:xfrm>
              <a:off x="7040039" y="1237532"/>
              <a:ext cx="751874" cy="732382"/>
            </a:xfrm>
            <a:prstGeom prst="flowChartOffpageConnector">
              <a:avLst/>
            </a:prstGeom>
            <a:solidFill>
              <a:schemeClr val="bg1"/>
            </a:solidFill>
            <a:ln w="57150">
              <a:solidFill>
                <a:schemeClr val="accent5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" name="îŝḷîḓé-Freeform: Shape 18">
              <a:extLst>
                <a:ext uri="{FF2B5EF4-FFF2-40B4-BE49-F238E27FC236}">
                  <a16:creationId xmlns:a16="http://schemas.microsoft.com/office/drawing/2014/main" id="{00CDD263-B9E1-483A-AB0C-FC167BB870A9}"/>
                </a:ext>
              </a:extLst>
            </p:cNvPr>
            <p:cNvSpPr/>
            <p:nvPr/>
          </p:nvSpPr>
          <p:spPr bwMode="auto">
            <a:xfrm>
              <a:off x="7238339" y="1416949"/>
              <a:ext cx="355272" cy="355272"/>
            </a:xfrm>
            <a:custGeom>
              <a:cxnLst>
                <a:cxn ang="0">
                  <a:pos x="0" y="192"/>
                </a:cxn>
                <a:cxn ang="0">
                  <a:pos x="255" y="135"/>
                </a:cxn>
                <a:cxn ang="0">
                  <a:pos x="277" y="122"/>
                </a:cxn>
                <a:cxn ang="0">
                  <a:pos x="303" y="116"/>
                </a:cxn>
                <a:cxn ang="0">
                  <a:pos x="296" y="105"/>
                </a:cxn>
                <a:cxn ang="0">
                  <a:pos x="278" y="89"/>
                </a:cxn>
                <a:cxn ang="0">
                  <a:pos x="265" y="90"/>
                </a:cxn>
                <a:cxn ang="0">
                  <a:pos x="256" y="82"/>
                </a:cxn>
                <a:cxn ang="0">
                  <a:pos x="231" y="73"/>
                </a:cxn>
                <a:cxn ang="0">
                  <a:pos x="234" y="98"/>
                </a:cxn>
                <a:cxn ang="0">
                  <a:pos x="224" y="118"/>
                </a:cxn>
                <a:cxn ang="0">
                  <a:pos x="205" y="103"/>
                </a:cxn>
                <a:cxn ang="0">
                  <a:pos x="175" y="89"/>
                </a:cxn>
                <a:cxn ang="0">
                  <a:pos x="183" y="68"/>
                </a:cxn>
                <a:cxn ang="0">
                  <a:pos x="212" y="58"/>
                </a:cxn>
                <a:cxn ang="0">
                  <a:pos x="207" y="47"/>
                </a:cxn>
                <a:cxn ang="0">
                  <a:pos x="188" y="50"/>
                </a:cxn>
                <a:cxn ang="0">
                  <a:pos x="168" y="37"/>
                </a:cxn>
                <a:cxn ang="0">
                  <a:pos x="171" y="52"/>
                </a:cxn>
                <a:cxn ang="0">
                  <a:pos x="157" y="52"/>
                </a:cxn>
                <a:cxn ang="0">
                  <a:pos x="141" y="40"/>
                </a:cxn>
                <a:cxn ang="0">
                  <a:pos x="126" y="47"/>
                </a:cxn>
                <a:cxn ang="0">
                  <a:pos x="143" y="51"/>
                </a:cxn>
                <a:cxn ang="0">
                  <a:pos x="131" y="58"/>
                </a:cxn>
                <a:cxn ang="0">
                  <a:pos x="56" y="107"/>
                </a:cxn>
                <a:cxn ang="0">
                  <a:pos x="65" y="118"/>
                </a:cxn>
                <a:cxn ang="0">
                  <a:pos x="79" y="135"/>
                </a:cxn>
                <a:cxn ang="0">
                  <a:pos x="74" y="158"/>
                </a:cxn>
                <a:cxn ang="0">
                  <a:pos x="88" y="185"/>
                </a:cxn>
                <a:cxn ang="0">
                  <a:pos x="108" y="214"/>
                </a:cxn>
                <a:cxn ang="0">
                  <a:pos x="118" y="227"/>
                </a:cxn>
                <a:cxn ang="0">
                  <a:pos x="105" y="197"/>
                </a:cxn>
                <a:cxn ang="0">
                  <a:pos x="125" y="225"/>
                </a:cxn>
                <a:cxn ang="0">
                  <a:pos x="150" y="255"/>
                </a:cxn>
                <a:cxn ang="0">
                  <a:pos x="184" y="269"/>
                </a:cxn>
                <a:cxn ang="0">
                  <a:pos x="213" y="290"/>
                </a:cxn>
                <a:cxn ang="0">
                  <a:pos x="224" y="288"/>
                </a:cxn>
                <a:cxn ang="0">
                  <a:pos x="212" y="268"/>
                </a:cxn>
                <a:cxn ang="0">
                  <a:pos x="197" y="262"/>
                </a:cxn>
                <a:cxn ang="0">
                  <a:pos x="194" y="239"/>
                </a:cxn>
                <a:cxn ang="0">
                  <a:pos x="171" y="250"/>
                </a:cxn>
                <a:cxn ang="0">
                  <a:pos x="168" y="210"/>
                </a:cxn>
                <a:cxn ang="0">
                  <a:pos x="184" y="206"/>
                </a:cxn>
                <a:cxn ang="0">
                  <a:pos x="196" y="202"/>
                </a:cxn>
                <a:cxn ang="0">
                  <a:pos x="214" y="211"/>
                </a:cxn>
                <a:cxn ang="0">
                  <a:pos x="221" y="205"/>
                </a:cxn>
                <a:cxn ang="0">
                  <a:pos x="234" y="179"/>
                </a:cxn>
                <a:cxn ang="0">
                  <a:pos x="233" y="171"/>
                </a:cxn>
                <a:cxn ang="0">
                  <a:pos x="252" y="157"/>
                </a:cxn>
                <a:cxn ang="0">
                  <a:pos x="266" y="143"/>
                </a:cxn>
                <a:cxn ang="0">
                  <a:pos x="273" y="131"/>
                </a:cxn>
                <a:cxn ang="0">
                  <a:pos x="255" y="135"/>
                </a:cxn>
                <a:cxn ang="0">
                  <a:pos x="295" y="298"/>
                </a:cxn>
                <a:cxn ang="0">
                  <a:pos x="272" y="288"/>
                </a:cxn>
                <a:cxn ang="0">
                  <a:pos x="251" y="288"/>
                </a:cxn>
                <a:cxn ang="0">
                  <a:pos x="236" y="286"/>
                </a:cxn>
                <a:cxn ang="0">
                  <a:pos x="230" y="307"/>
                </a:cxn>
                <a:cxn ang="0">
                  <a:pos x="223" y="335"/>
                </a:cxn>
                <a:cxn ang="0">
                  <a:pos x="308" y="302"/>
                </a:cxn>
              </a:cxnLst>
              <a:rect b="b" l="0" r="r" t="0"/>
              <a:pathLst>
                <a:path h="384" w="384">
                  <a:moveTo>
                    <a:pt x="384" y="192"/>
                  </a:moveTo>
                  <a:cubicBezTo>
                    <a:pt x="384" y="298"/>
                    <a:pt x="298" y="384"/>
                    <a:pt x="192" y="384"/>
                  </a:cubicBezTo>
                  <a:cubicBezTo>
                    <a:pt x="86" y="384"/>
                    <a:pt x="0" y="298"/>
                    <a:pt x="0" y="192"/>
                  </a:cubicBezTo>
                  <a:cubicBezTo>
                    <a:pt x="0" y="86"/>
                    <a:pt x="86" y="0"/>
                    <a:pt x="192" y="0"/>
                  </a:cubicBezTo>
                  <a:cubicBezTo>
                    <a:pt x="298" y="0"/>
                    <a:pt x="384" y="86"/>
                    <a:pt x="384" y="192"/>
                  </a:cubicBezTo>
                  <a:close/>
                  <a:moveTo>
                    <a:pt x="255" y="135"/>
                  </a:moveTo>
                  <a:cubicBezTo>
                    <a:pt x="256" y="135"/>
                    <a:pt x="257" y="130"/>
                    <a:pt x="258" y="129"/>
                  </a:cubicBezTo>
                  <a:cubicBezTo>
                    <a:pt x="260" y="127"/>
                    <a:pt x="262" y="126"/>
                    <a:pt x="264" y="125"/>
                  </a:cubicBezTo>
                  <a:cubicBezTo>
                    <a:pt x="268" y="124"/>
                    <a:pt x="272" y="123"/>
                    <a:pt x="277" y="122"/>
                  </a:cubicBezTo>
                  <a:cubicBezTo>
                    <a:pt x="281" y="121"/>
                    <a:pt x="286" y="121"/>
                    <a:pt x="289" y="125"/>
                  </a:cubicBezTo>
                  <a:cubicBezTo>
                    <a:pt x="289" y="124"/>
                    <a:pt x="295" y="119"/>
                    <a:pt x="295" y="119"/>
                  </a:cubicBezTo>
                  <a:cubicBezTo>
                    <a:pt x="298" y="118"/>
                    <a:pt x="301" y="118"/>
                    <a:pt x="303" y="116"/>
                  </a:cubicBezTo>
                  <a:cubicBezTo>
                    <a:pt x="303" y="115"/>
                    <a:pt x="303" y="110"/>
                    <a:pt x="303" y="110"/>
                  </a:cubicBezTo>
                  <a:cubicBezTo>
                    <a:pt x="299" y="111"/>
                    <a:pt x="298" y="107"/>
                    <a:pt x="297" y="103"/>
                  </a:cubicBezTo>
                  <a:cubicBezTo>
                    <a:pt x="297" y="104"/>
                    <a:pt x="297" y="104"/>
                    <a:pt x="296" y="105"/>
                  </a:cubicBezTo>
                  <a:cubicBezTo>
                    <a:pt x="296" y="102"/>
                    <a:pt x="291" y="104"/>
                    <a:pt x="290" y="104"/>
                  </a:cubicBezTo>
                  <a:cubicBezTo>
                    <a:pt x="284" y="102"/>
                    <a:pt x="285" y="98"/>
                    <a:pt x="283" y="94"/>
                  </a:cubicBezTo>
                  <a:cubicBezTo>
                    <a:pt x="282" y="92"/>
                    <a:pt x="279" y="91"/>
                    <a:pt x="278" y="89"/>
                  </a:cubicBezTo>
                  <a:cubicBezTo>
                    <a:pt x="277" y="87"/>
                    <a:pt x="277" y="84"/>
                    <a:pt x="274" y="84"/>
                  </a:cubicBezTo>
                  <a:cubicBezTo>
                    <a:pt x="273" y="84"/>
                    <a:pt x="270" y="89"/>
                    <a:pt x="270" y="89"/>
                  </a:cubicBezTo>
                  <a:cubicBezTo>
                    <a:pt x="267" y="88"/>
                    <a:pt x="266" y="89"/>
                    <a:pt x="265" y="90"/>
                  </a:cubicBezTo>
                  <a:cubicBezTo>
                    <a:pt x="263" y="91"/>
                    <a:pt x="262" y="91"/>
                    <a:pt x="260" y="92"/>
                  </a:cubicBezTo>
                  <a:cubicBezTo>
                    <a:pt x="265" y="90"/>
                    <a:pt x="258" y="88"/>
                    <a:pt x="256" y="88"/>
                  </a:cubicBezTo>
                  <a:cubicBezTo>
                    <a:pt x="260" y="87"/>
                    <a:pt x="258" y="83"/>
                    <a:pt x="256" y="82"/>
                  </a:cubicBezTo>
                  <a:cubicBezTo>
                    <a:pt x="256" y="82"/>
                    <a:pt x="257" y="82"/>
                    <a:pt x="257" y="82"/>
                  </a:cubicBezTo>
                  <a:cubicBezTo>
                    <a:pt x="257" y="79"/>
                    <a:pt x="250" y="77"/>
                    <a:pt x="247" y="76"/>
                  </a:cubicBezTo>
                  <a:cubicBezTo>
                    <a:pt x="245" y="74"/>
                    <a:pt x="233" y="72"/>
                    <a:pt x="231" y="73"/>
                  </a:cubicBezTo>
                  <a:cubicBezTo>
                    <a:pt x="228" y="75"/>
                    <a:pt x="231" y="80"/>
                    <a:pt x="231" y="83"/>
                  </a:cubicBezTo>
                  <a:cubicBezTo>
                    <a:pt x="232" y="86"/>
                    <a:pt x="228" y="86"/>
                    <a:pt x="228" y="89"/>
                  </a:cubicBezTo>
                  <a:cubicBezTo>
                    <a:pt x="228" y="93"/>
                    <a:pt x="236" y="92"/>
                    <a:pt x="234" y="98"/>
                  </a:cubicBezTo>
                  <a:cubicBezTo>
                    <a:pt x="233" y="102"/>
                    <a:pt x="228" y="102"/>
                    <a:pt x="226" y="105"/>
                  </a:cubicBezTo>
                  <a:cubicBezTo>
                    <a:pt x="224" y="108"/>
                    <a:pt x="227" y="112"/>
                    <a:pt x="229" y="114"/>
                  </a:cubicBezTo>
                  <a:cubicBezTo>
                    <a:pt x="231" y="115"/>
                    <a:pt x="225" y="118"/>
                    <a:pt x="224" y="118"/>
                  </a:cubicBezTo>
                  <a:cubicBezTo>
                    <a:pt x="220" y="120"/>
                    <a:pt x="217" y="114"/>
                    <a:pt x="216" y="110"/>
                  </a:cubicBezTo>
                  <a:cubicBezTo>
                    <a:pt x="215" y="108"/>
                    <a:pt x="215" y="104"/>
                    <a:pt x="212" y="103"/>
                  </a:cubicBezTo>
                  <a:cubicBezTo>
                    <a:pt x="210" y="102"/>
                    <a:pt x="206" y="102"/>
                    <a:pt x="205" y="103"/>
                  </a:cubicBezTo>
                  <a:cubicBezTo>
                    <a:pt x="203" y="99"/>
                    <a:pt x="198" y="98"/>
                    <a:pt x="194" y="97"/>
                  </a:cubicBezTo>
                  <a:cubicBezTo>
                    <a:pt x="189" y="95"/>
                    <a:pt x="185" y="95"/>
                    <a:pt x="180" y="96"/>
                  </a:cubicBezTo>
                  <a:cubicBezTo>
                    <a:pt x="181" y="95"/>
                    <a:pt x="179" y="88"/>
                    <a:pt x="175" y="89"/>
                  </a:cubicBezTo>
                  <a:cubicBezTo>
                    <a:pt x="176" y="86"/>
                    <a:pt x="176" y="84"/>
                    <a:pt x="176" y="81"/>
                  </a:cubicBezTo>
                  <a:cubicBezTo>
                    <a:pt x="177" y="79"/>
                    <a:pt x="178" y="77"/>
                    <a:pt x="179" y="75"/>
                  </a:cubicBezTo>
                  <a:cubicBezTo>
                    <a:pt x="180" y="74"/>
                    <a:pt x="185" y="69"/>
                    <a:pt x="183" y="68"/>
                  </a:cubicBezTo>
                  <a:cubicBezTo>
                    <a:pt x="188" y="69"/>
                    <a:pt x="193" y="69"/>
                    <a:pt x="196" y="66"/>
                  </a:cubicBezTo>
                  <a:cubicBezTo>
                    <a:pt x="198" y="63"/>
                    <a:pt x="199" y="60"/>
                    <a:pt x="202" y="57"/>
                  </a:cubicBezTo>
                  <a:cubicBezTo>
                    <a:pt x="205" y="53"/>
                    <a:pt x="209" y="58"/>
                    <a:pt x="212" y="58"/>
                  </a:cubicBezTo>
                  <a:cubicBezTo>
                    <a:pt x="217" y="59"/>
                    <a:pt x="217" y="53"/>
                    <a:pt x="214" y="51"/>
                  </a:cubicBezTo>
                  <a:cubicBezTo>
                    <a:pt x="218" y="51"/>
                    <a:pt x="215" y="45"/>
                    <a:pt x="213" y="44"/>
                  </a:cubicBezTo>
                  <a:cubicBezTo>
                    <a:pt x="211" y="43"/>
                    <a:pt x="202" y="46"/>
                    <a:pt x="207" y="47"/>
                  </a:cubicBezTo>
                  <a:cubicBezTo>
                    <a:pt x="206" y="47"/>
                    <a:pt x="200" y="59"/>
                    <a:pt x="196" y="53"/>
                  </a:cubicBezTo>
                  <a:cubicBezTo>
                    <a:pt x="195" y="52"/>
                    <a:pt x="195" y="47"/>
                    <a:pt x="193" y="46"/>
                  </a:cubicBezTo>
                  <a:cubicBezTo>
                    <a:pt x="190" y="46"/>
                    <a:pt x="189" y="49"/>
                    <a:pt x="188" y="50"/>
                  </a:cubicBezTo>
                  <a:cubicBezTo>
                    <a:pt x="190" y="47"/>
                    <a:pt x="181" y="45"/>
                    <a:pt x="180" y="44"/>
                  </a:cubicBezTo>
                  <a:cubicBezTo>
                    <a:pt x="183" y="42"/>
                    <a:pt x="180" y="39"/>
                    <a:pt x="178" y="38"/>
                  </a:cubicBezTo>
                  <a:cubicBezTo>
                    <a:pt x="176" y="36"/>
                    <a:pt x="169" y="35"/>
                    <a:pt x="168" y="37"/>
                  </a:cubicBezTo>
                  <a:cubicBezTo>
                    <a:pt x="163" y="43"/>
                    <a:pt x="173" y="44"/>
                    <a:pt x="175" y="45"/>
                  </a:cubicBezTo>
                  <a:cubicBezTo>
                    <a:pt x="176" y="46"/>
                    <a:pt x="179" y="48"/>
                    <a:pt x="177" y="49"/>
                  </a:cubicBezTo>
                  <a:cubicBezTo>
                    <a:pt x="176" y="50"/>
                    <a:pt x="171" y="51"/>
                    <a:pt x="171" y="52"/>
                  </a:cubicBezTo>
                  <a:cubicBezTo>
                    <a:pt x="169" y="54"/>
                    <a:pt x="172" y="57"/>
                    <a:pt x="170" y="59"/>
                  </a:cubicBezTo>
                  <a:cubicBezTo>
                    <a:pt x="168" y="57"/>
                    <a:pt x="168" y="53"/>
                    <a:pt x="166" y="50"/>
                  </a:cubicBezTo>
                  <a:cubicBezTo>
                    <a:pt x="168" y="53"/>
                    <a:pt x="157" y="52"/>
                    <a:pt x="157" y="52"/>
                  </a:cubicBezTo>
                  <a:cubicBezTo>
                    <a:pt x="154" y="52"/>
                    <a:pt x="148" y="54"/>
                    <a:pt x="145" y="50"/>
                  </a:cubicBezTo>
                  <a:cubicBezTo>
                    <a:pt x="144" y="49"/>
                    <a:pt x="144" y="44"/>
                    <a:pt x="146" y="45"/>
                  </a:cubicBezTo>
                  <a:cubicBezTo>
                    <a:pt x="144" y="43"/>
                    <a:pt x="142" y="41"/>
                    <a:pt x="141" y="40"/>
                  </a:cubicBezTo>
                  <a:cubicBezTo>
                    <a:pt x="132" y="43"/>
                    <a:pt x="125" y="47"/>
                    <a:pt x="117" y="51"/>
                  </a:cubicBezTo>
                  <a:cubicBezTo>
                    <a:pt x="118" y="51"/>
                    <a:pt x="119" y="51"/>
                    <a:pt x="120" y="50"/>
                  </a:cubicBezTo>
                  <a:cubicBezTo>
                    <a:pt x="122" y="50"/>
                    <a:pt x="124" y="48"/>
                    <a:pt x="126" y="47"/>
                  </a:cubicBezTo>
                  <a:cubicBezTo>
                    <a:pt x="128" y="46"/>
                    <a:pt x="134" y="43"/>
                    <a:pt x="136" y="46"/>
                  </a:cubicBezTo>
                  <a:cubicBezTo>
                    <a:pt x="137" y="45"/>
                    <a:pt x="137" y="45"/>
                    <a:pt x="138" y="44"/>
                  </a:cubicBezTo>
                  <a:cubicBezTo>
                    <a:pt x="139" y="46"/>
                    <a:pt x="141" y="48"/>
                    <a:pt x="143" y="51"/>
                  </a:cubicBezTo>
                  <a:cubicBezTo>
                    <a:pt x="141" y="50"/>
                    <a:pt x="137" y="50"/>
                    <a:pt x="135" y="50"/>
                  </a:cubicBezTo>
                  <a:cubicBezTo>
                    <a:pt x="133" y="51"/>
                    <a:pt x="130" y="51"/>
                    <a:pt x="130" y="53"/>
                  </a:cubicBezTo>
                  <a:cubicBezTo>
                    <a:pt x="130" y="55"/>
                    <a:pt x="131" y="57"/>
                    <a:pt x="131" y="58"/>
                  </a:cubicBezTo>
                  <a:cubicBezTo>
                    <a:pt x="128" y="56"/>
                    <a:pt x="125" y="52"/>
                    <a:pt x="121" y="51"/>
                  </a:cubicBezTo>
                  <a:cubicBezTo>
                    <a:pt x="119" y="51"/>
                    <a:pt x="117" y="51"/>
                    <a:pt x="115" y="52"/>
                  </a:cubicBezTo>
                  <a:cubicBezTo>
                    <a:pt x="91" y="65"/>
                    <a:pt x="71" y="84"/>
                    <a:pt x="56" y="107"/>
                  </a:cubicBezTo>
                  <a:cubicBezTo>
                    <a:pt x="57" y="108"/>
                    <a:pt x="58" y="109"/>
                    <a:pt x="59" y="109"/>
                  </a:cubicBezTo>
                  <a:cubicBezTo>
                    <a:pt x="62" y="110"/>
                    <a:pt x="59" y="117"/>
                    <a:pt x="64" y="113"/>
                  </a:cubicBezTo>
                  <a:cubicBezTo>
                    <a:pt x="66" y="115"/>
                    <a:pt x="66" y="116"/>
                    <a:pt x="65" y="118"/>
                  </a:cubicBezTo>
                  <a:cubicBezTo>
                    <a:pt x="65" y="118"/>
                    <a:pt x="75" y="124"/>
                    <a:pt x="76" y="125"/>
                  </a:cubicBezTo>
                  <a:cubicBezTo>
                    <a:pt x="78" y="126"/>
                    <a:pt x="80" y="128"/>
                    <a:pt x="81" y="130"/>
                  </a:cubicBezTo>
                  <a:cubicBezTo>
                    <a:pt x="82" y="132"/>
                    <a:pt x="80" y="134"/>
                    <a:pt x="79" y="135"/>
                  </a:cubicBezTo>
                  <a:cubicBezTo>
                    <a:pt x="78" y="134"/>
                    <a:pt x="75" y="130"/>
                    <a:pt x="74" y="131"/>
                  </a:cubicBezTo>
                  <a:cubicBezTo>
                    <a:pt x="73" y="133"/>
                    <a:pt x="74" y="139"/>
                    <a:pt x="77" y="139"/>
                  </a:cubicBezTo>
                  <a:cubicBezTo>
                    <a:pt x="73" y="139"/>
                    <a:pt x="75" y="155"/>
                    <a:pt x="74" y="158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3" y="161"/>
                    <a:pt x="76" y="173"/>
                    <a:pt x="81" y="172"/>
                  </a:cubicBezTo>
                  <a:cubicBezTo>
                    <a:pt x="78" y="172"/>
                    <a:pt x="87" y="184"/>
                    <a:pt x="88" y="185"/>
                  </a:cubicBezTo>
                  <a:cubicBezTo>
                    <a:pt x="91" y="187"/>
                    <a:pt x="95" y="188"/>
                    <a:pt x="97" y="192"/>
                  </a:cubicBezTo>
                  <a:cubicBezTo>
                    <a:pt x="100" y="195"/>
                    <a:pt x="100" y="201"/>
                    <a:pt x="103" y="203"/>
                  </a:cubicBezTo>
                  <a:cubicBezTo>
                    <a:pt x="102" y="206"/>
                    <a:pt x="108" y="210"/>
                    <a:pt x="108" y="214"/>
                  </a:cubicBezTo>
                  <a:cubicBezTo>
                    <a:pt x="108" y="214"/>
                    <a:pt x="107" y="214"/>
                    <a:pt x="107" y="215"/>
                  </a:cubicBezTo>
                  <a:cubicBezTo>
                    <a:pt x="108" y="218"/>
                    <a:pt x="113" y="218"/>
                    <a:pt x="115" y="221"/>
                  </a:cubicBezTo>
                  <a:cubicBezTo>
                    <a:pt x="116" y="223"/>
                    <a:pt x="115" y="228"/>
                    <a:pt x="118" y="227"/>
                  </a:cubicBezTo>
                  <a:cubicBezTo>
                    <a:pt x="118" y="222"/>
                    <a:pt x="115" y="216"/>
                    <a:pt x="112" y="212"/>
                  </a:cubicBezTo>
                  <a:cubicBezTo>
                    <a:pt x="110" y="209"/>
                    <a:pt x="109" y="207"/>
                    <a:pt x="108" y="204"/>
                  </a:cubicBezTo>
                  <a:cubicBezTo>
                    <a:pt x="106" y="202"/>
                    <a:pt x="106" y="199"/>
                    <a:pt x="105" y="197"/>
                  </a:cubicBezTo>
                  <a:cubicBezTo>
                    <a:pt x="106" y="197"/>
                    <a:pt x="112" y="199"/>
                    <a:pt x="111" y="200"/>
                  </a:cubicBezTo>
                  <a:cubicBezTo>
                    <a:pt x="109" y="205"/>
                    <a:pt x="119" y="214"/>
                    <a:pt x="122" y="217"/>
                  </a:cubicBezTo>
                  <a:cubicBezTo>
                    <a:pt x="123" y="218"/>
                    <a:pt x="128" y="225"/>
                    <a:pt x="125" y="225"/>
                  </a:cubicBezTo>
                  <a:cubicBezTo>
                    <a:pt x="129" y="225"/>
                    <a:pt x="133" y="230"/>
                    <a:pt x="135" y="233"/>
                  </a:cubicBezTo>
                  <a:cubicBezTo>
                    <a:pt x="137" y="236"/>
                    <a:pt x="136" y="241"/>
                    <a:pt x="138" y="245"/>
                  </a:cubicBezTo>
                  <a:cubicBezTo>
                    <a:pt x="139" y="250"/>
                    <a:pt x="146" y="252"/>
                    <a:pt x="150" y="255"/>
                  </a:cubicBezTo>
                  <a:cubicBezTo>
                    <a:pt x="154" y="256"/>
                    <a:pt x="157" y="259"/>
                    <a:pt x="160" y="260"/>
                  </a:cubicBezTo>
                  <a:cubicBezTo>
                    <a:pt x="166" y="262"/>
                    <a:pt x="167" y="260"/>
                    <a:pt x="171" y="260"/>
                  </a:cubicBezTo>
                  <a:cubicBezTo>
                    <a:pt x="178" y="259"/>
                    <a:pt x="179" y="266"/>
                    <a:pt x="184" y="269"/>
                  </a:cubicBezTo>
                  <a:cubicBezTo>
                    <a:pt x="187" y="270"/>
                    <a:pt x="194" y="273"/>
                    <a:pt x="198" y="271"/>
                  </a:cubicBezTo>
                  <a:cubicBezTo>
                    <a:pt x="196" y="272"/>
                    <a:pt x="203" y="282"/>
                    <a:pt x="204" y="283"/>
                  </a:cubicBezTo>
                  <a:cubicBezTo>
                    <a:pt x="206" y="286"/>
                    <a:pt x="210" y="287"/>
                    <a:pt x="213" y="290"/>
                  </a:cubicBezTo>
                  <a:cubicBezTo>
                    <a:pt x="213" y="290"/>
                    <a:pt x="214" y="289"/>
                    <a:pt x="214" y="288"/>
                  </a:cubicBezTo>
                  <a:cubicBezTo>
                    <a:pt x="213" y="291"/>
                    <a:pt x="218" y="296"/>
                    <a:pt x="221" y="296"/>
                  </a:cubicBezTo>
                  <a:cubicBezTo>
                    <a:pt x="223" y="295"/>
                    <a:pt x="224" y="290"/>
                    <a:pt x="224" y="288"/>
                  </a:cubicBezTo>
                  <a:cubicBezTo>
                    <a:pt x="219" y="290"/>
                    <a:pt x="215" y="288"/>
                    <a:pt x="212" y="283"/>
                  </a:cubicBezTo>
                  <a:cubicBezTo>
                    <a:pt x="211" y="282"/>
                    <a:pt x="207" y="275"/>
                    <a:pt x="211" y="275"/>
                  </a:cubicBezTo>
                  <a:cubicBezTo>
                    <a:pt x="216" y="275"/>
                    <a:pt x="212" y="271"/>
                    <a:pt x="212" y="268"/>
                  </a:cubicBezTo>
                  <a:cubicBezTo>
                    <a:pt x="211" y="264"/>
                    <a:pt x="208" y="262"/>
                    <a:pt x="206" y="259"/>
                  </a:cubicBezTo>
                  <a:cubicBezTo>
                    <a:pt x="205" y="262"/>
                    <a:pt x="200" y="261"/>
                    <a:pt x="198" y="259"/>
                  </a:cubicBezTo>
                  <a:cubicBezTo>
                    <a:pt x="198" y="259"/>
                    <a:pt x="197" y="261"/>
                    <a:pt x="197" y="262"/>
                  </a:cubicBezTo>
                  <a:cubicBezTo>
                    <a:pt x="196" y="262"/>
                    <a:pt x="195" y="262"/>
                    <a:pt x="194" y="261"/>
                  </a:cubicBezTo>
                  <a:cubicBezTo>
                    <a:pt x="194" y="258"/>
                    <a:pt x="194" y="255"/>
                    <a:pt x="195" y="251"/>
                  </a:cubicBezTo>
                  <a:cubicBezTo>
                    <a:pt x="196" y="247"/>
                    <a:pt x="205" y="238"/>
                    <a:pt x="194" y="239"/>
                  </a:cubicBezTo>
                  <a:cubicBezTo>
                    <a:pt x="190" y="239"/>
                    <a:pt x="188" y="240"/>
                    <a:pt x="187" y="244"/>
                  </a:cubicBezTo>
                  <a:cubicBezTo>
                    <a:pt x="186" y="247"/>
                    <a:pt x="186" y="249"/>
                    <a:pt x="183" y="251"/>
                  </a:cubicBezTo>
                  <a:cubicBezTo>
                    <a:pt x="181" y="252"/>
                    <a:pt x="173" y="251"/>
                    <a:pt x="171" y="250"/>
                  </a:cubicBezTo>
                  <a:cubicBezTo>
                    <a:pt x="166" y="247"/>
                    <a:pt x="163" y="239"/>
                    <a:pt x="163" y="234"/>
                  </a:cubicBezTo>
                  <a:cubicBezTo>
                    <a:pt x="163" y="227"/>
                    <a:pt x="166" y="221"/>
                    <a:pt x="163" y="215"/>
                  </a:cubicBezTo>
                  <a:cubicBezTo>
                    <a:pt x="164" y="213"/>
                    <a:pt x="166" y="211"/>
                    <a:pt x="168" y="210"/>
                  </a:cubicBezTo>
                  <a:cubicBezTo>
                    <a:pt x="169" y="209"/>
                    <a:pt x="171" y="210"/>
                    <a:pt x="172" y="207"/>
                  </a:cubicBezTo>
                  <a:cubicBezTo>
                    <a:pt x="171" y="207"/>
                    <a:pt x="170" y="206"/>
                    <a:pt x="170" y="206"/>
                  </a:cubicBezTo>
                  <a:cubicBezTo>
                    <a:pt x="173" y="208"/>
                    <a:pt x="180" y="203"/>
                    <a:pt x="184" y="206"/>
                  </a:cubicBezTo>
                  <a:cubicBezTo>
                    <a:pt x="186" y="207"/>
                    <a:pt x="188" y="208"/>
                    <a:pt x="189" y="205"/>
                  </a:cubicBezTo>
                  <a:cubicBezTo>
                    <a:pt x="189" y="205"/>
                    <a:pt x="187" y="202"/>
                    <a:pt x="188" y="200"/>
                  </a:cubicBezTo>
                  <a:cubicBezTo>
                    <a:pt x="189" y="204"/>
                    <a:pt x="192" y="205"/>
                    <a:pt x="196" y="202"/>
                  </a:cubicBezTo>
                  <a:cubicBezTo>
                    <a:pt x="197" y="203"/>
                    <a:pt x="201" y="203"/>
                    <a:pt x="204" y="204"/>
                  </a:cubicBezTo>
                  <a:cubicBezTo>
                    <a:pt x="207" y="206"/>
                    <a:pt x="207" y="209"/>
                    <a:pt x="211" y="205"/>
                  </a:cubicBezTo>
                  <a:cubicBezTo>
                    <a:pt x="213" y="208"/>
                    <a:pt x="213" y="208"/>
                    <a:pt x="214" y="211"/>
                  </a:cubicBezTo>
                  <a:cubicBezTo>
                    <a:pt x="214" y="214"/>
                    <a:pt x="216" y="221"/>
                    <a:pt x="218" y="222"/>
                  </a:cubicBezTo>
                  <a:cubicBezTo>
                    <a:pt x="224" y="225"/>
                    <a:pt x="222" y="217"/>
                    <a:pt x="222" y="214"/>
                  </a:cubicBezTo>
                  <a:cubicBezTo>
                    <a:pt x="222" y="213"/>
                    <a:pt x="222" y="205"/>
                    <a:pt x="221" y="205"/>
                  </a:cubicBezTo>
                  <a:cubicBezTo>
                    <a:pt x="213" y="203"/>
                    <a:pt x="216" y="197"/>
                    <a:pt x="221" y="193"/>
                  </a:cubicBezTo>
                  <a:cubicBezTo>
                    <a:pt x="222" y="192"/>
                    <a:pt x="227" y="190"/>
                    <a:pt x="230" y="188"/>
                  </a:cubicBezTo>
                  <a:cubicBezTo>
                    <a:pt x="232" y="186"/>
                    <a:pt x="235" y="183"/>
                    <a:pt x="234" y="179"/>
                  </a:cubicBezTo>
                  <a:cubicBezTo>
                    <a:pt x="235" y="179"/>
                    <a:pt x="236" y="178"/>
                    <a:pt x="236" y="177"/>
                  </a:cubicBezTo>
                  <a:cubicBezTo>
                    <a:pt x="236" y="177"/>
                    <a:pt x="233" y="174"/>
                    <a:pt x="232" y="175"/>
                  </a:cubicBezTo>
                  <a:cubicBezTo>
                    <a:pt x="234" y="174"/>
                    <a:pt x="234" y="172"/>
                    <a:pt x="233" y="171"/>
                  </a:cubicBezTo>
                  <a:cubicBezTo>
                    <a:pt x="235" y="169"/>
                    <a:pt x="234" y="166"/>
                    <a:pt x="236" y="165"/>
                  </a:cubicBezTo>
                  <a:cubicBezTo>
                    <a:pt x="239" y="169"/>
                    <a:pt x="245" y="165"/>
                    <a:pt x="242" y="162"/>
                  </a:cubicBezTo>
                  <a:cubicBezTo>
                    <a:pt x="244" y="158"/>
                    <a:pt x="250" y="160"/>
                    <a:pt x="252" y="157"/>
                  </a:cubicBezTo>
                  <a:cubicBezTo>
                    <a:pt x="255" y="158"/>
                    <a:pt x="253" y="153"/>
                    <a:pt x="255" y="150"/>
                  </a:cubicBezTo>
                  <a:cubicBezTo>
                    <a:pt x="256" y="148"/>
                    <a:pt x="259" y="148"/>
                    <a:pt x="262" y="147"/>
                  </a:cubicBezTo>
                  <a:cubicBezTo>
                    <a:pt x="262" y="147"/>
                    <a:pt x="268" y="143"/>
                    <a:pt x="266" y="143"/>
                  </a:cubicBezTo>
                  <a:cubicBezTo>
                    <a:pt x="270" y="144"/>
                    <a:pt x="279" y="139"/>
                    <a:pt x="272" y="135"/>
                  </a:cubicBezTo>
                  <a:cubicBezTo>
                    <a:pt x="273" y="133"/>
                    <a:pt x="270" y="132"/>
                    <a:pt x="268" y="132"/>
                  </a:cubicBezTo>
                  <a:cubicBezTo>
                    <a:pt x="269" y="131"/>
                    <a:pt x="272" y="132"/>
                    <a:pt x="273" y="131"/>
                  </a:cubicBezTo>
                  <a:cubicBezTo>
                    <a:pt x="276" y="129"/>
                    <a:pt x="274" y="128"/>
                    <a:pt x="271" y="127"/>
                  </a:cubicBezTo>
                  <a:cubicBezTo>
                    <a:pt x="268" y="126"/>
                    <a:pt x="263" y="128"/>
                    <a:pt x="261" y="130"/>
                  </a:cubicBezTo>
                  <a:cubicBezTo>
                    <a:pt x="259" y="132"/>
                    <a:pt x="257" y="134"/>
                    <a:pt x="255" y="135"/>
                  </a:cubicBezTo>
                  <a:close/>
                  <a:moveTo>
                    <a:pt x="308" y="302"/>
                  </a:moveTo>
                  <a:cubicBezTo>
                    <a:pt x="306" y="301"/>
                    <a:pt x="303" y="301"/>
                    <a:pt x="301" y="300"/>
                  </a:cubicBezTo>
                  <a:cubicBezTo>
                    <a:pt x="299" y="300"/>
                    <a:pt x="298" y="299"/>
                    <a:pt x="295" y="298"/>
                  </a:cubicBezTo>
                  <a:cubicBezTo>
                    <a:pt x="296" y="293"/>
                    <a:pt x="290" y="292"/>
                    <a:pt x="287" y="289"/>
                  </a:cubicBezTo>
                  <a:cubicBezTo>
                    <a:pt x="284" y="287"/>
                    <a:pt x="282" y="284"/>
                    <a:pt x="277" y="285"/>
                  </a:cubicBezTo>
                  <a:cubicBezTo>
                    <a:pt x="276" y="285"/>
                    <a:pt x="271" y="287"/>
                    <a:pt x="272" y="288"/>
                  </a:cubicBezTo>
                  <a:cubicBezTo>
                    <a:pt x="269" y="285"/>
                    <a:pt x="268" y="284"/>
                    <a:pt x="263" y="282"/>
                  </a:cubicBezTo>
                  <a:cubicBezTo>
                    <a:pt x="259" y="281"/>
                    <a:pt x="257" y="276"/>
                    <a:pt x="253" y="281"/>
                  </a:cubicBezTo>
                  <a:cubicBezTo>
                    <a:pt x="251" y="283"/>
                    <a:pt x="252" y="286"/>
                    <a:pt x="251" y="288"/>
                  </a:cubicBezTo>
                  <a:cubicBezTo>
                    <a:pt x="247" y="285"/>
                    <a:pt x="254" y="282"/>
                    <a:pt x="251" y="279"/>
                  </a:cubicBezTo>
                  <a:cubicBezTo>
                    <a:pt x="248" y="275"/>
                    <a:pt x="243" y="281"/>
                    <a:pt x="240" y="282"/>
                  </a:cubicBezTo>
                  <a:cubicBezTo>
                    <a:pt x="239" y="284"/>
                    <a:pt x="237" y="284"/>
                    <a:pt x="236" y="286"/>
                  </a:cubicBezTo>
                  <a:cubicBezTo>
                    <a:pt x="235" y="287"/>
                    <a:pt x="234" y="290"/>
                    <a:pt x="233" y="291"/>
                  </a:cubicBezTo>
                  <a:cubicBezTo>
                    <a:pt x="233" y="289"/>
                    <a:pt x="228" y="290"/>
                    <a:pt x="228" y="288"/>
                  </a:cubicBezTo>
                  <a:cubicBezTo>
                    <a:pt x="229" y="294"/>
                    <a:pt x="229" y="301"/>
                    <a:pt x="230" y="307"/>
                  </a:cubicBezTo>
                  <a:cubicBezTo>
                    <a:pt x="231" y="310"/>
                    <a:pt x="230" y="316"/>
                    <a:pt x="227" y="319"/>
                  </a:cubicBezTo>
                  <a:cubicBezTo>
                    <a:pt x="224" y="321"/>
                    <a:pt x="221" y="324"/>
                    <a:pt x="220" y="329"/>
                  </a:cubicBezTo>
                  <a:cubicBezTo>
                    <a:pt x="220" y="332"/>
                    <a:pt x="220" y="334"/>
                    <a:pt x="223" y="335"/>
                  </a:cubicBezTo>
                  <a:cubicBezTo>
                    <a:pt x="223" y="339"/>
                    <a:pt x="219" y="342"/>
                    <a:pt x="219" y="346"/>
                  </a:cubicBezTo>
                  <a:cubicBezTo>
                    <a:pt x="219" y="346"/>
                    <a:pt x="220" y="348"/>
                    <a:pt x="220" y="350"/>
                  </a:cubicBezTo>
                  <a:cubicBezTo>
                    <a:pt x="254" y="344"/>
                    <a:pt x="285" y="327"/>
                    <a:pt x="308" y="302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8" name="Group 32">
              <a:extLst>
                <a:ext uri="{FF2B5EF4-FFF2-40B4-BE49-F238E27FC236}">
                  <a16:creationId xmlns:a16="http://schemas.microsoft.com/office/drawing/2014/main" id="{B84D3C0D-606A-4119-8F76-19F6D314687B}"/>
                </a:ext>
              </a:extLst>
            </p:cNvPr>
            <p:cNvGrpSpPr/>
            <p:nvPr/>
          </p:nvGrpSpPr>
          <p:grpSpPr>
            <a:xfrm>
              <a:off x="6539446" y="1960194"/>
              <a:ext cx="1784060" cy="990762"/>
              <a:chOff x="719667" y="2168826"/>
              <a:chExt cx="2558299" cy="1420729"/>
            </a:xfrm>
          </p:grpSpPr>
          <p:sp>
            <p:nvSpPr>
              <p:cNvPr id="19" name="îŝḷîḓé-Rectangle 33">
                <a:extLst>
                  <a:ext uri="{FF2B5EF4-FFF2-40B4-BE49-F238E27FC236}">
                    <a16:creationId xmlns:a16="http://schemas.microsoft.com/office/drawing/2014/main" id="{246DDBEB-17B6-4C62-BC34-4DE18F26741C}"/>
                  </a:ext>
                </a:extLst>
              </p:cNvPr>
              <p:cNvSpPr/>
              <p:nvPr/>
            </p:nvSpPr>
            <p:spPr>
              <a:xfrm>
                <a:off x="1336800" y="2168826"/>
                <a:ext cx="1324032" cy="397210"/>
              </a:xfrm>
              <a:prstGeom prst="rect">
                <a:avLst/>
              </a:prstGeom>
            </p:spPr>
            <p:txBody>
              <a:bodyPr anchor="ctr" anchorCtr="1" bIns="0" lIns="0" rIns="0" tIns="0" wrap="none">
                <a:norm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altLang="en-US" b="1" lang="zh-CN" sz="16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20" name="îŝḷîḓé-Rectangle 34">
                <a:extLst>
                  <a:ext uri="{FF2B5EF4-FFF2-40B4-BE49-F238E27FC236}">
                    <a16:creationId xmlns:a16="http://schemas.microsoft.com/office/drawing/2014/main" id="{78002899-FB1E-4083-A043-500812FB45B6}"/>
                  </a:ext>
                </a:extLst>
              </p:cNvPr>
              <p:cNvSpPr/>
              <p:nvPr/>
            </p:nvSpPr>
            <p:spPr>
              <a:xfrm>
                <a:off x="719667" y="2552096"/>
                <a:ext cx="2558299" cy="1037459"/>
              </a:xfrm>
              <a:prstGeom prst="rect">
                <a:avLst/>
              </a:prstGeom>
            </p:spPr>
            <p:txBody>
              <a:bodyPr anchor="ctr" anchorCtr="1" wrap="square">
                <a:normAutofit/>
              </a:bodyPr>
              <a:lstStyle/>
              <a:p>
                <a:pPr algn="ctr" defTabSz="121917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此部分内容作为文字排版占位显示 </a:t>
                </a:r>
                <a:b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100">
                    <a:solidFill>
                      <a:schemeClr val="bg1"/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</p:grpSp>
      </p:grpSp>
      <p:sp>
        <p:nvSpPr>
          <p:cNvPr id="31" name="Title 1">
            <a:extLst>
              <a:ext uri="{FF2B5EF4-FFF2-40B4-BE49-F238E27FC236}">
                <a16:creationId xmlns:a16="http://schemas.microsoft.com/office/drawing/2014/main" id="{86C847D8-645C-4AD0-B22B-7334052531EB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custDataLst>
      <p:tags r:id="rId2"/>
    </p:custDataLst>
    <p:extLst>
      <p:ext uri="{BB962C8B-B14F-4D97-AF65-F5344CB8AC3E}">
        <p14:creationId val="3177149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îŝḷîḓé-Arc 1">
            <a:extLst>
              <a:ext uri="{FF2B5EF4-FFF2-40B4-BE49-F238E27FC236}">
                <a16:creationId xmlns:a16="http://schemas.microsoft.com/office/drawing/2014/main" id="{CABC6AB7-3B46-4138-8E74-924BFB03A71B}"/>
              </a:ext>
            </a:extLst>
          </p:cNvPr>
          <p:cNvSpPr/>
          <p:nvPr/>
        </p:nvSpPr>
        <p:spPr>
          <a:xfrm rot="16200000">
            <a:off x="2700572" y="1655945"/>
            <a:ext cx="2100026" cy="2100028"/>
          </a:xfrm>
          <a:prstGeom prst="arc">
            <a:avLst>
              <a:gd fmla="val 10736977" name="adj1"/>
              <a:gd fmla="val 0" name="adj2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4" name="îŝḷîḓé-Arc 2">
            <a:extLst>
              <a:ext uri="{FF2B5EF4-FFF2-40B4-BE49-F238E27FC236}">
                <a16:creationId xmlns:a16="http://schemas.microsoft.com/office/drawing/2014/main" id="{F18E3F6C-7273-4C84-94A4-A273435272A1}"/>
              </a:ext>
            </a:extLst>
          </p:cNvPr>
          <p:cNvSpPr/>
          <p:nvPr/>
        </p:nvSpPr>
        <p:spPr>
          <a:xfrm flipH="1" rot="5400000">
            <a:off x="4343400" y="1655944"/>
            <a:ext cx="2100026" cy="2100028"/>
          </a:xfrm>
          <a:prstGeom prst="arc">
            <a:avLst>
              <a:gd fmla="val 10736977" name="adj1"/>
              <a:gd fmla="val 0" name="adj2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/>
          </a:p>
        </p:txBody>
      </p: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DCC9FAD8-8C91-41FD-8818-4C51DA25078E}"/>
              </a:ext>
            </a:extLst>
          </p:cNvPr>
          <p:cNvGrpSpPr/>
          <p:nvPr/>
        </p:nvGrpSpPr>
        <p:grpSpPr>
          <a:xfrm>
            <a:off x="3429470" y="1563428"/>
            <a:ext cx="2285062" cy="2285063"/>
            <a:chOff x="3429470" y="1563428"/>
            <a:chExt cx="2285062" cy="2285063"/>
          </a:xfrm>
        </p:grpSpPr>
        <p:grpSp>
          <p:nvGrpSpPr>
            <p:cNvPr id="5" name="Group 7">
              <a:extLst>
                <a:ext uri="{FF2B5EF4-FFF2-40B4-BE49-F238E27FC236}">
                  <a16:creationId xmlns:a16="http://schemas.microsoft.com/office/drawing/2014/main" id="{714E3FE7-49CF-4812-80AF-685921EB4204}"/>
                </a:ext>
              </a:extLst>
            </p:cNvPr>
            <p:cNvGrpSpPr/>
            <p:nvPr/>
          </p:nvGrpSpPr>
          <p:grpSpPr>
            <a:xfrm>
              <a:off x="3429470" y="1563428"/>
              <a:ext cx="2285062" cy="2285063"/>
              <a:chOff x="3429469" y="1996868"/>
              <a:chExt cx="2285062" cy="2285062"/>
            </a:xfrm>
          </p:grpSpPr>
          <p:sp>
            <p:nvSpPr>
              <p:cNvPr id="35" name="îŝḷîḓé-Rectangle: Rounded Corners 8">
                <a:extLst>
                  <a:ext uri="{FF2B5EF4-FFF2-40B4-BE49-F238E27FC236}">
                    <a16:creationId xmlns:a16="http://schemas.microsoft.com/office/drawing/2014/main" id="{E65EF1F4-936E-4C8B-8DCA-D46881203E21}"/>
                  </a:ext>
                </a:extLst>
              </p:cNvPr>
              <p:cNvSpPr/>
              <p:nvPr/>
            </p:nvSpPr>
            <p:spPr>
              <a:xfrm>
                <a:off x="3429469" y="1996868"/>
                <a:ext cx="1116740" cy="1116740"/>
              </a:xfrm>
              <a:prstGeom prst="round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6" name="îŝḷîḓé-Rectangle: Rounded Corners 9">
                <a:extLst>
                  <a:ext uri="{FF2B5EF4-FFF2-40B4-BE49-F238E27FC236}">
                    <a16:creationId xmlns:a16="http://schemas.microsoft.com/office/drawing/2014/main" id="{E33F5264-6723-4168-AB14-9D7AB971EC14}"/>
                  </a:ext>
                </a:extLst>
              </p:cNvPr>
              <p:cNvSpPr/>
              <p:nvPr/>
            </p:nvSpPr>
            <p:spPr>
              <a:xfrm rot="5400000">
                <a:off x="4597791" y="1996868"/>
                <a:ext cx="1116740" cy="1116740"/>
              </a:xfrm>
              <a:prstGeom prst="roundRect">
                <a:avLst/>
              </a:prstGeom>
              <a:solidFill>
                <a:schemeClr val="accent2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7" name="îŝḷîḓé-Rectangle: Rounded Corners 10">
                <a:extLst>
                  <a:ext uri="{FF2B5EF4-FFF2-40B4-BE49-F238E27FC236}">
                    <a16:creationId xmlns:a16="http://schemas.microsoft.com/office/drawing/2014/main" id="{7CEFCBFF-F274-482A-A52C-27AB582FADE6}"/>
                  </a:ext>
                </a:extLst>
              </p:cNvPr>
              <p:cNvSpPr/>
              <p:nvPr/>
            </p:nvSpPr>
            <p:spPr>
              <a:xfrm rot="10800000">
                <a:off x="4597791" y="3165190"/>
                <a:ext cx="1116740" cy="1116740"/>
              </a:xfrm>
              <a:prstGeom prst="roundRect">
                <a:avLst/>
              </a:prstGeom>
              <a:solidFill>
                <a:schemeClr val="accent4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8" name="îŝḷîḓé-Rectangle: Rounded Corners 11">
                <a:extLst>
                  <a:ext uri="{FF2B5EF4-FFF2-40B4-BE49-F238E27FC236}">
                    <a16:creationId xmlns:a16="http://schemas.microsoft.com/office/drawing/2014/main" id="{13C3F409-693A-4912-B03F-15831413E803}"/>
                  </a:ext>
                </a:extLst>
              </p:cNvPr>
              <p:cNvSpPr/>
              <p:nvPr/>
            </p:nvSpPr>
            <p:spPr>
              <a:xfrm rot="16200000">
                <a:off x="3429469" y="3165190"/>
                <a:ext cx="1116740" cy="1116740"/>
              </a:xfrm>
              <a:prstGeom prst="roundRect">
                <a:avLst/>
              </a:prstGeom>
              <a:solidFill>
                <a:schemeClr val="accent3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" name="Group 12">
              <a:extLst>
                <a:ext uri="{FF2B5EF4-FFF2-40B4-BE49-F238E27FC236}">
                  <a16:creationId xmlns:a16="http://schemas.microsoft.com/office/drawing/2014/main" id="{AA2F1516-B4EC-4DA4-AA29-AEDB1610278C}"/>
                </a:ext>
              </a:extLst>
            </p:cNvPr>
            <p:cNvGrpSpPr/>
            <p:nvPr/>
          </p:nvGrpSpPr>
          <p:grpSpPr>
            <a:xfrm>
              <a:off x="3809999" y="1943958"/>
              <a:ext cx="1524000" cy="1524000"/>
              <a:chOff x="3810000" y="2377399"/>
              <a:chExt cx="1524000" cy="1524000"/>
            </a:xfrm>
          </p:grpSpPr>
          <p:grpSp>
            <p:nvGrpSpPr>
              <p:cNvPr id="31" name="Group 13">
                <a:extLst>
                  <a:ext uri="{FF2B5EF4-FFF2-40B4-BE49-F238E27FC236}">
                    <a16:creationId xmlns:a16="http://schemas.microsoft.com/office/drawing/2014/main" id="{C14E2094-E478-49CA-964F-725913EF0446}"/>
                  </a:ext>
                </a:extLst>
              </p:cNvPr>
              <p:cNvGrpSpPr/>
              <p:nvPr/>
            </p:nvGrpSpPr>
            <p:grpSpPr>
              <a:xfrm>
                <a:off x="3810000" y="2377399"/>
                <a:ext cx="1524000" cy="1524000"/>
                <a:chOff x="4343400" y="1854885"/>
                <a:chExt cx="457200" cy="457200"/>
              </a:xfrm>
            </p:grpSpPr>
            <p:sp>
              <p:nvSpPr>
                <p:cNvPr id="33" name="îŝḷîḓé-Oval 15">
                  <a:extLst>
                    <a:ext uri="{FF2B5EF4-FFF2-40B4-BE49-F238E27FC236}">
                      <a16:creationId xmlns:a16="http://schemas.microsoft.com/office/drawing/2014/main" id="{00B1CB8E-6D49-48A3-B275-39C8055E5C9C}"/>
                    </a:ext>
                  </a:extLst>
                </p:cNvPr>
                <p:cNvSpPr/>
                <p:nvPr/>
              </p:nvSpPr>
              <p:spPr>
                <a:xfrm>
                  <a:off x="4343400" y="1854885"/>
                  <a:ext cx="457200" cy="4572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4" name="îŝḷîḓé-Oval 16">
                  <a:extLst>
                    <a:ext uri="{FF2B5EF4-FFF2-40B4-BE49-F238E27FC236}">
                      <a16:creationId xmlns:a16="http://schemas.microsoft.com/office/drawing/2014/main" id="{85FE0AC3-540B-4557-8105-D51A4ACE211D}"/>
                    </a:ext>
                  </a:extLst>
                </p:cNvPr>
                <p:cNvSpPr/>
                <p:nvPr/>
              </p:nvSpPr>
              <p:spPr>
                <a:xfrm>
                  <a:off x="4408030" y="1919516"/>
                  <a:ext cx="327939" cy="327939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solidFill>
                    <a:schemeClr val="accent5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32" name="îŝḷîḓé-Freeform: Shape 14">
                <a:extLst>
                  <a:ext uri="{FF2B5EF4-FFF2-40B4-BE49-F238E27FC236}">
                    <a16:creationId xmlns:a16="http://schemas.microsoft.com/office/drawing/2014/main" id="{C3C108C9-2F53-4C88-9A33-88333BB6AE29}"/>
                  </a:ext>
                </a:extLst>
              </p:cNvPr>
              <p:cNvSpPr/>
              <p:nvPr/>
            </p:nvSpPr>
            <p:spPr bwMode="auto">
              <a:xfrm>
                <a:off x="4258253" y="2868848"/>
                <a:ext cx="627494" cy="541102"/>
              </a:xfrm>
              <a:custGeom>
                <a:cxnLst>
                  <a:cxn ang="0">
                    <a:pos x="64" y="51"/>
                  </a:cxn>
                  <a:cxn ang="0">
                    <a:pos x="60" y="55"/>
                  </a:cxn>
                  <a:cxn ang="0">
                    <a:pos x="49" y="55"/>
                  </a:cxn>
                  <a:cxn ang="0">
                    <a:pos x="45" y="51"/>
                  </a:cxn>
                  <a:cxn ang="0">
                    <a:pos x="45" y="40"/>
                  </a:cxn>
                  <a:cxn ang="0">
                    <a:pos x="49" y="36"/>
                  </a:cxn>
                  <a:cxn ang="0">
                    <a:pos x="52" y="36"/>
                  </a:cxn>
                  <a:cxn ang="0">
                    <a:pos x="52" y="30"/>
                  </a:cxn>
                  <a:cxn ang="0">
                    <a:pos x="34" y="30"/>
                  </a:cxn>
                  <a:cxn ang="0">
                    <a:pos x="34" y="36"/>
                  </a:cxn>
                  <a:cxn ang="0">
                    <a:pos x="37" y="36"/>
                  </a:cxn>
                  <a:cxn ang="0">
                    <a:pos x="41" y="40"/>
                  </a:cxn>
                  <a:cxn ang="0">
                    <a:pos x="41" y="51"/>
                  </a:cxn>
                  <a:cxn ang="0">
                    <a:pos x="37" y="55"/>
                  </a:cxn>
                  <a:cxn ang="0">
                    <a:pos x="26" y="55"/>
                  </a:cxn>
                  <a:cxn ang="0">
                    <a:pos x="23" y="51"/>
                  </a:cxn>
                  <a:cxn ang="0">
                    <a:pos x="23" y="40"/>
                  </a:cxn>
                  <a:cxn ang="0">
                    <a:pos x="26" y="36"/>
                  </a:cxn>
                  <a:cxn ang="0">
                    <a:pos x="29" y="36"/>
                  </a:cxn>
                  <a:cxn ang="0">
                    <a:pos x="29" y="30"/>
                  </a:cxn>
                  <a:cxn ang="0">
                    <a:pos x="11" y="30"/>
                  </a:cxn>
                  <a:cxn ang="0">
                    <a:pos x="11" y="36"/>
                  </a:cxn>
                  <a:cxn ang="0">
                    <a:pos x="15" y="36"/>
                  </a:cxn>
                  <a:cxn ang="0">
                    <a:pos x="18" y="40"/>
                  </a:cxn>
                  <a:cxn ang="0">
                    <a:pos x="18" y="51"/>
                  </a:cxn>
                  <a:cxn ang="0">
                    <a:pos x="15" y="55"/>
                  </a:cxn>
                  <a:cxn ang="0">
                    <a:pos x="3" y="55"/>
                  </a:cxn>
                  <a:cxn ang="0">
                    <a:pos x="0" y="51"/>
                  </a:cxn>
                  <a:cxn ang="0">
                    <a:pos x="0" y="40"/>
                  </a:cxn>
                  <a:cxn ang="0">
                    <a:pos x="3" y="36"/>
                  </a:cxn>
                  <a:cxn ang="0">
                    <a:pos x="7" y="36"/>
                  </a:cxn>
                  <a:cxn ang="0">
                    <a:pos x="7" y="30"/>
                  </a:cxn>
                  <a:cxn ang="0">
                    <a:pos x="11" y="25"/>
                  </a:cxn>
                  <a:cxn ang="0">
                    <a:pos x="29" y="25"/>
                  </a:cxn>
                  <a:cxn ang="0">
                    <a:pos x="29" y="18"/>
                  </a:cxn>
                  <a:cxn ang="0">
                    <a:pos x="26" y="18"/>
                  </a:cxn>
                  <a:cxn ang="0">
                    <a:pos x="23" y="15"/>
                  </a:cxn>
                  <a:cxn ang="0">
                    <a:pos x="23" y="3"/>
                  </a:cxn>
                  <a:cxn ang="0">
                    <a:pos x="26" y="0"/>
                  </a:cxn>
                  <a:cxn ang="0">
                    <a:pos x="37" y="0"/>
                  </a:cxn>
                  <a:cxn ang="0">
                    <a:pos x="41" y="3"/>
                  </a:cxn>
                  <a:cxn ang="0">
                    <a:pos x="41" y="15"/>
                  </a:cxn>
                  <a:cxn ang="0">
                    <a:pos x="37" y="18"/>
                  </a:cxn>
                  <a:cxn ang="0">
                    <a:pos x="34" y="18"/>
                  </a:cxn>
                  <a:cxn ang="0">
                    <a:pos x="34" y="25"/>
                  </a:cxn>
                  <a:cxn ang="0">
                    <a:pos x="52" y="25"/>
                  </a:cxn>
                  <a:cxn ang="0">
                    <a:pos x="57" y="30"/>
                  </a:cxn>
                  <a:cxn ang="0">
                    <a:pos x="57" y="36"/>
                  </a:cxn>
                  <a:cxn ang="0">
                    <a:pos x="60" y="36"/>
                  </a:cxn>
                  <a:cxn ang="0">
                    <a:pos x="64" y="40"/>
                  </a:cxn>
                  <a:cxn ang="0">
                    <a:pos x="64" y="51"/>
                  </a:cxn>
                </a:cxnLst>
                <a:rect b="b" l="0" r="r" t="0"/>
                <a:pathLst>
                  <a:path h="55" w="64">
                    <a:moveTo>
                      <a:pt x="64" y="51"/>
                    </a:moveTo>
                    <a:cubicBezTo>
                      <a:pt x="64" y="53"/>
                      <a:pt x="62" y="55"/>
                      <a:pt x="60" y="55"/>
                    </a:cubicBezTo>
                    <a:cubicBezTo>
                      <a:pt x="49" y="55"/>
                      <a:pt x="49" y="55"/>
                      <a:pt x="49" y="55"/>
                    </a:cubicBezTo>
                    <a:cubicBezTo>
                      <a:pt x="47" y="55"/>
                      <a:pt x="45" y="53"/>
                      <a:pt x="45" y="51"/>
                    </a:cubicBezTo>
                    <a:cubicBezTo>
                      <a:pt x="45" y="40"/>
                      <a:pt x="45" y="40"/>
                      <a:pt x="45" y="40"/>
                    </a:cubicBezTo>
                    <a:cubicBezTo>
                      <a:pt x="45" y="38"/>
                      <a:pt x="47" y="36"/>
                      <a:pt x="49" y="36"/>
                    </a:cubicBezTo>
                    <a:cubicBezTo>
                      <a:pt x="52" y="36"/>
                      <a:pt x="52" y="36"/>
                      <a:pt x="52" y="36"/>
                    </a:cubicBezTo>
                    <a:cubicBezTo>
                      <a:pt x="52" y="30"/>
                      <a:pt x="52" y="30"/>
                      <a:pt x="52" y="30"/>
                    </a:cubicBezTo>
                    <a:cubicBezTo>
                      <a:pt x="34" y="30"/>
                      <a:pt x="34" y="30"/>
                      <a:pt x="34" y="30"/>
                    </a:cubicBezTo>
                    <a:cubicBezTo>
                      <a:pt x="34" y="36"/>
                      <a:pt x="34" y="36"/>
                      <a:pt x="34" y="36"/>
                    </a:cubicBezTo>
                    <a:cubicBezTo>
                      <a:pt x="37" y="36"/>
                      <a:pt x="37" y="36"/>
                      <a:pt x="37" y="36"/>
                    </a:cubicBezTo>
                    <a:cubicBezTo>
                      <a:pt x="39" y="36"/>
                      <a:pt x="41" y="38"/>
                      <a:pt x="41" y="40"/>
                    </a:cubicBezTo>
                    <a:cubicBezTo>
                      <a:pt x="41" y="51"/>
                      <a:pt x="41" y="51"/>
                      <a:pt x="41" y="51"/>
                    </a:cubicBezTo>
                    <a:cubicBezTo>
                      <a:pt x="41" y="53"/>
                      <a:pt x="39" y="55"/>
                      <a:pt x="37" y="55"/>
                    </a:cubicBezTo>
                    <a:cubicBezTo>
                      <a:pt x="26" y="55"/>
                      <a:pt x="26" y="55"/>
                      <a:pt x="26" y="55"/>
                    </a:cubicBezTo>
                    <a:cubicBezTo>
                      <a:pt x="24" y="55"/>
                      <a:pt x="23" y="53"/>
                      <a:pt x="23" y="51"/>
                    </a:cubicBezTo>
                    <a:cubicBezTo>
                      <a:pt x="23" y="40"/>
                      <a:pt x="23" y="40"/>
                      <a:pt x="23" y="40"/>
                    </a:cubicBezTo>
                    <a:cubicBezTo>
                      <a:pt x="23" y="38"/>
                      <a:pt x="24" y="36"/>
                      <a:pt x="26" y="36"/>
                    </a:cubicBezTo>
                    <a:cubicBezTo>
                      <a:pt x="29" y="36"/>
                      <a:pt x="29" y="36"/>
                      <a:pt x="29" y="36"/>
                    </a:cubicBezTo>
                    <a:cubicBezTo>
                      <a:pt x="29" y="30"/>
                      <a:pt x="29" y="30"/>
                      <a:pt x="29" y="30"/>
                    </a:cubicBezTo>
                    <a:cubicBezTo>
                      <a:pt x="11" y="30"/>
                      <a:pt x="11" y="30"/>
                      <a:pt x="11" y="30"/>
                    </a:cubicBezTo>
                    <a:cubicBezTo>
                      <a:pt x="11" y="36"/>
                      <a:pt x="11" y="36"/>
                      <a:pt x="11" y="36"/>
                    </a:cubicBezTo>
                    <a:cubicBezTo>
                      <a:pt x="15" y="36"/>
                      <a:pt x="15" y="36"/>
                      <a:pt x="15" y="36"/>
                    </a:cubicBezTo>
                    <a:cubicBezTo>
                      <a:pt x="17" y="36"/>
                      <a:pt x="18" y="38"/>
                      <a:pt x="18" y="40"/>
                    </a:cubicBezTo>
                    <a:cubicBezTo>
                      <a:pt x="18" y="51"/>
                      <a:pt x="18" y="51"/>
                      <a:pt x="18" y="51"/>
                    </a:cubicBezTo>
                    <a:cubicBezTo>
                      <a:pt x="18" y="53"/>
                      <a:pt x="17" y="55"/>
                      <a:pt x="15" y="55"/>
                    </a:cubicBezTo>
                    <a:cubicBezTo>
                      <a:pt x="3" y="55"/>
                      <a:pt x="3" y="55"/>
                      <a:pt x="3" y="55"/>
                    </a:cubicBezTo>
                    <a:cubicBezTo>
                      <a:pt x="1" y="55"/>
                      <a:pt x="0" y="53"/>
                      <a:pt x="0" y="51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0" y="38"/>
                      <a:pt x="1" y="36"/>
                      <a:pt x="3" y="36"/>
                    </a:cubicBezTo>
                    <a:cubicBezTo>
                      <a:pt x="7" y="36"/>
                      <a:pt x="7" y="36"/>
                      <a:pt x="7" y="36"/>
                    </a:cubicBezTo>
                    <a:cubicBezTo>
                      <a:pt x="7" y="30"/>
                      <a:pt x="7" y="30"/>
                      <a:pt x="7" y="30"/>
                    </a:cubicBezTo>
                    <a:cubicBezTo>
                      <a:pt x="7" y="27"/>
                      <a:pt x="9" y="25"/>
                      <a:pt x="11" y="25"/>
                    </a:cubicBezTo>
                    <a:cubicBezTo>
                      <a:pt x="29" y="25"/>
                      <a:pt x="29" y="25"/>
                      <a:pt x="29" y="25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26" y="18"/>
                      <a:pt x="26" y="18"/>
                      <a:pt x="26" y="18"/>
                    </a:cubicBezTo>
                    <a:cubicBezTo>
                      <a:pt x="24" y="18"/>
                      <a:pt x="23" y="17"/>
                      <a:pt x="23" y="15"/>
                    </a:cubicBezTo>
                    <a:cubicBezTo>
                      <a:pt x="23" y="3"/>
                      <a:pt x="23" y="3"/>
                      <a:pt x="23" y="3"/>
                    </a:cubicBezTo>
                    <a:cubicBezTo>
                      <a:pt x="23" y="1"/>
                      <a:pt x="24" y="0"/>
                      <a:pt x="26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9" y="0"/>
                      <a:pt x="41" y="1"/>
                      <a:pt x="41" y="3"/>
                    </a:cubicBezTo>
                    <a:cubicBezTo>
                      <a:pt x="41" y="15"/>
                      <a:pt x="41" y="15"/>
                      <a:pt x="41" y="15"/>
                    </a:cubicBezTo>
                    <a:cubicBezTo>
                      <a:pt x="41" y="17"/>
                      <a:pt x="39" y="18"/>
                      <a:pt x="37" y="18"/>
                    </a:cubicBezTo>
                    <a:cubicBezTo>
                      <a:pt x="34" y="18"/>
                      <a:pt x="34" y="18"/>
                      <a:pt x="34" y="18"/>
                    </a:cubicBezTo>
                    <a:cubicBezTo>
                      <a:pt x="34" y="25"/>
                      <a:pt x="34" y="25"/>
                      <a:pt x="34" y="25"/>
                    </a:cubicBezTo>
                    <a:cubicBezTo>
                      <a:pt x="52" y="25"/>
                      <a:pt x="52" y="25"/>
                      <a:pt x="52" y="25"/>
                    </a:cubicBezTo>
                    <a:cubicBezTo>
                      <a:pt x="55" y="25"/>
                      <a:pt x="57" y="27"/>
                      <a:pt x="57" y="30"/>
                    </a:cubicBezTo>
                    <a:cubicBezTo>
                      <a:pt x="57" y="36"/>
                      <a:pt x="57" y="36"/>
                      <a:pt x="57" y="36"/>
                    </a:cubicBezTo>
                    <a:cubicBezTo>
                      <a:pt x="60" y="36"/>
                      <a:pt x="60" y="36"/>
                      <a:pt x="60" y="36"/>
                    </a:cubicBezTo>
                    <a:cubicBezTo>
                      <a:pt x="62" y="36"/>
                      <a:pt x="64" y="38"/>
                      <a:pt x="64" y="40"/>
                    </a:cubicBezTo>
                    <a:lnTo>
                      <a:pt x="64" y="5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7" name="Group 17">
            <a:extLst>
              <a:ext uri="{FF2B5EF4-FFF2-40B4-BE49-F238E27FC236}">
                <a16:creationId xmlns:a16="http://schemas.microsoft.com/office/drawing/2014/main" id="{74CE0CC1-7021-42CC-A68A-452090D28117}"/>
              </a:ext>
            </a:extLst>
          </p:cNvPr>
          <p:cNvGrpSpPr/>
          <p:nvPr/>
        </p:nvGrpSpPr>
        <p:grpSpPr>
          <a:xfrm>
            <a:off x="5202935" y="1241402"/>
            <a:ext cx="816864" cy="814910"/>
            <a:chOff x="5202936" y="2014498"/>
            <a:chExt cx="816864" cy="814910"/>
          </a:xfrm>
        </p:grpSpPr>
        <p:sp>
          <p:nvSpPr>
            <p:cNvPr id="29" name="îŝḷîḓé-Oval 18">
              <a:extLst>
                <a:ext uri="{FF2B5EF4-FFF2-40B4-BE49-F238E27FC236}">
                  <a16:creationId xmlns:a16="http://schemas.microsoft.com/office/drawing/2014/main" id="{B4947C28-046A-403A-9171-DF6BB8F3829A}"/>
                </a:ext>
              </a:extLst>
            </p:cNvPr>
            <p:cNvSpPr/>
            <p:nvPr/>
          </p:nvSpPr>
          <p:spPr>
            <a:xfrm>
              <a:off x="5202936" y="2014498"/>
              <a:ext cx="816864" cy="81491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îŝḷîḓé-Freeform: Shape 19">
              <a:extLst>
                <a:ext uri="{FF2B5EF4-FFF2-40B4-BE49-F238E27FC236}">
                  <a16:creationId xmlns:a16="http://schemas.microsoft.com/office/drawing/2014/main" id="{7B8F7D32-8E20-48FA-AABA-510A2F090258}"/>
                </a:ext>
              </a:extLst>
            </p:cNvPr>
            <p:cNvSpPr/>
            <p:nvPr/>
          </p:nvSpPr>
          <p:spPr bwMode="auto">
            <a:xfrm>
              <a:off x="5459762" y="2279078"/>
              <a:ext cx="303213" cy="285750"/>
            </a:xfrm>
            <a:custGeom>
              <a:cxnLst>
                <a:cxn ang="0">
                  <a:pos x="385" y="41"/>
                </a:cxn>
                <a:cxn ang="0">
                  <a:pos x="350" y="181"/>
                </a:cxn>
                <a:cxn ang="0">
                  <a:pos x="332" y="193"/>
                </a:cxn>
                <a:cxn ang="0">
                  <a:pos x="108" y="193"/>
                </a:cxn>
                <a:cxn ang="0">
                  <a:pos x="116" y="239"/>
                </a:cxn>
                <a:cxn ang="0">
                  <a:pos x="325" y="239"/>
                </a:cxn>
                <a:cxn ang="0">
                  <a:pos x="340" y="255"/>
                </a:cxn>
                <a:cxn ang="0">
                  <a:pos x="325" y="262"/>
                </a:cxn>
                <a:cxn ang="0">
                  <a:pos x="116" y="262"/>
                </a:cxn>
                <a:cxn ang="0">
                  <a:pos x="93" y="247"/>
                </a:cxn>
                <a:cxn ang="0">
                  <a:pos x="51" y="24"/>
                </a:cxn>
                <a:cxn ang="0">
                  <a:pos x="16" y="23"/>
                </a:cxn>
                <a:cxn ang="0">
                  <a:pos x="0" y="12"/>
                </a:cxn>
                <a:cxn ang="0">
                  <a:pos x="16" y="0"/>
                </a:cxn>
                <a:cxn ang="0">
                  <a:pos x="62" y="0"/>
                </a:cxn>
                <a:cxn ang="0">
                  <a:pos x="73" y="12"/>
                </a:cxn>
                <a:cxn ang="0">
                  <a:pos x="77" y="23"/>
                </a:cxn>
                <a:cxn ang="0">
                  <a:pos x="371" y="23"/>
                </a:cxn>
                <a:cxn ang="0">
                  <a:pos x="386" y="36"/>
                </a:cxn>
                <a:cxn ang="0">
                  <a:pos x="385" y="41"/>
                </a:cxn>
                <a:cxn ang="0">
                  <a:pos x="104" y="169"/>
                </a:cxn>
                <a:cxn ang="0">
                  <a:pos x="139" y="170"/>
                </a:cxn>
                <a:cxn ang="0">
                  <a:pos x="139" y="46"/>
                </a:cxn>
                <a:cxn ang="0">
                  <a:pos x="85" y="46"/>
                </a:cxn>
                <a:cxn ang="0">
                  <a:pos x="104" y="169"/>
                </a:cxn>
                <a:cxn ang="0">
                  <a:pos x="209" y="46"/>
                </a:cxn>
                <a:cxn ang="0">
                  <a:pos x="155" y="46"/>
                </a:cxn>
                <a:cxn ang="0">
                  <a:pos x="155" y="170"/>
                </a:cxn>
                <a:cxn ang="0">
                  <a:pos x="209" y="170"/>
                </a:cxn>
                <a:cxn ang="0">
                  <a:pos x="209" y="46"/>
                </a:cxn>
                <a:cxn ang="0">
                  <a:pos x="278" y="46"/>
                </a:cxn>
                <a:cxn ang="0">
                  <a:pos x="224" y="46"/>
                </a:cxn>
                <a:cxn ang="0">
                  <a:pos x="224" y="170"/>
                </a:cxn>
                <a:cxn ang="0">
                  <a:pos x="278" y="170"/>
                </a:cxn>
                <a:cxn ang="0">
                  <a:pos x="278" y="46"/>
                </a:cxn>
                <a:cxn ang="0">
                  <a:pos x="294" y="46"/>
                </a:cxn>
                <a:cxn ang="0">
                  <a:pos x="294" y="170"/>
                </a:cxn>
                <a:cxn ang="0">
                  <a:pos x="329" y="169"/>
                </a:cxn>
                <a:cxn ang="0">
                  <a:pos x="355" y="46"/>
                </a:cxn>
                <a:cxn ang="0">
                  <a:pos x="294" y="46"/>
                </a:cxn>
                <a:cxn ang="0">
                  <a:pos x="133" y="290"/>
                </a:cxn>
                <a:cxn ang="0">
                  <a:pos x="169" y="326"/>
                </a:cxn>
                <a:cxn ang="0">
                  <a:pos x="133" y="363"/>
                </a:cxn>
                <a:cxn ang="0">
                  <a:pos x="97" y="326"/>
                </a:cxn>
                <a:cxn ang="0">
                  <a:pos x="133" y="290"/>
                </a:cxn>
                <a:cxn ang="0">
                  <a:pos x="302" y="290"/>
                </a:cxn>
                <a:cxn ang="0">
                  <a:pos x="338" y="326"/>
                </a:cxn>
                <a:cxn ang="0">
                  <a:pos x="302" y="363"/>
                </a:cxn>
                <a:cxn ang="0">
                  <a:pos x="265" y="326"/>
                </a:cxn>
                <a:cxn ang="0">
                  <a:pos x="302" y="290"/>
                </a:cxn>
              </a:cxnLst>
              <a:rect b="b" l="0" r="r" t="0"/>
              <a:pathLst>
                <a:path h="363" w="386">
                  <a:moveTo>
                    <a:pt x="385" y="41"/>
                  </a:moveTo>
                  <a:cubicBezTo>
                    <a:pt x="385" y="41"/>
                    <a:pt x="351" y="175"/>
                    <a:pt x="350" y="181"/>
                  </a:cubicBezTo>
                  <a:cubicBezTo>
                    <a:pt x="349" y="188"/>
                    <a:pt x="341" y="193"/>
                    <a:pt x="332" y="193"/>
                  </a:cubicBezTo>
                  <a:cubicBezTo>
                    <a:pt x="108" y="193"/>
                    <a:pt x="108" y="193"/>
                    <a:pt x="108" y="193"/>
                  </a:cubicBezTo>
                  <a:cubicBezTo>
                    <a:pt x="116" y="239"/>
                    <a:pt x="116" y="239"/>
                    <a:pt x="116" y="239"/>
                  </a:cubicBezTo>
                  <a:cubicBezTo>
                    <a:pt x="325" y="239"/>
                    <a:pt x="325" y="239"/>
                    <a:pt x="325" y="239"/>
                  </a:cubicBezTo>
                  <a:cubicBezTo>
                    <a:pt x="331" y="239"/>
                    <a:pt x="340" y="240"/>
                    <a:pt x="340" y="255"/>
                  </a:cubicBezTo>
                  <a:cubicBezTo>
                    <a:pt x="340" y="261"/>
                    <a:pt x="331" y="262"/>
                    <a:pt x="325" y="262"/>
                  </a:cubicBezTo>
                  <a:cubicBezTo>
                    <a:pt x="116" y="262"/>
                    <a:pt x="116" y="262"/>
                    <a:pt x="116" y="262"/>
                  </a:cubicBezTo>
                  <a:cubicBezTo>
                    <a:pt x="102" y="262"/>
                    <a:pt x="95" y="254"/>
                    <a:pt x="93" y="247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16" y="23"/>
                    <a:pt x="16" y="23"/>
                    <a:pt x="16" y="23"/>
                  </a:cubicBezTo>
                  <a:cubicBezTo>
                    <a:pt x="9" y="23"/>
                    <a:pt x="0" y="19"/>
                    <a:pt x="0" y="12"/>
                  </a:cubicBezTo>
                  <a:cubicBezTo>
                    <a:pt x="0" y="5"/>
                    <a:pt x="9" y="0"/>
                    <a:pt x="16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9" y="0"/>
                    <a:pt x="73" y="5"/>
                    <a:pt x="73" y="12"/>
                  </a:cubicBezTo>
                  <a:cubicBezTo>
                    <a:pt x="77" y="23"/>
                    <a:pt x="77" y="23"/>
                    <a:pt x="77" y="23"/>
                  </a:cubicBezTo>
                  <a:cubicBezTo>
                    <a:pt x="371" y="23"/>
                    <a:pt x="371" y="23"/>
                    <a:pt x="371" y="23"/>
                  </a:cubicBezTo>
                  <a:cubicBezTo>
                    <a:pt x="378" y="23"/>
                    <a:pt x="386" y="30"/>
                    <a:pt x="386" y="36"/>
                  </a:cubicBezTo>
                  <a:cubicBezTo>
                    <a:pt x="386" y="38"/>
                    <a:pt x="386" y="40"/>
                    <a:pt x="385" y="41"/>
                  </a:cubicBezTo>
                  <a:close/>
                  <a:moveTo>
                    <a:pt x="104" y="169"/>
                  </a:moveTo>
                  <a:cubicBezTo>
                    <a:pt x="139" y="170"/>
                    <a:pt x="139" y="170"/>
                    <a:pt x="139" y="170"/>
                  </a:cubicBezTo>
                  <a:cubicBezTo>
                    <a:pt x="139" y="46"/>
                    <a:pt x="139" y="46"/>
                    <a:pt x="139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104" y="169"/>
                    <a:pt x="104" y="169"/>
                    <a:pt x="104" y="169"/>
                  </a:cubicBezTo>
                  <a:close/>
                  <a:moveTo>
                    <a:pt x="209" y="46"/>
                  </a:moveTo>
                  <a:cubicBezTo>
                    <a:pt x="155" y="46"/>
                    <a:pt x="155" y="46"/>
                    <a:pt x="155" y="46"/>
                  </a:cubicBezTo>
                  <a:cubicBezTo>
                    <a:pt x="155" y="170"/>
                    <a:pt x="155" y="170"/>
                    <a:pt x="155" y="170"/>
                  </a:cubicBezTo>
                  <a:cubicBezTo>
                    <a:pt x="209" y="170"/>
                    <a:pt x="209" y="170"/>
                    <a:pt x="209" y="170"/>
                  </a:cubicBezTo>
                  <a:cubicBezTo>
                    <a:pt x="209" y="46"/>
                    <a:pt x="209" y="46"/>
                    <a:pt x="209" y="46"/>
                  </a:cubicBezTo>
                  <a:close/>
                  <a:moveTo>
                    <a:pt x="278" y="46"/>
                  </a:moveTo>
                  <a:cubicBezTo>
                    <a:pt x="224" y="46"/>
                    <a:pt x="224" y="46"/>
                    <a:pt x="224" y="46"/>
                  </a:cubicBezTo>
                  <a:cubicBezTo>
                    <a:pt x="224" y="170"/>
                    <a:pt x="224" y="170"/>
                    <a:pt x="224" y="170"/>
                  </a:cubicBezTo>
                  <a:cubicBezTo>
                    <a:pt x="278" y="170"/>
                    <a:pt x="278" y="170"/>
                    <a:pt x="278" y="170"/>
                  </a:cubicBezTo>
                  <a:cubicBezTo>
                    <a:pt x="278" y="46"/>
                    <a:pt x="278" y="46"/>
                    <a:pt x="278" y="46"/>
                  </a:cubicBezTo>
                  <a:close/>
                  <a:moveTo>
                    <a:pt x="294" y="46"/>
                  </a:moveTo>
                  <a:cubicBezTo>
                    <a:pt x="294" y="170"/>
                    <a:pt x="294" y="170"/>
                    <a:pt x="294" y="170"/>
                  </a:cubicBezTo>
                  <a:cubicBezTo>
                    <a:pt x="329" y="169"/>
                    <a:pt x="329" y="169"/>
                    <a:pt x="329" y="169"/>
                  </a:cubicBezTo>
                  <a:cubicBezTo>
                    <a:pt x="355" y="46"/>
                    <a:pt x="355" y="46"/>
                    <a:pt x="355" y="46"/>
                  </a:cubicBezTo>
                  <a:cubicBezTo>
                    <a:pt x="294" y="46"/>
                    <a:pt x="294" y="46"/>
                    <a:pt x="294" y="46"/>
                  </a:cubicBezTo>
                  <a:close/>
                  <a:moveTo>
                    <a:pt x="133" y="290"/>
                  </a:moveTo>
                  <a:cubicBezTo>
                    <a:pt x="153" y="290"/>
                    <a:pt x="169" y="306"/>
                    <a:pt x="169" y="326"/>
                  </a:cubicBezTo>
                  <a:cubicBezTo>
                    <a:pt x="169" y="347"/>
                    <a:pt x="153" y="363"/>
                    <a:pt x="133" y="363"/>
                  </a:cubicBezTo>
                  <a:cubicBezTo>
                    <a:pt x="113" y="363"/>
                    <a:pt x="97" y="347"/>
                    <a:pt x="97" y="326"/>
                  </a:cubicBezTo>
                  <a:cubicBezTo>
                    <a:pt x="97" y="306"/>
                    <a:pt x="113" y="290"/>
                    <a:pt x="133" y="290"/>
                  </a:cubicBezTo>
                  <a:close/>
                  <a:moveTo>
                    <a:pt x="302" y="290"/>
                  </a:moveTo>
                  <a:cubicBezTo>
                    <a:pt x="322" y="290"/>
                    <a:pt x="338" y="306"/>
                    <a:pt x="338" y="326"/>
                  </a:cubicBezTo>
                  <a:cubicBezTo>
                    <a:pt x="338" y="347"/>
                    <a:pt x="322" y="363"/>
                    <a:pt x="302" y="363"/>
                  </a:cubicBezTo>
                  <a:cubicBezTo>
                    <a:pt x="282" y="363"/>
                    <a:pt x="265" y="347"/>
                    <a:pt x="265" y="326"/>
                  </a:cubicBezTo>
                  <a:cubicBezTo>
                    <a:pt x="265" y="306"/>
                    <a:pt x="282" y="290"/>
                    <a:pt x="302" y="29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8" name="Group 20">
            <a:extLst>
              <a:ext uri="{FF2B5EF4-FFF2-40B4-BE49-F238E27FC236}">
                <a16:creationId xmlns:a16="http://schemas.microsoft.com/office/drawing/2014/main" id="{AACA81E3-D4C2-43A2-956A-F1D83B53B293}"/>
              </a:ext>
            </a:extLst>
          </p:cNvPr>
          <p:cNvGrpSpPr/>
          <p:nvPr/>
        </p:nvGrpSpPr>
        <p:grpSpPr>
          <a:xfrm>
            <a:off x="3124199" y="1241402"/>
            <a:ext cx="816864" cy="814910"/>
            <a:chOff x="3124200" y="2014498"/>
            <a:chExt cx="816864" cy="814910"/>
          </a:xfrm>
        </p:grpSpPr>
        <p:sp>
          <p:nvSpPr>
            <p:cNvPr id="27" name="îŝḷîḓé-Oval 21">
              <a:extLst>
                <a:ext uri="{FF2B5EF4-FFF2-40B4-BE49-F238E27FC236}">
                  <a16:creationId xmlns:a16="http://schemas.microsoft.com/office/drawing/2014/main" id="{CAFBED7D-62C0-4D0D-BA4F-3024DC9857F3}"/>
                </a:ext>
              </a:extLst>
            </p:cNvPr>
            <p:cNvSpPr/>
            <p:nvPr/>
          </p:nvSpPr>
          <p:spPr>
            <a:xfrm>
              <a:off x="3124200" y="2014498"/>
              <a:ext cx="816864" cy="81491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îŝḷîḓé-Freeform: Shape 22">
              <a:extLst>
                <a:ext uri="{FF2B5EF4-FFF2-40B4-BE49-F238E27FC236}">
                  <a16:creationId xmlns:a16="http://schemas.microsoft.com/office/drawing/2014/main" id="{C3F6BFB5-EF75-4563-9B04-765D3B351861}"/>
                </a:ext>
              </a:extLst>
            </p:cNvPr>
            <p:cNvSpPr/>
            <p:nvPr/>
          </p:nvSpPr>
          <p:spPr bwMode="auto">
            <a:xfrm>
              <a:off x="3379931" y="2253545"/>
              <a:ext cx="305403" cy="336816"/>
            </a:xfrm>
            <a:custGeom>
              <a:cxnLst>
                <a:cxn ang="0">
                  <a:pos x="96" y="56"/>
                </a:cxn>
                <a:cxn ang="0">
                  <a:pos x="79" y="47"/>
                </a:cxn>
                <a:cxn ang="0">
                  <a:pos x="71" y="64"/>
                </a:cxn>
                <a:cxn ang="0">
                  <a:pos x="76" y="67"/>
                </a:cxn>
                <a:cxn ang="0">
                  <a:pos x="80" y="59"/>
                </a:cxn>
                <a:cxn ang="0">
                  <a:pos x="86" y="78"/>
                </a:cxn>
                <a:cxn ang="0">
                  <a:pos x="92" y="76"/>
                </a:cxn>
                <a:cxn ang="0">
                  <a:pos x="86" y="57"/>
                </a:cxn>
                <a:cxn ang="0">
                  <a:pos x="93" y="61"/>
                </a:cxn>
                <a:cxn ang="0">
                  <a:pos x="96" y="56"/>
                </a:cxn>
                <a:cxn ang="0">
                  <a:pos x="103" y="28"/>
                </a:cxn>
                <a:cxn ang="0">
                  <a:pos x="119" y="76"/>
                </a:cxn>
                <a:cxn ang="0">
                  <a:pos x="118" y="79"/>
                </a:cxn>
                <a:cxn ang="0">
                  <a:pos x="67" y="95"/>
                </a:cxn>
                <a:cxn ang="0">
                  <a:pos x="65" y="94"/>
                </a:cxn>
                <a:cxn ang="0">
                  <a:pos x="49" y="46"/>
                </a:cxn>
                <a:cxn ang="0">
                  <a:pos x="50" y="43"/>
                </a:cxn>
                <a:cxn ang="0">
                  <a:pos x="100" y="27"/>
                </a:cxn>
                <a:cxn ang="0">
                  <a:pos x="103" y="28"/>
                </a:cxn>
                <a:cxn ang="0">
                  <a:pos x="62" y="115"/>
                </a:cxn>
                <a:cxn ang="0">
                  <a:pos x="52" y="110"/>
                </a:cxn>
                <a:cxn ang="0">
                  <a:pos x="47" y="120"/>
                </a:cxn>
                <a:cxn ang="0">
                  <a:pos x="57" y="125"/>
                </a:cxn>
                <a:cxn ang="0">
                  <a:pos x="62" y="115"/>
                </a:cxn>
                <a:cxn ang="0">
                  <a:pos x="69" y="112"/>
                </a:cxn>
                <a:cxn ang="0">
                  <a:pos x="59" y="132"/>
                </a:cxn>
                <a:cxn ang="0">
                  <a:pos x="40" y="122"/>
                </a:cxn>
                <a:cxn ang="0">
                  <a:pos x="50" y="103"/>
                </a:cxn>
                <a:cxn ang="0">
                  <a:pos x="69" y="112"/>
                </a:cxn>
                <a:cxn ang="0">
                  <a:pos x="116" y="89"/>
                </a:cxn>
                <a:cxn ang="0">
                  <a:pos x="69" y="104"/>
                </a:cxn>
                <a:cxn ang="0">
                  <a:pos x="73" y="111"/>
                </a:cxn>
                <a:cxn ang="0">
                  <a:pos x="73" y="111"/>
                </a:cxn>
                <a:cxn ang="0">
                  <a:pos x="118" y="96"/>
                </a:cxn>
                <a:cxn ang="0">
                  <a:pos x="121" y="92"/>
                </a:cxn>
                <a:cxn ang="0">
                  <a:pos x="116" y="89"/>
                </a:cxn>
                <a:cxn ang="0">
                  <a:pos x="3" y="21"/>
                </a:cxn>
                <a:cxn ang="0">
                  <a:pos x="12" y="3"/>
                </a:cxn>
                <a:cxn ang="0">
                  <a:pos x="31" y="12"/>
                </a:cxn>
                <a:cxn ang="0">
                  <a:pos x="59" y="99"/>
                </a:cxn>
                <a:cxn ang="0">
                  <a:pos x="51" y="98"/>
                </a:cxn>
                <a:cxn ang="0">
                  <a:pos x="23" y="14"/>
                </a:cxn>
                <a:cxn ang="0">
                  <a:pos x="15" y="10"/>
                </a:cxn>
                <a:cxn ang="0">
                  <a:pos x="10" y="19"/>
                </a:cxn>
                <a:cxn ang="0">
                  <a:pos x="8" y="23"/>
                </a:cxn>
                <a:cxn ang="0">
                  <a:pos x="3" y="21"/>
                </a:cxn>
              </a:cxnLst>
              <a:rect b="b" l="0" r="r" t="0"/>
              <a:pathLst>
                <a:path h="134" w="120">
                  <a:moveTo>
                    <a:pt x="96" y="56"/>
                  </a:moveTo>
                  <a:cubicBezTo>
                    <a:pt x="79" y="47"/>
                    <a:pt x="79" y="47"/>
                    <a:pt x="79" y="47"/>
                  </a:cubicBezTo>
                  <a:cubicBezTo>
                    <a:pt x="71" y="64"/>
                    <a:pt x="71" y="64"/>
                    <a:pt x="71" y="64"/>
                  </a:cubicBezTo>
                  <a:cubicBezTo>
                    <a:pt x="76" y="67"/>
                    <a:pt x="76" y="67"/>
                    <a:pt x="76" y="67"/>
                  </a:cubicBezTo>
                  <a:cubicBezTo>
                    <a:pt x="80" y="59"/>
                    <a:pt x="80" y="59"/>
                    <a:pt x="80" y="59"/>
                  </a:cubicBezTo>
                  <a:cubicBezTo>
                    <a:pt x="86" y="78"/>
                    <a:pt x="86" y="78"/>
                    <a:pt x="86" y="78"/>
                  </a:cubicBezTo>
                  <a:cubicBezTo>
                    <a:pt x="92" y="76"/>
                    <a:pt x="92" y="76"/>
                    <a:pt x="92" y="76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93" y="61"/>
                    <a:pt x="93" y="61"/>
                    <a:pt x="93" y="61"/>
                  </a:cubicBezTo>
                  <a:lnTo>
                    <a:pt x="96" y="56"/>
                  </a:lnTo>
                  <a:close/>
                  <a:moveTo>
                    <a:pt x="103" y="28"/>
                  </a:moveTo>
                  <a:cubicBezTo>
                    <a:pt x="119" y="76"/>
                    <a:pt x="119" y="76"/>
                    <a:pt x="119" y="76"/>
                  </a:cubicBezTo>
                  <a:cubicBezTo>
                    <a:pt x="119" y="77"/>
                    <a:pt x="119" y="78"/>
                    <a:pt x="118" y="79"/>
                  </a:cubicBezTo>
                  <a:cubicBezTo>
                    <a:pt x="67" y="95"/>
                    <a:pt x="67" y="95"/>
                    <a:pt x="67" y="95"/>
                  </a:cubicBezTo>
                  <a:cubicBezTo>
                    <a:pt x="66" y="96"/>
                    <a:pt x="65" y="95"/>
                    <a:pt x="65" y="94"/>
                  </a:cubicBezTo>
                  <a:cubicBezTo>
                    <a:pt x="49" y="46"/>
                    <a:pt x="49" y="46"/>
                    <a:pt x="49" y="46"/>
                  </a:cubicBezTo>
                  <a:cubicBezTo>
                    <a:pt x="49" y="45"/>
                    <a:pt x="49" y="44"/>
                    <a:pt x="50" y="43"/>
                  </a:cubicBezTo>
                  <a:cubicBezTo>
                    <a:pt x="100" y="27"/>
                    <a:pt x="100" y="27"/>
                    <a:pt x="100" y="27"/>
                  </a:cubicBezTo>
                  <a:cubicBezTo>
                    <a:pt x="101" y="27"/>
                    <a:pt x="102" y="27"/>
                    <a:pt x="103" y="28"/>
                  </a:cubicBezTo>
                  <a:moveTo>
                    <a:pt x="62" y="115"/>
                  </a:moveTo>
                  <a:cubicBezTo>
                    <a:pt x="60" y="111"/>
                    <a:pt x="56" y="109"/>
                    <a:pt x="52" y="110"/>
                  </a:cubicBezTo>
                  <a:cubicBezTo>
                    <a:pt x="48" y="111"/>
                    <a:pt x="46" y="116"/>
                    <a:pt x="47" y="120"/>
                  </a:cubicBezTo>
                  <a:cubicBezTo>
                    <a:pt x="48" y="124"/>
                    <a:pt x="53" y="126"/>
                    <a:pt x="57" y="125"/>
                  </a:cubicBezTo>
                  <a:cubicBezTo>
                    <a:pt x="61" y="123"/>
                    <a:pt x="63" y="119"/>
                    <a:pt x="62" y="115"/>
                  </a:cubicBezTo>
                  <a:moveTo>
                    <a:pt x="69" y="112"/>
                  </a:moveTo>
                  <a:cubicBezTo>
                    <a:pt x="72" y="120"/>
                    <a:pt x="67" y="129"/>
                    <a:pt x="59" y="132"/>
                  </a:cubicBezTo>
                  <a:cubicBezTo>
                    <a:pt x="51" y="134"/>
                    <a:pt x="42" y="130"/>
                    <a:pt x="40" y="122"/>
                  </a:cubicBezTo>
                  <a:cubicBezTo>
                    <a:pt x="37" y="114"/>
                    <a:pt x="41" y="105"/>
                    <a:pt x="50" y="103"/>
                  </a:cubicBezTo>
                  <a:cubicBezTo>
                    <a:pt x="58" y="100"/>
                    <a:pt x="66" y="104"/>
                    <a:pt x="69" y="112"/>
                  </a:cubicBezTo>
                  <a:moveTo>
                    <a:pt x="116" y="89"/>
                  </a:moveTo>
                  <a:cubicBezTo>
                    <a:pt x="69" y="104"/>
                    <a:pt x="69" y="104"/>
                    <a:pt x="69" y="104"/>
                  </a:cubicBezTo>
                  <a:cubicBezTo>
                    <a:pt x="70" y="106"/>
                    <a:pt x="72" y="109"/>
                    <a:pt x="73" y="111"/>
                  </a:cubicBezTo>
                  <a:cubicBezTo>
                    <a:pt x="73" y="111"/>
                    <a:pt x="73" y="111"/>
                    <a:pt x="73" y="111"/>
                  </a:cubicBezTo>
                  <a:cubicBezTo>
                    <a:pt x="118" y="96"/>
                    <a:pt x="118" y="96"/>
                    <a:pt x="118" y="96"/>
                  </a:cubicBezTo>
                  <a:cubicBezTo>
                    <a:pt x="120" y="96"/>
                    <a:pt x="121" y="94"/>
                    <a:pt x="121" y="92"/>
                  </a:cubicBezTo>
                  <a:cubicBezTo>
                    <a:pt x="120" y="89"/>
                    <a:pt x="118" y="88"/>
                    <a:pt x="116" y="89"/>
                  </a:cubicBezTo>
                  <a:moveTo>
                    <a:pt x="3" y="21"/>
                  </a:moveTo>
                  <a:cubicBezTo>
                    <a:pt x="0" y="13"/>
                    <a:pt x="5" y="5"/>
                    <a:pt x="12" y="3"/>
                  </a:cubicBezTo>
                  <a:cubicBezTo>
                    <a:pt x="20" y="0"/>
                    <a:pt x="28" y="4"/>
                    <a:pt x="31" y="12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7" y="98"/>
                    <a:pt x="54" y="98"/>
                    <a:pt x="51" y="98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2" y="11"/>
                    <a:pt x="18" y="9"/>
                    <a:pt x="15" y="10"/>
                  </a:cubicBezTo>
                  <a:cubicBezTo>
                    <a:pt x="11" y="11"/>
                    <a:pt x="9" y="15"/>
                    <a:pt x="10" y="19"/>
                  </a:cubicBezTo>
                  <a:cubicBezTo>
                    <a:pt x="11" y="21"/>
                    <a:pt x="10" y="23"/>
                    <a:pt x="8" y="23"/>
                  </a:cubicBezTo>
                  <a:cubicBezTo>
                    <a:pt x="6" y="24"/>
                    <a:pt x="4" y="23"/>
                    <a:pt x="3" y="2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9" name="Group 23">
            <a:extLst>
              <a:ext uri="{FF2B5EF4-FFF2-40B4-BE49-F238E27FC236}">
                <a16:creationId xmlns:a16="http://schemas.microsoft.com/office/drawing/2014/main" id="{8F961670-55F8-4709-85D2-40D50D7F4C0C}"/>
              </a:ext>
            </a:extLst>
          </p:cNvPr>
          <p:cNvGrpSpPr/>
          <p:nvPr/>
        </p:nvGrpSpPr>
        <p:grpSpPr>
          <a:xfrm>
            <a:off x="3124199" y="3355604"/>
            <a:ext cx="816864" cy="814910"/>
            <a:chOff x="3124200" y="3768269"/>
            <a:chExt cx="816864" cy="814910"/>
          </a:xfrm>
        </p:grpSpPr>
        <p:sp>
          <p:nvSpPr>
            <p:cNvPr id="25" name="îŝḷîḓé-Oval 24">
              <a:extLst>
                <a:ext uri="{FF2B5EF4-FFF2-40B4-BE49-F238E27FC236}">
                  <a16:creationId xmlns:a16="http://schemas.microsoft.com/office/drawing/2014/main" id="{4B9CDC1F-0313-4F21-9C54-FA6F8C3A2337}"/>
                </a:ext>
              </a:extLst>
            </p:cNvPr>
            <p:cNvSpPr/>
            <p:nvPr/>
          </p:nvSpPr>
          <p:spPr>
            <a:xfrm>
              <a:off x="3124200" y="3768269"/>
              <a:ext cx="816864" cy="81491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îŝḷîḓé-Freeform: Shape 25">
              <a:extLst>
                <a:ext uri="{FF2B5EF4-FFF2-40B4-BE49-F238E27FC236}">
                  <a16:creationId xmlns:a16="http://schemas.microsoft.com/office/drawing/2014/main" id="{C183AFB4-0BAD-4E29-9A26-9B6F223E3CCB}"/>
                </a:ext>
              </a:extLst>
            </p:cNvPr>
            <p:cNvSpPr/>
            <p:nvPr/>
          </p:nvSpPr>
          <p:spPr bwMode="auto">
            <a:xfrm>
              <a:off x="3375470" y="4043962"/>
              <a:ext cx="314325" cy="263525"/>
            </a:xfrm>
            <a:custGeom>
              <a:cxnLst>
                <a:cxn ang="0">
                  <a:pos x="328" y="102"/>
                </a:cxn>
                <a:cxn ang="0">
                  <a:pos x="328" y="80"/>
                </a:cxn>
                <a:cxn ang="0">
                  <a:pos x="245" y="98"/>
                </a:cxn>
                <a:cxn ang="0">
                  <a:pos x="220" y="118"/>
                </a:cxn>
                <a:cxn ang="0">
                  <a:pos x="220" y="107"/>
                </a:cxn>
                <a:cxn ang="0">
                  <a:pos x="328" y="32"/>
                </a:cxn>
                <a:cxn ang="0">
                  <a:pos x="327" y="13"/>
                </a:cxn>
                <a:cxn ang="0">
                  <a:pos x="341" y="6"/>
                </a:cxn>
                <a:cxn ang="0">
                  <a:pos x="396" y="56"/>
                </a:cxn>
                <a:cxn ang="0">
                  <a:pos x="344" y="107"/>
                </a:cxn>
                <a:cxn ang="0">
                  <a:pos x="328" y="102"/>
                </a:cxn>
                <a:cxn ang="0">
                  <a:pos x="326" y="207"/>
                </a:cxn>
                <a:cxn ang="0">
                  <a:pos x="350" y="148"/>
                </a:cxn>
                <a:cxn ang="0">
                  <a:pos x="381" y="114"/>
                </a:cxn>
                <a:cxn ang="0">
                  <a:pos x="391" y="155"/>
                </a:cxn>
                <a:cxn ang="0">
                  <a:pos x="344" y="261"/>
                </a:cxn>
                <a:cxn ang="0">
                  <a:pos x="134" y="261"/>
                </a:cxn>
                <a:cxn ang="0">
                  <a:pos x="82" y="126"/>
                </a:cxn>
                <a:cxn ang="0">
                  <a:pos x="67" y="115"/>
                </a:cxn>
                <a:cxn ang="0">
                  <a:pos x="41" y="115"/>
                </a:cxn>
                <a:cxn ang="0">
                  <a:pos x="42" y="72"/>
                </a:cxn>
                <a:cxn ang="0">
                  <a:pos x="100" y="72"/>
                </a:cxn>
                <a:cxn ang="0">
                  <a:pos x="118" y="95"/>
                </a:cxn>
                <a:cxn ang="0">
                  <a:pos x="159" y="207"/>
                </a:cxn>
                <a:cxn ang="0">
                  <a:pos x="179" y="220"/>
                </a:cxn>
                <a:cxn ang="0">
                  <a:pos x="310" y="220"/>
                </a:cxn>
                <a:cxn ang="0">
                  <a:pos x="326" y="207"/>
                </a:cxn>
                <a:cxn ang="0">
                  <a:pos x="186" y="273"/>
                </a:cxn>
                <a:cxn ang="0">
                  <a:pos x="220" y="301"/>
                </a:cxn>
                <a:cxn ang="0">
                  <a:pos x="186" y="334"/>
                </a:cxn>
                <a:cxn ang="0">
                  <a:pos x="153" y="301"/>
                </a:cxn>
                <a:cxn ang="0">
                  <a:pos x="186" y="273"/>
                </a:cxn>
                <a:cxn ang="0">
                  <a:pos x="298" y="273"/>
                </a:cxn>
                <a:cxn ang="0">
                  <a:pos x="332" y="301"/>
                </a:cxn>
                <a:cxn ang="0">
                  <a:pos x="298" y="334"/>
                </a:cxn>
                <a:cxn ang="0">
                  <a:pos x="264" y="301"/>
                </a:cxn>
                <a:cxn ang="0">
                  <a:pos x="298" y="273"/>
                </a:cxn>
              </a:cxnLst>
              <a:rect b="b" l="0" r="r" t="0"/>
              <a:pathLst>
                <a:path h="334" w="399">
                  <a:moveTo>
                    <a:pt x="328" y="102"/>
                  </a:moveTo>
                  <a:cubicBezTo>
                    <a:pt x="327" y="90"/>
                    <a:pt x="328" y="80"/>
                    <a:pt x="328" y="80"/>
                  </a:cubicBezTo>
                  <a:cubicBezTo>
                    <a:pt x="328" y="80"/>
                    <a:pt x="279" y="72"/>
                    <a:pt x="245" y="98"/>
                  </a:cubicBezTo>
                  <a:cubicBezTo>
                    <a:pt x="224" y="111"/>
                    <a:pt x="221" y="116"/>
                    <a:pt x="220" y="118"/>
                  </a:cubicBezTo>
                  <a:cubicBezTo>
                    <a:pt x="220" y="118"/>
                    <a:pt x="217" y="116"/>
                    <a:pt x="220" y="107"/>
                  </a:cubicBezTo>
                  <a:cubicBezTo>
                    <a:pt x="248" y="31"/>
                    <a:pt x="328" y="32"/>
                    <a:pt x="328" y="32"/>
                  </a:cubicBezTo>
                  <a:cubicBezTo>
                    <a:pt x="328" y="32"/>
                    <a:pt x="327" y="25"/>
                    <a:pt x="327" y="13"/>
                  </a:cubicBezTo>
                  <a:cubicBezTo>
                    <a:pt x="327" y="0"/>
                    <a:pt x="332" y="0"/>
                    <a:pt x="341" y="6"/>
                  </a:cubicBezTo>
                  <a:cubicBezTo>
                    <a:pt x="361" y="23"/>
                    <a:pt x="396" y="56"/>
                    <a:pt x="396" y="56"/>
                  </a:cubicBezTo>
                  <a:cubicBezTo>
                    <a:pt x="396" y="56"/>
                    <a:pt x="363" y="88"/>
                    <a:pt x="344" y="107"/>
                  </a:cubicBezTo>
                  <a:cubicBezTo>
                    <a:pt x="335" y="116"/>
                    <a:pt x="328" y="119"/>
                    <a:pt x="328" y="102"/>
                  </a:cubicBezTo>
                  <a:close/>
                  <a:moveTo>
                    <a:pt x="326" y="207"/>
                  </a:moveTo>
                  <a:cubicBezTo>
                    <a:pt x="335" y="186"/>
                    <a:pt x="344" y="162"/>
                    <a:pt x="350" y="148"/>
                  </a:cubicBezTo>
                  <a:cubicBezTo>
                    <a:pt x="354" y="138"/>
                    <a:pt x="362" y="108"/>
                    <a:pt x="381" y="114"/>
                  </a:cubicBezTo>
                  <a:cubicBezTo>
                    <a:pt x="399" y="121"/>
                    <a:pt x="399" y="130"/>
                    <a:pt x="391" y="155"/>
                  </a:cubicBezTo>
                  <a:cubicBezTo>
                    <a:pt x="351" y="260"/>
                    <a:pt x="350" y="261"/>
                    <a:pt x="344" y="261"/>
                  </a:cubicBezTo>
                  <a:cubicBezTo>
                    <a:pt x="324" y="261"/>
                    <a:pt x="218" y="261"/>
                    <a:pt x="134" y="261"/>
                  </a:cubicBezTo>
                  <a:cubicBezTo>
                    <a:pt x="126" y="261"/>
                    <a:pt x="93" y="162"/>
                    <a:pt x="82" y="126"/>
                  </a:cubicBezTo>
                  <a:cubicBezTo>
                    <a:pt x="79" y="118"/>
                    <a:pt x="74" y="115"/>
                    <a:pt x="67" y="115"/>
                  </a:cubicBezTo>
                  <a:cubicBezTo>
                    <a:pt x="58" y="115"/>
                    <a:pt x="50" y="115"/>
                    <a:pt x="41" y="115"/>
                  </a:cubicBezTo>
                  <a:cubicBezTo>
                    <a:pt x="0" y="115"/>
                    <a:pt x="0" y="72"/>
                    <a:pt x="42" y="72"/>
                  </a:cubicBezTo>
                  <a:cubicBezTo>
                    <a:pt x="71" y="72"/>
                    <a:pt x="89" y="72"/>
                    <a:pt x="100" y="72"/>
                  </a:cubicBezTo>
                  <a:cubicBezTo>
                    <a:pt x="110" y="72"/>
                    <a:pt x="115" y="85"/>
                    <a:pt x="118" y="95"/>
                  </a:cubicBezTo>
                  <a:cubicBezTo>
                    <a:pt x="129" y="124"/>
                    <a:pt x="149" y="179"/>
                    <a:pt x="159" y="207"/>
                  </a:cubicBezTo>
                  <a:cubicBezTo>
                    <a:pt x="162" y="217"/>
                    <a:pt x="169" y="220"/>
                    <a:pt x="179" y="220"/>
                  </a:cubicBezTo>
                  <a:cubicBezTo>
                    <a:pt x="208" y="220"/>
                    <a:pt x="281" y="220"/>
                    <a:pt x="310" y="220"/>
                  </a:cubicBezTo>
                  <a:cubicBezTo>
                    <a:pt x="320" y="220"/>
                    <a:pt x="324" y="216"/>
                    <a:pt x="326" y="207"/>
                  </a:cubicBezTo>
                  <a:close/>
                  <a:moveTo>
                    <a:pt x="186" y="273"/>
                  </a:moveTo>
                  <a:cubicBezTo>
                    <a:pt x="203" y="273"/>
                    <a:pt x="220" y="284"/>
                    <a:pt x="220" y="301"/>
                  </a:cubicBezTo>
                  <a:cubicBezTo>
                    <a:pt x="220" y="317"/>
                    <a:pt x="203" y="334"/>
                    <a:pt x="186" y="334"/>
                  </a:cubicBezTo>
                  <a:cubicBezTo>
                    <a:pt x="169" y="334"/>
                    <a:pt x="153" y="317"/>
                    <a:pt x="153" y="301"/>
                  </a:cubicBezTo>
                  <a:cubicBezTo>
                    <a:pt x="153" y="284"/>
                    <a:pt x="169" y="273"/>
                    <a:pt x="186" y="273"/>
                  </a:cubicBezTo>
                  <a:close/>
                  <a:moveTo>
                    <a:pt x="298" y="273"/>
                  </a:moveTo>
                  <a:cubicBezTo>
                    <a:pt x="315" y="273"/>
                    <a:pt x="332" y="283"/>
                    <a:pt x="332" y="301"/>
                  </a:cubicBezTo>
                  <a:cubicBezTo>
                    <a:pt x="332" y="318"/>
                    <a:pt x="315" y="334"/>
                    <a:pt x="298" y="334"/>
                  </a:cubicBezTo>
                  <a:cubicBezTo>
                    <a:pt x="280" y="334"/>
                    <a:pt x="264" y="318"/>
                    <a:pt x="264" y="301"/>
                  </a:cubicBezTo>
                  <a:cubicBezTo>
                    <a:pt x="264" y="283"/>
                    <a:pt x="280" y="273"/>
                    <a:pt x="298" y="27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0" name="Group 26">
            <a:extLst>
              <a:ext uri="{FF2B5EF4-FFF2-40B4-BE49-F238E27FC236}">
                <a16:creationId xmlns:a16="http://schemas.microsoft.com/office/drawing/2014/main" id="{F97D3EFD-E9FE-4118-9D81-84D86C215F97}"/>
              </a:ext>
            </a:extLst>
          </p:cNvPr>
          <p:cNvGrpSpPr/>
          <p:nvPr/>
        </p:nvGrpSpPr>
        <p:grpSpPr>
          <a:xfrm>
            <a:off x="5202935" y="3355604"/>
            <a:ext cx="816864" cy="814910"/>
            <a:chOff x="5202936" y="3768269"/>
            <a:chExt cx="816864" cy="814910"/>
          </a:xfrm>
        </p:grpSpPr>
        <p:sp>
          <p:nvSpPr>
            <p:cNvPr id="23" name="îŝḷîḓé-Oval 27">
              <a:extLst>
                <a:ext uri="{FF2B5EF4-FFF2-40B4-BE49-F238E27FC236}">
                  <a16:creationId xmlns:a16="http://schemas.microsoft.com/office/drawing/2014/main" id="{325CE09B-D2A8-4D5E-ADF6-BFE293DF132A}"/>
                </a:ext>
              </a:extLst>
            </p:cNvPr>
            <p:cNvSpPr/>
            <p:nvPr/>
          </p:nvSpPr>
          <p:spPr>
            <a:xfrm>
              <a:off x="5202936" y="3768269"/>
              <a:ext cx="816864" cy="81491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îŝḷîḓé-Freeform: Shape 28">
              <a:extLst>
                <a:ext uri="{FF2B5EF4-FFF2-40B4-BE49-F238E27FC236}">
                  <a16:creationId xmlns:a16="http://schemas.microsoft.com/office/drawing/2014/main" id="{6FC58C40-F156-4009-8BB9-53C8E7A763F7}"/>
                </a:ext>
              </a:extLst>
            </p:cNvPr>
            <p:cNvSpPr/>
            <p:nvPr/>
          </p:nvSpPr>
          <p:spPr bwMode="auto">
            <a:xfrm>
              <a:off x="5454206" y="4045549"/>
              <a:ext cx="314325" cy="260350"/>
            </a:xfrm>
            <a:custGeom>
              <a:cxnLst>
                <a:cxn ang="0">
                  <a:pos x="390" y="156"/>
                </a:cxn>
                <a:cxn ang="0">
                  <a:pos x="344" y="260"/>
                </a:cxn>
                <a:cxn ang="0">
                  <a:pos x="134" y="260"/>
                </a:cxn>
                <a:cxn ang="0">
                  <a:pos x="82" y="128"/>
                </a:cxn>
                <a:cxn ang="0">
                  <a:pos x="68" y="116"/>
                </a:cxn>
                <a:cxn ang="0">
                  <a:pos x="41" y="116"/>
                </a:cxn>
                <a:cxn ang="0">
                  <a:pos x="42" y="74"/>
                </a:cxn>
                <a:cxn ang="0">
                  <a:pos x="100" y="74"/>
                </a:cxn>
                <a:cxn ang="0">
                  <a:pos x="118" y="97"/>
                </a:cxn>
                <a:cxn ang="0">
                  <a:pos x="159" y="207"/>
                </a:cxn>
                <a:cxn ang="0">
                  <a:pos x="179" y="220"/>
                </a:cxn>
                <a:cxn ang="0">
                  <a:pos x="310" y="220"/>
                </a:cxn>
                <a:cxn ang="0">
                  <a:pos x="326" y="207"/>
                </a:cxn>
                <a:cxn ang="0">
                  <a:pos x="350" y="149"/>
                </a:cxn>
                <a:cxn ang="0">
                  <a:pos x="381" y="116"/>
                </a:cxn>
                <a:cxn ang="0">
                  <a:pos x="390" y="156"/>
                </a:cxn>
                <a:cxn ang="0">
                  <a:pos x="305" y="210"/>
                </a:cxn>
                <a:cxn ang="0">
                  <a:pos x="180" y="210"/>
                </a:cxn>
                <a:cxn ang="0">
                  <a:pos x="167" y="196"/>
                </a:cxn>
                <a:cxn ang="0">
                  <a:pos x="128" y="90"/>
                </a:cxn>
                <a:cxn ang="0">
                  <a:pos x="141" y="77"/>
                </a:cxn>
                <a:cxn ang="0">
                  <a:pos x="171" y="77"/>
                </a:cxn>
                <a:cxn ang="0">
                  <a:pos x="171" y="13"/>
                </a:cxn>
                <a:cxn ang="0">
                  <a:pos x="185" y="0"/>
                </a:cxn>
                <a:cxn ang="0">
                  <a:pos x="254" y="0"/>
                </a:cxn>
                <a:cxn ang="0">
                  <a:pos x="268" y="13"/>
                </a:cxn>
                <a:cxn ang="0">
                  <a:pos x="268" y="47"/>
                </a:cxn>
                <a:cxn ang="0">
                  <a:pos x="306" y="47"/>
                </a:cxn>
                <a:cxn ang="0">
                  <a:pos x="314" y="55"/>
                </a:cxn>
                <a:cxn ang="0">
                  <a:pos x="314" y="77"/>
                </a:cxn>
                <a:cxn ang="0">
                  <a:pos x="348" y="77"/>
                </a:cxn>
                <a:cxn ang="0">
                  <a:pos x="362" y="90"/>
                </a:cxn>
                <a:cxn ang="0">
                  <a:pos x="318" y="196"/>
                </a:cxn>
                <a:cxn ang="0">
                  <a:pos x="305" y="210"/>
                </a:cxn>
                <a:cxn ang="0">
                  <a:pos x="186" y="272"/>
                </a:cxn>
                <a:cxn ang="0">
                  <a:pos x="220" y="299"/>
                </a:cxn>
                <a:cxn ang="0">
                  <a:pos x="186" y="331"/>
                </a:cxn>
                <a:cxn ang="0">
                  <a:pos x="152" y="299"/>
                </a:cxn>
                <a:cxn ang="0">
                  <a:pos x="186" y="272"/>
                </a:cxn>
                <a:cxn ang="0">
                  <a:pos x="298" y="272"/>
                </a:cxn>
                <a:cxn ang="0">
                  <a:pos x="331" y="299"/>
                </a:cxn>
                <a:cxn ang="0">
                  <a:pos x="298" y="331"/>
                </a:cxn>
                <a:cxn ang="0">
                  <a:pos x="264" y="299"/>
                </a:cxn>
                <a:cxn ang="0">
                  <a:pos x="298" y="272"/>
                </a:cxn>
              </a:cxnLst>
              <a:rect b="b" l="0" r="r" t="0"/>
              <a:pathLst>
                <a:path h="331" w="399">
                  <a:moveTo>
                    <a:pt x="390" y="156"/>
                  </a:moveTo>
                  <a:cubicBezTo>
                    <a:pt x="351" y="259"/>
                    <a:pt x="350" y="260"/>
                    <a:pt x="344" y="260"/>
                  </a:cubicBezTo>
                  <a:cubicBezTo>
                    <a:pt x="324" y="260"/>
                    <a:pt x="218" y="260"/>
                    <a:pt x="134" y="260"/>
                  </a:cubicBezTo>
                  <a:cubicBezTo>
                    <a:pt x="126" y="260"/>
                    <a:pt x="93" y="163"/>
                    <a:pt x="82" y="128"/>
                  </a:cubicBezTo>
                  <a:cubicBezTo>
                    <a:pt x="79" y="119"/>
                    <a:pt x="74" y="116"/>
                    <a:pt x="68" y="116"/>
                  </a:cubicBezTo>
                  <a:cubicBezTo>
                    <a:pt x="58" y="116"/>
                    <a:pt x="50" y="116"/>
                    <a:pt x="41" y="116"/>
                  </a:cubicBezTo>
                  <a:cubicBezTo>
                    <a:pt x="0" y="116"/>
                    <a:pt x="0" y="74"/>
                    <a:pt x="42" y="74"/>
                  </a:cubicBezTo>
                  <a:cubicBezTo>
                    <a:pt x="71" y="74"/>
                    <a:pt x="89" y="74"/>
                    <a:pt x="100" y="74"/>
                  </a:cubicBezTo>
                  <a:cubicBezTo>
                    <a:pt x="110" y="74"/>
                    <a:pt x="115" y="87"/>
                    <a:pt x="118" y="97"/>
                  </a:cubicBezTo>
                  <a:cubicBezTo>
                    <a:pt x="129" y="125"/>
                    <a:pt x="149" y="180"/>
                    <a:pt x="159" y="207"/>
                  </a:cubicBezTo>
                  <a:cubicBezTo>
                    <a:pt x="163" y="217"/>
                    <a:pt x="169" y="220"/>
                    <a:pt x="179" y="220"/>
                  </a:cubicBezTo>
                  <a:cubicBezTo>
                    <a:pt x="208" y="220"/>
                    <a:pt x="281" y="220"/>
                    <a:pt x="310" y="220"/>
                  </a:cubicBezTo>
                  <a:cubicBezTo>
                    <a:pt x="320" y="220"/>
                    <a:pt x="324" y="215"/>
                    <a:pt x="326" y="207"/>
                  </a:cubicBezTo>
                  <a:cubicBezTo>
                    <a:pt x="335" y="186"/>
                    <a:pt x="344" y="163"/>
                    <a:pt x="350" y="149"/>
                  </a:cubicBezTo>
                  <a:cubicBezTo>
                    <a:pt x="354" y="139"/>
                    <a:pt x="362" y="110"/>
                    <a:pt x="381" y="116"/>
                  </a:cubicBezTo>
                  <a:cubicBezTo>
                    <a:pt x="399" y="123"/>
                    <a:pt x="399" y="131"/>
                    <a:pt x="390" y="156"/>
                  </a:cubicBezTo>
                  <a:close/>
                  <a:moveTo>
                    <a:pt x="305" y="210"/>
                  </a:moveTo>
                  <a:cubicBezTo>
                    <a:pt x="180" y="210"/>
                    <a:pt x="180" y="210"/>
                    <a:pt x="180" y="210"/>
                  </a:cubicBezTo>
                  <a:cubicBezTo>
                    <a:pt x="173" y="210"/>
                    <a:pt x="170" y="204"/>
                    <a:pt x="167" y="196"/>
                  </a:cubicBezTo>
                  <a:cubicBezTo>
                    <a:pt x="128" y="90"/>
                    <a:pt x="128" y="90"/>
                    <a:pt x="128" y="90"/>
                  </a:cubicBezTo>
                  <a:cubicBezTo>
                    <a:pt x="128" y="83"/>
                    <a:pt x="134" y="77"/>
                    <a:pt x="141" y="77"/>
                  </a:cubicBezTo>
                  <a:cubicBezTo>
                    <a:pt x="171" y="77"/>
                    <a:pt x="171" y="77"/>
                    <a:pt x="171" y="77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1" y="6"/>
                    <a:pt x="178" y="0"/>
                    <a:pt x="185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62" y="0"/>
                    <a:pt x="268" y="6"/>
                    <a:pt x="268" y="13"/>
                  </a:cubicBezTo>
                  <a:cubicBezTo>
                    <a:pt x="268" y="47"/>
                    <a:pt x="268" y="47"/>
                    <a:pt x="268" y="47"/>
                  </a:cubicBezTo>
                  <a:cubicBezTo>
                    <a:pt x="306" y="47"/>
                    <a:pt x="306" y="47"/>
                    <a:pt x="306" y="47"/>
                  </a:cubicBezTo>
                  <a:cubicBezTo>
                    <a:pt x="310" y="47"/>
                    <a:pt x="314" y="51"/>
                    <a:pt x="314" y="55"/>
                  </a:cubicBezTo>
                  <a:cubicBezTo>
                    <a:pt x="314" y="77"/>
                    <a:pt x="314" y="77"/>
                    <a:pt x="314" y="77"/>
                  </a:cubicBezTo>
                  <a:cubicBezTo>
                    <a:pt x="348" y="77"/>
                    <a:pt x="348" y="77"/>
                    <a:pt x="348" y="77"/>
                  </a:cubicBezTo>
                  <a:cubicBezTo>
                    <a:pt x="356" y="77"/>
                    <a:pt x="362" y="83"/>
                    <a:pt x="362" y="90"/>
                  </a:cubicBezTo>
                  <a:cubicBezTo>
                    <a:pt x="318" y="196"/>
                    <a:pt x="318" y="196"/>
                    <a:pt x="318" y="196"/>
                  </a:cubicBezTo>
                  <a:cubicBezTo>
                    <a:pt x="315" y="205"/>
                    <a:pt x="312" y="210"/>
                    <a:pt x="305" y="210"/>
                  </a:cubicBezTo>
                  <a:close/>
                  <a:moveTo>
                    <a:pt x="186" y="272"/>
                  </a:moveTo>
                  <a:cubicBezTo>
                    <a:pt x="203" y="272"/>
                    <a:pt x="220" y="283"/>
                    <a:pt x="220" y="299"/>
                  </a:cubicBezTo>
                  <a:cubicBezTo>
                    <a:pt x="220" y="315"/>
                    <a:pt x="203" y="331"/>
                    <a:pt x="186" y="331"/>
                  </a:cubicBezTo>
                  <a:cubicBezTo>
                    <a:pt x="170" y="331"/>
                    <a:pt x="152" y="315"/>
                    <a:pt x="152" y="299"/>
                  </a:cubicBezTo>
                  <a:cubicBezTo>
                    <a:pt x="152" y="283"/>
                    <a:pt x="170" y="272"/>
                    <a:pt x="186" y="272"/>
                  </a:cubicBezTo>
                  <a:close/>
                  <a:moveTo>
                    <a:pt x="298" y="272"/>
                  </a:moveTo>
                  <a:cubicBezTo>
                    <a:pt x="315" y="272"/>
                    <a:pt x="331" y="282"/>
                    <a:pt x="331" y="299"/>
                  </a:cubicBezTo>
                  <a:cubicBezTo>
                    <a:pt x="331" y="316"/>
                    <a:pt x="315" y="331"/>
                    <a:pt x="298" y="331"/>
                  </a:cubicBezTo>
                  <a:cubicBezTo>
                    <a:pt x="280" y="331"/>
                    <a:pt x="264" y="316"/>
                    <a:pt x="264" y="299"/>
                  </a:cubicBezTo>
                  <a:cubicBezTo>
                    <a:pt x="264" y="282"/>
                    <a:pt x="280" y="272"/>
                    <a:pt x="298" y="27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40" name="组合 39">
            <a:extLst>
              <a:ext uri="{FF2B5EF4-FFF2-40B4-BE49-F238E27FC236}">
                <a16:creationId xmlns:a16="http://schemas.microsoft.com/office/drawing/2014/main" id="{46BB08F7-9FD8-4BCE-BBF6-207C6B9F9406}"/>
              </a:ext>
            </a:extLst>
          </p:cNvPr>
          <p:cNvGrpSpPr/>
          <p:nvPr/>
        </p:nvGrpSpPr>
        <p:grpSpPr>
          <a:xfrm>
            <a:off x="539751" y="1341200"/>
            <a:ext cx="8064497" cy="2859690"/>
            <a:chOff x="539751" y="1341200"/>
            <a:chExt cx="8064497" cy="2859690"/>
          </a:xfrm>
        </p:grpSpPr>
        <p:grpSp>
          <p:nvGrpSpPr>
            <p:cNvPr id="11" name="Group 29">
              <a:extLst>
                <a:ext uri="{FF2B5EF4-FFF2-40B4-BE49-F238E27FC236}">
                  <a16:creationId xmlns:a16="http://schemas.microsoft.com/office/drawing/2014/main" id="{4E4E53F0-D520-4677-8ED2-65A300A653A5}"/>
                </a:ext>
              </a:extLst>
            </p:cNvPr>
            <p:cNvGrpSpPr/>
            <p:nvPr/>
          </p:nvGrpSpPr>
          <p:grpSpPr>
            <a:xfrm>
              <a:off x="539751" y="1341200"/>
              <a:ext cx="2584449" cy="615313"/>
              <a:chOff x="719668" y="1788266"/>
              <a:chExt cx="3445932" cy="820417"/>
            </a:xfrm>
          </p:grpSpPr>
          <p:sp>
            <p:nvSpPr>
              <p:cNvPr id="21" name="îŝḷîḓé-TextBox 32">
                <a:extLst>
                  <a:ext uri="{FF2B5EF4-FFF2-40B4-BE49-F238E27FC236}">
                    <a16:creationId xmlns:a16="http://schemas.microsoft.com/office/drawing/2014/main" id="{67B7CD98-3A09-4313-AC44-66B27D26C040}"/>
                  </a:ext>
                </a:extLst>
              </p:cNvPr>
              <p:cNvSpPr txBox="1"/>
              <p:nvPr/>
            </p:nvSpPr>
            <p:spPr>
              <a:xfrm>
                <a:off x="719668" y="1788266"/>
                <a:ext cx="3445932" cy="338554"/>
              </a:xfrm>
              <a:prstGeom prst="rect">
                <a:avLst/>
              </a:prstGeom>
              <a:noFill/>
            </p:spPr>
            <p:txBody>
              <a:bodyPr wrap="none">
                <a:normAutofit fontScale="77500" lnSpcReduction="20000"/>
              </a:bodyPr>
              <a:lstStyle/>
              <a:p>
                <a:pPr algn="r"/>
                <a:r>
                  <a:rPr altLang="en-US" b="1" lang="zh-CN" sz="1600">
                    <a:solidFill>
                      <a:schemeClr val="accent1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22" name="îŝḷîḓé-TextBox 33">
                <a:extLst>
                  <a:ext uri="{FF2B5EF4-FFF2-40B4-BE49-F238E27FC236}">
                    <a16:creationId xmlns:a16="http://schemas.microsoft.com/office/drawing/2014/main" id="{9F01B8BF-C184-4174-A7AE-88E0FBDC9CB6}"/>
                  </a:ext>
                </a:extLst>
              </p:cNvPr>
              <p:cNvSpPr txBox="1"/>
              <p:nvPr/>
            </p:nvSpPr>
            <p:spPr>
              <a:xfrm>
                <a:off x="719668" y="2126820"/>
                <a:ext cx="3445932" cy="481863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10000"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900">
                    <a:ea charset="-122" panose="020b0503020204020204" pitchFamily="34" typeface="微软雅黑"/>
                  </a:rPr>
                  <a:t>此部分内容作为文字排版占位显示（建议使用主题字体）</a:t>
                </a:r>
              </a:p>
            </p:txBody>
          </p:sp>
        </p:grpSp>
        <p:grpSp>
          <p:nvGrpSpPr>
            <p:cNvPr id="12" name="Group 34">
              <a:extLst>
                <a:ext uri="{FF2B5EF4-FFF2-40B4-BE49-F238E27FC236}">
                  <a16:creationId xmlns:a16="http://schemas.microsoft.com/office/drawing/2014/main" id="{3EB7A48E-5220-490E-AE4C-8558CEDA31D0}"/>
                </a:ext>
              </a:extLst>
            </p:cNvPr>
            <p:cNvGrpSpPr/>
            <p:nvPr/>
          </p:nvGrpSpPr>
          <p:grpSpPr>
            <a:xfrm>
              <a:off x="539751" y="3585577"/>
              <a:ext cx="2584449" cy="615313"/>
              <a:chOff x="719668" y="1788266"/>
              <a:chExt cx="3445932" cy="820417"/>
            </a:xfrm>
          </p:grpSpPr>
          <p:sp>
            <p:nvSpPr>
              <p:cNvPr id="19" name="îŝḷîḓé-TextBox 35">
                <a:extLst>
                  <a:ext uri="{FF2B5EF4-FFF2-40B4-BE49-F238E27FC236}">
                    <a16:creationId xmlns:a16="http://schemas.microsoft.com/office/drawing/2014/main" id="{C3346924-3FF0-441E-A9D8-A68C3333BA20}"/>
                  </a:ext>
                </a:extLst>
              </p:cNvPr>
              <p:cNvSpPr txBox="1"/>
              <p:nvPr/>
            </p:nvSpPr>
            <p:spPr>
              <a:xfrm>
                <a:off x="719668" y="1788266"/>
                <a:ext cx="3445932" cy="338554"/>
              </a:xfrm>
              <a:prstGeom prst="rect">
                <a:avLst/>
              </a:prstGeom>
              <a:noFill/>
            </p:spPr>
            <p:txBody>
              <a:bodyPr wrap="none">
                <a:normAutofit fontScale="77500" lnSpcReduction="20000"/>
              </a:bodyPr>
              <a:lstStyle/>
              <a:p>
                <a:pPr algn="r"/>
                <a:r>
                  <a:rPr altLang="en-US" b="1" lang="zh-CN" sz="1600">
                    <a:solidFill>
                      <a:schemeClr val="accent3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20" name="îŝḷîḓé-TextBox 36">
                <a:extLst>
                  <a:ext uri="{FF2B5EF4-FFF2-40B4-BE49-F238E27FC236}">
                    <a16:creationId xmlns:a16="http://schemas.microsoft.com/office/drawing/2014/main" id="{645D72B3-E6E1-48C3-BE7C-FE54CD9559BB}"/>
                  </a:ext>
                </a:extLst>
              </p:cNvPr>
              <p:cNvSpPr txBox="1"/>
              <p:nvPr/>
            </p:nvSpPr>
            <p:spPr>
              <a:xfrm>
                <a:off x="719668" y="2126820"/>
                <a:ext cx="3445932" cy="481863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10000"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900">
                    <a:ea charset="-122" panose="020b0503020204020204" pitchFamily="34" typeface="微软雅黑"/>
                  </a:rPr>
                  <a:t>此部分内容作为文字排版占位显示（建议使用主题字体）</a:t>
                </a:r>
              </a:p>
            </p:txBody>
          </p:sp>
        </p:grpSp>
        <p:grpSp>
          <p:nvGrpSpPr>
            <p:cNvPr id="13" name="Group 37">
              <a:extLst>
                <a:ext uri="{FF2B5EF4-FFF2-40B4-BE49-F238E27FC236}">
                  <a16:creationId xmlns:a16="http://schemas.microsoft.com/office/drawing/2014/main" id="{550877CA-D1F0-4BD1-86B8-3F65FE02F60B}"/>
                </a:ext>
              </a:extLst>
            </p:cNvPr>
            <p:cNvGrpSpPr/>
            <p:nvPr/>
          </p:nvGrpSpPr>
          <p:grpSpPr>
            <a:xfrm>
              <a:off x="6019799" y="1341200"/>
              <a:ext cx="2584449" cy="615313"/>
              <a:chOff x="719668" y="1788266"/>
              <a:chExt cx="3445932" cy="820417"/>
            </a:xfrm>
          </p:grpSpPr>
          <p:sp>
            <p:nvSpPr>
              <p:cNvPr id="17" name="îŝḷîḓé-TextBox 38">
                <a:extLst>
                  <a:ext uri="{FF2B5EF4-FFF2-40B4-BE49-F238E27FC236}">
                    <a16:creationId xmlns:a16="http://schemas.microsoft.com/office/drawing/2014/main" id="{7A73B142-DCE0-43AC-A7E8-14E8CA10D14E}"/>
                  </a:ext>
                </a:extLst>
              </p:cNvPr>
              <p:cNvSpPr txBox="1"/>
              <p:nvPr/>
            </p:nvSpPr>
            <p:spPr>
              <a:xfrm>
                <a:off x="719668" y="1788266"/>
                <a:ext cx="3445932" cy="338554"/>
              </a:xfrm>
              <a:prstGeom prst="rect">
                <a:avLst/>
              </a:prstGeom>
              <a:noFill/>
            </p:spPr>
            <p:txBody>
              <a:bodyPr wrap="none">
                <a:normAutofit fontScale="77500" lnSpcReduction="20000"/>
              </a:bodyPr>
              <a:lstStyle/>
              <a:p>
                <a:r>
                  <a:rPr altLang="en-US" b="1" lang="zh-CN" sz="1600">
                    <a:solidFill>
                      <a:schemeClr val="accent2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18" name="îŝḷîḓé-TextBox 39">
                <a:extLst>
                  <a:ext uri="{FF2B5EF4-FFF2-40B4-BE49-F238E27FC236}">
                    <a16:creationId xmlns:a16="http://schemas.microsoft.com/office/drawing/2014/main" id="{BBC57598-53CE-4908-B15D-F465BA53BCB9}"/>
                  </a:ext>
                </a:extLst>
              </p:cNvPr>
              <p:cNvSpPr txBox="1"/>
              <p:nvPr/>
            </p:nvSpPr>
            <p:spPr>
              <a:xfrm>
                <a:off x="719668" y="2126820"/>
                <a:ext cx="3445932" cy="481863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1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900">
                    <a:ea charset="-122" panose="020b0503020204020204" pitchFamily="34" typeface="微软雅黑"/>
                  </a:rPr>
                  <a:t>此部分内容作为文字排版占位显示（建议使用主题字体）</a:t>
                </a:r>
              </a:p>
            </p:txBody>
          </p:sp>
        </p:grpSp>
        <p:grpSp>
          <p:nvGrpSpPr>
            <p:cNvPr id="14" name="Group 40">
              <a:extLst>
                <a:ext uri="{FF2B5EF4-FFF2-40B4-BE49-F238E27FC236}">
                  <a16:creationId xmlns:a16="http://schemas.microsoft.com/office/drawing/2014/main" id="{A34868BE-B9F2-4583-9D01-05D988ACCD61}"/>
                </a:ext>
              </a:extLst>
            </p:cNvPr>
            <p:cNvGrpSpPr/>
            <p:nvPr/>
          </p:nvGrpSpPr>
          <p:grpSpPr>
            <a:xfrm>
              <a:off x="6019799" y="3585577"/>
              <a:ext cx="2584449" cy="615313"/>
              <a:chOff x="719668" y="1788266"/>
              <a:chExt cx="3445932" cy="820417"/>
            </a:xfrm>
          </p:grpSpPr>
          <p:sp>
            <p:nvSpPr>
              <p:cNvPr id="15" name="îŝḷîḓé-TextBox 41">
                <a:extLst>
                  <a:ext uri="{FF2B5EF4-FFF2-40B4-BE49-F238E27FC236}">
                    <a16:creationId xmlns:a16="http://schemas.microsoft.com/office/drawing/2014/main" id="{28FBE4B5-4017-4DF5-AA8A-A963521E830D}"/>
                  </a:ext>
                </a:extLst>
              </p:cNvPr>
              <p:cNvSpPr txBox="1"/>
              <p:nvPr/>
            </p:nvSpPr>
            <p:spPr>
              <a:xfrm>
                <a:off x="719668" y="1788266"/>
                <a:ext cx="3445932" cy="338554"/>
              </a:xfrm>
              <a:prstGeom prst="rect">
                <a:avLst/>
              </a:prstGeom>
              <a:noFill/>
            </p:spPr>
            <p:txBody>
              <a:bodyPr wrap="none">
                <a:normAutofit fontScale="77500" lnSpcReduction="20000"/>
              </a:bodyPr>
              <a:lstStyle/>
              <a:p>
                <a:r>
                  <a:rPr altLang="en-US" b="1" lang="zh-CN" sz="1600">
                    <a:solidFill>
                      <a:schemeClr val="accent4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16" name="îŝḷîḓé-TextBox 42">
                <a:extLst>
                  <a:ext uri="{FF2B5EF4-FFF2-40B4-BE49-F238E27FC236}">
                    <a16:creationId xmlns:a16="http://schemas.microsoft.com/office/drawing/2014/main" id="{CB524131-F60A-43B1-9D65-B293E2185BD3}"/>
                  </a:ext>
                </a:extLst>
              </p:cNvPr>
              <p:cNvSpPr txBox="1"/>
              <p:nvPr/>
            </p:nvSpPr>
            <p:spPr>
              <a:xfrm>
                <a:off x="719668" y="2126820"/>
                <a:ext cx="3445932" cy="481863"/>
              </a:xfrm>
              <a:prstGeom prst="rect">
                <a:avLst/>
              </a:prstGeom>
              <a:noFill/>
            </p:spPr>
            <p:txBody>
              <a:bodyPr wrap="square">
                <a:normAutofit fontScale="92500" lnSpcReduction="1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900">
                    <a:ea charset="-122" panose="020b0503020204020204" pitchFamily="34" typeface="微软雅黑"/>
                  </a:rPr>
                  <a:t>此部分内容作为文字排版占位显示（建议使用主题字体）</a:t>
                </a:r>
              </a:p>
            </p:txBody>
          </p:sp>
        </p:grpSp>
      </p:grpSp>
      <p:sp>
        <p:nvSpPr>
          <p:cNvPr id="41" name="Title 1">
            <a:extLst>
              <a:ext uri="{FF2B5EF4-FFF2-40B4-BE49-F238E27FC236}">
                <a16:creationId xmlns:a16="http://schemas.microsoft.com/office/drawing/2014/main" id="{0A473D64-0414-49CA-84F1-5F116398D45C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custDataLst>
      <p:tags r:id="rId2"/>
    </p:custDataLst>
    <p:extLst>
      <p:ext uri="{BB962C8B-B14F-4D97-AF65-F5344CB8AC3E}">
        <p14:creationId val="50429911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 nodeType="clickPar">
                      <p:stCondLst>
                        <p:cond delay="indefinite"/>
                      </p:stCondLst>
                      <p:childTnLst>
                        <p:par>
                          <p:cTn fill="hold" id="3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1" nodeType="clickPar">
                      <p:stCondLst>
                        <p:cond delay="indefinite"/>
                      </p:stCondLst>
                      <p:childTnLst>
                        <p:par>
                          <p:cTn fill="hold" id="4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3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45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1"/>
          <p:cNvSpPr/>
          <p:nvPr/>
        </p:nvSpPr>
        <p:spPr>
          <a:xfrm>
            <a:off x="4569624" y="2787778"/>
            <a:ext cx="4032250" cy="1491482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 b="-62000" t="-21000"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5" name="Rectangle 17"/>
          <p:cNvSpPr/>
          <p:nvPr/>
        </p:nvSpPr>
        <p:spPr>
          <a:xfrm>
            <a:off x="4569624" y="1294660"/>
            <a:ext cx="4032250" cy="1491482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 b="-62000" t="-21000"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6" name="Rectangle 19"/>
          <p:cNvSpPr/>
          <p:nvPr/>
        </p:nvSpPr>
        <p:spPr>
          <a:xfrm>
            <a:off x="539751" y="2787775"/>
            <a:ext cx="4032250" cy="1491482"/>
          </a:xfrm>
          <a:prstGeom prst="rect">
            <a:avLst/>
          </a:prstGeom>
          <a:blipFill dpi="0" rotWithShape="1">
            <a:blip r:embed="rId6">
              <a:extLst>
                <a:ext uri="{28A0092B-C50C-407E-A947-70E740481C1C}">
                  <a14:useLocalDpi val="0"/>
                </a:ext>
              </a:extLst>
            </a:blip>
            <a:stretch>
              <a:fillRect b="-62000" t="-21000"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7" name="Rectangle 23"/>
          <p:cNvSpPr/>
          <p:nvPr/>
        </p:nvSpPr>
        <p:spPr>
          <a:xfrm>
            <a:off x="539751" y="1294657"/>
            <a:ext cx="4032250" cy="1491482"/>
          </a:xfrm>
          <a:prstGeom prst="rect">
            <a:avLst/>
          </a:prstGeom>
          <a:blipFill dpi="0" rotWithShape="1">
            <a:blip r:embed="rId7">
              <a:extLst>
                <a:ext uri="{28A0092B-C50C-407E-A947-70E740481C1C}">
                  <a14:useLocalDpi val="0"/>
                </a:ext>
              </a:extLst>
            </a:blip>
            <a:stretch>
              <a:fillRect b="-62000" t="-21000"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grpSp>
        <p:nvGrpSpPr>
          <p:cNvPr id="20" name="组合 19"/>
          <p:cNvGrpSpPr/>
          <p:nvPr/>
        </p:nvGrpSpPr>
        <p:grpSpPr>
          <a:xfrm>
            <a:off x="3078631" y="1294664"/>
            <a:ext cx="2986746" cy="2986729"/>
            <a:chOff x="3078631" y="1294664"/>
            <a:chExt cx="2986746" cy="2986729"/>
          </a:xfrm>
        </p:grpSpPr>
        <p:sp>
          <p:nvSpPr>
            <p:cNvPr id="8" name="Freeform: Shape 2"/>
            <p:cNvSpPr/>
            <p:nvPr/>
          </p:nvSpPr>
          <p:spPr bwMode="auto">
            <a:xfrm>
              <a:off x="3078631" y="1294664"/>
              <a:ext cx="1490988" cy="1490987"/>
            </a:xfrm>
            <a:custGeom>
              <a:cxnLst>
                <a:cxn ang="0">
                  <a:pos x="421" y="0"/>
                </a:cxn>
                <a:cxn ang="0">
                  <a:pos x="0" y="421"/>
                </a:cxn>
                <a:cxn ang="0">
                  <a:pos x="421" y="421"/>
                </a:cxn>
                <a:cxn ang="0">
                  <a:pos x="421" y="0"/>
                </a:cxn>
              </a:cxnLst>
              <a:rect b="b" l="0" r="r" t="0"/>
              <a:pathLst>
                <a:path h="421" w="421">
                  <a:moveTo>
                    <a:pt x="421" y="0"/>
                  </a:moveTo>
                  <a:cubicBezTo>
                    <a:pt x="188" y="0"/>
                    <a:pt x="0" y="189"/>
                    <a:pt x="0" y="421"/>
                  </a:cubicBezTo>
                  <a:cubicBezTo>
                    <a:pt x="421" y="421"/>
                    <a:pt x="421" y="421"/>
                    <a:pt x="421" y="421"/>
                  </a:cubicBezTo>
                  <a:lnTo>
                    <a:pt x="421" y="0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Freeform: Shape 3"/>
            <p:cNvSpPr/>
            <p:nvPr/>
          </p:nvSpPr>
          <p:spPr bwMode="auto">
            <a:xfrm>
              <a:off x="3078631" y="2785645"/>
              <a:ext cx="1490988" cy="1495748"/>
            </a:xfrm>
            <a:custGeom>
              <a:cxnLst>
                <a:cxn ang="0">
                  <a:pos x="0" y="0"/>
                </a:cxn>
                <a:cxn ang="0">
                  <a:pos x="421" y="422"/>
                </a:cxn>
                <a:cxn ang="0">
                  <a:pos x="421" y="0"/>
                </a:cxn>
                <a:cxn ang="0">
                  <a:pos x="0" y="0"/>
                </a:cxn>
              </a:cxnLst>
              <a:rect b="b" l="0" r="r" t="0"/>
              <a:pathLst>
                <a:path h="422" w="421">
                  <a:moveTo>
                    <a:pt x="0" y="0"/>
                  </a:moveTo>
                  <a:cubicBezTo>
                    <a:pt x="0" y="233"/>
                    <a:pt x="188" y="422"/>
                    <a:pt x="421" y="422"/>
                  </a:cubicBezTo>
                  <a:cubicBezTo>
                    <a:pt x="421" y="0"/>
                    <a:pt x="421" y="0"/>
                    <a:pt x="42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alpha val="7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" name="Freeform: Shape 4"/>
            <p:cNvSpPr/>
            <p:nvPr/>
          </p:nvSpPr>
          <p:spPr bwMode="auto">
            <a:xfrm>
              <a:off x="4569626" y="1294664"/>
              <a:ext cx="1495751" cy="1490987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421"/>
                </a:cxn>
                <a:cxn ang="0">
                  <a:pos x="422" y="421"/>
                </a:cxn>
                <a:cxn ang="0">
                  <a:pos x="0" y="0"/>
                </a:cxn>
              </a:cxnLst>
              <a:rect b="b" l="0" r="r" t="0"/>
              <a:pathLst>
                <a:path h="421" w="422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21"/>
                    <a:pt x="0" y="421"/>
                    <a:pt x="0" y="421"/>
                  </a:cubicBezTo>
                  <a:cubicBezTo>
                    <a:pt x="422" y="421"/>
                    <a:pt x="422" y="421"/>
                    <a:pt x="422" y="421"/>
                  </a:cubicBezTo>
                  <a:cubicBezTo>
                    <a:pt x="422" y="189"/>
                    <a:pt x="233" y="0"/>
                    <a:pt x="0" y="0"/>
                  </a:cubicBez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Freeform: Shape 5"/>
            <p:cNvSpPr/>
            <p:nvPr/>
          </p:nvSpPr>
          <p:spPr bwMode="auto">
            <a:xfrm>
              <a:off x="4569626" y="2785645"/>
              <a:ext cx="1495751" cy="1495748"/>
            </a:xfrm>
            <a:custGeom>
              <a:cxnLst>
                <a:cxn ang="0">
                  <a:pos x="0" y="422"/>
                </a:cxn>
                <a:cxn ang="0">
                  <a:pos x="0" y="422"/>
                </a:cxn>
                <a:cxn ang="0">
                  <a:pos x="422" y="0"/>
                </a:cxn>
                <a:cxn ang="0">
                  <a:pos x="0" y="0"/>
                </a:cxn>
                <a:cxn ang="0">
                  <a:pos x="0" y="422"/>
                </a:cxn>
              </a:cxnLst>
              <a:rect b="b" l="0" r="r" t="0"/>
              <a:pathLst>
                <a:path h="422" w="422">
                  <a:moveTo>
                    <a:pt x="0" y="422"/>
                  </a:moveTo>
                  <a:cubicBezTo>
                    <a:pt x="0" y="422"/>
                    <a:pt x="0" y="422"/>
                    <a:pt x="0" y="422"/>
                  </a:cubicBezTo>
                  <a:cubicBezTo>
                    <a:pt x="233" y="422"/>
                    <a:pt x="422" y="233"/>
                    <a:pt x="422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422"/>
                  </a:ln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Freeform: Shape 7"/>
            <p:cNvSpPr/>
            <p:nvPr/>
          </p:nvSpPr>
          <p:spPr bwMode="auto">
            <a:xfrm>
              <a:off x="3746437" y="2216263"/>
              <a:ext cx="136874" cy="136874"/>
            </a:xfrm>
            <a:custGeom>
              <a:cxnLst>
                <a:cxn ang="0">
                  <a:pos x="8" y="0"/>
                </a:cxn>
                <a:cxn ang="0">
                  <a:pos x="3" y="29"/>
                </a:cxn>
                <a:cxn ang="0">
                  <a:pos x="0" y="58"/>
                </a:cxn>
                <a:cxn ang="0">
                  <a:pos x="29" y="53"/>
                </a:cxn>
                <a:cxn ang="0">
                  <a:pos x="58" y="50"/>
                </a:cxn>
                <a:cxn ang="0">
                  <a:pos x="32" y="24"/>
                </a:cxn>
                <a:cxn ang="0">
                  <a:pos x="8" y="0"/>
                </a:cxn>
              </a:cxnLst>
              <a:rect b="b" l="0" r="r" t="0"/>
              <a:pathLst>
                <a:path h="57" w="57">
                  <a:moveTo>
                    <a:pt x="8" y="0"/>
                  </a:moveTo>
                  <a:lnTo>
                    <a:pt x="3" y="29"/>
                  </a:lnTo>
                  <a:lnTo>
                    <a:pt x="0" y="58"/>
                  </a:lnTo>
                  <a:lnTo>
                    <a:pt x="29" y="53"/>
                  </a:lnTo>
                  <a:lnTo>
                    <a:pt x="58" y="50"/>
                  </a:lnTo>
                  <a:lnTo>
                    <a:pt x="32" y="2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" name="Freeform: Shape 8"/>
            <p:cNvSpPr/>
            <p:nvPr/>
          </p:nvSpPr>
          <p:spPr bwMode="auto">
            <a:xfrm>
              <a:off x="3784195" y="2003872"/>
              <a:ext cx="306787" cy="311506"/>
            </a:xfrm>
            <a:custGeom>
              <a:cxnLst>
                <a:cxn ang="0">
                  <a:pos x="50" y="114"/>
                </a:cxn>
                <a:cxn ang="0">
                  <a:pos x="40" y="106"/>
                </a:cxn>
                <a:cxn ang="0">
                  <a:pos x="114" y="32"/>
                </a:cxn>
                <a:cxn ang="0">
                  <a:pos x="98" y="16"/>
                </a:cxn>
                <a:cxn ang="0">
                  <a:pos x="24" y="90"/>
                </a:cxn>
                <a:cxn ang="0">
                  <a:pos x="16" y="82"/>
                </a:cxn>
                <a:cxn ang="0">
                  <a:pos x="90" y="8"/>
                </a:cxn>
                <a:cxn ang="0">
                  <a:pos x="82" y="0"/>
                </a:cxn>
                <a:cxn ang="0">
                  <a:pos x="0" y="82"/>
                </a:cxn>
                <a:cxn ang="0">
                  <a:pos x="50" y="132"/>
                </a:cxn>
                <a:cxn ang="0">
                  <a:pos x="130" y="50"/>
                </a:cxn>
                <a:cxn ang="0">
                  <a:pos x="122" y="42"/>
                </a:cxn>
                <a:cxn ang="0">
                  <a:pos x="50" y="114"/>
                </a:cxn>
              </a:cxnLst>
              <a:rect b="b" l="0" r="r" t="0"/>
              <a:pathLst>
                <a:path h="132" w="130">
                  <a:moveTo>
                    <a:pt x="50" y="114"/>
                  </a:moveTo>
                  <a:lnTo>
                    <a:pt x="40" y="106"/>
                  </a:lnTo>
                  <a:lnTo>
                    <a:pt x="114" y="32"/>
                  </a:lnTo>
                  <a:lnTo>
                    <a:pt x="98" y="16"/>
                  </a:lnTo>
                  <a:lnTo>
                    <a:pt x="24" y="90"/>
                  </a:lnTo>
                  <a:lnTo>
                    <a:pt x="16" y="82"/>
                  </a:lnTo>
                  <a:lnTo>
                    <a:pt x="90" y="8"/>
                  </a:lnTo>
                  <a:lnTo>
                    <a:pt x="82" y="0"/>
                  </a:lnTo>
                  <a:lnTo>
                    <a:pt x="0" y="82"/>
                  </a:lnTo>
                  <a:lnTo>
                    <a:pt x="50" y="132"/>
                  </a:lnTo>
                  <a:lnTo>
                    <a:pt x="130" y="50"/>
                  </a:lnTo>
                  <a:lnTo>
                    <a:pt x="122" y="42"/>
                  </a:lnTo>
                  <a:lnTo>
                    <a:pt x="50" y="1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Freeform: Shape 9"/>
            <p:cNvSpPr/>
            <p:nvPr/>
          </p:nvSpPr>
          <p:spPr bwMode="auto">
            <a:xfrm>
              <a:off x="3998945" y="1935436"/>
              <a:ext cx="165193" cy="167554"/>
            </a:xfrm>
            <a:custGeom>
              <a:cxnLst>
                <a:cxn ang="0">
                  <a:pos x="40" y="24"/>
                </a:cxn>
                <a:cxn ang="0">
                  <a:pos x="20" y="3"/>
                </a:cxn>
                <a:cxn ang="0">
                  <a:pos x="10" y="3"/>
                </a:cxn>
                <a:cxn ang="0">
                  <a:pos x="9" y="4"/>
                </a:cxn>
                <a:cxn ang="0">
                  <a:pos x="9" y="4"/>
                </a:cxn>
                <a:cxn ang="0">
                  <a:pos x="0" y="13"/>
                </a:cxn>
                <a:cxn ang="0">
                  <a:pos x="30" y="44"/>
                </a:cxn>
                <a:cxn ang="0">
                  <a:pos x="40" y="34"/>
                </a:cxn>
                <a:cxn ang="0">
                  <a:pos x="40" y="34"/>
                </a:cxn>
                <a:cxn ang="0">
                  <a:pos x="40" y="33"/>
                </a:cxn>
                <a:cxn ang="0">
                  <a:pos x="40" y="24"/>
                </a:cxn>
              </a:cxnLst>
              <a:rect b="b" l="0" r="r" t="0"/>
              <a:pathLst>
                <a:path h="44" w="43">
                  <a:moveTo>
                    <a:pt x="40" y="24"/>
                  </a:moveTo>
                  <a:cubicBezTo>
                    <a:pt x="20" y="3"/>
                    <a:pt x="20" y="3"/>
                    <a:pt x="20" y="3"/>
                  </a:cubicBezTo>
                  <a:cubicBezTo>
                    <a:pt x="17" y="0"/>
                    <a:pt x="13" y="0"/>
                    <a:pt x="10" y="3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3"/>
                    <a:pt x="40" y="33"/>
                    <a:pt x="40" y="33"/>
                  </a:cubicBezTo>
                  <a:cubicBezTo>
                    <a:pt x="43" y="31"/>
                    <a:pt x="43" y="26"/>
                    <a:pt x="40" y="2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" name="Freeform: Shape 10"/>
            <p:cNvSpPr/>
            <p:nvPr/>
          </p:nvSpPr>
          <p:spPr bwMode="auto">
            <a:xfrm>
              <a:off x="4920650" y="1933075"/>
              <a:ext cx="495576" cy="422420"/>
            </a:xfrm>
            <a:custGeom>
              <a:cxnLst>
                <a:cxn ang="0">
                  <a:pos x="36" y="111"/>
                </a:cxn>
                <a:cxn ang="0">
                  <a:pos x="23" y="104"/>
                </a:cxn>
                <a:cxn ang="0">
                  <a:pos x="22" y="104"/>
                </a:cxn>
                <a:cxn ang="0">
                  <a:pos x="22" y="65"/>
                </a:cxn>
                <a:cxn ang="0">
                  <a:pos x="55" y="32"/>
                </a:cxn>
                <a:cxn ang="0">
                  <a:pos x="75" y="12"/>
                </a:cxn>
                <a:cxn ang="0">
                  <a:pos x="111" y="16"/>
                </a:cxn>
                <a:cxn ang="0">
                  <a:pos x="123" y="55"/>
                </a:cxn>
                <a:cxn ang="0">
                  <a:pos x="76" y="104"/>
                </a:cxn>
                <a:cxn ang="0">
                  <a:pos x="69" y="104"/>
                </a:cxn>
                <a:cxn ang="0">
                  <a:pos x="69" y="97"/>
                </a:cxn>
                <a:cxn ang="0">
                  <a:pos x="115" y="49"/>
                </a:cxn>
                <a:cxn ang="0">
                  <a:pos x="104" y="23"/>
                </a:cxn>
                <a:cxn ang="0">
                  <a:pos x="83" y="19"/>
                </a:cxn>
                <a:cxn ang="0">
                  <a:pos x="62" y="40"/>
                </a:cxn>
                <a:cxn ang="0">
                  <a:pos x="30" y="72"/>
                </a:cxn>
                <a:cxn ang="0">
                  <a:pos x="30" y="97"/>
                </a:cxn>
                <a:cxn ang="0">
                  <a:pos x="30" y="97"/>
                </a:cxn>
                <a:cxn ang="0">
                  <a:pos x="43" y="96"/>
                </a:cxn>
                <a:cxn ang="0">
                  <a:pos x="52" y="88"/>
                </a:cxn>
                <a:cxn ang="0">
                  <a:pos x="88" y="51"/>
                </a:cxn>
                <a:cxn ang="0">
                  <a:pos x="89" y="44"/>
                </a:cxn>
                <a:cxn ang="0">
                  <a:pos x="81" y="48"/>
                </a:cxn>
                <a:cxn ang="0">
                  <a:pos x="47" y="82"/>
                </a:cxn>
                <a:cxn ang="0">
                  <a:pos x="39" y="82"/>
                </a:cxn>
                <a:cxn ang="0">
                  <a:pos x="40" y="74"/>
                </a:cxn>
                <a:cxn ang="0">
                  <a:pos x="73" y="41"/>
                </a:cxn>
                <a:cxn ang="0">
                  <a:pos x="96" y="36"/>
                </a:cxn>
                <a:cxn ang="0">
                  <a:pos x="96" y="58"/>
                </a:cxn>
                <a:cxn ang="0">
                  <a:pos x="59" y="95"/>
                </a:cxn>
                <a:cxn ang="0">
                  <a:pos x="50" y="104"/>
                </a:cxn>
                <a:cxn ang="0">
                  <a:pos x="36" y="111"/>
                </a:cxn>
              </a:cxnLst>
              <a:rect b="b" l="0" r="r" t="0"/>
              <a:pathLst>
                <a:path h="110" w="130">
                  <a:moveTo>
                    <a:pt x="36" y="111"/>
                  </a:moveTo>
                  <a:cubicBezTo>
                    <a:pt x="31" y="111"/>
                    <a:pt x="27" y="109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18" y="100"/>
                    <a:pt x="0" y="85"/>
                    <a:pt x="22" y="65"/>
                  </a:cubicBezTo>
                  <a:cubicBezTo>
                    <a:pt x="31" y="56"/>
                    <a:pt x="43" y="44"/>
                    <a:pt x="55" y="32"/>
                  </a:cubicBezTo>
                  <a:cubicBezTo>
                    <a:pt x="61" y="26"/>
                    <a:pt x="68" y="19"/>
                    <a:pt x="75" y="12"/>
                  </a:cubicBezTo>
                  <a:cubicBezTo>
                    <a:pt x="88" y="0"/>
                    <a:pt x="97" y="2"/>
                    <a:pt x="111" y="16"/>
                  </a:cubicBezTo>
                  <a:cubicBezTo>
                    <a:pt x="127" y="32"/>
                    <a:pt x="130" y="47"/>
                    <a:pt x="123" y="55"/>
                  </a:cubicBezTo>
                  <a:cubicBezTo>
                    <a:pt x="114" y="66"/>
                    <a:pt x="78" y="103"/>
                    <a:pt x="76" y="104"/>
                  </a:cubicBezTo>
                  <a:cubicBezTo>
                    <a:pt x="74" y="106"/>
                    <a:pt x="71" y="106"/>
                    <a:pt x="69" y="104"/>
                  </a:cubicBezTo>
                  <a:cubicBezTo>
                    <a:pt x="67" y="102"/>
                    <a:pt x="67" y="99"/>
                    <a:pt x="69" y="97"/>
                  </a:cubicBezTo>
                  <a:cubicBezTo>
                    <a:pt x="69" y="96"/>
                    <a:pt x="106" y="59"/>
                    <a:pt x="115" y="49"/>
                  </a:cubicBezTo>
                  <a:cubicBezTo>
                    <a:pt x="118" y="46"/>
                    <a:pt x="118" y="37"/>
                    <a:pt x="104" y="23"/>
                  </a:cubicBezTo>
                  <a:cubicBezTo>
                    <a:pt x="95" y="15"/>
                    <a:pt x="93" y="9"/>
                    <a:pt x="83" y="19"/>
                  </a:cubicBezTo>
                  <a:cubicBezTo>
                    <a:pt x="76" y="26"/>
                    <a:pt x="69" y="33"/>
                    <a:pt x="62" y="40"/>
                  </a:cubicBezTo>
                  <a:cubicBezTo>
                    <a:pt x="50" y="52"/>
                    <a:pt x="38" y="63"/>
                    <a:pt x="30" y="72"/>
                  </a:cubicBezTo>
                  <a:cubicBezTo>
                    <a:pt x="16" y="85"/>
                    <a:pt x="25" y="92"/>
                    <a:pt x="30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34" y="101"/>
                    <a:pt x="37" y="102"/>
                    <a:pt x="43" y="96"/>
                  </a:cubicBezTo>
                  <a:cubicBezTo>
                    <a:pt x="44" y="95"/>
                    <a:pt x="47" y="92"/>
                    <a:pt x="52" y="88"/>
                  </a:cubicBezTo>
                  <a:cubicBezTo>
                    <a:pt x="63" y="77"/>
                    <a:pt x="84" y="57"/>
                    <a:pt x="88" y="51"/>
                  </a:cubicBezTo>
                  <a:cubicBezTo>
                    <a:pt x="89" y="50"/>
                    <a:pt x="91" y="46"/>
                    <a:pt x="89" y="44"/>
                  </a:cubicBezTo>
                  <a:cubicBezTo>
                    <a:pt x="87" y="42"/>
                    <a:pt x="82" y="46"/>
                    <a:pt x="81" y="48"/>
                  </a:cubicBezTo>
                  <a:cubicBezTo>
                    <a:pt x="66" y="63"/>
                    <a:pt x="47" y="82"/>
                    <a:pt x="47" y="82"/>
                  </a:cubicBezTo>
                  <a:cubicBezTo>
                    <a:pt x="45" y="84"/>
                    <a:pt x="41" y="84"/>
                    <a:pt x="39" y="82"/>
                  </a:cubicBezTo>
                  <a:cubicBezTo>
                    <a:pt x="37" y="80"/>
                    <a:pt x="37" y="76"/>
                    <a:pt x="40" y="74"/>
                  </a:cubicBezTo>
                  <a:cubicBezTo>
                    <a:pt x="40" y="74"/>
                    <a:pt x="59" y="56"/>
                    <a:pt x="73" y="41"/>
                  </a:cubicBezTo>
                  <a:cubicBezTo>
                    <a:pt x="82" y="31"/>
                    <a:pt x="91" y="32"/>
                    <a:pt x="96" y="36"/>
                  </a:cubicBezTo>
                  <a:cubicBezTo>
                    <a:pt x="102" y="42"/>
                    <a:pt x="101" y="52"/>
                    <a:pt x="96" y="58"/>
                  </a:cubicBezTo>
                  <a:cubicBezTo>
                    <a:pt x="92" y="63"/>
                    <a:pt x="75" y="79"/>
                    <a:pt x="59" y="95"/>
                  </a:cubicBezTo>
                  <a:cubicBezTo>
                    <a:pt x="55" y="99"/>
                    <a:pt x="52" y="102"/>
                    <a:pt x="50" y="104"/>
                  </a:cubicBezTo>
                  <a:cubicBezTo>
                    <a:pt x="45" y="108"/>
                    <a:pt x="41" y="111"/>
                    <a:pt x="36" y="11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" name="Freeform: Shape 12"/>
            <p:cNvSpPr/>
            <p:nvPr/>
          </p:nvSpPr>
          <p:spPr bwMode="auto">
            <a:xfrm>
              <a:off x="4978469" y="3157052"/>
              <a:ext cx="410619" cy="306784"/>
            </a:xfrm>
            <a:custGeom>
              <a:cxnLst>
                <a:cxn ang="0">
                  <a:pos x="19" y="64"/>
                </a:cxn>
                <a:cxn ang="0">
                  <a:pos x="0" y="79"/>
                </a:cxn>
                <a:cxn ang="0">
                  <a:pos x="8" y="81"/>
                </a:cxn>
                <a:cxn ang="0">
                  <a:pos x="25" y="67"/>
                </a:cxn>
                <a:cxn ang="0">
                  <a:pos x="78" y="53"/>
                </a:cxn>
                <a:cxn ang="0">
                  <a:pos x="66" y="44"/>
                </a:cxn>
                <a:cxn ang="0">
                  <a:pos x="92" y="44"/>
                </a:cxn>
                <a:cxn ang="0">
                  <a:pos x="108" y="9"/>
                </a:cxn>
                <a:cxn ang="0">
                  <a:pos x="19" y="64"/>
                </a:cxn>
                <a:cxn ang="0">
                  <a:pos x="28" y="60"/>
                </a:cxn>
                <a:cxn ang="0">
                  <a:pos x="28" y="60"/>
                </a:cxn>
                <a:cxn ang="0">
                  <a:pos x="100" y="14"/>
                </a:cxn>
                <a:cxn ang="0">
                  <a:pos x="28" y="60"/>
                </a:cxn>
              </a:cxnLst>
              <a:rect b="b" l="0" r="r" t="0"/>
              <a:pathLst>
                <a:path h="81" w="108">
                  <a:moveTo>
                    <a:pt x="19" y="64"/>
                  </a:moveTo>
                  <a:cubicBezTo>
                    <a:pt x="0" y="79"/>
                    <a:pt x="0" y="79"/>
                    <a:pt x="0" y="79"/>
                  </a:cubicBezTo>
                  <a:cubicBezTo>
                    <a:pt x="8" y="81"/>
                    <a:pt x="8" y="81"/>
                    <a:pt x="8" y="81"/>
                  </a:cubicBezTo>
                  <a:cubicBezTo>
                    <a:pt x="25" y="67"/>
                    <a:pt x="25" y="67"/>
                    <a:pt x="25" y="67"/>
                  </a:cubicBezTo>
                  <a:cubicBezTo>
                    <a:pt x="58" y="66"/>
                    <a:pt x="78" y="53"/>
                    <a:pt x="78" y="53"/>
                  </a:cubicBezTo>
                  <a:cubicBezTo>
                    <a:pt x="66" y="44"/>
                    <a:pt x="66" y="44"/>
                    <a:pt x="66" y="44"/>
                  </a:cubicBezTo>
                  <a:cubicBezTo>
                    <a:pt x="66" y="44"/>
                    <a:pt x="87" y="42"/>
                    <a:pt x="92" y="44"/>
                  </a:cubicBezTo>
                  <a:cubicBezTo>
                    <a:pt x="97" y="42"/>
                    <a:pt x="106" y="34"/>
                    <a:pt x="108" y="9"/>
                  </a:cubicBezTo>
                  <a:cubicBezTo>
                    <a:pt x="49" y="0"/>
                    <a:pt x="34" y="33"/>
                    <a:pt x="19" y="64"/>
                  </a:cubicBezTo>
                  <a:close/>
                  <a:moveTo>
                    <a:pt x="28" y="60"/>
                  </a:moveTo>
                  <a:cubicBezTo>
                    <a:pt x="28" y="60"/>
                    <a:pt x="28" y="60"/>
                    <a:pt x="28" y="60"/>
                  </a:cubicBezTo>
                  <a:cubicBezTo>
                    <a:pt x="33" y="54"/>
                    <a:pt x="66" y="21"/>
                    <a:pt x="100" y="14"/>
                  </a:cubicBezTo>
                  <a:cubicBezTo>
                    <a:pt x="81" y="20"/>
                    <a:pt x="37" y="54"/>
                    <a:pt x="28" y="6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Freeform: Shape 13"/>
            <p:cNvSpPr/>
            <p:nvPr/>
          </p:nvSpPr>
          <p:spPr bwMode="auto">
            <a:xfrm>
              <a:off x="4947791" y="3487435"/>
              <a:ext cx="195871" cy="141592"/>
            </a:xfrm>
            <a:custGeom>
              <a:cxnLst>
                <a:cxn ang="0">
                  <a:pos x="44" y="8"/>
                </a:cxn>
                <a:cxn ang="0">
                  <a:pos x="36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15" y="8"/>
                </a:cxn>
                <a:cxn ang="0">
                  <a:pos x="7" y="8"/>
                </a:cxn>
                <a:cxn ang="0">
                  <a:pos x="0" y="15"/>
                </a:cxn>
                <a:cxn ang="0">
                  <a:pos x="0" y="29"/>
                </a:cxn>
                <a:cxn ang="0">
                  <a:pos x="7" y="37"/>
                </a:cxn>
                <a:cxn ang="0">
                  <a:pos x="44" y="37"/>
                </a:cxn>
                <a:cxn ang="0">
                  <a:pos x="51" y="29"/>
                </a:cxn>
                <a:cxn ang="0">
                  <a:pos x="51" y="15"/>
                </a:cxn>
                <a:cxn ang="0">
                  <a:pos x="44" y="8"/>
                </a:cxn>
              </a:cxnLst>
              <a:rect b="b" l="0" r="r" t="0"/>
              <a:pathLst>
                <a:path h="37" w="51">
                  <a:moveTo>
                    <a:pt x="44" y="8"/>
                  </a:moveTo>
                  <a:cubicBezTo>
                    <a:pt x="36" y="8"/>
                    <a:pt x="36" y="8"/>
                    <a:pt x="36" y="8"/>
                  </a:cubicBezTo>
                  <a:cubicBezTo>
                    <a:pt x="36" y="4"/>
                    <a:pt x="33" y="0"/>
                    <a:pt x="29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8" y="0"/>
                    <a:pt x="15" y="4"/>
                    <a:pt x="15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3" y="8"/>
                    <a:pt x="0" y="11"/>
                    <a:pt x="0" y="1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33"/>
                    <a:pt x="3" y="37"/>
                    <a:pt x="7" y="37"/>
                  </a:cubicBezTo>
                  <a:cubicBezTo>
                    <a:pt x="44" y="37"/>
                    <a:pt x="44" y="37"/>
                    <a:pt x="44" y="37"/>
                  </a:cubicBezTo>
                  <a:cubicBezTo>
                    <a:pt x="48" y="37"/>
                    <a:pt x="51" y="33"/>
                    <a:pt x="51" y="29"/>
                  </a:cubicBezTo>
                  <a:cubicBezTo>
                    <a:pt x="51" y="15"/>
                    <a:pt x="51" y="15"/>
                    <a:pt x="51" y="15"/>
                  </a:cubicBezTo>
                  <a:cubicBezTo>
                    <a:pt x="51" y="11"/>
                    <a:pt x="48" y="8"/>
                    <a:pt x="44" y="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" name="Freeform: Shape 15"/>
            <p:cNvSpPr/>
            <p:nvPr/>
          </p:nvSpPr>
          <p:spPr bwMode="auto">
            <a:xfrm>
              <a:off x="3797170" y="3174749"/>
              <a:ext cx="316226" cy="436578"/>
            </a:xfrm>
            <a:custGeom>
              <a:cxnLst>
                <a:cxn ang="0">
                  <a:pos x="78" y="11"/>
                </a:cxn>
                <a:cxn ang="0">
                  <a:pos x="84" y="11"/>
                </a:cxn>
                <a:cxn ang="0">
                  <a:pos x="84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7" y="11"/>
                </a:cxn>
                <a:cxn ang="0">
                  <a:pos x="30" y="52"/>
                </a:cxn>
                <a:cxn ang="0">
                  <a:pos x="30" y="64"/>
                </a:cxn>
                <a:cxn ang="0">
                  <a:pos x="8" y="105"/>
                </a:cxn>
                <a:cxn ang="0">
                  <a:pos x="0" y="105"/>
                </a:cxn>
                <a:cxn ang="0">
                  <a:pos x="0" y="116"/>
                </a:cxn>
                <a:cxn ang="0">
                  <a:pos x="84" y="116"/>
                </a:cxn>
                <a:cxn ang="0">
                  <a:pos x="84" y="105"/>
                </a:cxn>
                <a:cxn ang="0">
                  <a:pos x="78" y="105"/>
                </a:cxn>
                <a:cxn ang="0">
                  <a:pos x="55" y="64"/>
                </a:cxn>
                <a:cxn ang="0">
                  <a:pos x="55" y="52"/>
                </a:cxn>
                <a:cxn ang="0">
                  <a:pos x="78" y="11"/>
                </a:cxn>
                <a:cxn ang="0">
                  <a:pos x="52" y="69"/>
                </a:cxn>
                <a:cxn ang="0">
                  <a:pos x="72" y="105"/>
                </a:cxn>
                <a:cxn ang="0">
                  <a:pos x="67" y="105"/>
                </a:cxn>
                <a:cxn ang="0">
                  <a:pos x="56" y="93"/>
                </a:cxn>
                <a:cxn ang="0">
                  <a:pos x="43" y="77"/>
                </a:cxn>
                <a:cxn ang="0">
                  <a:pos x="30" y="93"/>
                </a:cxn>
                <a:cxn ang="0">
                  <a:pos x="20" y="105"/>
                </a:cxn>
                <a:cxn ang="0">
                  <a:pos x="13" y="105"/>
                </a:cxn>
                <a:cxn ang="0">
                  <a:pos x="34" y="69"/>
                </a:cxn>
                <a:cxn ang="0">
                  <a:pos x="36" y="69"/>
                </a:cxn>
                <a:cxn ang="0">
                  <a:pos x="36" y="48"/>
                </a:cxn>
                <a:cxn ang="0">
                  <a:pos x="34" y="47"/>
                </a:cxn>
                <a:cxn ang="0">
                  <a:pos x="13" y="11"/>
                </a:cxn>
                <a:cxn ang="0">
                  <a:pos x="72" y="11"/>
                </a:cxn>
                <a:cxn ang="0">
                  <a:pos x="52" y="47"/>
                </a:cxn>
                <a:cxn ang="0">
                  <a:pos x="49" y="48"/>
                </a:cxn>
                <a:cxn ang="0">
                  <a:pos x="49" y="69"/>
                </a:cxn>
                <a:cxn ang="0">
                  <a:pos x="52" y="69"/>
                </a:cxn>
              </a:cxnLst>
              <a:rect b="b" l="0" r="r" t="0"/>
              <a:pathLst>
                <a:path h="115" w="84">
                  <a:moveTo>
                    <a:pt x="78" y="11"/>
                  </a:moveTo>
                  <a:cubicBezTo>
                    <a:pt x="84" y="11"/>
                    <a:pt x="84" y="11"/>
                    <a:pt x="84" y="11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8" y="33"/>
                    <a:pt x="16" y="48"/>
                    <a:pt x="30" y="52"/>
                  </a:cubicBezTo>
                  <a:cubicBezTo>
                    <a:pt x="30" y="64"/>
                    <a:pt x="30" y="64"/>
                    <a:pt x="30" y="64"/>
                  </a:cubicBezTo>
                  <a:cubicBezTo>
                    <a:pt x="17" y="69"/>
                    <a:pt x="9" y="83"/>
                    <a:pt x="8" y="105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84" y="116"/>
                    <a:pt x="84" y="116"/>
                    <a:pt x="84" y="116"/>
                  </a:cubicBezTo>
                  <a:cubicBezTo>
                    <a:pt x="84" y="105"/>
                    <a:pt x="84" y="105"/>
                    <a:pt x="84" y="105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7" y="83"/>
                    <a:pt x="69" y="69"/>
                    <a:pt x="55" y="64"/>
                  </a:cubicBezTo>
                  <a:cubicBezTo>
                    <a:pt x="55" y="52"/>
                    <a:pt x="55" y="52"/>
                    <a:pt x="55" y="52"/>
                  </a:cubicBezTo>
                  <a:cubicBezTo>
                    <a:pt x="69" y="48"/>
                    <a:pt x="77" y="33"/>
                    <a:pt x="78" y="11"/>
                  </a:cubicBezTo>
                  <a:close/>
                  <a:moveTo>
                    <a:pt x="52" y="69"/>
                  </a:moveTo>
                  <a:cubicBezTo>
                    <a:pt x="67" y="73"/>
                    <a:pt x="72" y="90"/>
                    <a:pt x="72" y="105"/>
                  </a:cubicBezTo>
                  <a:cubicBezTo>
                    <a:pt x="67" y="105"/>
                    <a:pt x="67" y="105"/>
                    <a:pt x="67" y="105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43" y="77"/>
                    <a:pt x="43" y="77"/>
                    <a:pt x="43" y="77"/>
                  </a:cubicBezTo>
                  <a:cubicBezTo>
                    <a:pt x="30" y="93"/>
                    <a:pt x="30" y="93"/>
                    <a:pt x="30" y="93"/>
                  </a:cubicBezTo>
                  <a:cubicBezTo>
                    <a:pt x="20" y="105"/>
                    <a:pt x="20" y="105"/>
                    <a:pt x="20" y="105"/>
                  </a:cubicBezTo>
                  <a:cubicBezTo>
                    <a:pt x="13" y="105"/>
                    <a:pt x="13" y="105"/>
                    <a:pt x="13" y="105"/>
                  </a:cubicBezTo>
                  <a:cubicBezTo>
                    <a:pt x="14" y="90"/>
                    <a:pt x="18" y="73"/>
                    <a:pt x="34" y="69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4" y="47"/>
                    <a:pt x="34" y="47"/>
                    <a:pt x="34" y="47"/>
                  </a:cubicBezTo>
                  <a:cubicBezTo>
                    <a:pt x="18" y="43"/>
                    <a:pt x="14" y="27"/>
                    <a:pt x="13" y="11"/>
                  </a:cubicBezTo>
                  <a:cubicBezTo>
                    <a:pt x="72" y="11"/>
                    <a:pt x="72" y="11"/>
                    <a:pt x="72" y="11"/>
                  </a:cubicBezTo>
                  <a:cubicBezTo>
                    <a:pt x="72" y="27"/>
                    <a:pt x="67" y="43"/>
                    <a:pt x="52" y="47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69"/>
                    <a:pt x="49" y="69"/>
                    <a:pt x="49" y="69"/>
                  </a:cubicBezTo>
                  <a:lnTo>
                    <a:pt x="52" y="6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" name="Freeform: Shape 16"/>
            <p:cNvSpPr/>
            <p:nvPr/>
          </p:nvSpPr>
          <p:spPr bwMode="auto">
            <a:xfrm>
              <a:off x="3917525" y="3306902"/>
              <a:ext cx="89676" cy="51917"/>
            </a:xfrm>
            <a:custGeom>
              <a:cxnLst>
                <a:cxn ang="0">
                  <a:pos x="38" y="0"/>
                </a:cxn>
                <a:cxn ang="0">
                  <a:pos x="0" y="0"/>
                </a:cxn>
                <a:cxn ang="0">
                  <a:pos x="9" y="11"/>
                </a:cxn>
                <a:cxn ang="0">
                  <a:pos x="19" y="22"/>
                </a:cxn>
                <a:cxn ang="0">
                  <a:pos x="29" y="11"/>
                </a:cxn>
                <a:cxn ang="0">
                  <a:pos x="38" y="0"/>
                </a:cxn>
              </a:cxnLst>
              <a:rect b="b" l="0" r="r" t="0"/>
              <a:pathLst>
                <a:path h="22" w="38">
                  <a:moveTo>
                    <a:pt x="38" y="0"/>
                  </a:moveTo>
                  <a:lnTo>
                    <a:pt x="0" y="0"/>
                  </a:lnTo>
                  <a:lnTo>
                    <a:pt x="9" y="11"/>
                  </a:lnTo>
                  <a:lnTo>
                    <a:pt x="19" y="22"/>
                  </a:lnTo>
                  <a:lnTo>
                    <a:pt x="29" y="11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21" name="Title 1">
            <a:extLst>
              <a:ext uri="{FF2B5EF4-FFF2-40B4-BE49-F238E27FC236}">
                <a16:creationId xmlns:a16="http://schemas.microsoft.com/office/drawing/2014/main" id="{D602BF73-9805-4C7D-B7F9-A4DD5CA0622F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extLst>
      <p:ext uri="{BB962C8B-B14F-4D97-AF65-F5344CB8AC3E}">
        <p14:creationId val="220762236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2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6"/>
      <p:bldP grpId="0" spid="7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Freeform: Shape 3"/>
          <p:cNvSpPr/>
          <p:nvPr/>
        </p:nvSpPr>
        <p:spPr bwMode="auto">
          <a:xfrm>
            <a:off x="2897813" y="-29496"/>
            <a:ext cx="731167" cy="729276"/>
          </a:xfrm>
          <a:custGeom>
            <a:gdLst>
              <a:gd fmla="*/ 346 w 346" name="T0"/>
              <a:gd fmla="*/ 346 h 346" name="T1"/>
              <a:gd fmla="*/ 0 w 346" name="T2"/>
              <a:gd fmla="*/ 0 h 346" name="T3"/>
              <a:gd fmla="*/ 84 w 346" name="T4"/>
              <a:gd fmla="*/ 0 h 346" name="T5"/>
              <a:gd fmla="*/ 346 w 346" name="T6"/>
              <a:gd fmla="*/ 262 h 346" name="T7"/>
              <a:gd fmla="*/ 346 w 346" name="T8"/>
              <a:gd fmla="*/ 346 h 34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346" w="346">
                <a:moveTo>
                  <a:pt x="346" y="346"/>
                </a:moveTo>
                <a:cubicBezTo>
                  <a:pt x="157" y="342"/>
                  <a:pt x="4" y="189"/>
                  <a:pt x="0" y="0"/>
                </a:cubicBezTo>
                <a:cubicBezTo>
                  <a:pt x="84" y="0"/>
                  <a:pt x="84" y="0"/>
                  <a:pt x="84" y="0"/>
                </a:cubicBezTo>
                <a:cubicBezTo>
                  <a:pt x="88" y="143"/>
                  <a:pt x="203" y="258"/>
                  <a:pt x="346" y="262"/>
                </a:cubicBezTo>
                <a:lnTo>
                  <a:pt x="346" y="34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5" name="Freeform: Shape 4"/>
          <p:cNvSpPr/>
          <p:nvPr/>
        </p:nvSpPr>
        <p:spPr bwMode="auto">
          <a:xfrm>
            <a:off x="3662984" y="522184"/>
            <a:ext cx="729276" cy="1494449"/>
          </a:xfrm>
          <a:custGeom>
            <a:gdLst>
              <a:gd fmla="*/ 0 w 346" name="T0"/>
              <a:gd fmla="*/ 624 h 708" name="T1"/>
              <a:gd fmla="*/ 262 w 346" name="T2"/>
              <a:gd fmla="*/ 354 h 708" name="T3"/>
              <a:gd fmla="*/ 0 w 346" name="T4"/>
              <a:gd fmla="*/ 84 h 708" name="T5"/>
              <a:gd fmla="*/ 0 w 346" name="T6"/>
              <a:gd fmla="*/ 0 h 708" name="T7"/>
              <a:gd fmla="*/ 346 w 346" name="T8"/>
              <a:gd fmla="*/ 354 h 708" name="T9"/>
              <a:gd fmla="*/ 0 w 346" name="T10"/>
              <a:gd fmla="*/ 708 h 708" name="T11"/>
              <a:gd fmla="*/ 0 w 346" name="T12"/>
              <a:gd fmla="*/ 624 h 708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708" w="346">
                <a:moveTo>
                  <a:pt x="0" y="624"/>
                </a:moveTo>
                <a:cubicBezTo>
                  <a:pt x="145" y="620"/>
                  <a:pt x="262" y="500"/>
                  <a:pt x="262" y="354"/>
                </a:cubicBezTo>
                <a:cubicBezTo>
                  <a:pt x="262" y="208"/>
                  <a:pt x="145" y="88"/>
                  <a:pt x="0" y="84"/>
                </a:cubicBezTo>
                <a:cubicBezTo>
                  <a:pt x="0" y="0"/>
                  <a:pt x="0" y="0"/>
                  <a:pt x="0" y="0"/>
                </a:cubicBezTo>
                <a:cubicBezTo>
                  <a:pt x="191" y="4"/>
                  <a:pt x="346" y="161"/>
                  <a:pt x="346" y="354"/>
                </a:cubicBezTo>
                <a:cubicBezTo>
                  <a:pt x="346" y="547"/>
                  <a:pt x="191" y="704"/>
                  <a:pt x="0" y="708"/>
                </a:cubicBezTo>
                <a:lnTo>
                  <a:pt x="0" y="62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6" name="Freeform: Shape 5"/>
          <p:cNvSpPr/>
          <p:nvPr/>
        </p:nvSpPr>
        <p:spPr bwMode="auto">
          <a:xfrm>
            <a:off x="2897815" y="1839037"/>
            <a:ext cx="1494449" cy="1494449"/>
          </a:xfrm>
          <a:custGeom>
            <a:gdLst>
              <a:gd fmla="*/ 354 w 708" name="T0"/>
              <a:gd fmla="*/ 708 h 708" name="T1"/>
              <a:gd fmla="*/ 0 w 708" name="T2"/>
              <a:gd fmla="*/ 354 h 708" name="T3"/>
              <a:gd fmla="*/ 346 w 708" name="T4"/>
              <a:gd fmla="*/ 0 h 708" name="T5"/>
              <a:gd fmla="*/ 346 w 708" name="T6"/>
              <a:gd fmla="*/ 84 h 708" name="T7"/>
              <a:gd fmla="*/ 84 w 708" name="T8"/>
              <a:gd fmla="*/ 354 h 708" name="T9"/>
              <a:gd fmla="*/ 354 w 708" name="T10"/>
              <a:gd fmla="*/ 624 h 708" name="T11"/>
              <a:gd fmla="*/ 624 w 708" name="T12"/>
              <a:gd fmla="*/ 362 h 708" name="T13"/>
              <a:gd fmla="*/ 708 w 708" name="T14"/>
              <a:gd fmla="*/ 362 h 708" name="T15"/>
              <a:gd fmla="*/ 354 w 708" name="T16"/>
              <a:gd fmla="*/ 708 h 708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708" w="708">
                <a:moveTo>
                  <a:pt x="354" y="708"/>
                </a:moveTo>
                <a:cubicBezTo>
                  <a:pt x="158" y="708"/>
                  <a:pt x="0" y="549"/>
                  <a:pt x="0" y="354"/>
                </a:cubicBezTo>
                <a:cubicBezTo>
                  <a:pt x="0" y="161"/>
                  <a:pt x="154" y="4"/>
                  <a:pt x="346" y="0"/>
                </a:cubicBezTo>
                <a:cubicBezTo>
                  <a:pt x="346" y="84"/>
                  <a:pt x="346" y="84"/>
                  <a:pt x="346" y="84"/>
                </a:cubicBezTo>
                <a:cubicBezTo>
                  <a:pt x="200" y="88"/>
                  <a:pt x="84" y="208"/>
                  <a:pt x="84" y="354"/>
                </a:cubicBezTo>
                <a:cubicBezTo>
                  <a:pt x="84" y="503"/>
                  <a:pt x="205" y="624"/>
                  <a:pt x="354" y="624"/>
                </a:cubicBezTo>
                <a:cubicBezTo>
                  <a:pt x="500" y="624"/>
                  <a:pt x="619" y="507"/>
                  <a:pt x="624" y="362"/>
                </a:cubicBezTo>
                <a:cubicBezTo>
                  <a:pt x="708" y="362"/>
                  <a:pt x="708" y="362"/>
                  <a:pt x="708" y="362"/>
                </a:cubicBezTo>
                <a:cubicBezTo>
                  <a:pt x="703" y="554"/>
                  <a:pt x="546" y="708"/>
                  <a:pt x="354" y="708"/>
                </a:cubicBezTo>
                <a:close/>
              </a:path>
            </a:pathLst>
          </a:custGeom>
          <a:solidFill>
            <a:schemeClr val="accent4">
              <a:lumMod val="100000"/>
            </a:schemeClr>
          </a:solidFill>
          <a:ln>
            <a:noFill/>
          </a:ln>
          <a:effectLst/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" name="Freeform: Shape 6"/>
          <p:cNvSpPr/>
          <p:nvPr/>
        </p:nvSpPr>
        <p:spPr bwMode="auto">
          <a:xfrm>
            <a:off x="4979839" y="4472741"/>
            <a:ext cx="729276" cy="729276"/>
          </a:xfrm>
          <a:custGeom>
            <a:gdLst>
              <a:gd fmla="*/ 262 w 346" name="T0"/>
              <a:gd fmla="*/ 346 h 346" name="T1"/>
              <a:gd fmla="*/ 0 w 346" name="T2"/>
              <a:gd fmla="*/ 84 h 346" name="T3"/>
              <a:gd fmla="*/ 0 w 346" name="T4"/>
              <a:gd fmla="*/ 0 h 346" name="T5"/>
              <a:gd fmla="*/ 346 w 346" name="T6"/>
              <a:gd fmla="*/ 346 h 346" name="T7"/>
              <a:gd fmla="*/ 262 w 346" name="T8"/>
              <a:gd fmla="*/ 346 h 34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346" w="346">
                <a:moveTo>
                  <a:pt x="262" y="346"/>
                </a:moveTo>
                <a:cubicBezTo>
                  <a:pt x="257" y="203"/>
                  <a:pt x="142" y="88"/>
                  <a:pt x="0" y="84"/>
                </a:cubicBezTo>
                <a:cubicBezTo>
                  <a:pt x="0" y="0"/>
                  <a:pt x="0" y="0"/>
                  <a:pt x="0" y="0"/>
                </a:cubicBezTo>
                <a:cubicBezTo>
                  <a:pt x="189" y="4"/>
                  <a:pt x="341" y="157"/>
                  <a:pt x="346" y="346"/>
                </a:cubicBezTo>
                <a:lnTo>
                  <a:pt x="262" y="34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8" name="Freeform: Shape 7"/>
          <p:cNvSpPr/>
          <p:nvPr/>
        </p:nvSpPr>
        <p:spPr bwMode="auto">
          <a:xfrm>
            <a:off x="4214665" y="3155891"/>
            <a:ext cx="731167" cy="1494449"/>
          </a:xfrm>
          <a:custGeom>
            <a:gdLst>
              <a:gd fmla="*/ 346 w 346" name="T0"/>
              <a:gd fmla="*/ 708 h 708" name="T1"/>
              <a:gd fmla="*/ 0 w 346" name="T2"/>
              <a:gd fmla="*/ 354 h 708" name="T3"/>
              <a:gd fmla="*/ 346 w 346" name="T4"/>
              <a:gd fmla="*/ 0 h 708" name="T5"/>
              <a:gd fmla="*/ 346 w 346" name="T6"/>
              <a:gd fmla="*/ 84 h 708" name="T7"/>
              <a:gd fmla="*/ 84 w 346" name="T8"/>
              <a:gd fmla="*/ 354 h 708" name="T9"/>
              <a:gd fmla="*/ 346 w 346" name="T10"/>
              <a:gd fmla="*/ 624 h 708" name="T11"/>
              <a:gd fmla="*/ 346 w 346" name="T12"/>
              <a:gd fmla="*/ 708 h 708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708" w="346">
                <a:moveTo>
                  <a:pt x="346" y="708"/>
                </a:moveTo>
                <a:cubicBezTo>
                  <a:pt x="154" y="704"/>
                  <a:pt x="0" y="547"/>
                  <a:pt x="0" y="354"/>
                </a:cubicBezTo>
                <a:cubicBezTo>
                  <a:pt x="0" y="161"/>
                  <a:pt x="154" y="4"/>
                  <a:pt x="346" y="0"/>
                </a:cubicBezTo>
                <a:cubicBezTo>
                  <a:pt x="346" y="84"/>
                  <a:pt x="346" y="84"/>
                  <a:pt x="346" y="84"/>
                </a:cubicBezTo>
                <a:cubicBezTo>
                  <a:pt x="200" y="88"/>
                  <a:pt x="84" y="208"/>
                  <a:pt x="84" y="354"/>
                </a:cubicBezTo>
                <a:cubicBezTo>
                  <a:pt x="84" y="500"/>
                  <a:pt x="200" y="620"/>
                  <a:pt x="346" y="624"/>
                </a:cubicBezTo>
                <a:lnTo>
                  <a:pt x="346" y="70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9" name="Freeform: Shape 8"/>
          <p:cNvSpPr/>
          <p:nvPr/>
        </p:nvSpPr>
        <p:spPr bwMode="auto">
          <a:xfrm>
            <a:off x="4214667" y="1839037"/>
            <a:ext cx="1494449" cy="1494449"/>
          </a:xfrm>
          <a:custGeom>
            <a:gdLst>
              <a:gd fmla="*/ 362 w 708" name="T0"/>
              <a:gd fmla="*/ 624 h 708" name="T1"/>
              <a:gd fmla="*/ 624 w 708" name="T2"/>
              <a:gd fmla="*/ 354 h 708" name="T3"/>
              <a:gd fmla="*/ 354 w 708" name="T4"/>
              <a:gd fmla="*/ 84 h 708" name="T5"/>
              <a:gd fmla="*/ 84 w 708" name="T6"/>
              <a:gd fmla="*/ 346 h 708" name="T7"/>
              <a:gd fmla="*/ 0 w 708" name="T8"/>
              <a:gd fmla="*/ 346 h 708" name="T9"/>
              <a:gd fmla="*/ 354 w 708" name="T10"/>
              <a:gd fmla="*/ 0 h 708" name="T11"/>
              <a:gd fmla="*/ 708 w 708" name="T12"/>
              <a:gd fmla="*/ 354 h 708" name="T13"/>
              <a:gd fmla="*/ 362 w 708" name="T14"/>
              <a:gd fmla="*/ 708 h 708" name="T15"/>
              <a:gd fmla="*/ 362 w 708" name="T16"/>
              <a:gd fmla="*/ 624 h 708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708" w="708">
                <a:moveTo>
                  <a:pt x="362" y="624"/>
                </a:moveTo>
                <a:cubicBezTo>
                  <a:pt x="507" y="620"/>
                  <a:pt x="624" y="500"/>
                  <a:pt x="624" y="354"/>
                </a:cubicBezTo>
                <a:cubicBezTo>
                  <a:pt x="624" y="205"/>
                  <a:pt x="503" y="84"/>
                  <a:pt x="354" y="84"/>
                </a:cubicBezTo>
                <a:cubicBezTo>
                  <a:pt x="207" y="84"/>
                  <a:pt x="88" y="201"/>
                  <a:pt x="84" y="346"/>
                </a:cubicBezTo>
                <a:cubicBezTo>
                  <a:pt x="0" y="346"/>
                  <a:pt x="0" y="346"/>
                  <a:pt x="0" y="346"/>
                </a:cubicBezTo>
                <a:cubicBezTo>
                  <a:pt x="4" y="154"/>
                  <a:pt x="161" y="0"/>
                  <a:pt x="354" y="0"/>
                </a:cubicBezTo>
                <a:cubicBezTo>
                  <a:pt x="549" y="0"/>
                  <a:pt x="708" y="159"/>
                  <a:pt x="708" y="354"/>
                </a:cubicBezTo>
                <a:cubicBezTo>
                  <a:pt x="708" y="547"/>
                  <a:pt x="553" y="704"/>
                  <a:pt x="362" y="708"/>
                </a:cubicBezTo>
                <a:lnTo>
                  <a:pt x="362" y="624"/>
                </a:lnTo>
                <a:close/>
              </a:path>
            </a:pathLst>
          </a:custGeom>
          <a:solidFill>
            <a:schemeClr val="accent3">
              <a:lumMod val="100000"/>
            </a:schemeClr>
          </a:solidFill>
          <a:ln>
            <a:noFill/>
          </a:ln>
          <a:effectLst/>
        </p:spPr>
        <p:txBody>
          <a:bodyPr anchor="ctr"/>
          <a:lstStyle/>
          <a:p>
            <a:pPr algn="ctr"/>
            <a:endParaRPr/>
          </a:p>
        </p:txBody>
      </p:sp>
      <p:grpSp>
        <p:nvGrpSpPr>
          <p:cNvPr id="61" name="组合 60"/>
          <p:cNvGrpSpPr/>
          <p:nvPr/>
        </p:nvGrpSpPr>
        <p:grpSpPr>
          <a:xfrm>
            <a:off x="3217108" y="837700"/>
            <a:ext cx="853970" cy="853971"/>
            <a:chOff x="3217108" y="837700"/>
            <a:chExt cx="853970" cy="853971"/>
          </a:xfrm>
        </p:grpSpPr>
        <p:sp>
          <p:nvSpPr>
            <p:cNvPr id="10" name="Oval 10"/>
            <p:cNvSpPr/>
            <p:nvPr/>
          </p:nvSpPr>
          <p:spPr bwMode="auto">
            <a:xfrm>
              <a:off x="3217108" y="837700"/>
              <a:ext cx="853970" cy="853971"/>
            </a:xfrm>
            <a:prstGeom prst="ellipse">
              <a:avLst/>
            </a:prstGeom>
            <a:noFill/>
            <a:ln cap="flat" w="6350">
              <a:solidFill>
                <a:schemeClr val="tx1"/>
              </a:solidFill>
              <a:prstDash val="dash"/>
              <a:miter lim="800000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1" name="Group 11"/>
            <p:cNvGrpSpPr/>
            <p:nvPr/>
          </p:nvGrpSpPr>
          <p:grpSpPr>
            <a:xfrm>
              <a:off x="3397003" y="1069049"/>
              <a:ext cx="497969" cy="400706"/>
              <a:chOff x="2895600" y="1625601"/>
              <a:chExt cx="609600" cy="490537"/>
            </a:xfrm>
            <a:solidFill>
              <a:schemeClr val="tx2"/>
            </a:solidFill>
          </p:grpSpPr>
          <p:sp>
            <p:nvSpPr>
              <p:cNvPr id="52" name="Freeform: Shape 14"/>
              <p:cNvSpPr/>
              <p:nvPr/>
            </p:nvSpPr>
            <p:spPr bwMode="auto">
              <a:xfrm>
                <a:off x="2968625" y="2017713"/>
                <a:ext cx="100013" cy="98425"/>
              </a:xfrm>
              <a:custGeom>
                <a:gdLst>
                  <a:gd fmla="*/ 75 w 149" name="T0"/>
                  <a:gd fmla="*/ 0 h 148" name="T1"/>
                  <a:gd fmla="*/ 0 w 149" name="T2"/>
                  <a:gd fmla="*/ 74 h 148" name="T3"/>
                  <a:gd fmla="*/ 75 w 149" name="T4"/>
                  <a:gd fmla="*/ 148 h 148" name="T5"/>
                  <a:gd fmla="*/ 149 w 149" name="T6"/>
                  <a:gd fmla="*/ 74 h 148" name="T7"/>
                  <a:gd fmla="*/ 75 w 149" name="T8"/>
                  <a:gd fmla="*/ 0 h 148" name="T9"/>
                  <a:gd fmla="*/ 75 w 149" name="T10"/>
                  <a:gd fmla="*/ 106 h 148" name="T11"/>
                  <a:gd fmla="*/ 43 w 149" name="T12"/>
                  <a:gd fmla="*/ 74 h 148" name="T13"/>
                  <a:gd fmla="*/ 75 w 149" name="T14"/>
                  <a:gd fmla="*/ 42 h 148" name="T15"/>
                  <a:gd fmla="*/ 107 w 149" name="T16"/>
                  <a:gd fmla="*/ 74 h 148" name="T17"/>
                  <a:gd fmla="*/ 75 w 149" name="T18"/>
                  <a:gd fmla="*/ 106 h 14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148" w="149">
                    <a:moveTo>
                      <a:pt x="75" y="0"/>
                    </a:moveTo>
                    <a:cubicBezTo>
                      <a:pt x="34" y="0"/>
                      <a:pt x="0" y="33"/>
                      <a:pt x="0" y="74"/>
                    </a:cubicBezTo>
                    <a:cubicBezTo>
                      <a:pt x="0" y="115"/>
                      <a:pt x="34" y="148"/>
                      <a:pt x="75" y="148"/>
                    </a:cubicBezTo>
                    <a:cubicBezTo>
                      <a:pt x="116" y="148"/>
                      <a:pt x="149" y="115"/>
                      <a:pt x="149" y="74"/>
                    </a:cubicBezTo>
                    <a:cubicBezTo>
                      <a:pt x="149" y="33"/>
                      <a:pt x="116" y="0"/>
                      <a:pt x="75" y="0"/>
                    </a:cubicBezTo>
                    <a:close/>
                    <a:moveTo>
                      <a:pt x="75" y="106"/>
                    </a:moveTo>
                    <a:cubicBezTo>
                      <a:pt x="57" y="106"/>
                      <a:pt x="43" y="92"/>
                      <a:pt x="43" y="74"/>
                    </a:cubicBezTo>
                    <a:cubicBezTo>
                      <a:pt x="43" y="57"/>
                      <a:pt x="57" y="42"/>
                      <a:pt x="75" y="42"/>
                    </a:cubicBezTo>
                    <a:cubicBezTo>
                      <a:pt x="92" y="42"/>
                      <a:pt x="107" y="57"/>
                      <a:pt x="107" y="74"/>
                    </a:cubicBezTo>
                    <a:cubicBezTo>
                      <a:pt x="107" y="92"/>
                      <a:pt x="92" y="106"/>
                      <a:pt x="75" y="10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3" name="Freeform: Shape 15"/>
              <p:cNvSpPr/>
              <p:nvPr/>
            </p:nvSpPr>
            <p:spPr bwMode="auto">
              <a:xfrm>
                <a:off x="3233738" y="2017713"/>
                <a:ext cx="100013" cy="98425"/>
              </a:xfrm>
              <a:custGeom>
                <a:gdLst>
                  <a:gd fmla="*/ 74 w 148" name="T0"/>
                  <a:gd fmla="*/ 0 h 148" name="T1"/>
                  <a:gd fmla="*/ 0 w 148" name="T2"/>
                  <a:gd fmla="*/ 74 h 148" name="T3"/>
                  <a:gd fmla="*/ 74 w 148" name="T4"/>
                  <a:gd fmla="*/ 148 h 148" name="T5"/>
                  <a:gd fmla="*/ 148 w 148" name="T6"/>
                  <a:gd fmla="*/ 74 h 148" name="T7"/>
                  <a:gd fmla="*/ 74 w 148" name="T8"/>
                  <a:gd fmla="*/ 0 h 148" name="T9"/>
                  <a:gd fmla="*/ 74 w 148" name="T10"/>
                  <a:gd fmla="*/ 106 h 148" name="T11"/>
                  <a:gd fmla="*/ 42 w 148" name="T12"/>
                  <a:gd fmla="*/ 74 h 148" name="T13"/>
                  <a:gd fmla="*/ 74 w 148" name="T14"/>
                  <a:gd fmla="*/ 42 h 148" name="T15"/>
                  <a:gd fmla="*/ 106 w 148" name="T16"/>
                  <a:gd fmla="*/ 74 h 148" name="T17"/>
                  <a:gd fmla="*/ 74 w 148" name="T18"/>
                  <a:gd fmla="*/ 106 h 14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148" w="148">
                    <a:moveTo>
                      <a:pt x="74" y="0"/>
                    </a:moveTo>
                    <a:cubicBezTo>
                      <a:pt x="33" y="0"/>
                      <a:pt x="0" y="33"/>
                      <a:pt x="0" y="74"/>
                    </a:cubicBezTo>
                    <a:cubicBezTo>
                      <a:pt x="0" y="115"/>
                      <a:pt x="33" y="148"/>
                      <a:pt x="74" y="148"/>
                    </a:cubicBezTo>
                    <a:cubicBezTo>
                      <a:pt x="115" y="148"/>
                      <a:pt x="148" y="115"/>
                      <a:pt x="148" y="74"/>
                    </a:cubicBezTo>
                    <a:cubicBezTo>
                      <a:pt x="148" y="33"/>
                      <a:pt x="115" y="0"/>
                      <a:pt x="74" y="0"/>
                    </a:cubicBezTo>
                    <a:close/>
                    <a:moveTo>
                      <a:pt x="74" y="106"/>
                    </a:moveTo>
                    <a:cubicBezTo>
                      <a:pt x="56" y="106"/>
                      <a:pt x="42" y="92"/>
                      <a:pt x="42" y="74"/>
                    </a:cubicBezTo>
                    <a:cubicBezTo>
                      <a:pt x="42" y="57"/>
                      <a:pt x="56" y="42"/>
                      <a:pt x="74" y="42"/>
                    </a:cubicBezTo>
                    <a:cubicBezTo>
                      <a:pt x="92" y="42"/>
                      <a:pt x="106" y="57"/>
                      <a:pt x="106" y="74"/>
                    </a:cubicBezTo>
                    <a:cubicBezTo>
                      <a:pt x="106" y="92"/>
                      <a:pt x="92" y="106"/>
                      <a:pt x="74" y="10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4" name="Freeform: Shape 16"/>
              <p:cNvSpPr/>
              <p:nvPr/>
            </p:nvSpPr>
            <p:spPr bwMode="auto">
              <a:xfrm>
                <a:off x="2987675" y="1793876"/>
                <a:ext cx="146050" cy="153988"/>
              </a:xfrm>
              <a:custGeom>
                <a:gdLst>
                  <a:gd fmla="*/ 81 w 92" name="T0"/>
                  <a:gd fmla="*/ 24 h 97" name="T1"/>
                  <a:gd fmla="*/ 0 w 92" name="T2"/>
                  <a:gd fmla="*/ 0 h 97" name="T3"/>
                  <a:gd fmla="*/ 0 w 92" name="T4"/>
                  <a:gd fmla="*/ 91 h 97" name="T5"/>
                  <a:gd fmla="*/ 92 w 92" name="T6"/>
                  <a:gd fmla="*/ 97 h 97" name="T7"/>
                  <a:gd fmla="*/ 81 w 92" name="T8"/>
                  <a:gd fmla="*/ 24 h 97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97" w="92">
                    <a:moveTo>
                      <a:pt x="81" y="24"/>
                    </a:moveTo>
                    <a:lnTo>
                      <a:pt x="0" y="0"/>
                    </a:lnTo>
                    <a:lnTo>
                      <a:pt x="0" y="91"/>
                    </a:lnTo>
                    <a:lnTo>
                      <a:pt x="92" y="97"/>
                    </a:lnTo>
                    <a:lnTo>
                      <a:pt x="81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5" name="Freeform: Shape 17"/>
              <p:cNvSpPr/>
              <p:nvPr/>
            </p:nvSpPr>
            <p:spPr bwMode="auto">
              <a:xfrm>
                <a:off x="3141663" y="1847851"/>
                <a:ext cx="103188" cy="100013"/>
              </a:xfrm>
              <a:custGeom>
                <a:gdLst>
                  <a:gd fmla="*/ 0 w 65" name="T0"/>
                  <a:gd fmla="*/ 35 h 63" name="T1"/>
                  <a:gd fmla="*/ 56 w 65" name="T2"/>
                  <a:gd fmla="*/ 63 h 63" name="T3"/>
                  <a:gd fmla="*/ 65 w 65" name="T4"/>
                  <a:gd fmla="*/ 15 h 63" name="T5"/>
                  <a:gd fmla="*/ 14 w 65" name="T6"/>
                  <a:gd fmla="*/ 0 h 63" name="T7"/>
                  <a:gd fmla="*/ 0 w 65" name="T8"/>
                  <a:gd fmla="*/ 35 h 6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62" w="65">
                    <a:moveTo>
                      <a:pt x="0" y="35"/>
                    </a:moveTo>
                    <a:lnTo>
                      <a:pt x="56" y="63"/>
                    </a:lnTo>
                    <a:lnTo>
                      <a:pt x="65" y="15"/>
                    </a:lnTo>
                    <a:lnTo>
                      <a:pt x="14" y="0"/>
                    </a:lnTo>
                    <a:lnTo>
                      <a:pt x="0" y="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6" name="Freeform: Shape 18"/>
              <p:cNvSpPr/>
              <p:nvPr/>
            </p:nvSpPr>
            <p:spPr bwMode="auto">
              <a:xfrm>
                <a:off x="3173413" y="1698626"/>
                <a:ext cx="165100" cy="192088"/>
              </a:xfrm>
              <a:custGeom>
                <a:gdLst>
                  <a:gd fmla="*/ 104 w 104" name="T0"/>
                  <a:gd fmla="*/ 76 h 121" name="T1"/>
                  <a:gd fmla="*/ 39 w 104" name="T2"/>
                  <a:gd fmla="*/ 0 h 121" name="T3"/>
                  <a:gd fmla="*/ 0 w 104" name="T4"/>
                  <a:gd fmla="*/ 70 h 121" name="T5"/>
                  <a:gd fmla="*/ 79 w 104" name="T6"/>
                  <a:gd fmla="*/ 121 h 121" name="T7"/>
                  <a:gd fmla="*/ 104 w 104" name="T8"/>
                  <a:gd fmla="*/ 76 h 1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20" w="104">
                    <a:moveTo>
                      <a:pt x="104" y="76"/>
                    </a:moveTo>
                    <a:lnTo>
                      <a:pt x="39" y="0"/>
                    </a:lnTo>
                    <a:lnTo>
                      <a:pt x="0" y="70"/>
                    </a:lnTo>
                    <a:lnTo>
                      <a:pt x="79" y="121"/>
                    </a:lnTo>
                    <a:lnTo>
                      <a:pt x="104" y="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7" name="Freeform: Shape 19"/>
              <p:cNvSpPr/>
              <p:nvPr/>
            </p:nvSpPr>
            <p:spPr bwMode="auto">
              <a:xfrm>
                <a:off x="3060700" y="1690688"/>
                <a:ext cx="115888" cy="109538"/>
              </a:xfrm>
              <a:custGeom>
                <a:gdLst>
                  <a:gd fmla="*/ 73 w 73" name="T0"/>
                  <a:gd fmla="*/ 43 h 69" name="T1"/>
                  <a:gd fmla="*/ 40 w 73" name="T2"/>
                  <a:gd fmla="*/ 0 h 69" name="T3"/>
                  <a:gd fmla="*/ 0 w 73" name="T4"/>
                  <a:gd fmla="*/ 30 h 69" name="T5"/>
                  <a:gd fmla="*/ 22 w 73" name="T6"/>
                  <a:gd fmla="*/ 69 h 69" name="T7"/>
                  <a:gd fmla="*/ 73 w 73" name="T8"/>
                  <a:gd fmla="*/ 43 h 6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69" w="73">
                    <a:moveTo>
                      <a:pt x="73" y="43"/>
                    </a:moveTo>
                    <a:lnTo>
                      <a:pt x="40" y="0"/>
                    </a:lnTo>
                    <a:lnTo>
                      <a:pt x="0" y="30"/>
                    </a:lnTo>
                    <a:lnTo>
                      <a:pt x="22" y="69"/>
                    </a:lnTo>
                    <a:lnTo>
                      <a:pt x="73" y="4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8" name="Freeform: Shape 20"/>
              <p:cNvSpPr/>
              <p:nvPr/>
            </p:nvSpPr>
            <p:spPr bwMode="auto">
              <a:xfrm>
                <a:off x="3127375" y="1625601"/>
                <a:ext cx="117475" cy="82550"/>
              </a:xfrm>
              <a:custGeom>
                <a:gdLst>
                  <a:gd fmla="*/ 74 w 74" name="T0"/>
                  <a:gd fmla="*/ 22 h 52" name="T1"/>
                  <a:gd fmla="*/ 49 w 74" name="T2"/>
                  <a:gd fmla="*/ 0 h 52" name="T3"/>
                  <a:gd fmla="*/ 0 w 74" name="T4"/>
                  <a:gd fmla="*/ 13 h 52" name="T5"/>
                  <a:gd fmla="*/ 19 w 74" name="T6"/>
                  <a:gd fmla="*/ 52 h 52" name="T7"/>
                  <a:gd fmla="*/ 74 w 74" name="T8"/>
                  <a:gd fmla="*/ 22 h 52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" w="74">
                    <a:moveTo>
                      <a:pt x="74" y="22"/>
                    </a:moveTo>
                    <a:lnTo>
                      <a:pt x="49" y="0"/>
                    </a:lnTo>
                    <a:lnTo>
                      <a:pt x="0" y="13"/>
                    </a:lnTo>
                    <a:lnTo>
                      <a:pt x="19" y="52"/>
                    </a:lnTo>
                    <a:lnTo>
                      <a:pt x="74" y="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9" name="Freeform: Shape 21"/>
              <p:cNvSpPr/>
              <p:nvPr/>
            </p:nvSpPr>
            <p:spPr bwMode="auto">
              <a:xfrm>
                <a:off x="2895600" y="1790701"/>
                <a:ext cx="609600" cy="214313"/>
              </a:xfrm>
              <a:custGeom>
                <a:gdLst>
                  <a:gd fmla="*/ 864 w 913" name="T0"/>
                  <a:gd fmla="*/ 209 h 321" name="T1"/>
                  <a:gd fmla="*/ 844 w 913" name="T2"/>
                  <a:gd fmla="*/ 213 h 321" name="T3"/>
                  <a:gd fmla="*/ 746 w 913" name="T4"/>
                  <a:gd fmla="*/ 129 h 321" name="T5"/>
                  <a:gd fmla="*/ 760 w 913" name="T6"/>
                  <a:gd fmla="*/ 0 h 321" name="T7"/>
                  <a:gd fmla="*/ 663 w 913" name="T8"/>
                  <a:gd fmla="*/ 0 h 321" name="T9"/>
                  <a:gd fmla="*/ 699 w 913" name="T10"/>
                  <a:gd fmla="*/ 40 h 321" name="T11"/>
                  <a:gd fmla="*/ 674 w 913" name="T12"/>
                  <a:gd fmla="*/ 265 h 321" name="T13"/>
                  <a:gd fmla="*/ 86 w 913" name="T14"/>
                  <a:gd fmla="*/ 265 h 321" name="T15"/>
                  <a:gd fmla="*/ 63 w 913" name="T16"/>
                  <a:gd fmla="*/ 56 h 321" name="T17"/>
                  <a:gd fmla="*/ 111 w 913" name="T18"/>
                  <a:gd fmla="*/ 56 h 321" name="T19"/>
                  <a:gd fmla="*/ 111 w 913" name="T20"/>
                  <a:gd fmla="*/ 6 h 321" name="T21"/>
                  <a:gd fmla="*/ 111 w 913" name="T22"/>
                  <a:gd fmla="*/ 0 h 321" name="T23"/>
                  <a:gd fmla="*/ 0 w 913" name="T24"/>
                  <a:gd fmla="*/ 0 h 321" name="T25"/>
                  <a:gd fmla="*/ 35 w 913" name="T26"/>
                  <a:gd fmla="*/ 321 h 321" name="T27"/>
                  <a:gd fmla="*/ 724 w 913" name="T28"/>
                  <a:gd fmla="*/ 321 h 321" name="T29"/>
                  <a:gd fmla="*/ 740 w 913" name="T30"/>
                  <a:gd fmla="*/ 180 h 321" name="T31"/>
                  <a:gd fmla="*/ 817 w 913" name="T32"/>
                  <a:gd fmla="*/ 245 h 321" name="T33"/>
                  <a:gd fmla="*/ 815 w 913" name="T34"/>
                  <a:gd fmla="*/ 258 h 321" name="T35"/>
                  <a:gd fmla="*/ 864 w 913" name="T36"/>
                  <a:gd fmla="*/ 307 h 321" name="T37"/>
                  <a:gd fmla="*/ 913 w 913" name="T38"/>
                  <a:gd fmla="*/ 258 h 321" name="T39"/>
                  <a:gd fmla="*/ 864 w 913" name="T40"/>
                  <a:gd fmla="*/ 209 h 321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321" w="913">
                    <a:moveTo>
                      <a:pt x="864" y="209"/>
                    </a:moveTo>
                    <a:cubicBezTo>
                      <a:pt x="857" y="209"/>
                      <a:pt x="850" y="210"/>
                      <a:pt x="844" y="213"/>
                    </a:cubicBezTo>
                    <a:cubicBezTo>
                      <a:pt x="746" y="129"/>
                      <a:pt x="746" y="129"/>
                      <a:pt x="746" y="129"/>
                    </a:cubicBezTo>
                    <a:cubicBezTo>
                      <a:pt x="760" y="0"/>
                      <a:pt x="760" y="0"/>
                      <a:pt x="760" y="0"/>
                    </a:cubicBezTo>
                    <a:cubicBezTo>
                      <a:pt x="663" y="0"/>
                      <a:pt x="663" y="0"/>
                      <a:pt x="663" y="0"/>
                    </a:cubicBezTo>
                    <a:cubicBezTo>
                      <a:pt x="699" y="40"/>
                      <a:pt x="699" y="40"/>
                      <a:pt x="699" y="40"/>
                    </a:cubicBezTo>
                    <a:cubicBezTo>
                      <a:pt x="674" y="265"/>
                      <a:pt x="674" y="265"/>
                      <a:pt x="674" y="265"/>
                    </a:cubicBezTo>
                    <a:cubicBezTo>
                      <a:pt x="86" y="265"/>
                      <a:pt x="86" y="265"/>
                      <a:pt x="86" y="265"/>
                    </a:cubicBezTo>
                    <a:cubicBezTo>
                      <a:pt x="63" y="56"/>
                      <a:pt x="63" y="56"/>
                      <a:pt x="63" y="56"/>
                    </a:cubicBezTo>
                    <a:cubicBezTo>
                      <a:pt x="111" y="56"/>
                      <a:pt x="111" y="56"/>
                      <a:pt x="111" y="56"/>
                    </a:cubicBezTo>
                    <a:cubicBezTo>
                      <a:pt x="111" y="6"/>
                      <a:pt x="111" y="6"/>
                      <a:pt x="111" y="6"/>
                    </a:cubicBezTo>
                    <a:cubicBezTo>
                      <a:pt x="111" y="0"/>
                      <a:pt x="111" y="0"/>
                      <a:pt x="11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5" y="321"/>
                      <a:pt x="35" y="321"/>
                      <a:pt x="35" y="321"/>
                    </a:cubicBezTo>
                    <a:cubicBezTo>
                      <a:pt x="724" y="321"/>
                      <a:pt x="724" y="321"/>
                      <a:pt x="724" y="321"/>
                    </a:cubicBezTo>
                    <a:cubicBezTo>
                      <a:pt x="740" y="180"/>
                      <a:pt x="740" y="180"/>
                      <a:pt x="740" y="180"/>
                    </a:cubicBezTo>
                    <a:cubicBezTo>
                      <a:pt x="817" y="245"/>
                      <a:pt x="817" y="245"/>
                      <a:pt x="817" y="245"/>
                    </a:cubicBezTo>
                    <a:cubicBezTo>
                      <a:pt x="815" y="249"/>
                      <a:pt x="815" y="254"/>
                      <a:pt x="815" y="258"/>
                    </a:cubicBezTo>
                    <a:cubicBezTo>
                      <a:pt x="815" y="285"/>
                      <a:pt x="837" y="307"/>
                      <a:pt x="864" y="307"/>
                    </a:cubicBezTo>
                    <a:cubicBezTo>
                      <a:pt x="891" y="307"/>
                      <a:pt x="913" y="285"/>
                      <a:pt x="913" y="258"/>
                    </a:cubicBezTo>
                    <a:cubicBezTo>
                      <a:pt x="913" y="231"/>
                      <a:pt x="891" y="209"/>
                      <a:pt x="864" y="20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0" name="Freeform: Shape 22"/>
              <p:cNvSpPr/>
              <p:nvPr/>
            </p:nvSpPr>
            <p:spPr bwMode="auto">
              <a:xfrm>
                <a:off x="3084513" y="2047876"/>
                <a:ext cx="133350" cy="38100"/>
              </a:xfrm>
              <a:custGeom>
                <a:gdLst>
                  <a:gd fmla="*/ 0 w 201" name="T0"/>
                  <a:gd fmla="*/ 0 h 56" name="T1"/>
                  <a:gd fmla="*/ 4 w 201" name="T2"/>
                  <a:gd fmla="*/ 28 h 56" name="T3"/>
                  <a:gd fmla="*/ 0 w 201" name="T4"/>
                  <a:gd fmla="*/ 56 h 56" name="T5"/>
                  <a:gd fmla="*/ 201 w 201" name="T6"/>
                  <a:gd fmla="*/ 56 h 56" name="T7"/>
                  <a:gd fmla="*/ 197 w 201" name="T8"/>
                  <a:gd fmla="*/ 28 h 56" name="T9"/>
                  <a:gd fmla="*/ 201 w 201" name="T10"/>
                  <a:gd fmla="*/ 0 h 56" name="T11"/>
                  <a:gd fmla="*/ 0 w 201" name="T12"/>
                  <a:gd fmla="*/ 0 h 5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56" w="201">
                    <a:moveTo>
                      <a:pt x="0" y="0"/>
                    </a:moveTo>
                    <a:cubicBezTo>
                      <a:pt x="3" y="9"/>
                      <a:pt x="4" y="18"/>
                      <a:pt x="4" y="28"/>
                    </a:cubicBezTo>
                    <a:cubicBezTo>
                      <a:pt x="4" y="38"/>
                      <a:pt x="3" y="47"/>
                      <a:pt x="0" y="56"/>
                    </a:cubicBezTo>
                    <a:cubicBezTo>
                      <a:pt x="201" y="56"/>
                      <a:pt x="201" y="56"/>
                      <a:pt x="201" y="56"/>
                    </a:cubicBezTo>
                    <a:cubicBezTo>
                      <a:pt x="198" y="47"/>
                      <a:pt x="197" y="38"/>
                      <a:pt x="197" y="28"/>
                    </a:cubicBezTo>
                    <a:cubicBezTo>
                      <a:pt x="197" y="18"/>
                      <a:pt x="198" y="9"/>
                      <a:pt x="201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12" name="Freeform: Shape 12"/>
          <p:cNvSpPr/>
          <p:nvPr/>
        </p:nvSpPr>
        <p:spPr bwMode="auto">
          <a:xfrm rot="16200000">
            <a:off x="2808286" y="1228003"/>
            <a:ext cx="285750" cy="133350"/>
          </a:xfrm>
          <a:custGeom>
            <a:gdLst>
              <a:gd fmla="*/ 64 w 129" name="T0"/>
              <a:gd fmla="*/ 0 h 60" name="T1"/>
              <a:gd fmla="*/ 0 w 129" name="T2"/>
              <a:gd fmla="*/ 60 h 60" name="T3"/>
              <a:gd fmla="*/ 129 w 129" name="T4"/>
              <a:gd fmla="*/ 60 h 60" name="T5"/>
              <a:gd fmla="*/ 64 w 129" name="T6"/>
              <a:gd fmla="*/ 0 h 6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0" w="129">
                <a:moveTo>
                  <a:pt x="64" y="0"/>
                </a:moveTo>
                <a:cubicBezTo>
                  <a:pt x="56" y="34"/>
                  <a:pt x="31" y="60"/>
                  <a:pt x="0" y="60"/>
                </a:cubicBezTo>
                <a:cubicBezTo>
                  <a:pt x="129" y="60"/>
                  <a:pt x="129" y="60"/>
                  <a:pt x="129" y="60"/>
                </a:cubicBezTo>
                <a:cubicBezTo>
                  <a:pt x="98" y="60"/>
                  <a:pt x="72" y="34"/>
                  <a:pt x="64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anchor="ctr"/>
          <a:lstStyle/>
          <a:p>
            <a:pPr algn="ctr"/>
            <a:endParaRPr/>
          </a:p>
        </p:txBody>
      </p:sp>
      <p:grpSp>
        <p:nvGrpSpPr>
          <p:cNvPr id="62" name="组合 61"/>
          <p:cNvGrpSpPr/>
          <p:nvPr/>
        </p:nvGrpSpPr>
        <p:grpSpPr>
          <a:xfrm>
            <a:off x="3217108" y="2154553"/>
            <a:ext cx="853970" cy="853971"/>
            <a:chOff x="3217108" y="2154553"/>
            <a:chExt cx="853970" cy="853971"/>
          </a:xfrm>
        </p:grpSpPr>
        <p:sp>
          <p:nvSpPr>
            <p:cNvPr id="13" name="Oval 24"/>
            <p:cNvSpPr/>
            <p:nvPr/>
          </p:nvSpPr>
          <p:spPr bwMode="auto">
            <a:xfrm>
              <a:off x="3217108" y="2154553"/>
              <a:ext cx="853970" cy="853971"/>
            </a:xfrm>
            <a:prstGeom prst="ellipse">
              <a:avLst/>
            </a:prstGeom>
            <a:noFill/>
            <a:ln cap="flat" w="6350">
              <a:solidFill>
                <a:schemeClr val="tx1"/>
              </a:solidFill>
              <a:prstDash val="dash"/>
              <a:miter lim="800000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4" name="Group 25"/>
            <p:cNvGrpSpPr/>
            <p:nvPr/>
          </p:nvGrpSpPr>
          <p:grpSpPr>
            <a:xfrm>
              <a:off x="3445410" y="2389237"/>
              <a:ext cx="360178" cy="399730"/>
              <a:chOff x="7496175" y="163513"/>
              <a:chExt cx="549275" cy="609600"/>
            </a:xfrm>
            <a:solidFill>
              <a:schemeClr val="tx2"/>
            </a:solidFill>
          </p:grpSpPr>
          <p:sp>
            <p:nvSpPr>
              <p:cNvPr id="47" name="Rectangle 28"/>
              <p:cNvSpPr/>
              <p:nvPr/>
            </p:nvSpPr>
            <p:spPr bwMode="auto">
              <a:xfrm>
                <a:off x="7869238" y="341313"/>
                <a:ext cx="115888" cy="460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8" name="Rectangle 29"/>
              <p:cNvSpPr/>
              <p:nvPr/>
            </p:nvSpPr>
            <p:spPr bwMode="auto">
              <a:xfrm>
                <a:off x="7869238" y="274638"/>
                <a:ext cx="115888" cy="206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9" name="Rectangle 30"/>
              <p:cNvSpPr/>
              <p:nvPr/>
            </p:nvSpPr>
            <p:spPr bwMode="auto">
              <a:xfrm>
                <a:off x="7600950" y="468313"/>
                <a:ext cx="207963" cy="254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0" name="Freeform: Shape 31"/>
              <p:cNvSpPr/>
              <p:nvPr/>
            </p:nvSpPr>
            <p:spPr bwMode="auto">
              <a:xfrm>
                <a:off x="7496175" y="163513"/>
                <a:ext cx="549275" cy="609600"/>
              </a:xfrm>
              <a:custGeom>
                <a:gdLst>
                  <a:gd fmla="*/ 47 w 822" name="T0"/>
                  <a:gd fmla="*/ 0 h 912" name="T1"/>
                  <a:gd fmla="*/ 0 w 822" name="T2"/>
                  <a:gd fmla="*/ 865 h 912" name="T3"/>
                  <a:gd fmla="*/ 775 w 822" name="T4"/>
                  <a:gd fmla="*/ 912 h 912" name="T5"/>
                  <a:gd fmla="*/ 822 w 822" name="T6"/>
                  <a:gd fmla="*/ 47 h 912" name="T7"/>
                  <a:gd fmla="*/ 318 w 822" name="T8"/>
                  <a:gd fmla="*/ 856 h 912" name="T9"/>
                  <a:gd fmla="*/ 239 w 822" name="T10"/>
                  <a:gd fmla="*/ 872 h 912" name="T11"/>
                  <a:gd fmla="*/ 236 w 822" name="T12"/>
                  <a:gd fmla="*/ 788 h 912" name="T13"/>
                  <a:gd fmla="*/ 309 w 822" name="T14"/>
                  <a:gd fmla="*/ 773 h 912" name="T15"/>
                  <a:gd fmla="*/ 318 w 822" name="T16"/>
                  <a:gd fmla="*/ 856 h 912" name="T17"/>
                  <a:gd fmla="*/ 312 w 822" name="T18"/>
                  <a:gd fmla="*/ 734 h 912" name="T19"/>
                  <a:gd fmla="*/ 246 w 822" name="T20"/>
                  <a:gd fmla="*/ 718 h 912" name="T21"/>
                  <a:gd fmla="*/ 271 w 822" name="T22"/>
                  <a:gd fmla="*/ 655 h 912" name="T23"/>
                  <a:gd fmla="*/ 332 w 822" name="T24"/>
                  <a:gd fmla="*/ 670 h 912" name="T25"/>
                  <a:gd fmla="*/ 336 w 822" name="T26"/>
                  <a:gd fmla="*/ 608 h 912" name="T27"/>
                  <a:gd fmla="*/ 275 w 822" name="T28"/>
                  <a:gd fmla="*/ 623 h 912" name="T29"/>
                  <a:gd fmla="*/ 266 w 822" name="T30"/>
                  <a:gd fmla="*/ 574 h 912" name="T31"/>
                  <a:gd fmla="*/ 324 w 822" name="T32"/>
                  <a:gd fmla="*/ 558 h 912" name="T33"/>
                  <a:gd fmla="*/ 336 w 822" name="T34"/>
                  <a:gd fmla="*/ 608 h 912" name="T35"/>
                  <a:gd fmla="*/ 377 w 822" name="T36"/>
                  <a:gd fmla="*/ 872 h 912" name="T37"/>
                  <a:gd fmla="*/ 364 w 822" name="T38"/>
                  <a:gd fmla="*/ 788 h 912" name="T39"/>
                  <a:gd fmla="*/ 436 w 822" name="T40"/>
                  <a:gd fmla="*/ 773 h 912" name="T41"/>
                  <a:gd fmla="*/ 454 w 822" name="T42"/>
                  <a:gd fmla="*/ 856 h 912" name="T43"/>
                  <a:gd fmla="*/ 385 w 822" name="T44"/>
                  <a:gd fmla="*/ 655 h 912" name="T45"/>
                  <a:gd fmla="*/ 448 w 822" name="T46"/>
                  <a:gd fmla="*/ 670 h 912" name="T47"/>
                  <a:gd fmla="*/ 434 w 822" name="T48"/>
                  <a:gd fmla="*/ 734 h 912" name="T49"/>
                  <a:gd fmla="*/ 367 w 822" name="T50"/>
                  <a:gd fmla="*/ 718 h 912" name="T51"/>
                  <a:gd fmla="*/ 385 w 822" name="T52"/>
                  <a:gd fmla="*/ 655 h 912" name="T53"/>
                  <a:gd fmla="*/ 372 w 822" name="T54"/>
                  <a:gd fmla="*/ 574 h 912" name="T55"/>
                  <a:gd fmla="*/ 427 w 822" name="T56"/>
                  <a:gd fmla="*/ 558 h 912" name="T57"/>
                  <a:gd fmla="*/ 445 w 822" name="T58"/>
                  <a:gd fmla="*/ 608 h 912" name="T59"/>
                  <a:gd fmla="*/ 386 w 822" name="T60"/>
                  <a:gd fmla="*/ 623 h 912" name="T61"/>
                  <a:gd fmla="*/ 484 w 822" name="T62"/>
                  <a:gd fmla="*/ 608 h 912" name="T63"/>
                  <a:gd fmla="*/ 497 w 822" name="T64"/>
                  <a:gd fmla="*/ 558 h 912" name="T65"/>
                  <a:gd fmla="*/ 554 w 822" name="T66"/>
                  <a:gd fmla="*/ 574 h 912" name="T67"/>
                  <a:gd fmla="*/ 545 w 822" name="T68"/>
                  <a:gd fmla="*/ 623 h 912" name="T69"/>
                  <a:gd fmla="*/ 484 w 822" name="T70"/>
                  <a:gd fmla="*/ 608 h 912" name="T71"/>
                  <a:gd fmla="*/ 505 w 822" name="T72"/>
                  <a:gd fmla="*/ 655 h 912" name="T73"/>
                  <a:gd fmla="*/ 569 w 822" name="T74"/>
                  <a:gd fmla="*/ 670 h 912" name="T75"/>
                  <a:gd fmla="*/ 563 w 822" name="T76"/>
                  <a:gd fmla="*/ 734 h 912" name="T77"/>
                  <a:gd fmla="*/ 494 w 822" name="T78"/>
                  <a:gd fmla="*/ 718 h 912" name="T79"/>
                  <a:gd fmla="*/ 584 w 822" name="T80"/>
                  <a:gd fmla="*/ 872 h 912" name="T81"/>
                  <a:gd fmla="*/ 504 w 822" name="T82"/>
                  <a:gd fmla="*/ 856 h 912" name="T83"/>
                  <a:gd fmla="*/ 514 w 822" name="T84"/>
                  <a:gd fmla="*/ 773 h 912" name="T85"/>
                  <a:gd fmla="*/ 587 w 822" name="T86"/>
                  <a:gd fmla="*/ 788 h 912" name="T87"/>
                  <a:gd fmla="*/ 584 w 822" name="T88"/>
                  <a:gd fmla="*/ 872 h 912" name="T89"/>
                  <a:gd fmla="*/ 47 w 822" name="T90"/>
                  <a:gd fmla="*/ 534 h 912" name="T91"/>
                  <a:gd fmla="*/ 775 w 822" name="T92"/>
                  <a:gd fmla="*/ 47 h 912" name="T9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b="b" l="0" r="r" t="0"/>
                <a:pathLst>
                  <a:path h="912" w="822">
                    <a:moveTo>
                      <a:pt x="775" y="0"/>
                    </a:moveTo>
                    <a:cubicBezTo>
                      <a:pt x="47" y="0"/>
                      <a:pt x="47" y="0"/>
                      <a:pt x="47" y="0"/>
                    </a:cubicBezTo>
                    <a:cubicBezTo>
                      <a:pt x="21" y="0"/>
                      <a:pt x="0" y="21"/>
                      <a:pt x="0" y="47"/>
                    </a:cubicBezTo>
                    <a:cubicBezTo>
                      <a:pt x="0" y="865"/>
                      <a:pt x="0" y="865"/>
                      <a:pt x="0" y="865"/>
                    </a:cubicBezTo>
                    <a:cubicBezTo>
                      <a:pt x="0" y="891"/>
                      <a:pt x="21" y="912"/>
                      <a:pt x="47" y="912"/>
                    </a:cubicBezTo>
                    <a:cubicBezTo>
                      <a:pt x="775" y="912"/>
                      <a:pt x="775" y="912"/>
                      <a:pt x="775" y="912"/>
                    </a:cubicBezTo>
                    <a:cubicBezTo>
                      <a:pt x="801" y="912"/>
                      <a:pt x="822" y="891"/>
                      <a:pt x="822" y="865"/>
                    </a:cubicBezTo>
                    <a:cubicBezTo>
                      <a:pt x="822" y="47"/>
                      <a:pt x="822" y="47"/>
                      <a:pt x="822" y="47"/>
                    </a:cubicBezTo>
                    <a:cubicBezTo>
                      <a:pt x="822" y="21"/>
                      <a:pt x="801" y="0"/>
                      <a:pt x="775" y="0"/>
                    </a:cubicBezTo>
                    <a:close/>
                    <a:moveTo>
                      <a:pt x="318" y="856"/>
                    </a:moveTo>
                    <a:cubicBezTo>
                      <a:pt x="318" y="865"/>
                      <a:pt x="310" y="872"/>
                      <a:pt x="301" y="872"/>
                    </a:cubicBezTo>
                    <a:cubicBezTo>
                      <a:pt x="239" y="872"/>
                      <a:pt x="239" y="872"/>
                      <a:pt x="239" y="872"/>
                    </a:cubicBezTo>
                    <a:cubicBezTo>
                      <a:pt x="230" y="872"/>
                      <a:pt x="224" y="865"/>
                      <a:pt x="225" y="856"/>
                    </a:cubicBezTo>
                    <a:cubicBezTo>
                      <a:pt x="236" y="788"/>
                      <a:pt x="236" y="788"/>
                      <a:pt x="236" y="788"/>
                    </a:cubicBezTo>
                    <a:cubicBezTo>
                      <a:pt x="237" y="780"/>
                      <a:pt x="245" y="773"/>
                      <a:pt x="254" y="773"/>
                    </a:cubicBezTo>
                    <a:cubicBezTo>
                      <a:pt x="309" y="773"/>
                      <a:pt x="309" y="773"/>
                      <a:pt x="309" y="773"/>
                    </a:cubicBezTo>
                    <a:cubicBezTo>
                      <a:pt x="317" y="773"/>
                      <a:pt x="324" y="780"/>
                      <a:pt x="323" y="788"/>
                    </a:cubicBezTo>
                    <a:lnTo>
                      <a:pt x="318" y="856"/>
                    </a:lnTo>
                    <a:close/>
                    <a:moveTo>
                      <a:pt x="328" y="718"/>
                    </a:moveTo>
                    <a:cubicBezTo>
                      <a:pt x="328" y="727"/>
                      <a:pt x="320" y="734"/>
                      <a:pt x="312" y="734"/>
                    </a:cubicBezTo>
                    <a:cubicBezTo>
                      <a:pt x="259" y="734"/>
                      <a:pt x="259" y="734"/>
                      <a:pt x="259" y="734"/>
                    </a:cubicBezTo>
                    <a:cubicBezTo>
                      <a:pt x="251" y="734"/>
                      <a:pt x="245" y="727"/>
                      <a:pt x="246" y="718"/>
                    </a:cubicBezTo>
                    <a:cubicBezTo>
                      <a:pt x="253" y="670"/>
                      <a:pt x="253" y="670"/>
                      <a:pt x="253" y="670"/>
                    </a:cubicBezTo>
                    <a:cubicBezTo>
                      <a:pt x="254" y="662"/>
                      <a:pt x="263" y="655"/>
                      <a:pt x="271" y="655"/>
                    </a:cubicBezTo>
                    <a:cubicBezTo>
                      <a:pt x="317" y="655"/>
                      <a:pt x="317" y="655"/>
                      <a:pt x="317" y="655"/>
                    </a:cubicBezTo>
                    <a:cubicBezTo>
                      <a:pt x="326" y="655"/>
                      <a:pt x="333" y="662"/>
                      <a:pt x="332" y="670"/>
                    </a:cubicBezTo>
                    <a:lnTo>
                      <a:pt x="328" y="718"/>
                    </a:lnTo>
                    <a:close/>
                    <a:moveTo>
                      <a:pt x="336" y="608"/>
                    </a:moveTo>
                    <a:cubicBezTo>
                      <a:pt x="335" y="616"/>
                      <a:pt x="327" y="623"/>
                      <a:pt x="319" y="623"/>
                    </a:cubicBezTo>
                    <a:cubicBezTo>
                      <a:pt x="275" y="623"/>
                      <a:pt x="275" y="623"/>
                      <a:pt x="275" y="623"/>
                    </a:cubicBezTo>
                    <a:cubicBezTo>
                      <a:pt x="266" y="623"/>
                      <a:pt x="260" y="616"/>
                      <a:pt x="261" y="608"/>
                    </a:cubicBezTo>
                    <a:cubicBezTo>
                      <a:pt x="266" y="574"/>
                      <a:pt x="266" y="574"/>
                      <a:pt x="266" y="574"/>
                    </a:cubicBezTo>
                    <a:cubicBezTo>
                      <a:pt x="268" y="565"/>
                      <a:pt x="276" y="558"/>
                      <a:pt x="285" y="558"/>
                    </a:cubicBezTo>
                    <a:cubicBezTo>
                      <a:pt x="324" y="558"/>
                      <a:pt x="324" y="558"/>
                      <a:pt x="324" y="558"/>
                    </a:cubicBezTo>
                    <a:cubicBezTo>
                      <a:pt x="332" y="558"/>
                      <a:pt x="339" y="566"/>
                      <a:pt x="338" y="574"/>
                    </a:cubicBezTo>
                    <a:lnTo>
                      <a:pt x="336" y="608"/>
                    </a:lnTo>
                    <a:close/>
                    <a:moveTo>
                      <a:pt x="439" y="872"/>
                    </a:moveTo>
                    <a:cubicBezTo>
                      <a:pt x="377" y="872"/>
                      <a:pt x="377" y="872"/>
                      <a:pt x="377" y="872"/>
                    </a:cubicBezTo>
                    <a:cubicBezTo>
                      <a:pt x="368" y="872"/>
                      <a:pt x="361" y="865"/>
                      <a:pt x="362" y="856"/>
                    </a:cubicBezTo>
                    <a:cubicBezTo>
                      <a:pt x="364" y="788"/>
                      <a:pt x="364" y="788"/>
                      <a:pt x="364" y="788"/>
                    </a:cubicBezTo>
                    <a:cubicBezTo>
                      <a:pt x="365" y="780"/>
                      <a:pt x="372" y="773"/>
                      <a:pt x="381" y="773"/>
                    </a:cubicBezTo>
                    <a:cubicBezTo>
                      <a:pt x="436" y="773"/>
                      <a:pt x="436" y="773"/>
                      <a:pt x="436" y="773"/>
                    </a:cubicBezTo>
                    <a:cubicBezTo>
                      <a:pt x="444" y="773"/>
                      <a:pt x="452" y="780"/>
                      <a:pt x="452" y="788"/>
                    </a:cubicBezTo>
                    <a:cubicBezTo>
                      <a:pt x="454" y="856"/>
                      <a:pt x="454" y="856"/>
                      <a:pt x="454" y="856"/>
                    </a:cubicBezTo>
                    <a:cubicBezTo>
                      <a:pt x="455" y="865"/>
                      <a:pt x="448" y="872"/>
                      <a:pt x="439" y="872"/>
                    </a:cubicBezTo>
                    <a:close/>
                    <a:moveTo>
                      <a:pt x="385" y="655"/>
                    </a:moveTo>
                    <a:cubicBezTo>
                      <a:pt x="432" y="655"/>
                      <a:pt x="432" y="655"/>
                      <a:pt x="432" y="655"/>
                    </a:cubicBezTo>
                    <a:cubicBezTo>
                      <a:pt x="440" y="655"/>
                      <a:pt x="448" y="662"/>
                      <a:pt x="448" y="670"/>
                    </a:cubicBezTo>
                    <a:cubicBezTo>
                      <a:pt x="450" y="718"/>
                      <a:pt x="450" y="718"/>
                      <a:pt x="450" y="718"/>
                    </a:cubicBezTo>
                    <a:cubicBezTo>
                      <a:pt x="450" y="727"/>
                      <a:pt x="443" y="734"/>
                      <a:pt x="434" y="734"/>
                    </a:cubicBezTo>
                    <a:cubicBezTo>
                      <a:pt x="382" y="734"/>
                      <a:pt x="382" y="734"/>
                      <a:pt x="382" y="734"/>
                    </a:cubicBezTo>
                    <a:cubicBezTo>
                      <a:pt x="374" y="734"/>
                      <a:pt x="367" y="727"/>
                      <a:pt x="367" y="718"/>
                    </a:cubicBezTo>
                    <a:cubicBezTo>
                      <a:pt x="369" y="670"/>
                      <a:pt x="369" y="670"/>
                      <a:pt x="369" y="670"/>
                    </a:cubicBezTo>
                    <a:cubicBezTo>
                      <a:pt x="369" y="662"/>
                      <a:pt x="377" y="655"/>
                      <a:pt x="385" y="655"/>
                    </a:cubicBezTo>
                    <a:close/>
                    <a:moveTo>
                      <a:pt x="370" y="608"/>
                    </a:moveTo>
                    <a:cubicBezTo>
                      <a:pt x="372" y="574"/>
                      <a:pt x="372" y="574"/>
                      <a:pt x="372" y="574"/>
                    </a:cubicBezTo>
                    <a:cubicBezTo>
                      <a:pt x="372" y="566"/>
                      <a:pt x="380" y="558"/>
                      <a:pt x="388" y="558"/>
                    </a:cubicBezTo>
                    <a:cubicBezTo>
                      <a:pt x="427" y="558"/>
                      <a:pt x="427" y="558"/>
                      <a:pt x="427" y="558"/>
                    </a:cubicBezTo>
                    <a:cubicBezTo>
                      <a:pt x="436" y="558"/>
                      <a:pt x="443" y="566"/>
                      <a:pt x="444" y="574"/>
                    </a:cubicBezTo>
                    <a:cubicBezTo>
                      <a:pt x="445" y="608"/>
                      <a:pt x="445" y="608"/>
                      <a:pt x="445" y="608"/>
                    </a:cubicBezTo>
                    <a:cubicBezTo>
                      <a:pt x="445" y="616"/>
                      <a:pt x="438" y="623"/>
                      <a:pt x="430" y="623"/>
                    </a:cubicBezTo>
                    <a:cubicBezTo>
                      <a:pt x="386" y="623"/>
                      <a:pt x="386" y="623"/>
                      <a:pt x="386" y="623"/>
                    </a:cubicBezTo>
                    <a:cubicBezTo>
                      <a:pt x="377" y="623"/>
                      <a:pt x="370" y="616"/>
                      <a:pt x="370" y="608"/>
                    </a:cubicBezTo>
                    <a:close/>
                    <a:moveTo>
                      <a:pt x="484" y="608"/>
                    </a:moveTo>
                    <a:cubicBezTo>
                      <a:pt x="482" y="574"/>
                      <a:pt x="482" y="574"/>
                      <a:pt x="482" y="574"/>
                    </a:cubicBezTo>
                    <a:cubicBezTo>
                      <a:pt x="481" y="566"/>
                      <a:pt x="488" y="558"/>
                      <a:pt x="497" y="558"/>
                    </a:cubicBezTo>
                    <a:cubicBezTo>
                      <a:pt x="536" y="558"/>
                      <a:pt x="536" y="558"/>
                      <a:pt x="536" y="558"/>
                    </a:cubicBezTo>
                    <a:cubicBezTo>
                      <a:pt x="544" y="558"/>
                      <a:pt x="552" y="565"/>
                      <a:pt x="554" y="574"/>
                    </a:cubicBezTo>
                    <a:cubicBezTo>
                      <a:pt x="559" y="608"/>
                      <a:pt x="559" y="608"/>
                      <a:pt x="559" y="608"/>
                    </a:cubicBezTo>
                    <a:cubicBezTo>
                      <a:pt x="560" y="616"/>
                      <a:pt x="554" y="623"/>
                      <a:pt x="545" y="623"/>
                    </a:cubicBezTo>
                    <a:cubicBezTo>
                      <a:pt x="501" y="623"/>
                      <a:pt x="501" y="623"/>
                      <a:pt x="501" y="623"/>
                    </a:cubicBezTo>
                    <a:cubicBezTo>
                      <a:pt x="493" y="623"/>
                      <a:pt x="485" y="616"/>
                      <a:pt x="484" y="608"/>
                    </a:cubicBezTo>
                    <a:close/>
                    <a:moveTo>
                      <a:pt x="490" y="670"/>
                    </a:moveTo>
                    <a:cubicBezTo>
                      <a:pt x="490" y="662"/>
                      <a:pt x="496" y="655"/>
                      <a:pt x="505" y="655"/>
                    </a:cubicBezTo>
                    <a:cubicBezTo>
                      <a:pt x="551" y="655"/>
                      <a:pt x="551" y="655"/>
                      <a:pt x="551" y="655"/>
                    </a:cubicBezTo>
                    <a:cubicBezTo>
                      <a:pt x="560" y="655"/>
                      <a:pt x="568" y="662"/>
                      <a:pt x="569" y="670"/>
                    </a:cubicBezTo>
                    <a:cubicBezTo>
                      <a:pt x="576" y="718"/>
                      <a:pt x="576" y="718"/>
                      <a:pt x="576" y="718"/>
                    </a:cubicBezTo>
                    <a:cubicBezTo>
                      <a:pt x="578" y="727"/>
                      <a:pt x="572" y="734"/>
                      <a:pt x="563" y="734"/>
                    </a:cubicBezTo>
                    <a:cubicBezTo>
                      <a:pt x="511" y="734"/>
                      <a:pt x="511" y="734"/>
                      <a:pt x="511" y="734"/>
                    </a:cubicBezTo>
                    <a:cubicBezTo>
                      <a:pt x="502" y="734"/>
                      <a:pt x="494" y="727"/>
                      <a:pt x="494" y="718"/>
                    </a:cubicBezTo>
                    <a:lnTo>
                      <a:pt x="490" y="670"/>
                    </a:lnTo>
                    <a:close/>
                    <a:moveTo>
                      <a:pt x="584" y="872"/>
                    </a:moveTo>
                    <a:cubicBezTo>
                      <a:pt x="521" y="872"/>
                      <a:pt x="521" y="872"/>
                      <a:pt x="521" y="872"/>
                    </a:cubicBezTo>
                    <a:cubicBezTo>
                      <a:pt x="512" y="872"/>
                      <a:pt x="505" y="865"/>
                      <a:pt x="504" y="856"/>
                    </a:cubicBezTo>
                    <a:cubicBezTo>
                      <a:pt x="499" y="788"/>
                      <a:pt x="499" y="788"/>
                      <a:pt x="499" y="788"/>
                    </a:cubicBezTo>
                    <a:cubicBezTo>
                      <a:pt x="498" y="780"/>
                      <a:pt x="505" y="773"/>
                      <a:pt x="514" y="773"/>
                    </a:cubicBezTo>
                    <a:cubicBezTo>
                      <a:pt x="569" y="773"/>
                      <a:pt x="569" y="773"/>
                      <a:pt x="569" y="773"/>
                    </a:cubicBezTo>
                    <a:cubicBezTo>
                      <a:pt x="577" y="773"/>
                      <a:pt x="585" y="780"/>
                      <a:pt x="587" y="788"/>
                    </a:cubicBezTo>
                    <a:cubicBezTo>
                      <a:pt x="597" y="856"/>
                      <a:pt x="597" y="856"/>
                      <a:pt x="597" y="856"/>
                    </a:cubicBezTo>
                    <a:cubicBezTo>
                      <a:pt x="598" y="865"/>
                      <a:pt x="592" y="872"/>
                      <a:pt x="584" y="872"/>
                    </a:cubicBezTo>
                    <a:close/>
                    <a:moveTo>
                      <a:pt x="775" y="534"/>
                    </a:moveTo>
                    <a:cubicBezTo>
                      <a:pt x="47" y="534"/>
                      <a:pt x="47" y="534"/>
                      <a:pt x="47" y="534"/>
                    </a:cubicBezTo>
                    <a:cubicBezTo>
                      <a:pt x="47" y="47"/>
                      <a:pt x="47" y="47"/>
                      <a:pt x="47" y="47"/>
                    </a:cubicBezTo>
                    <a:cubicBezTo>
                      <a:pt x="775" y="47"/>
                      <a:pt x="775" y="47"/>
                      <a:pt x="775" y="47"/>
                    </a:cubicBezTo>
                    <a:lnTo>
                      <a:pt x="775" y="5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1" name="Freeform: Shape 32"/>
              <p:cNvSpPr/>
              <p:nvPr/>
            </p:nvSpPr>
            <p:spPr bwMode="auto">
              <a:xfrm>
                <a:off x="7559675" y="228601"/>
                <a:ext cx="285750" cy="212725"/>
              </a:xfrm>
              <a:custGeom>
                <a:gdLst>
                  <a:gd fmla="*/ 31 w 428" name="T0"/>
                  <a:gd fmla="*/ 318 h 318" name="T1"/>
                  <a:gd fmla="*/ 396 w 428" name="T2"/>
                  <a:gd fmla="*/ 318 h 318" name="T3"/>
                  <a:gd fmla="*/ 428 w 428" name="T4"/>
                  <a:gd fmla="*/ 287 h 318" name="T5"/>
                  <a:gd fmla="*/ 428 w 428" name="T6"/>
                  <a:gd fmla="*/ 31 h 318" name="T7"/>
                  <a:gd fmla="*/ 396 w 428" name="T8"/>
                  <a:gd fmla="*/ 0 h 318" name="T9"/>
                  <a:gd fmla="*/ 31 w 428" name="T10"/>
                  <a:gd fmla="*/ 0 h 318" name="T11"/>
                  <a:gd fmla="*/ 0 w 428" name="T12"/>
                  <a:gd fmla="*/ 31 h 318" name="T13"/>
                  <a:gd fmla="*/ 0 w 428" name="T14"/>
                  <a:gd fmla="*/ 287 h 318" name="T15"/>
                  <a:gd fmla="*/ 31 w 428" name="T16"/>
                  <a:gd fmla="*/ 318 h 318" name="T17"/>
                  <a:gd fmla="*/ 252 w 428" name="T18"/>
                  <a:gd fmla="*/ 190 h 318" name="T19"/>
                  <a:gd fmla="*/ 225 w 428" name="T20"/>
                  <a:gd fmla="*/ 177 h 318" name="T21"/>
                  <a:gd fmla="*/ 187 w 428" name="T22"/>
                  <a:gd fmla="*/ 165 h 318" name="T23"/>
                  <a:gd fmla="*/ 170 w 428" name="T24"/>
                  <a:gd fmla="*/ 159 h 318" name="T25"/>
                  <a:gd fmla="*/ 144 w 428" name="T26"/>
                  <a:gd fmla="*/ 144 h 318" name="T27"/>
                  <a:gd fmla="*/ 133 w 428" name="T28"/>
                  <a:gd fmla="*/ 115 h 318" name="T29"/>
                  <a:gd fmla="*/ 137 w 428" name="T30"/>
                  <a:gd fmla="*/ 99 h 318" name="T31"/>
                  <a:gd fmla="*/ 149 w 428" name="T32"/>
                  <a:gd fmla="*/ 84 h 318" name="T33"/>
                  <a:gd fmla="*/ 170 w 428" name="T34"/>
                  <a:gd fmla="*/ 74 h 318" name="T35"/>
                  <a:gd fmla="*/ 201 w 428" name="T36"/>
                  <a:gd fmla="*/ 70 h 318" name="T37"/>
                  <a:gd fmla="*/ 201 w 428" name="T38"/>
                  <a:gd fmla="*/ 59 h 318" name="T39"/>
                  <a:gd fmla="*/ 210 w 428" name="T40"/>
                  <a:gd fmla="*/ 50 h 318" name="T41"/>
                  <a:gd fmla="*/ 218 w 428" name="T42"/>
                  <a:gd fmla="*/ 50 h 318" name="T43"/>
                  <a:gd fmla="*/ 227 w 428" name="T44"/>
                  <a:gd fmla="*/ 59 h 318" name="T45"/>
                  <a:gd fmla="*/ 227 w 428" name="T46"/>
                  <a:gd fmla="*/ 62 h 318" name="T47"/>
                  <a:gd fmla="*/ 236 w 428" name="T48"/>
                  <a:gd fmla="*/ 73 h 318" name="T49"/>
                  <a:gd fmla="*/ 262 w 428" name="T50"/>
                  <a:gd fmla="*/ 80 h 318" name="T51"/>
                  <a:gd fmla="*/ 289 w 428" name="T52"/>
                  <a:gd fmla="*/ 97 h 318" name="T53"/>
                  <a:gd fmla="*/ 283 w 428" name="T54"/>
                  <a:gd fmla="*/ 105 h 318" name="T55"/>
                  <a:gd fmla="*/ 269 w 428" name="T56"/>
                  <a:gd fmla="*/ 107 h 318" name="T57"/>
                  <a:gd fmla="*/ 246 w 428" name="T58"/>
                  <a:gd fmla="*/ 94 h 318" name="T59"/>
                  <a:gd fmla="*/ 207 w 428" name="T60"/>
                  <a:gd fmla="*/ 88 h 318" name="T61"/>
                  <a:gd fmla="*/ 179 w 428" name="T62"/>
                  <a:gd fmla="*/ 94 h 318" name="T63"/>
                  <a:gd fmla="*/ 170 w 428" name="T64"/>
                  <a:gd fmla="*/ 108 h 318" name="T65"/>
                  <a:gd fmla="*/ 172 w 428" name="T66"/>
                  <a:gd fmla="*/ 118 h 318" name="T67"/>
                  <a:gd fmla="*/ 178 w 428" name="T68"/>
                  <a:gd fmla="*/ 125 h 318" name="T69"/>
                  <a:gd fmla="*/ 188 w 428" name="T70"/>
                  <a:gd fmla="*/ 131 h 318" name="T71"/>
                  <a:gd fmla="*/ 204 w 428" name="T72"/>
                  <a:gd fmla="*/ 137 h 318" name="T73"/>
                  <a:gd fmla="*/ 242 w 428" name="T74"/>
                  <a:gd fmla="*/ 149 h 318" name="T75"/>
                  <a:gd fmla="*/ 259 w 428" name="T76"/>
                  <a:gd fmla="*/ 155 h 318" name="T77"/>
                  <a:gd fmla="*/ 285 w 428" name="T78"/>
                  <a:gd fmla="*/ 170 h 318" name="T79"/>
                  <a:gd fmla="*/ 297 w 428" name="T80"/>
                  <a:gd fmla="*/ 199 h 318" name="T81"/>
                  <a:gd fmla="*/ 294 w 428" name="T82"/>
                  <a:gd fmla="*/ 218 h 318" name="T83"/>
                  <a:gd fmla="*/ 282 w 428" name="T84"/>
                  <a:gd fmla="*/ 233 h 318" name="T85"/>
                  <a:gd fmla="*/ 260 w 428" name="T86"/>
                  <a:gd fmla="*/ 244 h 318" name="T87"/>
                  <a:gd fmla="*/ 227 w 428" name="T88"/>
                  <a:gd fmla="*/ 248 h 318" name="T89"/>
                  <a:gd fmla="*/ 227 w 428" name="T90"/>
                  <a:gd fmla="*/ 259 h 318" name="T91"/>
                  <a:gd fmla="*/ 218 w 428" name="T92"/>
                  <a:gd fmla="*/ 268 h 318" name="T93"/>
                  <a:gd fmla="*/ 210 w 428" name="T94"/>
                  <a:gd fmla="*/ 268 h 318" name="T95"/>
                  <a:gd fmla="*/ 201 w 428" name="T96"/>
                  <a:gd fmla="*/ 259 h 318" name="T97"/>
                  <a:gd fmla="*/ 201 w 428" name="T98"/>
                  <a:gd fmla="*/ 257 h 318" name="T99"/>
                  <a:gd fmla="*/ 192 w 428" name="T100"/>
                  <a:gd fmla="*/ 247 h 318" name="T101"/>
                  <a:gd fmla="*/ 160 w 428" name="T102"/>
                  <a:gd fmla="*/ 239 h 318" name="T103"/>
                  <a:gd fmla="*/ 130 w 428" name="T104"/>
                  <a:gd fmla="*/ 221 h 318" name="T105"/>
                  <a:gd fmla="*/ 137 w 428" name="T106"/>
                  <a:gd fmla="*/ 213 h 318" name="T107"/>
                  <a:gd fmla="*/ 150 w 428" name="T108"/>
                  <a:gd fmla="*/ 211 h 318" name="T109"/>
                  <a:gd fmla="*/ 175 w 428" name="T110"/>
                  <a:gd fmla="*/ 224 h 318" name="T111"/>
                  <a:gd fmla="*/ 215 w 428" name="T112"/>
                  <a:gd fmla="*/ 230 h 318" name="T113"/>
                  <a:gd fmla="*/ 250 w 428" name="T114"/>
                  <a:gd fmla="*/ 224 h 318" name="T115"/>
                  <a:gd fmla="*/ 260 w 428" name="T116"/>
                  <a:gd fmla="*/ 206 h 318" name="T117"/>
                  <a:gd fmla="*/ 252 w 428" name="T118"/>
                  <a:gd fmla="*/ 190 h 318" name="T1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b="b" l="0" r="r" t="0"/>
                <a:pathLst>
                  <a:path h="318" w="428">
                    <a:moveTo>
                      <a:pt x="31" y="318"/>
                    </a:moveTo>
                    <a:cubicBezTo>
                      <a:pt x="396" y="318"/>
                      <a:pt x="396" y="318"/>
                      <a:pt x="396" y="318"/>
                    </a:cubicBezTo>
                    <a:cubicBezTo>
                      <a:pt x="414" y="318"/>
                      <a:pt x="428" y="304"/>
                      <a:pt x="428" y="287"/>
                    </a:cubicBezTo>
                    <a:cubicBezTo>
                      <a:pt x="428" y="31"/>
                      <a:pt x="428" y="31"/>
                      <a:pt x="428" y="31"/>
                    </a:cubicBezTo>
                    <a:cubicBezTo>
                      <a:pt x="428" y="14"/>
                      <a:pt x="414" y="0"/>
                      <a:pt x="396" y="0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14" y="0"/>
                      <a:pt x="0" y="14"/>
                      <a:pt x="0" y="31"/>
                    </a:cubicBezTo>
                    <a:cubicBezTo>
                      <a:pt x="0" y="287"/>
                      <a:pt x="0" y="287"/>
                      <a:pt x="0" y="287"/>
                    </a:cubicBezTo>
                    <a:cubicBezTo>
                      <a:pt x="0" y="304"/>
                      <a:pt x="14" y="318"/>
                      <a:pt x="31" y="318"/>
                    </a:cubicBezTo>
                    <a:close/>
                    <a:moveTo>
                      <a:pt x="252" y="190"/>
                    </a:moveTo>
                    <a:cubicBezTo>
                      <a:pt x="247" y="185"/>
                      <a:pt x="238" y="181"/>
                      <a:pt x="225" y="177"/>
                    </a:cubicBezTo>
                    <a:cubicBezTo>
                      <a:pt x="187" y="165"/>
                      <a:pt x="187" y="165"/>
                      <a:pt x="187" y="165"/>
                    </a:cubicBezTo>
                    <a:cubicBezTo>
                      <a:pt x="183" y="164"/>
                      <a:pt x="175" y="161"/>
                      <a:pt x="170" y="159"/>
                    </a:cubicBezTo>
                    <a:cubicBezTo>
                      <a:pt x="170" y="159"/>
                      <a:pt x="152" y="152"/>
                      <a:pt x="144" y="144"/>
                    </a:cubicBezTo>
                    <a:cubicBezTo>
                      <a:pt x="137" y="137"/>
                      <a:pt x="133" y="127"/>
                      <a:pt x="133" y="115"/>
                    </a:cubicBezTo>
                    <a:cubicBezTo>
                      <a:pt x="133" y="109"/>
                      <a:pt x="134" y="104"/>
                      <a:pt x="137" y="99"/>
                    </a:cubicBezTo>
                    <a:cubicBezTo>
                      <a:pt x="139" y="93"/>
                      <a:pt x="143" y="88"/>
                      <a:pt x="149" y="84"/>
                    </a:cubicBezTo>
                    <a:cubicBezTo>
                      <a:pt x="154" y="80"/>
                      <a:pt x="161" y="77"/>
                      <a:pt x="170" y="74"/>
                    </a:cubicBezTo>
                    <a:cubicBezTo>
                      <a:pt x="178" y="71"/>
                      <a:pt x="189" y="70"/>
                      <a:pt x="201" y="70"/>
                    </a:cubicBezTo>
                    <a:cubicBezTo>
                      <a:pt x="201" y="59"/>
                      <a:pt x="201" y="59"/>
                      <a:pt x="201" y="59"/>
                    </a:cubicBezTo>
                    <a:cubicBezTo>
                      <a:pt x="201" y="54"/>
                      <a:pt x="205" y="50"/>
                      <a:pt x="210" y="50"/>
                    </a:cubicBezTo>
                    <a:cubicBezTo>
                      <a:pt x="218" y="50"/>
                      <a:pt x="218" y="50"/>
                      <a:pt x="218" y="50"/>
                    </a:cubicBezTo>
                    <a:cubicBezTo>
                      <a:pt x="223" y="50"/>
                      <a:pt x="227" y="54"/>
                      <a:pt x="227" y="59"/>
                    </a:cubicBezTo>
                    <a:cubicBezTo>
                      <a:pt x="227" y="62"/>
                      <a:pt x="227" y="62"/>
                      <a:pt x="227" y="62"/>
                    </a:cubicBezTo>
                    <a:cubicBezTo>
                      <a:pt x="227" y="67"/>
                      <a:pt x="231" y="72"/>
                      <a:pt x="236" y="73"/>
                    </a:cubicBezTo>
                    <a:cubicBezTo>
                      <a:pt x="236" y="73"/>
                      <a:pt x="251" y="76"/>
                      <a:pt x="262" y="80"/>
                    </a:cubicBezTo>
                    <a:cubicBezTo>
                      <a:pt x="273" y="85"/>
                      <a:pt x="282" y="91"/>
                      <a:pt x="289" y="97"/>
                    </a:cubicBezTo>
                    <a:cubicBezTo>
                      <a:pt x="283" y="105"/>
                      <a:pt x="283" y="105"/>
                      <a:pt x="283" y="105"/>
                    </a:cubicBezTo>
                    <a:cubicBezTo>
                      <a:pt x="279" y="109"/>
                      <a:pt x="273" y="109"/>
                      <a:pt x="269" y="107"/>
                    </a:cubicBezTo>
                    <a:cubicBezTo>
                      <a:pt x="269" y="107"/>
                      <a:pt x="257" y="98"/>
                      <a:pt x="246" y="94"/>
                    </a:cubicBezTo>
                    <a:cubicBezTo>
                      <a:pt x="234" y="90"/>
                      <a:pt x="221" y="88"/>
                      <a:pt x="207" y="88"/>
                    </a:cubicBezTo>
                    <a:cubicBezTo>
                      <a:pt x="194" y="88"/>
                      <a:pt x="185" y="90"/>
                      <a:pt x="179" y="94"/>
                    </a:cubicBezTo>
                    <a:cubicBezTo>
                      <a:pt x="173" y="98"/>
                      <a:pt x="170" y="103"/>
                      <a:pt x="170" y="108"/>
                    </a:cubicBezTo>
                    <a:cubicBezTo>
                      <a:pt x="170" y="112"/>
                      <a:pt x="171" y="115"/>
                      <a:pt x="172" y="118"/>
                    </a:cubicBezTo>
                    <a:cubicBezTo>
                      <a:pt x="173" y="121"/>
                      <a:pt x="175" y="123"/>
                      <a:pt x="178" y="125"/>
                    </a:cubicBezTo>
                    <a:cubicBezTo>
                      <a:pt x="180" y="127"/>
                      <a:pt x="184" y="129"/>
                      <a:pt x="188" y="131"/>
                    </a:cubicBezTo>
                    <a:cubicBezTo>
                      <a:pt x="193" y="133"/>
                      <a:pt x="198" y="135"/>
                      <a:pt x="204" y="137"/>
                    </a:cubicBezTo>
                    <a:cubicBezTo>
                      <a:pt x="242" y="149"/>
                      <a:pt x="242" y="149"/>
                      <a:pt x="242" y="149"/>
                    </a:cubicBezTo>
                    <a:cubicBezTo>
                      <a:pt x="246" y="151"/>
                      <a:pt x="254" y="154"/>
                      <a:pt x="259" y="155"/>
                    </a:cubicBezTo>
                    <a:cubicBezTo>
                      <a:pt x="259" y="155"/>
                      <a:pt x="276" y="163"/>
                      <a:pt x="285" y="170"/>
                    </a:cubicBezTo>
                    <a:cubicBezTo>
                      <a:pt x="293" y="178"/>
                      <a:pt x="297" y="188"/>
                      <a:pt x="297" y="199"/>
                    </a:cubicBezTo>
                    <a:cubicBezTo>
                      <a:pt x="297" y="206"/>
                      <a:pt x="296" y="212"/>
                      <a:pt x="294" y="218"/>
                    </a:cubicBezTo>
                    <a:cubicBezTo>
                      <a:pt x="291" y="223"/>
                      <a:pt x="287" y="228"/>
                      <a:pt x="282" y="233"/>
                    </a:cubicBezTo>
                    <a:cubicBezTo>
                      <a:pt x="276" y="237"/>
                      <a:pt x="269" y="241"/>
                      <a:pt x="260" y="244"/>
                    </a:cubicBezTo>
                    <a:cubicBezTo>
                      <a:pt x="251" y="246"/>
                      <a:pt x="240" y="248"/>
                      <a:pt x="227" y="248"/>
                    </a:cubicBezTo>
                    <a:cubicBezTo>
                      <a:pt x="227" y="259"/>
                      <a:pt x="227" y="259"/>
                      <a:pt x="227" y="259"/>
                    </a:cubicBezTo>
                    <a:cubicBezTo>
                      <a:pt x="227" y="264"/>
                      <a:pt x="223" y="268"/>
                      <a:pt x="218" y="268"/>
                    </a:cubicBezTo>
                    <a:cubicBezTo>
                      <a:pt x="210" y="268"/>
                      <a:pt x="210" y="268"/>
                      <a:pt x="210" y="268"/>
                    </a:cubicBezTo>
                    <a:cubicBezTo>
                      <a:pt x="205" y="268"/>
                      <a:pt x="201" y="264"/>
                      <a:pt x="201" y="259"/>
                    </a:cubicBezTo>
                    <a:cubicBezTo>
                      <a:pt x="201" y="257"/>
                      <a:pt x="201" y="257"/>
                      <a:pt x="201" y="257"/>
                    </a:cubicBezTo>
                    <a:cubicBezTo>
                      <a:pt x="201" y="252"/>
                      <a:pt x="197" y="247"/>
                      <a:pt x="192" y="247"/>
                    </a:cubicBezTo>
                    <a:cubicBezTo>
                      <a:pt x="192" y="247"/>
                      <a:pt x="173" y="244"/>
                      <a:pt x="160" y="239"/>
                    </a:cubicBezTo>
                    <a:cubicBezTo>
                      <a:pt x="148" y="234"/>
                      <a:pt x="138" y="228"/>
                      <a:pt x="130" y="221"/>
                    </a:cubicBezTo>
                    <a:cubicBezTo>
                      <a:pt x="137" y="213"/>
                      <a:pt x="137" y="213"/>
                      <a:pt x="137" y="213"/>
                    </a:cubicBezTo>
                    <a:cubicBezTo>
                      <a:pt x="140" y="209"/>
                      <a:pt x="146" y="209"/>
                      <a:pt x="150" y="211"/>
                    </a:cubicBezTo>
                    <a:cubicBezTo>
                      <a:pt x="150" y="211"/>
                      <a:pt x="162" y="220"/>
                      <a:pt x="175" y="224"/>
                    </a:cubicBezTo>
                    <a:cubicBezTo>
                      <a:pt x="187" y="228"/>
                      <a:pt x="200" y="230"/>
                      <a:pt x="215" y="230"/>
                    </a:cubicBezTo>
                    <a:cubicBezTo>
                      <a:pt x="231" y="230"/>
                      <a:pt x="243" y="228"/>
                      <a:pt x="250" y="224"/>
                    </a:cubicBezTo>
                    <a:cubicBezTo>
                      <a:pt x="256" y="219"/>
                      <a:pt x="260" y="214"/>
                      <a:pt x="260" y="206"/>
                    </a:cubicBezTo>
                    <a:cubicBezTo>
                      <a:pt x="260" y="200"/>
                      <a:pt x="257" y="194"/>
                      <a:pt x="252" y="19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15" name="Freeform: Shape 26"/>
          <p:cNvSpPr/>
          <p:nvPr/>
        </p:nvSpPr>
        <p:spPr bwMode="auto">
          <a:xfrm rot="13500000">
            <a:off x="2796175" y="3298954"/>
            <a:ext cx="285750" cy="133350"/>
          </a:xfrm>
          <a:custGeom>
            <a:gdLst>
              <a:gd fmla="*/ 64 w 129" name="T0"/>
              <a:gd fmla="*/ 0 h 60" name="T1"/>
              <a:gd fmla="*/ 0 w 129" name="T2"/>
              <a:gd fmla="*/ 60 h 60" name="T3"/>
              <a:gd fmla="*/ 129 w 129" name="T4"/>
              <a:gd fmla="*/ 60 h 60" name="T5"/>
              <a:gd fmla="*/ 64 w 129" name="T6"/>
              <a:gd fmla="*/ 0 h 6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0" w="129">
                <a:moveTo>
                  <a:pt x="64" y="0"/>
                </a:moveTo>
                <a:cubicBezTo>
                  <a:pt x="56" y="34"/>
                  <a:pt x="31" y="60"/>
                  <a:pt x="0" y="60"/>
                </a:cubicBezTo>
                <a:cubicBezTo>
                  <a:pt x="129" y="60"/>
                  <a:pt x="129" y="60"/>
                  <a:pt x="129" y="60"/>
                </a:cubicBezTo>
                <a:cubicBezTo>
                  <a:pt x="98" y="60"/>
                  <a:pt x="72" y="34"/>
                  <a:pt x="64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anchor="ctr"/>
          <a:lstStyle/>
          <a:p>
            <a:pPr algn="ctr"/>
            <a:endParaRPr/>
          </a:p>
        </p:txBody>
      </p:sp>
      <p:grpSp>
        <p:nvGrpSpPr>
          <p:cNvPr id="63" name="组合 62"/>
          <p:cNvGrpSpPr/>
          <p:nvPr/>
        </p:nvGrpSpPr>
        <p:grpSpPr>
          <a:xfrm>
            <a:off x="4533961" y="2154552"/>
            <a:ext cx="855860" cy="853971"/>
            <a:chOff x="4533961" y="2154552"/>
            <a:chExt cx="855860" cy="853971"/>
          </a:xfrm>
        </p:grpSpPr>
        <p:sp>
          <p:nvSpPr>
            <p:cNvPr id="16" name="Oval 34"/>
            <p:cNvSpPr/>
            <p:nvPr/>
          </p:nvSpPr>
          <p:spPr bwMode="auto">
            <a:xfrm>
              <a:off x="4533961" y="2154552"/>
              <a:ext cx="855860" cy="853971"/>
            </a:xfrm>
            <a:prstGeom prst="ellipse">
              <a:avLst/>
            </a:prstGeom>
            <a:noFill/>
            <a:ln cap="flat" w="6350">
              <a:solidFill>
                <a:schemeClr val="tx1"/>
              </a:solidFill>
              <a:prstDash val="dash"/>
              <a:miter lim="800000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7" name="Group 35"/>
            <p:cNvGrpSpPr/>
            <p:nvPr/>
          </p:nvGrpSpPr>
          <p:grpSpPr>
            <a:xfrm>
              <a:off x="4736703" y="2352970"/>
              <a:ext cx="465374" cy="466582"/>
              <a:chOff x="1981200" y="1565276"/>
              <a:chExt cx="609601" cy="611188"/>
            </a:xfrm>
            <a:solidFill>
              <a:schemeClr val="tx2"/>
            </a:solidFill>
          </p:grpSpPr>
          <p:sp>
            <p:nvSpPr>
              <p:cNvPr id="39" name="Freeform: Shape 38"/>
              <p:cNvSpPr/>
              <p:nvPr/>
            </p:nvSpPr>
            <p:spPr bwMode="auto">
              <a:xfrm>
                <a:off x="2220913" y="1806576"/>
                <a:ext cx="127000" cy="130175"/>
              </a:xfrm>
              <a:custGeom>
                <a:gdLst>
                  <a:gd fmla="*/ 147 w 191" name="T0"/>
                  <a:gd fmla="*/ 48 h 193" name="T1"/>
                  <a:gd fmla="*/ 120 w 191" name="T2"/>
                  <a:gd fmla="*/ 58 h 193" name="T3"/>
                  <a:gd fmla="*/ 105 w 191" name="T4"/>
                  <a:gd fmla="*/ 67 h 193" name="T5"/>
                  <a:gd fmla="*/ 73 w 191" name="T6"/>
                  <a:gd fmla="*/ 87 h 193" name="T7"/>
                  <a:gd fmla="*/ 59 w 191" name="T8"/>
                  <a:gd fmla="*/ 95 h 193" name="T9"/>
                  <a:gd fmla="*/ 48 w 191" name="T10"/>
                  <a:gd fmla="*/ 99 h 193" name="T11"/>
                  <a:gd fmla="*/ 39 w 191" name="T12"/>
                  <a:gd fmla="*/ 99 h 193" name="T13"/>
                  <a:gd fmla="*/ 31 w 191" name="T14"/>
                  <a:gd fmla="*/ 94 h 193" name="T15"/>
                  <a:gd fmla="*/ 26 w 191" name="T16"/>
                  <a:gd fmla="*/ 78 h 193" name="T17"/>
                  <a:gd fmla="*/ 38 w 191" name="T18"/>
                  <a:gd fmla="*/ 55 h 193" name="T19"/>
                  <a:gd fmla="*/ 67 w 191" name="T20"/>
                  <a:gd fmla="*/ 29 h 193" name="T21"/>
                  <a:gd fmla="*/ 90 w 191" name="T22"/>
                  <a:gd fmla="*/ 20 h 193" name="T23"/>
                  <a:gd fmla="*/ 97 w 191" name="T24"/>
                  <a:gd fmla="*/ 9 h 193" name="T25"/>
                  <a:gd fmla="*/ 96 w 191" name="T26"/>
                  <a:gd fmla="*/ 0 h 193" name="T27"/>
                  <a:gd fmla="*/ 66 w 191" name="T28"/>
                  <a:gd fmla="*/ 9 h 193" name="T29"/>
                  <a:gd fmla="*/ 45 w 191" name="T30"/>
                  <a:gd fmla="*/ 24 h 193" name="T31"/>
                  <a:gd fmla="*/ 32 w 191" name="T32"/>
                  <a:gd fmla="*/ 24 h 193" name="T33"/>
                  <a:gd fmla="*/ 30 w 191" name="T34"/>
                  <a:gd fmla="*/ 22 h 193" name="T35"/>
                  <a:gd fmla="*/ 17 w 191" name="T36"/>
                  <a:gd fmla="*/ 23 h 193" name="T37"/>
                  <a:gd fmla="*/ 12 w 191" name="T38"/>
                  <a:gd fmla="*/ 29 h 193" name="T39"/>
                  <a:gd fmla="*/ 13 w 191" name="T40"/>
                  <a:gd fmla="*/ 42 h 193" name="T41"/>
                  <a:gd fmla="*/ 21 w 191" name="T42"/>
                  <a:gd fmla="*/ 48 h 193" name="T43"/>
                  <a:gd fmla="*/ 5 w 191" name="T44"/>
                  <a:gd fmla="*/ 73 h 193" name="T45"/>
                  <a:gd fmla="*/ 0 w 191" name="T46"/>
                  <a:gd fmla="*/ 95 h 193" name="T47"/>
                  <a:gd fmla="*/ 3 w 191" name="T48"/>
                  <a:gd fmla="*/ 113 h 193" name="T49"/>
                  <a:gd fmla="*/ 13 w 191" name="T50"/>
                  <a:gd fmla="*/ 126 h 193" name="T51"/>
                  <a:gd fmla="*/ 41 w 191" name="T52"/>
                  <a:gd fmla="*/ 135 h 193" name="T53"/>
                  <a:gd fmla="*/ 68 w 191" name="T54"/>
                  <a:gd fmla="*/ 125 h 193" name="T55"/>
                  <a:gd fmla="*/ 83 w 191" name="T56"/>
                  <a:gd fmla="*/ 116 h 193" name="T57"/>
                  <a:gd fmla="*/ 115 w 191" name="T58"/>
                  <a:gd fmla="*/ 96 h 193" name="T59"/>
                  <a:gd fmla="*/ 141 w 191" name="T60"/>
                  <a:gd fmla="*/ 84 h 193" name="T61"/>
                  <a:gd fmla="*/ 158 w 191" name="T62"/>
                  <a:gd fmla="*/ 88 h 193" name="T63"/>
                  <a:gd fmla="*/ 165 w 191" name="T64"/>
                  <a:gd fmla="*/ 106 h 193" name="T65"/>
                  <a:gd fmla="*/ 149 w 191" name="T66"/>
                  <a:gd fmla="*/ 136 h 193" name="T67"/>
                  <a:gd fmla="*/ 119 w 191" name="T68"/>
                  <a:gd fmla="*/ 162 h 193" name="T69"/>
                  <a:gd fmla="*/ 94 w 191" name="T70"/>
                  <a:gd fmla="*/ 172 h 193" name="T71"/>
                  <a:gd fmla="*/ 88 w 191" name="T72"/>
                  <a:gd fmla="*/ 183 h 193" name="T73"/>
                  <a:gd fmla="*/ 89 w 191" name="T74"/>
                  <a:gd fmla="*/ 193 h 193" name="T75"/>
                  <a:gd fmla="*/ 121 w 191" name="T76"/>
                  <a:gd fmla="*/ 181 h 193" name="T77"/>
                  <a:gd fmla="*/ 146 w 191" name="T78"/>
                  <a:gd fmla="*/ 163 h 193" name="T79"/>
                  <a:gd fmla="*/ 159 w 191" name="T80"/>
                  <a:gd fmla="*/ 163 h 193" name="T81"/>
                  <a:gd fmla="*/ 161 w 191" name="T82"/>
                  <a:gd fmla="*/ 164 h 193" name="T83"/>
                  <a:gd fmla="*/ 173 w 191" name="T84"/>
                  <a:gd fmla="*/ 163 h 193" name="T85"/>
                  <a:gd fmla="*/ 178 w 191" name="T86"/>
                  <a:gd fmla="*/ 157 h 193" name="T87"/>
                  <a:gd fmla="*/ 177 w 191" name="T88"/>
                  <a:gd fmla="*/ 145 h 193" name="T89"/>
                  <a:gd fmla="*/ 169 w 191" name="T90"/>
                  <a:gd fmla="*/ 138 h 193" name="T91"/>
                  <a:gd fmla="*/ 186 w 191" name="T92"/>
                  <a:gd fmla="*/ 111 h 193" name="T93"/>
                  <a:gd fmla="*/ 191 w 191" name="T94"/>
                  <a:gd fmla="*/ 88 h 193" name="T95"/>
                  <a:gd fmla="*/ 187 w 191" name="T96"/>
                  <a:gd fmla="*/ 70 h 193" name="T97"/>
                  <a:gd fmla="*/ 176 w 191" name="T98"/>
                  <a:gd fmla="*/ 56 h 193" name="T99"/>
                  <a:gd fmla="*/ 147 w 191" name="T100"/>
                  <a:gd fmla="*/ 48 h 193" name="T10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b="b" l="0" r="r" t="0"/>
                <a:pathLst>
                  <a:path h="193" w="191">
                    <a:moveTo>
                      <a:pt x="147" y="48"/>
                    </a:moveTo>
                    <a:cubicBezTo>
                      <a:pt x="136" y="49"/>
                      <a:pt x="120" y="58"/>
                      <a:pt x="120" y="58"/>
                    </a:cubicBezTo>
                    <a:cubicBezTo>
                      <a:pt x="116" y="60"/>
                      <a:pt x="109" y="64"/>
                      <a:pt x="105" y="67"/>
                    </a:cubicBezTo>
                    <a:cubicBezTo>
                      <a:pt x="73" y="87"/>
                      <a:pt x="73" y="87"/>
                      <a:pt x="73" y="87"/>
                    </a:cubicBezTo>
                    <a:cubicBezTo>
                      <a:pt x="68" y="90"/>
                      <a:pt x="63" y="93"/>
                      <a:pt x="59" y="95"/>
                    </a:cubicBezTo>
                    <a:cubicBezTo>
                      <a:pt x="55" y="97"/>
                      <a:pt x="51" y="98"/>
                      <a:pt x="48" y="99"/>
                    </a:cubicBezTo>
                    <a:cubicBezTo>
                      <a:pt x="45" y="100"/>
                      <a:pt x="42" y="99"/>
                      <a:pt x="39" y="99"/>
                    </a:cubicBezTo>
                    <a:cubicBezTo>
                      <a:pt x="36" y="98"/>
                      <a:pt x="34" y="96"/>
                      <a:pt x="31" y="94"/>
                    </a:cubicBezTo>
                    <a:cubicBezTo>
                      <a:pt x="27" y="91"/>
                      <a:pt x="25" y="85"/>
                      <a:pt x="26" y="78"/>
                    </a:cubicBezTo>
                    <a:cubicBezTo>
                      <a:pt x="26" y="71"/>
                      <a:pt x="30" y="63"/>
                      <a:pt x="38" y="55"/>
                    </a:cubicBezTo>
                    <a:cubicBezTo>
                      <a:pt x="47" y="44"/>
                      <a:pt x="56" y="35"/>
                      <a:pt x="67" y="29"/>
                    </a:cubicBezTo>
                    <a:cubicBezTo>
                      <a:pt x="77" y="23"/>
                      <a:pt x="90" y="20"/>
                      <a:pt x="90" y="20"/>
                    </a:cubicBezTo>
                    <a:cubicBezTo>
                      <a:pt x="95" y="19"/>
                      <a:pt x="98" y="14"/>
                      <a:pt x="97" y="9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86" y="1"/>
                      <a:pt x="76" y="4"/>
                      <a:pt x="66" y="9"/>
                    </a:cubicBezTo>
                    <a:cubicBezTo>
                      <a:pt x="56" y="15"/>
                      <a:pt x="45" y="24"/>
                      <a:pt x="45" y="24"/>
                    </a:cubicBezTo>
                    <a:cubicBezTo>
                      <a:pt x="41" y="27"/>
                      <a:pt x="35" y="27"/>
                      <a:pt x="32" y="24"/>
                    </a:cubicBezTo>
                    <a:cubicBezTo>
                      <a:pt x="30" y="22"/>
                      <a:pt x="30" y="22"/>
                      <a:pt x="30" y="22"/>
                    </a:cubicBezTo>
                    <a:cubicBezTo>
                      <a:pt x="26" y="19"/>
                      <a:pt x="20" y="19"/>
                      <a:pt x="17" y="23"/>
                    </a:cubicBezTo>
                    <a:cubicBezTo>
                      <a:pt x="12" y="29"/>
                      <a:pt x="12" y="29"/>
                      <a:pt x="12" y="29"/>
                    </a:cubicBezTo>
                    <a:cubicBezTo>
                      <a:pt x="9" y="33"/>
                      <a:pt x="10" y="38"/>
                      <a:pt x="13" y="42"/>
                    </a:cubicBezTo>
                    <a:cubicBezTo>
                      <a:pt x="21" y="48"/>
                      <a:pt x="21" y="48"/>
                      <a:pt x="21" y="48"/>
                    </a:cubicBezTo>
                    <a:cubicBezTo>
                      <a:pt x="14" y="57"/>
                      <a:pt x="9" y="65"/>
                      <a:pt x="5" y="73"/>
                    </a:cubicBezTo>
                    <a:cubicBezTo>
                      <a:pt x="2" y="81"/>
                      <a:pt x="0" y="89"/>
                      <a:pt x="0" y="95"/>
                    </a:cubicBezTo>
                    <a:cubicBezTo>
                      <a:pt x="0" y="102"/>
                      <a:pt x="1" y="108"/>
                      <a:pt x="3" y="113"/>
                    </a:cubicBezTo>
                    <a:cubicBezTo>
                      <a:pt x="5" y="118"/>
                      <a:pt x="9" y="122"/>
                      <a:pt x="13" y="126"/>
                    </a:cubicBezTo>
                    <a:cubicBezTo>
                      <a:pt x="22" y="133"/>
                      <a:pt x="31" y="136"/>
                      <a:pt x="41" y="135"/>
                    </a:cubicBezTo>
                    <a:cubicBezTo>
                      <a:pt x="52" y="134"/>
                      <a:pt x="68" y="125"/>
                      <a:pt x="68" y="125"/>
                    </a:cubicBezTo>
                    <a:cubicBezTo>
                      <a:pt x="73" y="123"/>
                      <a:pt x="79" y="119"/>
                      <a:pt x="83" y="116"/>
                    </a:cubicBezTo>
                    <a:cubicBezTo>
                      <a:pt x="115" y="96"/>
                      <a:pt x="115" y="96"/>
                      <a:pt x="115" y="96"/>
                    </a:cubicBezTo>
                    <a:cubicBezTo>
                      <a:pt x="126" y="89"/>
                      <a:pt x="135" y="85"/>
                      <a:pt x="141" y="84"/>
                    </a:cubicBezTo>
                    <a:cubicBezTo>
                      <a:pt x="148" y="83"/>
                      <a:pt x="153" y="84"/>
                      <a:pt x="158" y="88"/>
                    </a:cubicBezTo>
                    <a:cubicBezTo>
                      <a:pt x="163" y="93"/>
                      <a:pt x="166" y="99"/>
                      <a:pt x="165" y="106"/>
                    </a:cubicBezTo>
                    <a:cubicBezTo>
                      <a:pt x="164" y="114"/>
                      <a:pt x="159" y="124"/>
                      <a:pt x="149" y="136"/>
                    </a:cubicBezTo>
                    <a:cubicBezTo>
                      <a:pt x="140" y="147"/>
                      <a:pt x="130" y="156"/>
                      <a:pt x="119" y="162"/>
                    </a:cubicBezTo>
                    <a:cubicBezTo>
                      <a:pt x="109" y="169"/>
                      <a:pt x="94" y="172"/>
                      <a:pt x="94" y="172"/>
                    </a:cubicBezTo>
                    <a:cubicBezTo>
                      <a:pt x="90" y="174"/>
                      <a:pt x="87" y="179"/>
                      <a:pt x="88" y="183"/>
                    </a:cubicBezTo>
                    <a:cubicBezTo>
                      <a:pt x="89" y="193"/>
                      <a:pt x="89" y="193"/>
                      <a:pt x="89" y="193"/>
                    </a:cubicBezTo>
                    <a:cubicBezTo>
                      <a:pt x="99" y="191"/>
                      <a:pt x="110" y="188"/>
                      <a:pt x="121" y="181"/>
                    </a:cubicBezTo>
                    <a:cubicBezTo>
                      <a:pt x="132" y="175"/>
                      <a:pt x="146" y="163"/>
                      <a:pt x="146" y="163"/>
                    </a:cubicBezTo>
                    <a:cubicBezTo>
                      <a:pt x="150" y="160"/>
                      <a:pt x="155" y="160"/>
                      <a:pt x="159" y="163"/>
                    </a:cubicBezTo>
                    <a:cubicBezTo>
                      <a:pt x="161" y="164"/>
                      <a:pt x="161" y="164"/>
                      <a:pt x="161" y="164"/>
                    </a:cubicBezTo>
                    <a:cubicBezTo>
                      <a:pt x="164" y="167"/>
                      <a:pt x="170" y="167"/>
                      <a:pt x="173" y="163"/>
                    </a:cubicBezTo>
                    <a:cubicBezTo>
                      <a:pt x="178" y="157"/>
                      <a:pt x="178" y="157"/>
                      <a:pt x="178" y="157"/>
                    </a:cubicBezTo>
                    <a:cubicBezTo>
                      <a:pt x="181" y="153"/>
                      <a:pt x="181" y="148"/>
                      <a:pt x="177" y="145"/>
                    </a:cubicBezTo>
                    <a:cubicBezTo>
                      <a:pt x="169" y="138"/>
                      <a:pt x="169" y="138"/>
                      <a:pt x="169" y="138"/>
                    </a:cubicBezTo>
                    <a:cubicBezTo>
                      <a:pt x="176" y="128"/>
                      <a:pt x="182" y="119"/>
                      <a:pt x="186" y="111"/>
                    </a:cubicBezTo>
                    <a:cubicBezTo>
                      <a:pt x="189" y="103"/>
                      <a:pt x="191" y="95"/>
                      <a:pt x="191" y="88"/>
                    </a:cubicBezTo>
                    <a:cubicBezTo>
                      <a:pt x="191" y="82"/>
                      <a:pt x="190" y="76"/>
                      <a:pt x="187" y="70"/>
                    </a:cubicBezTo>
                    <a:cubicBezTo>
                      <a:pt x="185" y="65"/>
                      <a:pt x="181" y="60"/>
                      <a:pt x="176" y="56"/>
                    </a:cubicBezTo>
                    <a:cubicBezTo>
                      <a:pt x="167" y="49"/>
                      <a:pt x="158" y="46"/>
                      <a:pt x="147" y="4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0" name="Freeform: Shape 39"/>
              <p:cNvSpPr/>
              <p:nvPr/>
            </p:nvSpPr>
            <p:spPr bwMode="auto">
              <a:xfrm>
                <a:off x="2098675" y="2098676"/>
                <a:ext cx="119063" cy="77788"/>
              </a:xfrm>
              <a:custGeom>
                <a:gdLst>
                  <a:gd fmla="*/ 0 w 178" name="T0"/>
                  <a:gd fmla="*/ 35 h 116" name="T1"/>
                  <a:gd fmla="*/ 81 w 178" name="T2"/>
                  <a:gd fmla="*/ 116 h 116" name="T3"/>
                  <a:gd fmla="*/ 178 w 178" name="T4"/>
                  <a:gd fmla="*/ 47 h 116" name="T5"/>
                  <a:gd fmla="*/ 0 w 178" name="T6"/>
                  <a:gd fmla="*/ 35 h 116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15" w="178">
                    <a:moveTo>
                      <a:pt x="0" y="35"/>
                    </a:moveTo>
                    <a:cubicBezTo>
                      <a:pt x="27" y="62"/>
                      <a:pt x="54" y="89"/>
                      <a:pt x="81" y="116"/>
                    </a:cubicBezTo>
                    <a:cubicBezTo>
                      <a:pt x="116" y="95"/>
                      <a:pt x="148" y="72"/>
                      <a:pt x="178" y="47"/>
                    </a:cubicBezTo>
                    <a:cubicBezTo>
                      <a:pt x="133" y="1"/>
                      <a:pt x="57" y="0"/>
                      <a:pt x="0" y="3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1" name="Freeform: Shape 40"/>
              <p:cNvSpPr/>
              <p:nvPr/>
            </p:nvSpPr>
            <p:spPr bwMode="auto">
              <a:xfrm>
                <a:off x="2047875" y="1625601"/>
                <a:ext cx="471488" cy="492125"/>
              </a:xfrm>
              <a:custGeom>
                <a:gdLst>
                  <a:gd fmla="*/ 693 w 704" name="T0"/>
                  <a:gd fmla="*/ 267 h 735" name="T1"/>
                  <a:gd fmla="*/ 691 w 704" name="T2"/>
                  <a:gd fmla="*/ 265 h 735" name="T3"/>
                  <a:gd fmla="*/ 704 w 704" name="T4"/>
                  <a:gd fmla="*/ 71 h 735" name="T5"/>
                  <a:gd fmla="*/ 648 w 704" name="T6"/>
                  <a:gd fmla="*/ 16 h 735" name="T7"/>
                  <a:gd fmla="*/ 426 w 704" name="T8"/>
                  <a:gd fmla="*/ 0 h 735" name="T9"/>
                  <a:gd fmla="*/ 16 w 704" name="T10"/>
                  <a:gd fmla="*/ 475 h 735" name="T11"/>
                  <a:gd fmla="*/ 0 w 704" name="T12"/>
                  <a:gd fmla="*/ 666 h 735" name="T13"/>
                  <a:gd fmla="*/ 56 w 704" name="T14"/>
                  <a:gd fmla="*/ 722 h 735" name="T15"/>
                  <a:gd fmla="*/ 276 w 704" name="T16"/>
                  <a:gd fmla="*/ 735 h 735" name="T17"/>
                  <a:gd fmla="*/ 693 w 704" name="T18"/>
                  <a:gd fmla="*/ 267 h 735" name="T19"/>
                  <a:gd fmla="*/ 460 w 704" name="T20"/>
                  <a:gd fmla="*/ 476 h 735" name="T21"/>
                  <a:gd fmla="*/ 275 w 704" name="T22"/>
                  <a:gd fmla="*/ 467 h 735" name="T23"/>
                  <a:gd fmla="*/ 246 w 704" name="T24"/>
                  <a:gd fmla="*/ 262 h 735" name="T25"/>
                  <a:gd fmla="*/ 430 w 704" name="T26"/>
                  <a:gd fmla="*/ 272 h 735" name="T27"/>
                  <a:gd fmla="*/ 460 w 704" name="T28"/>
                  <a:gd fmla="*/ 476 h 735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735" w="704">
                    <a:moveTo>
                      <a:pt x="693" y="267"/>
                    </a:moveTo>
                    <a:cubicBezTo>
                      <a:pt x="692" y="267"/>
                      <a:pt x="692" y="266"/>
                      <a:pt x="691" y="265"/>
                    </a:cubicBezTo>
                    <a:cubicBezTo>
                      <a:pt x="634" y="208"/>
                      <a:pt x="633" y="115"/>
                      <a:pt x="704" y="71"/>
                    </a:cubicBezTo>
                    <a:cubicBezTo>
                      <a:pt x="686" y="53"/>
                      <a:pt x="667" y="34"/>
                      <a:pt x="648" y="16"/>
                    </a:cubicBezTo>
                    <a:cubicBezTo>
                      <a:pt x="578" y="59"/>
                      <a:pt x="484" y="58"/>
                      <a:pt x="426" y="0"/>
                    </a:cubicBezTo>
                    <a:cubicBezTo>
                      <a:pt x="272" y="142"/>
                      <a:pt x="169" y="333"/>
                      <a:pt x="16" y="475"/>
                    </a:cubicBezTo>
                    <a:cubicBezTo>
                      <a:pt x="72" y="531"/>
                      <a:pt x="71" y="623"/>
                      <a:pt x="0" y="666"/>
                    </a:cubicBezTo>
                    <a:cubicBezTo>
                      <a:pt x="19" y="685"/>
                      <a:pt x="37" y="703"/>
                      <a:pt x="56" y="722"/>
                    </a:cubicBezTo>
                    <a:cubicBezTo>
                      <a:pt x="127" y="679"/>
                      <a:pt x="219" y="678"/>
                      <a:pt x="276" y="735"/>
                    </a:cubicBezTo>
                    <a:cubicBezTo>
                      <a:pt x="432" y="596"/>
                      <a:pt x="537" y="406"/>
                      <a:pt x="693" y="267"/>
                    </a:cubicBezTo>
                    <a:close/>
                    <a:moveTo>
                      <a:pt x="460" y="476"/>
                    </a:moveTo>
                    <a:cubicBezTo>
                      <a:pt x="417" y="530"/>
                      <a:pt x="334" y="525"/>
                      <a:pt x="275" y="467"/>
                    </a:cubicBezTo>
                    <a:cubicBezTo>
                      <a:pt x="217" y="408"/>
                      <a:pt x="204" y="317"/>
                      <a:pt x="246" y="262"/>
                    </a:cubicBezTo>
                    <a:cubicBezTo>
                      <a:pt x="288" y="208"/>
                      <a:pt x="371" y="212"/>
                      <a:pt x="430" y="272"/>
                    </a:cubicBezTo>
                    <a:cubicBezTo>
                      <a:pt x="490" y="331"/>
                      <a:pt x="502" y="422"/>
                      <a:pt x="460" y="47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2" name="Freeform: Shape 41"/>
              <p:cNvSpPr/>
              <p:nvPr/>
            </p:nvSpPr>
            <p:spPr bwMode="auto">
              <a:xfrm>
                <a:off x="2493963" y="1687513"/>
                <a:ext cx="96838" cy="104775"/>
              </a:xfrm>
              <a:custGeom>
                <a:gdLst>
                  <a:gd fmla="*/ 47 w 146" name="T0"/>
                  <a:gd fmla="*/ 155 h 157" name="T1"/>
                  <a:gd fmla="*/ 49 w 146" name="T2"/>
                  <a:gd fmla="*/ 157 h 157" name="T3"/>
                  <a:gd fmla="*/ 146 w 146" name="T4"/>
                  <a:gd fmla="*/ 87 h 157" name="T5"/>
                  <a:gd fmla="*/ 59 w 146" name="T6"/>
                  <a:gd fmla="*/ 0 h 157" name="T7"/>
                  <a:gd fmla="*/ 47 w 146" name="T8"/>
                  <a:gd fmla="*/ 155 h 157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57" w="146">
                    <a:moveTo>
                      <a:pt x="47" y="155"/>
                    </a:moveTo>
                    <a:cubicBezTo>
                      <a:pt x="47" y="155"/>
                      <a:pt x="48" y="156"/>
                      <a:pt x="49" y="157"/>
                    </a:cubicBezTo>
                    <a:cubicBezTo>
                      <a:pt x="79" y="131"/>
                      <a:pt x="111" y="108"/>
                      <a:pt x="146" y="87"/>
                    </a:cubicBezTo>
                    <a:cubicBezTo>
                      <a:pt x="117" y="58"/>
                      <a:pt x="88" y="29"/>
                      <a:pt x="59" y="0"/>
                    </a:cubicBezTo>
                    <a:cubicBezTo>
                      <a:pt x="2" y="35"/>
                      <a:pt x="0" y="108"/>
                      <a:pt x="47" y="15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3" name="Freeform: Shape 42"/>
              <p:cNvSpPr/>
              <p:nvPr/>
            </p:nvSpPr>
            <p:spPr bwMode="auto">
              <a:xfrm>
                <a:off x="2346325" y="1565276"/>
                <a:ext cx="122238" cy="80963"/>
              </a:xfrm>
              <a:custGeom>
                <a:gdLst>
                  <a:gd fmla="*/ 181 w 181" name="T0"/>
                  <a:gd fmla="*/ 85 h 120" name="T1"/>
                  <a:gd fmla="*/ 96 w 181" name="T2"/>
                  <a:gd fmla="*/ 0 h 120" name="T3"/>
                  <a:gd fmla="*/ 0 w 181" name="T4"/>
                  <a:gd fmla="*/ 71 h 120" name="T5"/>
                  <a:gd fmla="*/ 181 w 181" name="T6"/>
                  <a:gd fmla="*/ 85 h 12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20" w="181">
                    <a:moveTo>
                      <a:pt x="181" y="85"/>
                    </a:moveTo>
                    <a:cubicBezTo>
                      <a:pt x="153" y="57"/>
                      <a:pt x="124" y="29"/>
                      <a:pt x="96" y="0"/>
                    </a:cubicBezTo>
                    <a:cubicBezTo>
                      <a:pt x="62" y="21"/>
                      <a:pt x="30" y="45"/>
                      <a:pt x="0" y="71"/>
                    </a:cubicBezTo>
                    <a:cubicBezTo>
                      <a:pt x="47" y="118"/>
                      <a:pt x="124" y="120"/>
                      <a:pt x="181" y="8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4" name="Freeform: Shape 43"/>
              <p:cNvSpPr/>
              <p:nvPr/>
            </p:nvSpPr>
            <p:spPr bwMode="auto">
              <a:xfrm>
                <a:off x="1981200" y="1955801"/>
                <a:ext cx="93663" cy="101600"/>
              </a:xfrm>
              <a:custGeom>
                <a:gdLst>
                  <a:gd fmla="*/ 96 w 141" name="T0"/>
                  <a:gd fmla="*/ 0 h 152" name="T1"/>
                  <a:gd fmla="*/ 0 w 141" name="T2"/>
                  <a:gd fmla="*/ 71 h 152" name="T3"/>
                  <a:gd fmla="*/ 81 w 141" name="T4"/>
                  <a:gd fmla="*/ 152 h 152" name="T5"/>
                  <a:gd fmla="*/ 96 w 141" name="T6"/>
                  <a:gd fmla="*/ 0 h 152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52" w="141">
                    <a:moveTo>
                      <a:pt x="96" y="0"/>
                    </a:moveTo>
                    <a:cubicBezTo>
                      <a:pt x="66" y="26"/>
                      <a:pt x="34" y="50"/>
                      <a:pt x="0" y="71"/>
                    </a:cubicBezTo>
                    <a:cubicBezTo>
                      <a:pt x="27" y="98"/>
                      <a:pt x="54" y="125"/>
                      <a:pt x="81" y="152"/>
                    </a:cubicBezTo>
                    <a:cubicBezTo>
                      <a:pt x="139" y="118"/>
                      <a:pt x="141" y="45"/>
                      <a:pt x="9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5" name="Freeform: Shape 44"/>
              <p:cNvSpPr/>
              <p:nvPr/>
            </p:nvSpPr>
            <p:spPr bwMode="auto">
              <a:xfrm>
                <a:off x="2370138" y="1960563"/>
                <a:ext cx="195263" cy="195263"/>
              </a:xfrm>
              <a:custGeom>
                <a:gdLst>
                  <a:gd fmla="*/ 146 w 292" name="T0"/>
                  <a:gd fmla="*/ 0 h 292" name="T1"/>
                  <a:gd fmla="*/ 0 w 292" name="T2"/>
                  <a:gd fmla="*/ 146 h 292" name="T3"/>
                  <a:gd fmla="*/ 146 w 292" name="T4"/>
                  <a:gd fmla="*/ 292 h 292" name="T5"/>
                  <a:gd fmla="*/ 292 w 292" name="T6"/>
                  <a:gd fmla="*/ 146 h 292" name="T7"/>
                  <a:gd fmla="*/ 146 w 292" name="T8"/>
                  <a:gd fmla="*/ 0 h 292" name="T9"/>
                  <a:gd fmla="*/ 146 w 292" name="T10"/>
                  <a:gd fmla="*/ 201 h 292" name="T11"/>
                  <a:gd fmla="*/ 92 w 292" name="T12"/>
                  <a:gd fmla="*/ 146 h 292" name="T13"/>
                  <a:gd fmla="*/ 146 w 292" name="T14"/>
                  <a:gd fmla="*/ 92 h 292" name="T15"/>
                  <a:gd fmla="*/ 200 w 292" name="T16"/>
                  <a:gd fmla="*/ 146 h 292" name="T17"/>
                  <a:gd fmla="*/ 146 w 292" name="T18"/>
                  <a:gd fmla="*/ 201 h 29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292" w="292">
                    <a:moveTo>
                      <a:pt x="146" y="0"/>
                    </a:moveTo>
                    <a:cubicBezTo>
                      <a:pt x="65" y="0"/>
                      <a:pt x="0" y="66"/>
                      <a:pt x="0" y="146"/>
                    </a:cubicBezTo>
                    <a:cubicBezTo>
                      <a:pt x="0" y="227"/>
                      <a:pt x="65" y="292"/>
                      <a:pt x="146" y="292"/>
                    </a:cubicBezTo>
                    <a:cubicBezTo>
                      <a:pt x="227" y="292"/>
                      <a:pt x="292" y="227"/>
                      <a:pt x="292" y="146"/>
                    </a:cubicBezTo>
                    <a:cubicBezTo>
                      <a:pt x="292" y="66"/>
                      <a:pt x="227" y="0"/>
                      <a:pt x="146" y="0"/>
                    </a:cubicBezTo>
                    <a:close/>
                    <a:moveTo>
                      <a:pt x="146" y="201"/>
                    </a:moveTo>
                    <a:cubicBezTo>
                      <a:pt x="116" y="201"/>
                      <a:pt x="92" y="176"/>
                      <a:pt x="92" y="146"/>
                    </a:cubicBezTo>
                    <a:cubicBezTo>
                      <a:pt x="92" y="117"/>
                      <a:pt x="116" y="92"/>
                      <a:pt x="146" y="92"/>
                    </a:cubicBezTo>
                    <a:cubicBezTo>
                      <a:pt x="176" y="92"/>
                      <a:pt x="200" y="117"/>
                      <a:pt x="200" y="146"/>
                    </a:cubicBezTo>
                    <a:cubicBezTo>
                      <a:pt x="200" y="176"/>
                      <a:pt x="176" y="201"/>
                      <a:pt x="146" y="20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6" name="Freeform: Shape 45"/>
              <p:cNvSpPr/>
              <p:nvPr/>
            </p:nvSpPr>
            <p:spPr bwMode="auto">
              <a:xfrm>
                <a:off x="1990725" y="1604963"/>
                <a:ext cx="195263" cy="195263"/>
              </a:xfrm>
              <a:custGeom>
                <a:gdLst>
                  <a:gd fmla="*/ 146 w 292" name="T0"/>
                  <a:gd fmla="*/ 292 h 292" name="T1"/>
                  <a:gd fmla="*/ 292 w 292" name="T2"/>
                  <a:gd fmla="*/ 146 h 292" name="T3"/>
                  <a:gd fmla="*/ 146 w 292" name="T4"/>
                  <a:gd fmla="*/ 0 h 292" name="T5"/>
                  <a:gd fmla="*/ 0 w 292" name="T6"/>
                  <a:gd fmla="*/ 146 h 292" name="T7"/>
                  <a:gd fmla="*/ 146 w 292" name="T8"/>
                  <a:gd fmla="*/ 292 h 292" name="T9"/>
                  <a:gd fmla="*/ 146 w 292" name="T10"/>
                  <a:gd fmla="*/ 92 h 292" name="T11"/>
                  <a:gd fmla="*/ 200 w 292" name="T12"/>
                  <a:gd fmla="*/ 146 h 292" name="T13"/>
                  <a:gd fmla="*/ 146 w 292" name="T14"/>
                  <a:gd fmla="*/ 201 h 292" name="T15"/>
                  <a:gd fmla="*/ 91 w 292" name="T16"/>
                  <a:gd fmla="*/ 146 h 292" name="T17"/>
                  <a:gd fmla="*/ 146 w 292" name="T18"/>
                  <a:gd fmla="*/ 92 h 29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292" w="292">
                    <a:moveTo>
                      <a:pt x="146" y="292"/>
                    </a:moveTo>
                    <a:cubicBezTo>
                      <a:pt x="226" y="292"/>
                      <a:pt x="292" y="227"/>
                      <a:pt x="292" y="146"/>
                    </a:cubicBezTo>
                    <a:cubicBezTo>
                      <a:pt x="292" y="66"/>
                      <a:pt x="226" y="0"/>
                      <a:pt x="146" y="0"/>
                    </a:cubicBezTo>
                    <a:cubicBezTo>
                      <a:pt x="65" y="0"/>
                      <a:pt x="0" y="66"/>
                      <a:pt x="0" y="146"/>
                    </a:cubicBezTo>
                    <a:cubicBezTo>
                      <a:pt x="0" y="227"/>
                      <a:pt x="65" y="292"/>
                      <a:pt x="146" y="292"/>
                    </a:cubicBezTo>
                    <a:close/>
                    <a:moveTo>
                      <a:pt x="146" y="92"/>
                    </a:moveTo>
                    <a:cubicBezTo>
                      <a:pt x="175" y="92"/>
                      <a:pt x="200" y="116"/>
                      <a:pt x="200" y="146"/>
                    </a:cubicBezTo>
                    <a:cubicBezTo>
                      <a:pt x="200" y="176"/>
                      <a:pt x="175" y="201"/>
                      <a:pt x="146" y="201"/>
                    </a:cubicBezTo>
                    <a:cubicBezTo>
                      <a:pt x="116" y="201"/>
                      <a:pt x="91" y="176"/>
                      <a:pt x="91" y="146"/>
                    </a:cubicBezTo>
                    <a:cubicBezTo>
                      <a:pt x="91" y="116"/>
                      <a:pt x="116" y="92"/>
                      <a:pt x="146" y="9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18" name="Freeform: Shape 36"/>
          <p:cNvSpPr/>
          <p:nvPr/>
        </p:nvSpPr>
        <p:spPr bwMode="auto">
          <a:xfrm rot="2700000">
            <a:off x="5561653" y="1799900"/>
            <a:ext cx="285750" cy="133350"/>
          </a:xfrm>
          <a:custGeom>
            <a:gdLst>
              <a:gd fmla="*/ 64 w 129" name="T0"/>
              <a:gd fmla="*/ 0 h 60" name="T1"/>
              <a:gd fmla="*/ 0 w 129" name="T2"/>
              <a:gd fmla="*/ 60 h 60" name="T3"/>
              <a:gd fmla="*/ 129 w 129" name="T4"/>
              <a:gd fmla="*/ 60 h 60" name="T5"/>
              <a:gd fmla="*/ 64 w 129" name="T6"/>
              <a:gd fmla="*/ 0 h 6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0" w="129">
                <a:moveTo>
                  <a:pt x="64" y="0"/>
                </a:moveTo>
                <a:cubicBezTo>
                  <a:pt x="56" y="34"/>
                  <a:pt x="31" y="60"/>
                  <a:pt x="0" y="60"/>
                </a:cubicBezTo>
                <a:cubicBezTo>
                  <a:pt x="129" y="60"/>
                  <a:pt x="129" y="60"/>
                  <a:pt x="129" y="60"/>
                </a:cubicBezTo>
                <a:cubicBezTo>
                  <a:pt x="98" y="60"/>
                  <a:pt x="72" y="34"/>
                  <a:pt x="64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anchor="ctr"/>
          <a:lstStyle/>
          <a:p>
            <a:pPr algn="ctr"/>
            <a:endParaRPr/>
          </a:p>
        </p:txBody>
      </p:sp>
      <p:grpSp>
        <p:nvGrpSpPr>
          <p:cNvPr id="64" name="组合 63"/>
          <p:cNvGrpSpPr/>
          <p:nvPr/>
        </p:nvGrpSpPr>
        <p:grpSpPr>
          <a:xfrm>
            <a:off x="4533961" y="3469517"/>
            <a:ext cx="855860" cy="855861"/>
            <a:chOff x="4533961" y="3469517"/>
            <a:chExt cx="855860" cy="855861"/>
          </a:xfrm>
        </p:grpSpPr>
        <p:sp>
          <p:nvSpPr>
            <p:cNvPr id="19" name="Oval 47"/>
            <p:cNvSpPr/>
            <p:nvPr/>
          </p:nvSpPr>
          <p:spPr bwMode="auto">
            <a:xfrm>
              <a:off x="4533961" y="3469517"/>
              <a:ext cx="855860" cy="855861"/>
            </a:xfrm>
            <a:prstGeom prst="ellipse">
              <a:avLst/>
            </a:prstGeom>
            <a:noFill/>
            <a:ln cap="flat" w="6350">
              <a:solidFill>
                <a:schemeClr val="tx1"/>
              </a:solidFill>
              <a:prstDash val="dash"/>
              <a:miter lim="800000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0" name="Group 48"/>
            <p:cNvGrpSpPr/>
            <p:nvPr/>
          </p:nvGrpSpPr>
          <p:grpSpPr>
            <a:xfrm>
              <a:off x="4736698" y="3703410"/>
              <a:ext cx="417072" cy="399408"/>
              <a:chOff x="5699125" y="234951"/>
              <a:chExt cx="487363" cy="466725"/>
            </a:xfrm>
            <a:solidFill>
              <a:schemeClr val="tx2"/>
            </a:solidFill>
          </p:grpSpPr>
          <p:sp>
            <p:nvSpPr>
              <p:cNvPr id="34" name="Freeform: Shape 51"/>
              <p:cNvSpPr/>
              <p:nvPr/>
            </p:nvSpPr>
            <p:spPr bwMode="auto">
              <a:xfrm>
                <a:off x="5700713" y="234951"/>
                <a:ext cx="485775" cy="239713"/>
              </a:xfrm>
              <a:custGeom>
                <a:gdLst>
                  <a:gd fmla="*/ 16 w 727" name="T0"/>
                  <a:gd fmla="*/ 357 h 357" name="T1"/>
                  <a:gd fmla="*/ 22 w 727" name="T2"/>
                  <a:gd fmla="*/ 356 h 357" name="T3"/>
                  <a:gd fmla="*/ 251 w 727" name="T4"/>
                  <a:gd fmla="*/ 260 h 357" name="T5"/>
                  <a:gd fmla="*/ 493 w 727" name="T6"/>
                  <a:gd fmla="*/ 210 h 357" name="T7"/>
                  <a:gd fmla="*/ 661 w 727" name="T8"/>
                  <a:gd fmla="*/ 72 h 357" name="T9"/>
                  <a:gd fmla="*/ 688 w 727" name="T10"/>
                  <a:gd fmla="*/ 104 h 357" name="T11"/>
                  <a:gd fmla="*/ 727 w 727" name="T12"/>
                  <a:gd fmla="*/ 0 h 357" name="T13"/>
                  <a:gd fmla="*/ 617 w 727" name="T14"/>
                  <a:gd fmla="*/ 18 h 357" name="T15"/>
                  <a:gd fmla="*/ 644 w 727" name="T16"/>
                  <a:gd fmla="*/ 51 h 357" name="T17"/>
                  <a:gd fmla="*/ 481 w 727" name="T18"/>
                  <a:gd fmla="*/ 184 h 357" name="T19"/>
                  <a:gd fmla="*/ 244 w 727" name="T20"/>
                  <a:gd fmla="*/ 233 h 357" name="T21"/>
                  <a:gd fmla="*/ 11 w 727" name="T22"/>
                  <a:gd fmla="*/ 331 h 357" name="T23"/>
                  <a:gd fmla="*/ 3 w 727" name="T24"/>
                  <a:gd fmla="*/ 349 h 357" name="T25"/>
                  <a:gd fmla="*/ 16 w 727" name="T26"/>
                  <a:gd fmla="*/ 357 h 357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57" w="727">
                    <a:moveTo>
                      <a:pt x="16" y="357"/>
                    </a:moveTo>
                    <a:cubicBezTo>
                      <a:pt x="18" y="357"/>
                      <a:pt x="20" y="357"/>
                      <a:pt x="22" y="356"/>
                    </a:cubicBezTo>
                    <a:cubicBezTo>
                      <a:pt x="251" y="260"/>
                      <a:pt x="251" y="260"/>
                      <a:pt x="251" y="260"/>
                    </a:cubicBezTo>
                    <a:cubicBezTo>
                      <a:pt x="493" y="210"/>
                      <a:pt x="493" y="210"/>
                      <a:pt x="493" y="210"/>
                    </a:cubicBezTo>
                    <a:cubicBezTo>
                      <a:pt x="661" y="72"/>
                      <a:pt x="661" y="72"/>
                      <a:pt x="661" y="72"/>
                    </a:cubicBezTo>
                    <a:cubicBezTo>
                      <a:pt x="688" y="104"/>
                      <a:pt x="688" y="104"/>
                      <a:pt x="688" y="104"/>
                    </a:cubicBezTo>
                    <a:cubicBezTo>
                      <a:pt x="727" y="0"/>
                      <a:pt x="727" y="0"/>
                      <a:pt x="727" y="0"/>
                    </a:cubicBezTo>
                    <a:cubicBezTo>
                      <a:pt x="617" y="18"/>
                      <a:pt x="617" y="18"/>
                      <a:pt x="617" y="18"/>
                    </a:cubicBezTo>
                    <a:cubicBezTo>
                      <a:pt x="644" y="51"/>
                      <a:pt x="644" y="51"/>
                      <a:pt x="644" y="51"/>
                    </a:cubicBezTo>
                    <a:cubicBezTo>
                      <a:pt x="481" y="184"/>
                      <a:pt x="481" y="184"/>
                      <a:pt x="481" y="184"/>
                    </a:cubicBezTo>
                    <a:cubicBezTo>
                      <a:pt x="244" y="233"/>
                      <a:pt x="244" y="233"/>
                      <a:pt x="244" y="233"/>
                    </a:cubicBezTo>
                    <a:cubicBezTo>
                      <a:pt x="11" y="331"/>
                      <a:pt x="11" y="331"/>
                      <a:pt x="11" y="331"/>
                    </a:cubicBezTo>
                    <a:cubicBezTo>
                      <a:pt x="4" y="334"/>
                      <a:pt x="0" y="342"/>
                      <a:pt x="3" y="349"/>
                    </a:cubicBezTo>
                    <a:cubicBezTo>
                      <a:pt x="6" y="354"/>
                      <a:pt x="11" y="357"/>
                      <a:pt x="16" y="3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5" name="Rectangle 52"/>
              <p:cNvSpPr/>
              <p:nvPr/>
            </p:nvSpPr>
            <p:spPr bwMode="auto">
              <a:xfrm>
                <a:off x="5699125" y="549276"/>
                <a:ext cx="92075" cy="1524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6" name="Rectangle 53"/>
              <p:cNvSpPr/>
              <p:nvPr/>
            </p:nvSpPr>
            <p:spPr bwMode="auto">
              <a:xfrm>
                <a:off x="5826125" y="496888"/>
                <a:ext cx="93663" cy="2047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7" name="Rectangle 54"/>
              <p:cNvSpPr/>
              <p:nvPr/>
            </p:nvSpPr>
            <p:spPr bwMode="auto">
              <a:xfrm>
                <a:off x="5959475" y="469901"/>
                <a:ext cx="93663" cy="2317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8" name="Rectangle 55"/>
              <p:cNvSpPr/>
              <p:nvPr/>
            </p:nvSpPr>
            <p:spPr bwMode="auto">
              <a:xfrm>
                <a:off x="6092825" y="363538"/>
                <a:ext cx="93663" cy="3381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1" name="Freeform: Shape 49"/>
          <p:cNvSpPr/>
          <p:nvPr/>
        </p:nvSpPr>
        <p:spPr bwMode="auto">
          <a:xfrm rot="5400000">
            <a:off x="5516357" y="3838473"/>
            <a:ext cx="285750" cy="133350"/>
          </a:xfrm>
          <a:custGeom>
            <a:gdLst>
              <a:gd fmla="*/ 64 w 129" name="T0"/>
              <a:gd fmla="*/ 0 h 60" name="T1"/>
              <a:gd fmla="*/ 0 w 129" name="T2"/>
              <a:gd fmla="*/ 60 h 60" name="T3"/>
              <a:gd fmla="*/ 129 w 129" name="T4"/>
              <a:gd fmla="*/ 60 h 60" name="T5"/>
              <a:gd fmla="*/ 64 w 129" name="T6"/>
              <a:gd fmla="*/ 0 h 6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0" w="129">
                <a:moveTo>
                  <a:pt x="64" y="0"/>
                </a:moveTo>
                <a:cubicBezTo>
                  <a:pt x="56" y="34"/>
                  <a:pt x="31" y="60"/>
                  <a:pt x="0" y="60"/>
                </a:cubicBezTo>
                <a:cubicBezTo>
                  <a:pt x="129" y="60"/>
                  <a:pt x="129" y="60"/>
                  <a:pt x="129" y="60"/>
                </a:cubicBezTo>
                <a:cubicBezTo>
                  <a:pt x="98" y="60"/>
                  <a:pt x="72" y="34"/>
                  <a:pt x="64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anchor="ctr"/>
          <a:lstStyle/>
          <a:p>
            <a:pPr algn="ctr"/>
            <a:endParaRPr/>
          </a:p>
        </p:txBody>
      </p:sp>
      <p:grpSp>
        <p:nvGrpSpPr>
          <p:cNvPr id="22" name="Group 59"/>
          <p:cNvGrpSpPr/>
          <p:nvPr/>
        </p:nvGrpSpPr>
        <p:grpSpPr>
          <a:xfrm>
            <a:off x="998093" y="1083793"/>
            <a:ext cx="1897772" cy="755243"/>
            <a:chOff x="8328246" y="2276873"/>
            <a:chExt cx="2198694" cy="1006991"/>
          </a:xfrm>
        </p:grpSpPr>
        <p:sp>
          <p:nvSpPr>
            <p:cNvPr id="32" name="TextBox 60"/>
            <p:cNvSpPr txBox="1"/>
            <p:nvPr/>
          </p:nvSpPr>
          <p:spPr>
            <a:xfrm>
              <a:off x="8328247" y="2276873"/>
              <a:ext cx="2198693" cy="388226"/>
            </a:xfrm>
            <a:prstGeom prst="rect">
              <a:avLst/>
            </a:prstGeom>
            <a:noFill/>
          </p:spPr>
          <p:txBody>
            <a:bodyPr anchor="b" anchorCtr="0" bIns="0" lIns="0" rIns="360000" tIns="0" wrap="none">
              <a:normAutofit/>
            </a:bodyPr>
            <a:lstStyle/>
            <a:p>
              <a:pPr algn="r"/>
              <a:r>
                <a:rPr altLang="en-US" b="1" lang="zh-CN" sz="1600">
                  <a:solidFill>
                    <a:srgbClr val="1A6D8C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33" name="TextBox 61"/>
            <p:cNvSpPr txBox="1"/>
            <p:nvPr/>
          </p:nvSpPr>
          <p:spPr>
            <a:xfrm>
              <a:off x="8328246" y="2665098"/>
              <a:ext cx="2198693" cy="618766"/>
            </a:xfrm>
            <a:prstGeom prst="rect">
              <a:avLst/>
            </a:prstGeom>
          </p:spPr>
          <p:txBody>
            <a:bodyPr anchor="ctr" bIns="0" lIns="0" rIns="360000" tIns="0" vert="horz" wrap="square">
              <a:normAutofit fontScale="92500" lnSpcReduction="20000"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</a:b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</p:grpSp>
      <p:grpSp>
        <p:nvGrpSpPr>
          <p:cNvPr id="23" name="Group 62"/>
          <p:cNvGrpSpPr/>
          <p:nvPr/>
        </p:nvGrpSpPr>
        <p:grpSpPr>
          <a:xfrm>
            <a:off x="5847403" y="1633994"/>
            <a:ext cx="1911886" cy="755243"/>
            <a:chOff x="1197898" y="2503545"/>
            <a:chExt cx="2198693" cy="1006991"/>
          </a:xfrm>
        </p:grpSpPr>
        <p:sp>
          <p:nvSpPr>
            <p:cNvPr id="30" name="TextBox 63"/>
            <p:cNvSpPr txBox="1"/>
            <p:nvPr/>
          </p:nvSpPr>
          <p:spPr>
            <a:xfrm>
              <a:off x="1197898" y="2503545"/>
              <a:ext cx="2198693" cy="388226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/>
            </a:bodyPr>
            <a:lstStyle/>
            <a:p>
              <a:r>
                <a:rPr altLang="en-US" b="1" lang="zh-CN" sz="1600">
                  <a:solidFill>
                    <a:srgbClr val="1A6D8C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31" name="TextBox 64"/>
            <p:cNvSpPr txBox="1"/>
            <p:nvPr/>
          </p:nvSpPr>
          <p:spPr>
            <a:xfrm>
              <a:off x="1197898" y="2891770"/>
              <a:ext cx="2198693" cy="618766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 fontScale="92500" lnSpcReduction="20000"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</a:b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</p:grpSp>
      <p:grpSp>
        <p:nvGrpSpPr>
          <p:cNvPr id="24" name="Group 65"/>
          <p:cNvGrpSpPr/>
          <p:nvPr/>
        </p:nvGrpSpPr>
        <p:grpSpPr>
          <a:xfrm>
            <a:off x="998093" y="3333486"/>
            <a:ext cx="1897772" cy="755243"/>
            <a:chOff x="8328246" y="2276873"/>
            <a:chExt cx="2198694" cy="1006991"/>
          </a:xfrm>
        </p:grpSpPr>
        <p:sp>
          <p:nvSpPr>
            <p:cNvPr id="28" name="TextBox 66"/>
            <p:cNvSpPr txBox="1"/>
            <p:nvPr/>
          </p:nvSpPr>
          <p:spPr>
            <a:xfrm>
              <a:off x="8328247" y="2276873"/>
              <a:ext cx="2198693" cy="388226"/>
            </a:xfrm>
            <a:prstGeom prst="rect">
              <a:avLst/>
            </a:prstGeom>
            <a:noFill/>
          </p:spPr>
          <p:txBody>
            <a:bodyPr anchor="b" anchorCtr="0" bIns="0" lIns="0" rIns="360000" tIns="0" wrap="none">
              <a:normAutofit/>
            </a:bodyPr>
            <a:lstStyle/>
            <a:p>
              <a:pPr algn="r"/>
              <a:r>
                <a:rPr altLang="en-US" b="1" lang="zh-CN" sz="1600">
                  <a:solidFill>
                    <a:srgbClr val="1F8E8F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29" name="TextBox 67"/>
            <p:cNvSpPr txBox="1"/>
            <p:nvPr/>
          </p:nvSpPr>
          <p:spPr>
            <a:xfrm>
              <a:off x="8328246" y="2665098"/>
              <a:ext cx="2198693" cy="618766"/>
            </a:xfrm>
            <a:prstGeom prst="rect">
              <a:avLst/>
            </a:prstGeom>
          </p:spPr>
          <p:txBody>
            <a:bodyPr anchor="ctr" bIns="0" lIns="0" rIns="360000" tIns="0" vert="horz" wrap="square">
              <a:normAutofit fontScale="92500" lnSpcReduction="20000"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</a:b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</p:grpSp>
      <p:grpSp>
        <p:nvGrpSpPr>
          <p:cNvPr id="25" name="Group 68"/>
          <p:cNvGrpSpPr/>
          <p:nvPr/>
        </p:nvGrpSpPr>
        <p:grpSpPr>
          <a:xfrm>
            <a:off x="5802107" y="3689187"/>
            <a:ext cx="1911886" cy="755243"/>
            <a:chOff x="1197898" y="2503545"/>
            <a:chExt cx="2198693" cy="1006991"/>
          </a:xfrm>
        </p:grpSpPr>
        <p:sp>
          <p:nvSpPr>
            <p:cNvPr id="26" name="TextBox 69"/>
            <p:cNvSpPr txBox="1"/>
            <p:nvPr/>
          </p:nvSpPr>
          <p:spPr>
            <a:xfrm>
              <a:off x="1197898" y="2503545"/>
              <a:ext cx="2198693" cy="388226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/>
            </a:bodyPr>
            <a:lstStyle/>
            <a:p>
              <a:r>
                <a:rPr altLang="en-US" b="1" lang="zh-CN" sz="1600">
                  <a:solidFill>
                    <a:schemeClr val="accent4">
                      <a:lumMod val="100000"/>
                    </a:schemeClr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  <p:sp>
          <p:nvSpPr>
            <p:cNvPr id="27" name="TextBox 70"/>
            <p:cNvSpPr txBox="1"/>
            <p:nvPr/>
          </p:nvSpPr>
          <p:spPr>
            <a:xfrm>
              <a:off x="1197898" y="2891770"/>
              <a:ext cx="2198693" cy="618766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 fontScale="92500" lnSpcReduction="20000"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此部分内容作为文字排版占位显示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</a:b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ea charset="-122" panose="020b0503020204020204" pitchFamily="34" typeface="微软雅黑"/>
                </a:rPr>
                <a:t>（建议使用主题字体）</a:t>
              </a:r>
            </a:p>
          </p:txBody>
        </p:sp>
      </p:grpSp>
    </p:spTree>
    <p:extLst>
      <p:ext uri="{BB962C8B-B14F-4D97-AF65-F5344CB8AC3E}">
        <p14:creationId val="361431726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3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50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5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55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58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6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6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5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6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6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7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5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7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1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6"/>
      <p:bldP grpId="0" spid="7"/>
      <p:bldP grpId="0" spid="8"/>
      <p:bldP grpId="0" spid="9"/>
      <p:bldP grpId="0" spid="12"/>
      <p:bldP grpId="0" spid="15"/>
      <p:bldP grpId="0" spid="18"/>
      <p:bldP grpId="0" spid="21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1EE0374A-50F4-49C7-B161-5101106F49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775859" y="-1037240"/>
            <a:ext cx="2088232" cy="2074479"/>
          </a:xfrm>
          <a:prstGeom prst="rect">
            <a:avLst/>
          </a:prstGeom>
        </p:spPr>
      </p:pic>
      <p:sp>
        <p:nvSpPr>
          <p:cNvPr id="3" name="椭圆 2">
            <a:extLst>
              <a:ext uri="{FF2B5EF4-FFF2-40B4-BE49-F238E27FC236}">
                <a16:creationId xmlns:a16="http://schemas.microsoft.com/office/drawing/2014/main" id="{6590835A-DBA0-4948-A6CB-C5055E491E6B}"/>
              </a:ext>
            </a:extLst>
          </p:cNvPr>
          <p:cNvSpPr/>
          <p:nvPr/>
        </p:nvSpPr>
        <p:spPr>
          <a:xfrm>
            <a:off x="769338" y="-3674181"/>
            <a:ext cx="5328592" cy="5328592"/>
          </a:xfrm>
          <a:prstGeom prst="ellipse">
            <a:avLst/>
          </a:prstGeom>
          <a:solidFill>
            <a:srgbClr val="E8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767049D-04C8-43E4-AE97-5D8E5ECD4B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609816" y="244876"/>
            <a:ext cx="4043452" cy="4016748"/>
          </a:xfrm>
          <a:prstGeom prst="rect">
            <a:avLst/>
          </a:prstGeom>
        </p:spPr>
      </p:pic>
      <p:sp>
        <p:nvSpPr>
          <p:cNvPr id="6" name="椭圆 5">
            <a:extLst>
              <a:ext uri="{FF2B5EF4-FFF2-40B4-BE49-F238E27FC236}">
                <a16:creationId xmlns:a16="http://schemas.microsoft.com/office/drawing/2014/main" id="{3BC47571-F6B3-49A9-A075-28BDE5DCC21A}"/>
              </a:ext>
            </a:extLst>
          </p:cNvPr>
          <p:cNvSpPr/>
          <p:nvPr/>
        </p:nvSpPr>
        <p:spPr>
          <a:xfrm>
            <a:off x="4148004" y="3003798"/>
            <a:ext cx="5328592" cy="5328592"/>
          </a:xfrm>
          <a:prstGeom prst="ellipse">
            <a:avLst/>
          </a:prstGeom>
          <a:solidFill>
            <a:srgbClr val="E8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0A741C2B-C00B-4AE8-A7DF-0282CE9B8036}"/>
              </a:ext>
            </a:extLst>
          </p:cNvPr>
          <p:cNvSpPr/>
          <p:nvPr/>
        </p:nvSpPr>
        <p:spPr>
          <a:xfrm>
            <a:off x="301320" y="1142660"/>
            <a:ext cx="2221178" cy="2221178"/>
          </a:xfrm>
          <a:prstGeom prst="ellipse">
            <a:avLst/>
          </a:prstGeom>
          <a:blipFill dpi="0" rotWithShape="1">
            <a:blip r:embed="rId6">
              <a:extLst>
                <a:ext uri="{28A0092B-C50C-407E-A947-70E740481C1C}">
                  <a14:useLocalDpi val="0"/>
                </a:ext>
              </a:extLst>
            </a:blip>
            <a:stretch>
              <a:fillRect b="0" l="-21000" r="-30000" t="-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ea charset="-122" panose="020b0503020204020204" pitchFamily="34" typeface="微软雅黑"/>
            </a:endParaRPr>
          </a:p>
        </p:txBody>
      </p:sp>
      <p:sp>
        <p:nvSpPr>
          <p:cNvPr id="8" name="TextBox 71">
            <a:extLst>
              <a:ext uri="{FF2B5EF4-FFF2-40B4-BE49-F238E27FC236}">
                <a16:creationId xmlns:a16="http://schemas.microsoft.com/office/drawing/2014/main" id="{EC97B0E4-8775-4332-B136-9F9EF27A21AD}"/>
              </a:ext>
            </a:extLst>
          </p:cNvPr>
          <p:cNvSpPr txBox="1"/>
          <p:nvPr/>
        </p:nvSpPr>
        <p:spPr>
          <a:xfrm>
            <a:off x="2535302" y="2411155"/>
            <a:ext cx="38404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charset="-122" panose="020b0503020204020204" pitchFamily="34" typeface="微软雅黑"/>
                <a:cs typeface="+mn-ea"/>
                <a:sym typeface="+mn-lt"/>
              </a:rPr>
              <a:t>【年终总结】【新年计划】【述职报告】【工作汇报】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639BEE6-EFDD-46F0-8378-80B5642FC999}"/>
              </a:ext>
            </a:extLst>
          </p:cNvPr>
          <p:cNvSpPr/>
          <p:nvPr/>
        </p:nvSpPr>
        <p:spPr>
          <a:xfrm>
            <a:off x="2570551" y="1820297"/>
            <a:ext cx="457490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300" sz="36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演示完毕 谢谢欣赏</a:t>
            </a: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5FA530D2-DEA6-4A13-BD84-8AF132420333}"/>
              </a:ext>
            </a:extLst>
          </p:cNvPr>
          <p:cNvGrpSpPr/>
          <p:nvPr/>
        </p:nvGrpSpPr>
        <p:grpSpPr>
          <a:xfrm>
            <a:off x="2240648" y="2888039"/>
            <a:ext cx="2088232" cy="2088232"/>
            <a:chOff x="2240648" y="2888039"/>
            <a:chExt cx="2088232" cy="2088232"/>
          </a:xfrm>
        </p:grpSpPr>
        <p:sp>
          <p:nvSpPr>
            <p:cNvPr id="12" name="椭圆 11">
              <a:extLst>
                <a:ext uri="{FF2B5EF4-FFF2-40B4-BE49-F238E27FC236}">
                  <a16:creationId xmlns:a16="http://schemas.microsoft.com/office/drawing/2014/main" id="{4D8079F8-940F-4081-9611-A42439731EE9}"/>
                </a:ext>
              </a:extLst>
            </p:cNvPr>
            <p:cNvSpPr/>
            <p:nvPr/>
          </p:nvSpPr>
          <p:spPr>
            <a:xfrm>
              <a:off x="2240648" y="2888039"/>
              <a:ext cx="2088232" cy="20882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3C2CC21B-8860-4C89-B383-B770F39C5242}"/>
                </a:ext>
              </a:extLst>
            </p:cNvPr>
            <p:cNvGrpSpPr/>
            <p:nvPr/>
          </p:nvGrpSpPr>
          <p:grpSpPr>
            <a:xfrm>
              <a:off x="2240648" y="2894916"/>
              <a:ext cx="2088232" cy="2074479"/>
              <a:chOff x="2240648" y="2894916"/>
              <a:chExt cx="2088232" cy="2074479"/>
            </a:xfrm>
          </p:grpSpPr>
          <p:pic>
            <p:nvPicPr>
              <p:cNvPr id="14" name="图片 13">
                <a:extLst>
                  <a:ext uri="{FF2B5EF4-FFF2-40B4-BE49-F238E27FC236}">
                    <a16:creationId xmlns:a16="http://schemas.microsoft.com/office/drawing/2014/main" id="{27BC613C-6A9B-4D8F-AB91-9A33EBDE67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40648" y="2894916"/>
                <a:ext cx="2088232" cy="2074479"/>
              </a:xfrm>
              <a:prstGeom prst="rect">
                <a:avLst/>
              </a:prstGeom>
            </p:spPr>
          </p:pic>
          <p:sp>
            <p:nvSpPr>
              <p:cNvPr id="15" name="矩形 14">
                <a:extLst>
                  <a:ext uri="{FF2B5EF4-FFF2-40B4-BE49-F238E27FC236}">
                    <a16:creationId xmlns:a16="http://schemas.microsoft.com/office/drawing/2014/main" id="{CD9B7604-C9AB-4C41-A3C7-91B0A9720E77}"/>
                  </a:ext>
                </a:extLst>
              </p:cNvPr>
              <p:cNvSpPr/>
              <p:nvPr/>
            </p:nvSpPr>
            <p:spPr>
              <a:xfrm>
                <a:off x="2778486" y="3622170"/>
                <a:ext cx="1217450" cy="11887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altLang="zh-CN" lang="en-US" spc="300" sz="36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charset="0" panose="020b0503020202020204" pitchFamily="34" typeface="Agency FB"/>
                    <a:ea charset="-122" panose="020b0503020204020204" pitchFamily="34" typeface="微软雅黑"/>
                    <a:cs typeface="+mn-ea"/>
                    <a:sym typeface="+mn-lt"/>
                  </a:rPr>
                  <a:t>LOGO</a:t>
                </a:r>
              </a:p>
            </p:txBody>
          </p:sp>
        </p:grp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D45EA8F6-F9A4-43CE-B594-E55C194C9F44}"/>
              </a:ext>
            </a:extLst>
          </p:cNvPr>
          <p:cNvGrpSpPr/>
          <p:nvPr/>
        </p:nvGrpSpPr>
        <p:grpSpPr>
          <a:xfrm>
            <a:off x="4800460" y="4581309"/>
            <a:ext cx="3784638" cy="325570"/>
            <a:chOff x="4584416" y="4587974"/>
            <a:chExt cx="3784638" cy="325570"/>
          </a:xfrm>
        </p:grpSpPr>
        <p:sp>
          <p:nvSpPr>
            <p:cNvPr id="17" name="TextBox 84">
              <a:extLst>
                <a:ext uri="{FF2B5EF4-FFF2-40B4-BE49-F238E27FC236}">
                  <a16:creationId xmlns:a16="http://schemas.microsoft.com/office/drawing/2014/main" id="{4DC6C296-7D58-4A64-8A9E-2061B2F83A57}"/>
                </a:ext>
              </a:extLst>
            </p:cNvPr>
            <p:cNvSpPr txBox="1"/>
            <p:nvPr/>
          </p:nvSpPr>
          <p:spPr>
            <a:xfrm>
              <a:off x="4867833" y="4600643"/>
              <a:ext cx="1090930" cy="259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1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charset="-122" panose="020b0503020204020204" pitchFamily="34" typeface="微软雅黑"/>
                  <a:cs typeface="+mn-ea"/>
                  <a:sym typeface="+mn-lt"/>
                </a:rPr>
                <a:t>企业名称：xxx</a:t>
              </a:r>
            </a:p>
          </p:txBody>
        </p:sp>
        <p:pic>
          <p:nvPicPr>
            <p:cNvPr id="18" name="图片 17">
              <a:extLst>
                <a:ext uri="{FF2B5EF4-FFF2-40B4-BE49-F238E27FC236}">
                  <a16:creationId xmlns:a16="http://schemas.microsoft.com/office/drawing/2014/main" id="{82D22DBC-CC10-4FCF-B80E-6744293C78D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584416" y="4587974"/>
              <a:ext cx="323217" cy="323376"/>
            </a:xfrm>
            <a:prstGeom prst="rect">
              <a:avLst/>
            </a:prstGeom>
          </p:spPr>
        </p:pic>
        <p:sp>
          <p:nvSpPr>
            <p:cNvPr id="19" name="TextBox 84">
              <a:extLst>
                <a:ext uri="{FF2B5EF4-FFF2-40B4-BE49-F238E27FC236}">
                  <a16:creationId xmlns:a16="http://schemas.microsoft.com/office/drawing/2014/main" id="{D55FD794-08AF-4A08-ADC1-9ED7AB096B46}"/>
                </a:ext>
              </a:extLst>
            </p:cNvPr>
            <p:cNvSpPr txBox="1"/>
            <p:nvPr/>
          </p:nvSpPr>
          <p:spPr>
            <a:xfrm>
              <a:off x="6352657" y="4600643"/>
              <a:ext cx="811530" cy="259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1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charset="-122" panose="020b0503020204020204" pitchFamily="34" typeface="微软雅黑"/>
                  <a:cs typeface="+mn-ea"/>
                  <a:sym typeface="+mn-lt"/>
                </a:rPr>
                <a:t>部门：XXX</a:t>
              </a:r>
            </a:p>
          </p:txBody>
        </p:sp>
        <p:sp>
          <p:nvSpPr>
            <p:cNvPr id="20" name="TextBox 84">
              <a:extLst>
                <a:ext uri="{FF2B5EF4-FFF2-40B4-BE49-F238E27FC236}">
                  <a16:creationId xmlns:a16="http://schemas.microsoft.com/office/drawing/2014/main" id="{15A0114E-71F6-42F5-9C8A-0CF8D8D073D6}"/>
                </a:ext>
              </a:extLst>
            </p:cNvPr>
            <p:cNvSpPr txBox="1"/>
            <p:nvPr/>
          </p:nvSpPr>
          <p:spPr>
            <a:xfrm>
              <a:off x="7437389" y="4600643"/>
              <a:ext cx="951230" cy="259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z="11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charset="-122" panose="020b0503020204020204" pitchFamily="34" typeface="微软雅黑"/>
                  <a:cs typeface="+mn-ea"/>
                  <a:sym typeface="+mn-lt"/>
                </a:rPr>
                <a:t>汇报人：xxx</a:t>
              </a:r>
            </a:p>
          </p:txBody>
        </p:sp>
        <p:pic>
          <p:nvPicPr>
            <p:cNvPr id="21" name="图片 20">
              <a:extLst>
                <a:ext uri="{FF2B5EF4-FFF2-40B4-BE49-F238E27FC236}">
                  <a16:creationId xmlns:a16="http://schemas.microsoft.com/office/drawing/2014/main" id="{CACEC48D-C7F4-4607-9C97-9FCAF2F7234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012160" y="4587974"/>
              <a:ext cx="325410" cy="325570"/>
            </a:xfrm>
            <a:prstGeom prst="rect">
              <a:avLst/>
            </a:prstGeom>
          </p:spPr>
        </p:pic>
        <p:pic>
          <p:nvPicPr>
            <p:cNvPr id="22" name="图片 21">
              <a:extLst>
                <a:ext uri="{FF2B5EF4-FFF2-40B4-BE49-F238E27FC236}">
                  <a16:creationId xmlns:a16="http://schemas.microsoft.com/office/drawing/2014/main" id="{D2DE0FB8-9E8D-41CE-8731-D00B603E122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172190" y="4587974"/>
              <a:ext cx="323216" cy="323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val="88496325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2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id="2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decel="100000" fill="hold" id="2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33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35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43" nodeType="after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id="4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6"/>
      <p:bldP grpId="0" spid="7"/>
      <p:bldP grpId="0" spid="8"/>
      <p:bldP grpId="0" spid="9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TextBox 48"/>
          <p:cNvSpPr txBox="1"/>
          <p:nvPr/>
        </p:nvSpPr>
        <p:spPr>
          <a:xfrm>
            <a:off x="3893049" y="2021289"/>
            <a:ext cx="2816801" cy="4267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lang="zh-CN" sz="2800">
                <a:solidFill>
                  <a:srgbClr val="34425B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</a:t>
            </a:r>
          </a:p>
        </p:txBody>
      </p:sp>
      <p:sp>
        <p:nvSpPr>
          <p:cNvPr id="8" name="TextBox 49"/>
          <p:cNvSpPr txBox="1"/>
          <p:nvPr/>
        </p:nvSpPr>
        <p:spPr>
          <a:xfrm>
            <a:off x="3923928" y="2446094"/>
            <a:ext cx="2780138" cy="1219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800">
                <a:solidFill>
                  <a:srgbClr val="34425B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</a:t>
            </a: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46683D60-1073-43BA-B5D3-07492756BF1B}"/>
              </a:ext>
            </a:extLst>
          </p:cNvPr>
          <p:cNvGrpSpPr/>
          <p:nvPr/>
        </p:nvGrpSpPr>
        <p:grpSpPr>
          <a:xfrm flipH="1">
            <a:off x="1788419" y="1054962"/>
            <a:ext cx="2552699" cy="2535840"/>
            <a:chOff x="-1548680" y="0"/>
            <a:chExt cx="3723754" cy="3699161"/>
          </a:xfrm>
        </p:grpSpPr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0CDD797E-5C48-458D-AB48-EF0851985F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>
              <a:off x="-1548680" y="0"/>
              <a:ext cx="3723754" cy="3699161"/>
            </a:xfrm>
            <a:prstGeom prst="rect">
              <a:avLst/>
            </a:prstGeom>
          </p:spPr>
        </p:pic>
        <p:sp>
          <p:nvSpPr>
            <p:cNvPr id="21" name="椭圆 20">
              <a:extLst>
                <a:ext uri="{FF2B5EF4-FFF2-40B4-BE49-F238E27FC236}">
                  <a16:creationId xmlns:a16="http://schemas.microsoft.com/office/drawing/2014/main" id="{D0D89DCD-4A47-47AC-9E75-9133B7477B3F}"/>
                </a:ext>
              </a:extLst>
            </p:cNvPr>
            <p:cNvSpPr/>
            <p:nvPr/>
          </p:nvSpPr>
          <p:spPr>
            <a:xfrm>
              <a:off x="-709584" y="826800"/>
              <a:ext cx="2045559" cy="2045559"/>
            </a:xfrm>
            <a:prstGeom prst="ellipse">
              <a:avLst/>
            </a:prstGeom>
            <a:blipFill dpi="0" rotWithShape="1"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A8A4E10E-AEA4-4B0F-96EF-AC29B5BD8E99}"/>
              </a:ext>
            </a:extLst>
          </p:cNvPr>
          <p:cNvGrpSpPr/>
          <p:nvPr/>
        </p:nvGrpSpPr>
        <p:grpSpPr>
          <a:xfrm>
            <a:off x="3513285" y="2753273"/>
            <a:ext cx="1402653" cy="1402653"/>
            <a:chOff x="1599684" y="516328"/>
            <a:chExt cx="1909128" cy="1909128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0B55FEC4-FACC-423C-8560-66A6B5940045}"/>
                </a:ext>
              </a:extLst>
            </p:cNvPr>
            <p:cNvGrpSpPr/>
            <p:nvPr/>
          </p:nvGrpSpPr>
          <p:grpSpPr>
            <a:xfrm>
              <a:off x="1599684" y="516328"/>
              <a:ext cx="1909128" cy="1909128"/>
              <a:chOff x="2240648" y="2888039"/>
              <a:chExt cx="2088232" cy="2088232"/>
            </a:xfrm>
          </p:grpSpPr>
          <p:sp>
            <p:nvSpPr>
              <p:cNvPr id="28" name="椭圆 27">
                <a:extLst>
                  <a:ext uri="{FF2B5EF4-FFF2-40B4-BE49-F238E27FC236}">
                    <a16:creationId xmlns:a16="http://schemas.microsoft.com/office/drawing/2014/main" id="{D25258DA-5955-4480-84B9-79DDFCBE4426}"/>
                  </a:ext>
                </a:extLst>
              </p:cNvPr>
              <p:cNvSpPr/>
              <p:nvPr/>
            </p:nvSpPr>
            <p:spPr>
              <a:xfrm>
                <a:off x="2240648" y="2888039"/>
                <a:ext cx="2088232" cy="208823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ea charset="-122" panose="020b0503020204020204" pitchFamily="34" typeface="微软雅黑"/>
                </a:endParaRPr>
              </a:p>
            </p:txBody>
          </p:sp>
          <p:pic>
            <p:nvPicPr>
              <p:cNvPr id="29" name="图片 28">
                <a:extLst>
                  <a:ext uri="{FF2B5EF4-FFF2-40B4-BE49-F238E27FC236}">
                    <a16:creationId xmlns:a16="http://schemas.microsoft.com/office/drawing/2014/main" id="{50401988-0563-4269-AA5C-1B548835C23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40648" y="2894916"/>
                <a:ext cx="2088232" cy="2074479"/>
              </a:xfrm>
              <a:prstGeom prst="rect">
                <a:avLst/>
              </a:prstGeom>
            </p:spPr>
          </p:pic>
        </p:grpSp>
        <p:sp>
          <p:nvSpPr>
            <p:cNvPr id="27" name="TextBox 23">
              <a:extLst>
                <a:ext uri="{FF2B5EF4-FFF2-40B4-BE49-F238E27FC236}">
                  <a16:creationId xmlns:a16="http://schemas.microsoft.com/office/drawing/2014/main" id="{A633A293-D976-4B25-A1BA-6EBF2DF8CF0A}"/>
                </a:ext>
              </a:extLst>
            </p:cNvPr>
            <p:cNvSpPr txBox="1"/>
            <p:nvPr/>
          </p:nvSpPr>
          <p:spPr>
            <a:xfrm>
              <a:off x="2116575" y="1191243"/>
              <a:ext cx="875346" cy="625610"/>
            </a:xfrm>
            <a:prstGeom prst="rect">
              <a:avLst/>
            </a:prstGeom>
            <a:noFill/>
          </p:spPr>
          <p:txBody>
            <a:bodyPr anchor="ctr" bIns="0" lIns="0" rIns="0" tIns="0" wrap="square">
              <a:noAutofit/>
            </a:bodyPr>
            <a:lstStyle/>
            <a:p>
              <a:pPr algn="ctr"/>
              <a:r>
                <a:rPr altLang="zh-CN" lang="en-US" sz="4400">
                  <a:solidFill>
                    <a:schemeClr val="tx1">
                      <a:lumMod val="75000"/>
                      <a:lumOff val="25000"/>
                    </a:schemeClr>
                  </a:solidFill>
                  <a:latin charset="0" panose="020b0503020202020204" pitchFamily="34" typeface="Agency FB"/>
                  <a:ea charset="-122" panose="020b0503020204020204" pitchFamily="34" typeface="微软雅黑"/>
                </a:rPr>
                <a:t>01</a:t>
              </a:r>
            </a:p>
          </p:txBody>
        </p:sp>
      </p:grpSp>
    </p:spTree>
    <p:extLst>
      <p:ext uri="{BB962C8B-B14F-4D97-AF65-F5344CB8AC3E}">
        <p14:creationId val="188728834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11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8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fill="hold" grpId="0" id="22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  <p:bldP grpId="0" spid="8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555071" y="3277021"/>
            <a:ext cx="2864801" cy="230833"/>
          </a:xfrm>
          <a:prstGeom prst="rect">
            <a:avLst/>
          </a:prstGeom>
          <a:noFill/>
        </p:spPr>
        <p:txBody>
          <a:bodyPr wrap="none">
            <a:normAutofit fontScale="77500" lnSpcReduction="20000"/>
          </a:bodyPr>
          <a:lstStyle/>
          <a:p>
            <a:r>
              <a:rPr altLang="en-US" b="1" lang="zh-CN" sz="1400">
                <a:solidFill>
                  <a:schemeClr val="dk1">
                    <a:lumMod val="100000"/>
                  </a:schemeClr>
                </a:solidFill>
                <a:ea charset="-122" panose="020b0503020204020204" pitchFamily="34" typeface="微软雅黑"/>
              </a:rPr>
              <a:t>标题文本预设</a:t>
            </a:r>
          </a:p>
        </p:txBody>
      </p:sp>
      <p:sp>
        <p:nvSpPr>
          <p:cNvPr id="6" name="Rectangle 5"/>
          <p:cNvSpPr/>
          <p:nvPr/>
        </p:nvSpPr>
        <p:spPr>
          <a:xfrm>
            <a:off x="555071" y="3588645"/>
            <a:ext cx="2864801" cy="427713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altLang="en-US" lang="zh-CN" sz="1100">
                <a:solidFill>
                  <a:schemeClr val="dk1">
                    <a:lumMod val="100000"/>
                  </a:schemeClr>
                </a:solidFill>
                <a:ea charset="-122" panose="020b0503020204020204" pitchFamily="34" typeface="微软雅黑"/>
              </a:rPr>
              <a:t>此部分内容作为文字排版占位显示（建议使用主题字体）</a:t>
            </a:r>
            <a:br>
              <a:rPr altLang="en-US" lang="zh-CN" sz="1100">
                <a:solidFill>
                  <a:schemeClr val="dk1">
                    <a:lumMod val="100000"/>
                  </a:schemeClr>
                </a:solidFill>
                <a:ea charset="-122" panose="020b0503020204020204" pitchFamily="34" typeface="微软雅黑"/>
              </a:rPr>
            </a:br>
            <a:r>
              <a:rPr altLang="en-US" lang="zh-CN" sz="1100">
                <a:solidFill>
                  <a:schemeClr val="dk1">
                    <a:lumMod val="100000"/>
                  </a:schemeClr>
                </a:solidFill>
                <a:ea charset="-122" panose="020b0503020204020204" pitchFamily="34" typeface="微软雅黑"/>
              </a:rPr>
              <a:t>如需更改请在（设置形状格式）菜单下（文本选项）中调整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3635896" y="1131590"/>
            <a:ext cx="4487827" cy="3360440"/>
            <a:chOff x="3635896" y="1131590"/>
            <a:chExt cx="4487827" cy="3360440"/>
          </a:xfrm>
        </p:grpSpPr>
        <p:sp>
          <p:nvSpPr>
            <p:cNvPr id="4" name="Rectangle 1"/>
            <p:cNvSpPr/>
            <p:nvPr/>
          </p:nvSpPr>
          <p:spPr>
            <a:xfrm>
              <a:off x="3782981" y="1291630"/>
              <a:ext cx="4340742" cy="3200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Rectangle 3"/>
            <p:cNvSpPr/>
            <p:nvPr/>
          </p:nvSpPr>
          <p:spPr>
            <a:xfrm>
              <a:off x="3635896" y="1131590"/>
              <a:ext cx="4340741" cy="3200400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 algn="ctr" cap="flat" cmpd="sng" w="12700">
              <a:noFill/>
              <a:prstDash val="solid"/>
              <a:miter lim="800000"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9844" y="1851670"/>
            <a:ext cx="4449688" cy="936104"/>
            <a:chOff x="9844" y="1851670"/>
            <a:chExt cx="4449688" cy="936104"/>
          </a:xfrm>
        </p:grpSpPr>
        <p:sp>
          <p:nvSpPr>
            <p:cNvPr id="10" name="矩形: 圆角 9"/>
            <p:cNvSpPr/>
            <p:nvPr/>
          </p:nvSpPr>
          <p:spPr>
            <a:xfrm>
              <a:off x="9844" y="1851670"/>
              <a:ext cx="4449688" cy="936104"/>
            </a:xfrm>
            <a:prstGeom prst="roundRect">
              <a:avLst>
                <a:gd fmla="val 50000" name="adj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43841" y="2118965"/>
              <a:ext cx="2215991" cy="484748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altLang="en-US" b="1" lang="zh-CN" sz="3600">
                  <a:solidFill>
                    <a:schemeClr val="bg1"/>
                  </a:solidFill>
                  <a:ea charset="-122" panose="020b0503020204020204" pitchFamily="34" typeface="微软雅黑"/>
                </a:rPr>
                <a:t>标题文本预设</a:t>
              </a: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B196B0BD-F326-457A-B194-B7C30D257773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extLst>
      <p:ext uri="{BB962C8B-B14F-4D97-AF65-F5344CB8AC3E}">
        <p14:creationId val="102265965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6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6" name="组合 55">
            <a:extLst>
              <a:ext uri="{FF2B5EF4-FFF2-40B4-BE49-F238E27FC236}">
                <a16:creationId xmlns:a16="http://schemas.microsoft.com/office/drawing/2014/main" id="{A6ADC9F8-31AE-495D-90B8-77B039A5E0B6}"/>
              </a:ext>
            </a:extLst>
          </p:cNvPr>
          <p:cNvGrpSpPr/>
          <p:nvPr/>
        </p:nvGrpSpPr>
        <p:grpSpPr>
          <a:xfrm>
            <a:off x="5114377" y="1607346"/>
            <a:ext cx="682866" cy="2026030"/>
            <a:chOff x="5114377" y="1607346"/>
            <a:chExt cx="682866" cy="2026030"/>
          </a:xfrm>
        </p:grpSpPr>
        <p:sp>
          <p:nvSpPr>
            <p:cNvPr id="31" name="íṩľíḍè-Rectangle 14">
              <a:extLst>
                <a:ext uri="{FF2B5EF4-FFF2-40B4-BE49-F238E27FC236}">
                  <a16:creationId xmlns:a16="http://schemas.microsoft.com/office/drawing/2014/main" id="{2A49254D-A12D-4AFC-A673-40FD06E957F2}"/>
                </a:ext>
              </a:extLst>
            </p:cNvPr>
            <p:cNvSpPr/>
            <p:nvPr/>
          </p:nvSpPr>
          <p:spPr>
            <a:xfrm>
              <a:off x="5114377" y="1607346"/>
              <a:ext cx="682866" cy="202603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íṩľíḍè-Rectangle 15">
              <a:extLst>
                <a:ext uri="{FF2B5EF4-FFF2-40B4-BE49-F238E27FC236}">
                  <a16:creationId xmlns:a16="http://schemas.microsoft.com/office/drawing/2014/main" id="{A0B11039-70EA-450A-AB8F-BEC8611DC9EA}"/>
                </a:ext>
              </a:extLst>
            </p:cNvPr>
            <p:cNvSpPr/>
            <p:nvPr/>
          </p:nvSpPr>
          <p:spPr>
            <a:xfrm>
              <a:off x="5225053" y="1741027"/>
              <a:ext cx="461514" cy="13107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íṩľíḍè-Rectangle 16">
              <a:extLst>
                <a:ext uri="{FF2B5EF4-FFF2-40B4-BE49-F238E27FC236}">
                  <a16:creationId xmlns:a16="http://schemas.microsoft.com/office/drawing/2014/main" id="{7E15A362-4DC0-4C4A-8875-DC435A50C8D2}"/>
                </a:ext>
              </a:extLst>
            </p:cNvPr>
            <p:cNvSpPr/>
            <p:nvPr/>
          </p:nvSpPr>
          <p:spPr>
            <a:xfrm>
              <a:off x="5276775" y="2122970"/>
              <a:ext cx="358071" cy="4166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íṩľíḍè-Rectangle 17">
              <a:extLst>
                <a:ext uri="{FF2B5EF4-FFF2-40B4-BE49-F238E27FC236}">
                  <a16:creationId xmlns:a16="http://schemas.microsoft.com/office/drawing/2014/main" id="{EBC40A08-10F5-4A6B-A87E-CE18DB0D498A}"/>
                </a:ext>
              </a:extLst>
            </p:cNvPr>
            <p:cNvSpPr/>
            <p:nvPr/>
          </p:nvSpPr>
          <p:spPr>
            <a:xfrm>
              <a:off x="5276775" y="2263867"/>
              <a:ext cx="358071" cy="4166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íṩľíḍè-Rectangle 18">
              <a:extLst>
                <a:ext uri="{FF2B5EF4-FFF2-40B4-BE49-F238E27FC236}">
                  <a16:creationId xmlns:a16="http://schemas.microsoft.com/office/drawing/2014/main" id="{803BF19A-2AF3-413F-887C-47DDD9AB8176}"/>
                </a:ext>
              </a:extLst>
            </p:cNvPr>
            <p:cNvSpPr/>
            <p:nvPr/>
          </p:nvSpPr>
          <p:spPr>
            <a:xfrm>
              <a:off x="5276775" y="2404765"/>
              <a:ext cx="358071" cy="4166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íṩľíḍè-Rectangle 19">
              <a:extLst>
                <a:ext uri="{FF2B5EF4-FFF2-40B4-BE49-F238E27FC236}">
                  <a16:creationId xmlns:a16="http://schemas.microsoft.com/office/drawing/2014/main" id="{8E681E99-477E-4D5E-9E4A-C277DC7D1E23}"/>
                </a:ext>
              </a:extLst>
            </p:cNvPr>
            <p:cNvSpPr/>
            <p:nvPr/>
          </p:nvSpPr>
          <p:spPr>
            <a:xfrm>
              <a:off x="5276775" y="1838682"/>
              <a:ext cx="358071" cy="7204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íṩľíḍè-Oval 21">
              <a:extLst>
                <a:ext uri="{FF2B5EF4-FFF2-40B4-BE49-F238E27FC236}">
                  <a16:creationId xmlns:a16="http://schemas.microsoft.com/office/drawing/2014/main" id="{947C2ACD-D856-4FFA-A576-863C4EECF4D5}"/>
                </a:ext>
              </a:extLst>
            </p:cNvPr>
            <p:cNvSpPr/>
            <p:nvPr/>
          </p:nvSpPr>
          <p:spPr>
            <a:xfrm>
              <a:off x="5326174" y="3228707"/>
              <a:ext cx="259272" cy="25927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8" name="íṩľíḍè-Oval 22">
              <a:extLst>
                <a:ext uri="{FF2B5EF4-FFF2-40B4-BE49-F238E27FC236}">
                  <a16:creationId xmlns:a16="http://schemas.microsoft.com/office/drawing/2014/main" id="{6966E098-26DE-4A46-8997-58E1D7E59020}"/>
                </a:ext>
              </a:extLst>
            </p:cNvPr>
            <p:cNvSpPr/>
            <p:nvPr/>
          </p:nvSpPr>
          <p:spPr>
            <a:xfrm>
              <a:off x="5348902" y="3251435"/>
              <a:ext cx="213816" cy="213817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E93E23E5-9F78-402B-87F6-FACC0663DA92}"/>
              </a:ext>
            </a:extLst>
          </p:cNvPr>
          <p:cNvGrpSpPr/>
          <p:nvPr/>
        </p:nvGrpSpPr>
        <p:grpSpPr>
          <a:xfrm>
            <a:off x="4371326" y="1607346"/>
            <a:ext cx="682866" cy="2026030"/>
            <a:chOff x="4371326" y="1607346"/>
            <a:chExt cx="682866" cy="2026030"/>
          </a:xfrm>
        </p:grpSpPr>
        <p:sp>
          <p:nvSpPr>
            <p:cNvPr id="39" name="íṩľíḍè-Rectangle 24">
              <a:extLst>
                <a:ext uri="{FF2B5EF4-FFF2-40B4-BE49-F238E27FC236}">
                  <a16:creationId xmlns:a16="http://schemas.microsoft.com/office/drawing/2014/main" id="{11B6A18A-D7CB-479F-9331-34E54B92FF46}"/>
                </a:ext>
              </a:extLst>
            </p:cNvPr>
            <p:cNvSpPr/>
            <p:nvPr/>
          </p:nvSpPr>
          <p:spPr>
            <a:xfrm>
              <a:off x="4371326" y="1607346"/>
              <a:ext cx="682866" cy="20260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0" name="íṩľíḍè-Rectangle 25">
              <a:extLst>
                <a:ext uri="{FF2B5EF4-FFF2-40B4-BE49-F238E27FC236}">
                  <a16:creationId xmlns:a16="http://schemas.microsoft.com/office/drawing/2014/main" id="{18985357-90C1-4CFC-8A23-804E0BC3976A}"/>
                </a:ext>
              </a:extLst>
            </p:cNvPr>
            <p:cNvSpPr/>
            <p:nvPr/>
          </p:nvSpPr>
          <p:spPr>
            <a:xfrm>
              <a:off x="4482002" y="1741027"/>
              <a:ext cx="461514" cy="13107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íṩľíḍè-Rectangle 26">
              <a:extLst>
                <a:ext uri="{FF2B5EF4-FFF2-40B4-BE49-F238E27FC236}">
                  <a16:creationId xmlns:a16="http://schemas.microsoft.com/office/drawing/2014/main" id="{5B6AAC9B-C406-47EA-B19B-667B89AE4C3F}"/>
                </a:ext>
              </a:extLst>
            </p:cNvPr>
            <p:cNvSpPr/>
            <p:nvPr/>
          </p:nvSpPr>
          <p:spPr>
            <a:xfrm>
              <a:off x="4533724" y="2122970"/>
              <a:ext cx="358071" cy="416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2" name="íṩľíḍè-Rectangle 27">
              <a:extLst>
                <a:ext uri="{FF2B5EF4-FFF2-40B4-BE49-F238E27FC236}">
                  <a16:creationId xmlns:a16="http://schemas.microsoft.com/office/drawing/2014/main" id="{26086A98-0417-4EC7-BD8F-00DAD42D13EF}"/>
                </a:ext>
              </a:extLst>
            </p:cNvPr>
            <p:cNvSpPr/>
            <p:nvPr/>
          </p:nvSpPr>
          <p:spPr>
            <a:xfrm>
              <a:off x="4533724" y="2263867"/>
              <a:ext cx="358071" cy="416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3" name="íṩľíḍè-Rectangle 28">
              <a:extLst>
                <a:ext uri="{FF2B5EF4-FFF2-40B4-BE49-F238E27FC236}">
                  <a16:creationId xmlns:a16="http://schemas.microsoft.com/office/drawing/2014/main" id="{0DF89033-643A-4664-994C-86E9888B9188}"/>
                </a:ext>
              </a:extLst>
            </p:cNvPr>
            <p:cNvSpPr/>
            <p:nvPr/>
          </p:nvSpPr>
          <p:spPr>
            <a:xfrm>
              <a:off x="4533724" y="2404765"/>
              <a:ext cx="358071" cy="416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íṩľíḍè-Rectangle 29">
              <a:extLst>
                <a:ext uri="{FF2B5EF4-FFF2-40B4-BE49-F238E27FC236}">
                  <a16:creationId xmlns:a16="http://schemas.microsoft.com/office/drawing/2014/main" id="{CC17DFBA-5CE9-485F-9008-6029C98C76F7}"/>
                </a:ext>
              </a:extLst>
            </p:cNvPr>
            <p:cNvSpPr/>
            <p:nvPr/>
          </p:nvSpPr>
          <p:spPr>
            <a:xfrm>
              <a:off x="4533724" y="1838682"/>
              <a:ext cx="358071" cy="72048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5" name="íṩľíḍè-Oval 31">
              <a:extLst>
                <a:ext uri="{FF2B5EF4-FFF2-40B4-BE49-F238E27FC236}">
                  <a16:creationId xmlns:a16="http://schemas.microsoft.com/office/drawing/2014/main" id="{AF7B230A-ED2F-4185-8D53-384287781F24}"/>
                </a:ext>
              </a:extLst>
            </p:cNvPr>
            <p:cNvSpPr/>
            <p:nvPr/>
          </p:nvSpPr>
          <p:spPr>
            <a:xfrm>
              <a:off x="4583123" y="3228707"/>
              <a:ext cx="259272" cy="25927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6" name="íṩľíḍè-Oval 32">
              <a:extLst>
                <a:ext uri="{FF2B5EF4-FFF2-40B4-BE49-F238E27FC236}">
                  <a16:creationId xmlns:a16="http://schemas.microsoft.com/office/drawing/2014/main" id="{84B1BD3F-66FC-47E4-A4A7-DB087DB713F3}"/>
                </a:ext>
              </a:extLst>
            </p:cNvPr>
            <p:cNvSpPr/>
            <p:nvPr/>
          </p:nvSpPr>
          <p:spPr>
            <a:xfrm>
              <a:off x="4605851" y="3251435"/>
              <a:ext cx="213816" cy="21381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57" name="组合 56">
            <a:extLst>
              <a:ext uri="{FF2B5EF4-FFF2-40B4-BE49-F238E27FC236}">
                <a16:creationId xmlns:a16="http://schemas.microsoft.com/office/drawing/2014/main" id="{408B2087-01A2-42F6-94C5-CA3F616E475A}"/>
              </a:ext>
            </a:extLst>
          </p:cNvPr>
          <p:cNvGrpSpPr/>
          <p:nvPr/>
        </p:nvGrpSpPr>
        <p:grpSpPr>
          <a:xfrm>
            <a:off x="3346760" y="1510125"/>
            <a:ext cx="783862" cy="2026030"/>
            <a:chOff x="3346760" y="1510125"/>
            <a:chExt cx="783862" cy="2026030"/>
          </a:xfrm>
        </p:grpSpPr>
        <p:sp>
          <p:nvSpPr>
            <p:cNvPr id="47" name="íṩľíḍè-Rectangle 34">
              <a:extLst>
                <a:ext uri="{FF2B5EF4-FFF2-40B4-BE49-F238E27FC236}">
                  <a16:creationId xmlns:a16="http://schemas.microsoft.com/office/drawing/2014/main" id="{4E1459A9-2452-48FE-A212-22BCEA7CF8A7}"/>
                </a:ext>
              </a:extLst>
            </p:cNvPr>
            <p:cNvSpPr/>
            <p:nvPr/>
          </p:nvSpPr>
          <p:spPr>
            <a:xfrm rot="1120820">
              <a:off x="3371330" y="1510125"/>
              <a:ext cx="682866" cy="202603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íṩľíḍè-Rectangle 35">
              <a:extLst>
                <a:ext uri="{FF2B5EF4-FFF2-40B4-BE49-F238E27FC236}">
                  <a16:creationId xmlns:a16="http://schemas.microsoft.com/office/drawing/2014/main" id="{87CBAB23-1684-42D9-A902-8F78460172D3}"/>
                </a:ext>
              </a:extLst>
            </p:cNvPr>
            <p:cNvSpPr/>
            <p:nvPr/>
          </p:nvSpPr>
          <p:spPr>
            <a:xfrm rot="1120820">
              <a:off x="3553737" y="1655604"/>
              <a:ext cx="461514" cy="13107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9" name="íṩľíḍè-Rectangle 36">
              <a:extLst>
                <a:ext uri="{FF2B5EF4-FFF2-40B4-BE49-F238E27FC236}">
                  <a16:creationId xmlns:a16="http://schemas.microsoft.com/office/drawing/2014/main" id="{997C9405-E21D-4491-92FA-85345CB91E6E}"/>
                </a:ext>
              </a:extLst>
            </p:cNvPr>
            <p:cNvSpPr/>
            <p:nvPr/>
          </p:nvSpPr>
          <p:spPr>
            <a:xfrm rot="1120820">
              <a:off x="3686363" y="2050854"/>
              <a:ext cx="358071" cy="4166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0" name="íṩľíḍè-Rectangle 37">
              <a:extLst>
                <a:ext uri="{FF2B5EF4-FFF2-40B4-BE49-F238E27FC236}">
                  <a16:creationId xmlns:a16="http://schemas.microsoft.com/office/drawing/2014/main" id="{D2B8DBD6-1861-4BD1-9B37-A6B729AE9527}"/>
                </a:ext>
              </a:extLst>
            </p:cNvPr>
            <p:cNvSpPr/>
            <p:nvPr/>
          </p:nvSpPr>
          <p:spPr>
            <a:xfrm rot="1120820">
              <a:off x="3641235" y="2184329"/>
              <a:ext cx="358071" cy="4166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1" name="íṩľíḍè-Rectangle 38">
              <a:extLst>
                <a:ext uri="{FF2B5EF4-FFF2-40B4-BE49-F238E27FC236}">
                  <a16:creationId xmlns:a16="http://schemas.microsoft.com/office/drawing/2014/main" id="{DF218F43-BBAE-490D-9F07-7B937E8E7DC9}"/>
                </a:ext>
              </a:extLst>
            </p:cNvPr>
            <p:cNvSpPr/>
            <p:nvPr/>
          </p:nvSpPr>
          <p:spPr>
            <a:xfrm rot="1120820">
              <a:off x="3596108" y="2317804"/>
              <a:ext cx="358071" cy="4166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2" name="íṩľíḍè-Rectangle 39">
              <a:extLst>
                <a:ext uri="{FF2B5EF4-FFF2-40B4-BE49-F238E27FC236}">
                  <a16:creationId xmlns:a16="http://schemas.microsoft.com/office/drawing/2014/main" id="{CFEB8447-7B46-4A5F-A141-E11FCE997EFE}"/>
                </a:ext>
              </a:extLst>
            </p:cNvPr>
            <p:cNvSpPr/>
            <p:nvPr/>
          </p:nvSpPr>
          <p:spPr>
            <a:xfrm rot="1120820">
              <a:off x="3772551" y="1780742"/>
              <a:ext cx="358071" cy="7204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íṩľíḍè-Oval 41">
              <a:extLst>
                <a:ext uri="{FF2B5EF4-FFF2-40B4-BE49-F238E27FC236}">
                  <a16:creationId xmlns:a16="http://schemas.microsoft.com/office/drawing/2014/main" id="{5BA1F318-47B5-469B-895E-792E7A88C7E1}"/>
                </a:ext>
              </a:extLst>
            </p:cNvPr>
            <p:cNvSpPr/>
            <p:nvPr/>
          </p:nvSpPr>
          <p:spPr>
            <a:xfrm rot="1120820">
              <a:off x="3346760" y="3092609"/>
              <a:ext cx="259272" cy="25927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4" name="íṩľíḍè-Oval 42">
              <a:extLst>
                <a:ext uri="{FF2B5EF4-FFF2-40B4-BE49-F238E27FC236}">
                  <a16:creationId xmlns:a16="http://schemas.microsoft.com/office/drawing/2014/main" id="{1DC0A737-F354-42A8-9F11-33FDD783E99F}"/>
                </a:ext>
              </a:extLst>
            </p:cNvPr>
            <p:cNvSpPr/>
            <p:nvPr/>
          </p:nvSpPr>
          <p:spPr>
            <a:xfrm rot="1120820">
              <a:off x="3369488" y="3115337"/>
              <a:ext cx="213816" cy="213817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4" name="Group 40">
            <a:extLst>
              <a:ext uri="{FF2B5EF4-FFF2-40B4-BE49-F238E27FC236}">
                <a16:creationId xmlns:a16="http://schemas.microsoft.com/office/drawing/2014/main" id="{64BF6C2C-B7DC-4775-BF71-219102C8D20A}"/>
              </a:ext>
            </a:extLst>
          </p:cNvPr>
          <p:cNvGrpSpPr/>
          <p:nvPr/>
        </p:nvGrpSpPr>
        <p:grpSpPr>
          <a:xfrm>
            <a:off x="6128111" y="1272966"/>
            <a:ext cx="2062292" cy="2597568"/>
            <a:chOff x="8170814" y="1912116"/>
            <a:chExt cx="2749722" cy="3463424"/>
          </a:xfrm>
        </p:grpSpPr>
        <p:grpSp>
          <p:nvGrpSpPr>
            <p:cNvPr id="19" name="Group 43">
              <a:extLst>
                <a:ext uri="{FF2B5EF4-FFF2-40B4-BE49-F238E27FC236}">
                  <a16:creationId xmlns:a16="http://schemas.microsoft.com/office/drawing/2014/main" id="{686D4197-C0A5-4FA6-8FF9-26652656C4F7}"/>
                </a:ext>
              </a:extLst>
            </p:cNvPr>
            <p:cNvGrpSpPr/>
            <p:nvPr/>
          </p:nvGrpSpPr>
          <p:grpSpPr>
            <a:xfrm>
              <a:off x="8170814" y="1912116"/>
              <a:ext cx="2611177" cy="3463424"/>
              <a:chOff x="1193500" y="1491637"/>
              <a:chExt cx="3761195" cy="3463424"/>
            </a:xfrm>
          </p:grpSpPr>
          <p:grpSp>
            <p:nvGrpSpPr>
              <p:cNvPr id="22" name="Group 47">
                <a:extLst>
                  <a:ext uri="{FF2B5EF4-FFF2-40B4-BE49-F238E27FC236}">
                    <a16:creationId xmlns:a16="http://schemas.microsoft.com/office/drawing/2014/main" id="{1C494BFA-591F-49E9-BDC4-DE6689D6B5F0}"/>
                  </a:ext>
                </a:extLst>
              </p:cNvPr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29" name="íṩľíḍè-TextBox 60">
                  <a:extLst>
                    <a:ext uri="{FF2B5EF4-FFF2-40B4-BE49-F238E27FC236}">
                      <a16:creationId xmlns:a16="http://schemas.microsoft.com/office/drawing/2014/main" id="{557BBAC6-1EDB-4C4F-80E8-27676DAD861B}"/>
                    </a:ext>
                  </a:extLst>
                </p:cNvPr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altLang="en-US" lang="zh-CN" sz="1000">
                      <a:ea charset="-122" panose="020b0503020204020204" pitchFamily="34" typeface="微软雅黑"/>
                    </a:rPr>
                    <a:t>此部分内容作为文字排版占位显示</a:t>
                  </a:r>
                  <a:br>
                    <a:rPr altLang="en-US" lang="zh-CN" sz="1000">
                      <a:ea charset="-122" panose="020b0503020204020204" pitchFamily="34" typeface="微软雅黑"/>
                    </a:rPr>
                  </a:br>
                  <a:r>
                    <a:rPr altLang="en-US" lang="zh-CN" sz="1000">
                      <a:ea charset="-122" panose="020b0503020204020204" pitchFamily="34" typeface="微软雅黑"/>
                    </a:rPr>
                    <a:t>（建议使用主题字体）</a:t>
                  </a:r>
                </a:p>
              </p:txBody>
            </p:sp>
            <p:sp>
              <p:nvSpPr>
                <p:cNvPr id="30" name="íṩľíḍè-Rectangle 61">
                  <a:extLst>
                    <a:ext uri="{FF2B5EF4-FFF2-40B4-BE49-F238E27FC236}">
                      <a16:creationId xmlns:a16="http://schemas.microsoft.com/office/drawing/2014/main" id="{EF4A9D41-81BF-416F-A7AC-DF43CB3070B6}"/>
                    </a:ext>
                  </a:extLst>
                </p:cNvPr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pPr algn="r"/>
                  <a:r>
                    <a:rPr altLang="en-US" b="1" lang="zh-CN" sz="1600">
                      <a:solidFill>
                        <a:schemeClr val="accent1"/>
                      </a:solidFill>
                      <a:ea charset="-122" panose="020b0503020204020204" pitchFamily="34" typeface="微软雅黑"/>
                    </a:rPr>
                    <a:t>标题文本预设</a:t>
                  </a:r>
                </a:p>
              </p:txBody>
            </p:sp>
          </p:grpSp>
          <p:grpSp>
            <p:nvGrpSpPr>
              <p:cNvPr id="23" name="Group 48">
                <a:extLst>
                  <a:ext uri="{FF2B5EF4-FFF2-40B4-BE49-F238E27FC236}">
                    <a16:creationId xmlns:a16="http://schemas.microsoft.com/office/drawing/2014/main" id="{4F7B9E07-6DA9-42C4-BA73-A66207C457E3}"/>
                  </a:ext>
                </a:extLst>
              </p:cNvPr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27" name="íṩľíḍè-TextBox 56">
                  <a:extLst>
                    <a:ext uri="{FF2B5EF4-FFF2-40B4-BE49-F238E27FC236}">
                      <a16:creationId xmlns:a16="http://schemas.microsoft.com/office/drawing/2014/main" id="{781A5385-8454-420D-8A56-89BEC1694375}"/>
                    </a:ext>
                  </a:extLst>
                </p:cNvPr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altLang="en-US" lang="zh-CN" sz="1000">
                      <a:ea charset="-122" panose="020b0503020204020204" pitchFamily="34" typeface="微软雅黑"/>
                    </a:rPr>
                    <a:t>此部分内容作为文字排版占位显示</a:t>
                  </a:r>
                  <a:br>
                    <a:rPr altLang="en-US" lang="zh-CN" sz="1000">
                      <a:ea charset="-122" panose="020b0503020204020204" pitchFamily="34" typeface="微软雅黑"/>
                    </a:rPr>
                  </a:br>
                  <a:r>
                    <a:rPr altLang="en-US" lang="zh-CN" sz="1000">
                      <a:ea charset="-122" panose="020b0503020204020204" pitchFamily="34" typeface="微软雅黑"/>
                    </a:rPr>
                    <a:t>（建议使用主题字体）</a:t>
                  </a:r>
                </a:p>
              </p:txBody>
            </p:sp>
            <p:sp>
              <p:nvSpPr>
                <p:cNvPr id="28" name="íṩľíḍê-Rectangle 57">
                  <a:extLst>
                    <a:ext uri="{FF2B5EF4-FFF2-40B4-BE49-F238E27FC236}">
                      <a16:creationId xmlns:a16="http://schemas.microsoft.com/office/drawing/2014/main" id="{D4A14E08-7565-47C0-A8E2-1A20563AA743}"/>
                    </a:ext>
                  </a:extLst>
                </p:cNvPr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pPr algn="r"/>
                  <a:r>
                    <a:rPr altLang="en-US" b="1" lang="zh-CN" sz="1600">
                      <a:solidFill>
                        <a:schemeClr val="accent2"/>
                      </a:solidFill>
                      <a:ea charset="-122" panose="020b0503020204020204" pitchFamily="34" typeface="微软雅黑"/>
                    </a:rPr>
                    <a:t>标题文本预设</a:t>
                  </a:r>
                </a:p>
              </p:txBody>
            </p:sp>
          </p:grpSp>
          <p:grpSp>
            <p:nvGrpSpPr>
              <p:cNvPr id="24" name="Group 51">
                <a:extLst>
                  <a:ext uri="{FF2B5EF4-FFF2-40B4-BE49-F238E27FC236}">
                    <a16:creationId xmlns:a16="http://schemas.microsoft.com/office/drawing/2014/main" id="{74EEC56E-D35E-4F1A-979A-C50ABC31C290}"/>
                  </a:ext>
                </a:extLst>
              </p:cNvPr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25" name="ïṧḷïḓê-TextBox 52">
                  <a:extLst>
                    <a:ext uri="{FF2B5EF4-FFF2-40B4-BE49-F238E27FC236}">
                      <a16:creationId xmlns:a16="http://schemas.microsoft.com/office/drawing/2014/main" id="{1674F67C-B702-4B3D-B67F-C0870E0966FE}"/>
                    </a:ext>
                  </a:extLst>
                </p:cNvPr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altLang="en-US" lang="zh-CN" sz="1000">
                      <a:ea charset="-122" panose="020b0503020204020204" pitchFamily="34" typeface="微软雅黑"/>
                    </a:rPr>
                    <a:t>此部分内容作为文字排版占位显示</a:t>
                  </a:r>
                  <a:br>
                    <a:rPr altLang="en-US" lang="zh-CN" sz="1000">
                      <a:ea charset="-122" panose="020b0503020204020204" pitchFamily="34" typeface="微软雅黑"/>
                    </a:rPr>
                  </a:br>
                  <a:r>
                    <a:rPr altLang="en-US" lang="zh-CN" sz="1000">
                      <a:ea charset="-122" panose="020b0503020204020204" pitchFamily="34" typeface="微软雅黑"/>
                    </a:rPr>
                    <a:t>（建议使用主题字体）</a:t>
                  </a:r>
                </a:p>
              </p:txBody>
            </p:sp>
            <p:sp>
              <p:nvSpPr>
                <p:cNvPr id="26" name="ïṧḷïḓê-Rectangle 54">
                  <a:extLst>
                    <a:ext uri="{FF2B5EF4-FFF2-40B4-BE49-F238E27FC236}">
                      <a16:creationId xmlns:a16="http://schemas.microsoft.com/office/drawing/2014/main" id="{87F8917B-9603-4440-9123-1B1D9E22DA23}"/>
                    </a:ext>
                  </a:extLst>
                </p:cNvPr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pPr algn="r"/>
                  <a:r>
                    <a:rPr altLang="en-US" b="1" lang="zh-CN" sz="1600">
                      <a:solidFill>
                        <a:schemeClr val="accent5"/>
                      </a:solidFill>
                      <a:ea charset="-122" panose="020b0503020204020204" pitchFamily="34" typeface="微软雅黑"/>
                    </a:rPr>
                    <a:t>标题文本预设</a:t>
                  </a:r>
                </a:p>
              </p:txBody>
            </p:sp>
          </p:grpSp>
        </p:grpSp>
        <p:cxnSp>
          <p:nvCxnSpPr>
            <p:cNvPr id="20" name="ïṧḷïḓê-Straight Connector 45">
              <a:extLst>
                <a:ext uri="{FF2B5EF4-FFF2-40B4-BE49-F238E27FC236}">
                  <a16:creationId xmlns:a16="http://schemas.microsoft.com/office/drawing/2014/main" id="{D487BF0B-1CB8-4FBE-81EA-8CDE5C60BF9B}"/>
                </a:ext>
              </a:extLst>
            </p:cNvPr>
            <p:cNvCxnSpPr/>
            <p:nvPr/>
          </p:nvCxnSpPr>
          <p:spPr>
            <a:xfrm>
              <a:off x="8472264" y="2924944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ïṧḷïḓê-Straight Connector 46">
              <a:extLst>
                <a:ext uri="{FF2B5EF4-FFF2-40B4-BE49-F238E27FC236}">
                  <a16:creationId xmlns:a16="http://schemas.microsoft.com/office/drawing/2014/main" id="{19B11790-30A4-460B-9DDE-505A63DFA2B1}"/>
                </a:ext>
              </a:extLst>
            </p:cNvPr>
            <p:cNvCxnSpPr/>
            <p:nvPr/>
          </p:nvCxnSpPr>
          <p:spPr>
            <a:xfrm>
              <a:off x="8472264" y="4263691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62">
            <a:extLst>
              <a:ext uri="{FF2B5EF4-FFF2-40B4-BE49-F238E27FC236}">
                <a16:creationId xmlns:a16="http://schemas.microsoft.com/office/drawing/2014/main" id="{0425C6EE-0010-45C1-BA89-6A2B98B4A45E}"/>
              </a:ext>
            </a:extLst>
          </p:cNvPr>
          <p:cNvGrpSpPr/>
          <p:nvPr/>
        </p:nvGrpSpPr>
        <p:grpSpPr>
          <a:xfrm>
            <a:off x="980601" y="1272966"/>
            <a:ext cx="2035289" cy="2597568"/>
            <a:chOff x="1307468" y="1697288"/>
            <a:chExt cx="2713719" cy="3463424"/>
          </a:xfrm>
        </p:grpSpPr>
        <p:grpSp>
          <p:nvGrpSpPr>
            <p:cNvPr id="6" name="Group 65">
              <a:extLst>
                <a:ext uri="{FF2B5EF4-FFF2-40B4-BE49-F238E27FC236}">
                  <a16:creationId xmlns:a16="http://schemas.microsoft.com/office/drawing/2014/main" id="{D1DD6137-6F3C-4604-AA05-7378D72FF4C7}"/>
                </a:ext>
              </a:extLst>
            </p:cNvPr>
            <p:cNvGrpSpPr/>
            <p:nvPr/>
          </p:nvGrpSpPr>
          <p:grpSpPr>
            <a:xfrm>
              <a:off x="1410010" y="1697288"/>
              <a:ext cx="2611177" cy="3463424"/>
              <a:chOff x="1193500" y="1491637"/>
              <a:chExt cx="3761195" cy="3463424"/>
            </a:xfrm>
          </p:grpSpPr>
          <p:grpSp>
            <p:nvGrpSpPr>
              <p:cNvPr id="10" name="Group 69">
                <a:extLst>
                  <a:ext uri="{FF2B5EF4-FFF2-40B4-BE49-F238E27FC236}">
                    <a16:creationId xmlns:a16="http://schemas.microsoft.com/office/drawing/2014/main" id="{2DF47F03-F325-468C-8318-92DD260C45CE}"/>
                  </a:ext>
                </a:extLst>
              </p:cNvPr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7" name="ïṧḷïḓê-TextBox 76">
                  <a:extLst>
                    <a:ext uri="{FF2B5EF4-FFF2-40B4-BE49-F238E27FC236}">
                      <a16:creationId xmlns:a16="http://schemas.microsoft.com/office/drawing/2014/main" id="{3C2CE491-2DA1-49AC-939A-A7518F0E97C1}"/>
                    </a:ext>
                  </a:extLst>
                </p:cNvPr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altLang="en-US" lang="zh-CN" sz="1000">
                      <a:ea charset="-122" panose="020b0503020204020204" pitchFamily="34" typeface="微软雅黑"/>
                    </a:rPr>
                    <a:t>此部分内容作为文字排版占位显示</a:t>
                  </a:r>
                  <a:br>
                    <a:rPr altLang="en-US" lang="zh-CN" sz="1000">
                      <a:ea charset="-122" panose="020b0503020204020204" pitchFamily="34" typeface="微软雅黑"/>
                    </a:rPr>
                  </a:br>
                  <a:r>
                    <a:rPr altLang="en-US" lang="zh-CN" sz="1000">
                      <a:ea charset="-122" panose="020b0503020204020204" pitchFamily="34" typeface="微软雅黑"/>
                    </a:rPr>
                    <a:t>（建议使用主题字体）</a:t>
                  </a:r>
                </a:p>
              </p:txBody>
            </p:sp>
            <p:sp>
              <p:nvSpPr>
                <p:cNvPr id="18" name="ïṧḷïḓê-Rectangle 77">
                  <a:extLst>
                    <a:ext uri="{FF2B5EF4-FFF2-40B4-BE49-F238E27FC236}">
                      <a16:creationId xmlns:a16="http://schemas.microsoft.com/office/drawing/2014/main" id="{69778F10-8A26-4B3A-B356-44772D89D06E}"/>
                    </a:ext>
                  </a:extLst>
                </p:cNvPr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r>
                    <a:rPr altLang="en-US" b="1" lang="zh-CN" sz="1600">
                      <a:solidFill>
                        <a:schemeClr val="accent1"/>
                      </a:solidFill>
                      <a:ea charset="-122" panose="020b0503020204020204" pitchFamily="34" typeface="微软雅黑"/>
                    </a:rPr>
                    <a:t>标题文本预设</a:t>
                  </a:r>
                </a:p>
              </p:txBody>
            </p:sp>
          </p:grpSp>
          <p:grpSp>
            <p:nvGrpSpPr>
              <p:cNvPr id="11" name="Group 70">
                <a:extLst>
                  <a:ext uri="{FF2B5EF4-FFF2-40B4-BE49-F238E27FC236}">
                    <a16:creationId xmlns:a16="http://schemas.microsoft.com/office/drawing/2014/main" id="{7BFDC483-38C0-4328-9BB9-74D7D0B5BA01}"/>
                  </a:ext>
                </a:extLst>
              </p:cNvPr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5" name="ïṧḷïḓê-TextBox 74">
                  <a:extLst>
                    <a:ext uri="{FF2B5EF4-FFF2-40B4-BE49-F238E27FC236}">
                      <a16:creationId xmlns:a16="http://schemas.microsoft.com/office/drawing/2014/main" id="{3FBBAACF-2B0E-4BC4-887C-ED148F77B9AB}"/>
                    </a:ext>
                  </a:extLst>
                </p:cNvPr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altLang="en-US" lang="zh-CN" sz="1000">
                      <a:ea charset="-122" panose="020b0503020204020204" pitchFamily="34" typeface="微软雅黑"/>
                    </a:rPr>
                    <a:t>此部分内容作为文字排版占位显示</a:t>
                  </a:r>
                  <a:br>
                    <a:rPr altLang="en-US" lang="zh-CN" sz="1000">
                      <a:ea charset="-122" panose="020b0503020204020204" pitchFamily="34" typeface="微软雅黑"/>
                    </a:rPr>
                  </a:br>
                  <a:r>
                    <a:rPr altLang="en-US" lang="zh-CN" sz="1000">
                      <a:ea charset="-122" panose="020b0503020204020204" pitchFamily="34" typeface="微软雅黑"/>
                    </a:rPr>
                    <a:t>（建议使用主题字体）</a:t>
                  </a:r>
                </a:p>
              </p:txBody>
            </p:sp>
            <p:sp>
              <p:nvSpPr>
                <p:cNvPr id="16" name="ïṧḷïḓê-Rectangle 75">
                  <a:extLst>
                    <a:ext uri="{FF2B5EF4-FFF2-40B4-BE49-F238E27FC236}">
                      <a16:creationId xmlns:a16="http://schemas.microsoft.com/office/drawing/2014/main" id="{9547AFA8-7F34-456B-AD91-F44208F63AEE}"/>
                    </a:ext>
                  </a:extLst>
                </p:cNvPr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r>
                    <a:rPr altLang="en-US" b="1" lang="zh-CN" sz="1600">
                      <a:solidFill>
                        <a:schemeClr val="accent2"/>
                      </a:solidFill>
                      <a:ea charset="-122" panose="020b0503020204020204" pitchFamily="34" typeface="微软雅黑"/>
                    </a:rPr>
                    <a:t>标题文本预设</a:t>
                  </a:r>
                </a:p>
              </p:txBody>
            </p:sp>
          </p:grpSp>
          <p:grpSp>
            <p:nvGrpSpPr>
              <p:cNvPr id="12" name="Group 71">
                <a:extLst>
                  <a:ext uri="{FF2B5EF4-FFF2-40B4-BE49-F238E27FC236}">
                    <a16:creationId xmlns:a16="http://schemas.microsoft.com/office/drawing/2014/main" id="{8FE16D0B-56AC-42E4-81C5-CE44241CEC60}"/>
                  </a:ext>
                </a:extLst>
              </p:cNvPr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3" name="ïṧḷïḓê-TextBox 72">
                  <a:extLst>
                    <a:ext uri="{FF2B5EF4-FFF2-40B4-BE49-F238E27FC236}">
                      <a16:creationId xmlns:a16="http://schemas.microsoft.com/office/drawing/2014/main" id="{8B9978BD-651C-4285-89CB-F831268A66A7}"/>
                    </a:ext>
                  </a:extLst>
                </p:cNvPr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altLang="en-US" lang="zh-CN" sz="1000">
                      <a:ea charset="-122" panose="020b0503020204020204" pitchFamily="34" typeface="微软雅黑"/>
                    </a:rPr>
                    <a:t>此部分内容作为文字排版占位显示</a:t>
                  </a:r>
                  <a:br>
                    <a:rPr altLang="en-US" lang="zh-CN" sz="1000">
                      <a:ea charset="-122" panose="020b0503020204020204" pitchFamily="34" typeface="微软雅黑"/>
                    </a:rPr>
                  </a:br>
                  <a:r>
                    <a:rPr altLang="en-US" lang="zh-CN" sz="1000">
                      <a:ea charset="-122" panose="020b0503020204020204" pitchFamily="34" typeface="微软雅黑"/>
                    </a:rPr>
                    <a:t>（建议使用主题字体）</a:t>
                  </a:r>
                </a:p>
              </p:txBody>
            </p:sp>
            <p:sp>
              <p:nvSpPr>
                <p:cNvPr id="14" name="ïṧḷïḓê-Rectangle 73">
                  <a:extLst>
                    <a:ext uri="{FF2B5EF4-FFF2-40B4-BE49-F238E27FC236}">
                      <a16:creationId xmlns:a16="http://schemas.microsoft.com/office/drawing/2014/main" id="{3D939399-8960-43D4-8C0C-5D63D48B96D5}"/>
                    </a:ext>
                  </a:extLst>
                </p:cNvPr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r>
                    <a:rPr altLang="en-US" b="1" lang="zh-CN" sz="1600">
                      <a:solidFill>
                        <a:schemeClr val="accent5"/>
                      </a:solidFill>
                      <a:ea charset="-122" panose="020b0503020204020204" pitchFamily="34" typeface="微软雅黑"/>
                    </a:rPr>
                    <a:t>标题文本预设</a:t>
                  </a:r>
                </a:p>
              </p:txBody>
            </p:sp>
          </p:grpSp>
        </p:grpSp>
        <p:grpSp>
          <p:nvGrpSpPr>
            <p:cNvPr id="7" name="Group 66">
              <a:extLst>
                <a:ext uri="{FF2B5EF4-FFF2-40B4-BE49-F238E27FC236}">
                  <a16:creationId xmlns:a16="http://schemas.microsoft.com/office/drawing/2014/main" id="{FDE2C1DA-702D-484A-A5D3-6375CA468577}"/>
                </a:ext>
              </a:extLst>
            </p:cNvPr>
            <p:cNvGrpSpPr/>
            <p:nvPr/>
          </p:nvGrpSpPr>
          <p:grpSpPr>
            <a:xfrm>
              <a:off x="1307468" y="2710116"/>
              <a:ext cx="2448272" cy="1338747"/>
              <a:chOff x="1307468" y="2924944"/>
              <a:chExt cx="2448272" cy="1338747"/>
            </a:xfrm>
          </p:grpSpPr>
          <p:cxnSp>
            <p:nvCxnSpPr>
              <p:cNvPr id="8" name="ïṧḷïḓê-Straight Connector 67">
                <a:extLst>
                  <a:ext uri="{FF2B5EF4-FFF2-40B4-BE49-F238E27FC236}">
                    <a16:creationId xmlns:a16="http://schemas.microsoft.com/office/drawing/2014/main" id="{EDB2EF85-C735-4FF6-A02D-516B625B70BF}"/>
                  </a:ext>
                </a:extLst>
              </p:cNvPr>
              <p:cNvCxnSpPr/>
              <p:nvPr/>
            </p:nvCxnSpPr>
            <p:spPr>
              <a:xfrm>
                <a:off x="1307468" y="2924944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ïṧḷïḓê-Straight Connector 68">
                <a:extLst>
                  <a:ext uri="{FF2B5EF4-FFF2-40B4-BE49-F238E27FC236}">
                    <a16:creationId xmlns:a16="http://schemas.microsoft.com/office/drawing/2014/main" id="{0FA2D3D7-CE8B-46AA-8116-ADD7F2B9C03E}"/>
                  </a:ext>
                </a:extLst>
              </p:cNvPr>
              <p:cNvCxnSpPr/>
              <p:nvPr/>
            </p:nvCxnSpPr>
            <p:spPr>
              <a:xfrm>
                <a:off x="1307468" y="4263691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8" name="Title 1">
            <a:extLst>
              <a:ext uri="{FF2B5EF4-FFF2-40B4-BE49-F238E27FC236}">
                <a16:creationId xmlns:a16="http://schemas.microsoft.com/office/drawing/2014/main" id="{565513A6-7DFD-49CC-8987-E27E0F31225E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custDataLst>
      <p:tags r:id="rId2"/>
    </p:custDataLst>
    <p:extLst>
      <p:ext uri="{BB962C8B-B14F-4D97-AF65-F5344CB8AC3E}">
        <p14:creationId val="134435197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80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822" id="2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2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22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23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4" id="2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6" id="25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66" id="26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27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66" id="28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29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66" id="3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31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66" id="32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 nodeType="clickPar">
                      <p:stCondLst>
                        <p:cond delay="indefinite"/>
                      </p:stCondLst>
                      <p:childTnLst>
                        <p:par>
                          <p:cTn fill="hold" id="3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77" name="组合 176">
            <a:extLst>
              <a:ext uri="{FF2B5EF4-FFF2-40B4-BE49-F238E27FC236}">
                <a16:creationId xmlns:a16="http://schemas.microsoft.com/office/drawing/2014/main" id="{2D0D48F6-D0D5-4AD8-B934-9E2AAFB210F8}"/>
              </a:ext>
            </a:extLst>
          </p:cNvPr>
          <p:cNvGrpSpPr/>
          <p:nvPr/>
        </p:nvGrpSpPr>
        <p:grpSpPr>
          <a:xfrm>
            <a:off x="519382" y="1384012"/>
            <a:ext cx="8085265" cy="3163443"/>
            <a:chOff x="519382" y="1384012"/>
            <a:chExt cx="8085265" cy="3163443"/>
          </a:xfrm>
        </p:grpSpPr>
        <p:grpSp>
          <p:nvGrpSpPr>
            <p:cNvPr id="3" name="Group 1">
              <a:extLst>
                <a:ext uri="{FF2B5EF4-FFF2-40B4-BE49-F238E27FC236}">
                  <a16:creationId xmlns:a16="http://schemas.microsoft.com/office/drawing/2014/main" id="{0DE4DD9B-7D97-4877-8FD6-0111E5AD0E69}"/>
                </a:ext>
              </a:extLst>
            </p:cNvPr>
            <p:cNvGrpSpPr/>
            <p:nvPr/>
          </p:nvGrpSpPr>
          <p:grpSpPr>
            <a:xfrm>
              <a:off x="519382" y="1706897"/>
              <a:ext cx="1913847" cy="646303"/>
              <a:chOff x="692510" y="2275861"/>
              <a:chExt cx="2551796" cy="861738"/>
            </a:xfrm>
          </p:grpSpPr>
          <p:sp>
            <p:nvSpPr>
              <p:cNvPr id="175" name="i$liḋe-Rectangle 3">
                <a:extLst>
                  <a:ext uri="{FF2B5EF4-FFF2-40B4-BE49-F238E27FC236}">
                    <a16:creationId xmlns:a16="http://schemas.microsoft.com/office/drawing/2014/main" id="{04FCB706-8706-4209-9E4E-CACDF4B6544F}"/>
                  </a:ext>
                </a:extLst>
              </p:cNvPr>
              <p:cNvSpPr/>
              <p:nvPr/>
            </p:nvSpPr>
            <p:spPr>
              <a:xfrm>
                <a:off x="692510" y="2583619"/>
                <a:ext cx="2551796" cy="553980"/>
              </a:xfrm>
              <a:prstGeom prst="rect">
                <a:avLst/>
              </a:prstGeom>
            </p:spPr>
            <p:txBody>
              <a:bodyPr bIns="45711" lIns="91422" rIns="91422" tIns="45711" wrap="square">
                <a:normAutofit fontScale="92500"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176" name="i$liḋe-TextBox 4">
                <a:extLst>
                  <a:ext uri="{FF2B5EF4-FFF2-40B4-BE49-F238E27FC236}">
                    <a16:creationId xmlns:a16="http://schemas.microsoft.com/office/drawing/2014/main" id="{4F7496D7-ADA9-42EC-A77E-A3A0ED7B7169}"/>
                  </a:ext>
                </a:extLst>
              </p:cNvPr>
              <p:cNvSpPr txBox="1"/>
              <p:nvPr/>
            </p:nvSpPr>
            <p:spPr>
              <a:xfrm>
                <a:off x="1337484" y="2275861"/>
                <a:ext cx="1261848" cy="307758"/>
              </a:xfrm>
              <a:prstGeom prst="rect">
                <a:avLst/>
              </a:prstGeom>
              <a:noFill/>
            </p:spPr>
            <p:txBody>
              <a:bodyPr bIns="45711" lIns="91422" rIns="91422" tIns="45711" wrap="none">
                <a:normAutofit fontScale="77500" lnSpcReduction="20000"/>
              </a:bodyPr>
              <a:lstStyle/>
              <a:p>
                <a:pPr algn="ctr"/>
                <a:r>
                  <a:rPr altLang="en-US" b="1" lang="zh-CN" sz="1400">
                    <a:solidFill>
                      <a:schemeClr val="accent1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4" name="Group 118">
              <a:extLst>
                <a:ext uri="{FF2B5EF4-FFF2-40B4-BE49-F238E27FC236}">
                  <a16:creationId xmlns:a16="http://schemas.microsoft.com/office/drawing/2014/main" id="{AC4BEC39-ACBC-4978-B8B8-5873A1996E6D}"/>
                </a:ext>
              </a:extLst>
            </p:cNvPr>
            <p:cNvGrpSpPr/>
            <p:nvPr/>
          </p:nvGrpSpPr>
          <p:grpSpPr>
            <a:xfrm>
              <a:off x="519383" y="3901152"/>
              <a:ext cx="1913847" cy="646303"/>
              <a:chOff x="692510" y="5201534"/>
              <a:chExt cx="2551796" cy="861738"/>
            </a:xfrm>
          </p:grpSpPr>
          <p:sp>
            <p:nvSpPr>
              <p:cNvPr id="173" name="i$liḋe-Rectangle 5">
                <a:extLst>
                  <a:ext uri="{FF2B5EF4-FFF2-40B4-BE49-F238E27FC236}">
                    <a16:creationId xmlns:a16="http://schemas.microsoft.com/office/drawing/2014/main" id="{2F8F0D1C-F969-46CD-8CAC-108A38913650}"/>
                  </a:ext>
                </a:extLst>
              </p:cNvPr>
              <p:cNvSpPr/>
              <p:nvPr/>
            </p:nvSpPr>
            <p:spPr>
              <a:xfrm>
                <a:off x="692510" y="5509292"/>
                <a:ext cx="2551796" cy="553980"/>
              </a:xfrm>
              <a:prstGeom prst="rect">
                <a:avLst/>
              </a:prstGeom>
            </p:spPr>
            <p:txBody>
              <a:bodyPr bIns="45711" lIns="91422" rIns="91422" tIns="45711" wrap="square">
                <a:normAutofit fontScale="92500"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174" name="i$liḋe-TextBox 6">
                <a:extLst>
                  <a:ext uri="{FF2B5EF4-FFF2-40B4-BE49-F238E27FC236}">
                    <a16:creationId xmlns:a16="http://schemas.microsoft.com/office/drawing/2014/main" id="{07BA4318-3BA8-43F9-B0D8-160111ED59FE}"/>
                  </a:ext>
                </a:extLst>
              </p:cNvPr>
              <p:cNvSpPr txBox="1"/>
              <p:nvPr/>
            </p:nvSpPr>
            <p:spPr>
              <a:xfrm>
                <a:off x="1337483" y="5201534"/>
                <a:ext cx="1261848" cy="307758"/>
              </a:xfrm>
              <a:prstGeom prst="rect">
                <a:avLst/>
              </a:prstGeom>
              <a:noFill/>
            </p:spPr>
            <p:txBody>
              <a:bodyPr bIns="45711" lIns="91422" rIns="91422" tIns="45711" wrap="none">
                <a:normAutofit fontScale="77500" lnSpcReduction="20000"/>
              </a:bodyPr>
              <a:lstStyle/>
              <a:p>
                <a:pPr algn="ctr"/>
                <a:r>
                  <a:rPr altLang="en-US" b="1" lang="zh-CN" sz="1400">
                    <a:solidFill>
                      <a:schemeClr val="accent5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5" name="Group 117">
              <a:extLst>
                <a:ext uri="{FF2B5EF4-FFF2-40B4-BE49-F238E27FC236}">
                  <a16:creationId xmlns:a16="http://schemas.microsoft.com/office/drawing/2014/main" id="{D841E55A-FF5A-448B-8054-20E0DC17BE1A}"/>
                </a:ext>
              </a:extLst>
            </p:cNvPr>
            <p:cNvGrpSpPr/>
            <p:nvPr/>
          </p:nvGrpSpPr>
          <p:grpSpPr>
            <a:xfrm>
              <a:off x="519382" y="2773010"/>
              <a:ext cx="1913847" cy="646303"/>
              <a:chOff x="692510" y="3697345"/>
              <a:chExt cx="2551796" cy="861738"/>
            </a:xfrm>
          </p:grpSpPr>
          <p:sp>
            <p:nvSpPr>
              <p:cNvPr id="171" name="i$liḋe-Rectangle 7">
                <a:extLst>
                  <a:ext uri="{FF2B5EF4-FFF2-40B4-BE49-F238E27FC236}">
                    <a16:creationId xmlns:a16="http://schemas.microsoft.com/office/drawing/2014/main" id="{208942E8-FFD9-4BBA-AF3E-CD8CB8A7D360}"/>
                  </a:ext>
                </a:extLst>
              </p:cNvPr>
              <p:cNvSpPr/>
              <p:nvPr/>
            </p:nvSpPr>
            <p:spPr>
              <a:xfrm>
                <a:off x="692510" y="4005103"/>
                <a:ext cx="2551796" cy="553980"/>
              </a:xfrm>
              <a:prstGeom prst="rect">
                <a:avLst/>
              </a:prstGeom>
            </p:spPr>
            <p:txBody>
              <a:bodyPr bIns="45711" lIns="91422" rIns="91422" tIns="45711" wrap="square">
                <a:normAutofit fontScale="92500"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172" name="i$liḋe-TextBox 8">
                <a:extLst>
                  <a:ext uri="{FF2B5EF4-FFF2-40B4-BE49-F238E27FC236}">
                    <a16:creationId xmlns:a16="http://schemas.microsoft.com/office/drawing/2014/main" id="{D0529353-E728-45B2-AF15-DF6E18F4DC21}"/>
                  </a:ext>
                </a:extLst>
              </p:cNvPr>
              <p:cNvSpPr txBox="1"/>
              <p:nvPr/>
            </p:nvSpPr>
            <p:spPr>
              <a:xfrm>
                <a:off x="1337484" y="3697345"/>
                <a:ext cx="1261848" cy="307758"/>
              </a:xfrm>
              <a:prstGeom prst="rect">
                <a:avLst/>
              </a:prstGeom>
              <a:noFill/>
            </p:spPr>
            <p:txBody>
              <a:bodyPr bIns="45711" lIns="91422" rIns="91422" tIns="45711" wrap="none">
                <a:normAutofit fontScale="77500" lnSpcReduction="20000"/>
              </a:bodyPr>
              <a:lstStyle/>
              <a:p>
                <a:pPr algn="ctr"/>
                <a:r>
                  <a:rPr altLang="en-US" b="1" lang="zh-CN" sz="1400">
                    <a:solidFill>
                      <a:schemeClr val="accent3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6" name="Group 119">
              <a:extLst>
                <a:ext uri="{FF2B5EF4-FFF2-40B4-BE49-F238E27FC236}">
                  <a16:creationId xmlns:a16="http://schemas.microsoft.com/office/drawing/2014/main" id="{16A5515F-462C-47A8-A04F-8FE885CDC3F5}"/>
                </a:ext>
              </a:extLst>
            </p:cNvPr>
            <p:cNvGrpSpPr/>
            <p:nvPr/>
          </p:nvGrpSpPr>
          <p:grpSpPr>
            <a:xfrm>
              <a:off x="6690800" y="1617656"/>
              <a:ext cx="1913847" cy="646303"/>
              <a:chOff x="8921067" y="2156873"/>
              <a:chExt cx="2551796" cy="861738"/>
            </a:xfrm>
          </p:grpSpPr>
          <p:sp>
            <p:nvSpPr>
              <p:cNvPr id="169" name="i$liḋe-Rectangle 9">
                <a:extLst>
                  <a:ext uri="{FF2B5EF4-FFF2-40B4-BE49-F238E27FC236}">
                    <a16:creationId xmlns:a16="http://schemas.microsoft.com/office/drawing/2014/main" id="{D8E174B0-3C19-4304-AC2C-AFC202236240}"/>
                  </a:ext>
                </a:extLst>
              </p:cNvPr>
              <p:cNvSpPr/>
              <p:nvPr/>
            </p:nvSpPr>
            <p:spPr>
              <a:xfrm>
                <a:off x="8921067" y="2464631"/>
                <a:ext cx="2551796" cy="553980"/>
              </a:xfrm>
              <a:prstGeom prst="rect">
                <a:avLst/>
              </a:prstGeom>
            </p:spPr>
            <p:txBody>
              <a:bodyPr bIns="45711" lIns="91422" rIns="91422" tIns="45711" wrap="square">
                <a:normAutofit fontScale="92500"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170" name="i$liḋe-TextBox 10">
                <a:extLst>
                  <a:ext uri="{FF2B5EF4-FFF2-40B4-BE49-F238E27FC236}">
                    <a16:creationId xmlns:a16="http://schemas.microsoft.com/office/drawing/2014/main" id="{7CD0F9BF-DC91-44D8-A3C1-AB34CF446194}"/>
                  </a:ext>
                </a:extLst>
              </p:cNvPr>
              <p:cNvSpPr txBox="1"/>
              <p:nvPr/>
            </p:nvSpPr>
            <p:spPr>
              <a:xfrm>
                <a:off x="9566041" y="2156873"/>
                <a:ext cx="1261848" cy="307758"/>
              </a:xfrm>
              <a:prstGeom prst="rect">
                <a:avLst/>
              </a:prstGeom>
              <a:noFill/>
            </p:spPr>
            <p:txBody>
              <a:bodyPr bIns="45711" lIns="91422" rIns="91422" tIns="45711" wrap="none">
                <a:normAutofit fontScale="77500" lnSpcReduction="20000"/>
              </a:bodyPr>
              <a:lstStyle/>
              <a:p>
                <a:pPr algn="ctr"/>
                <a:r>
                  <a:rPr altLang="en-US" b="1" lang="zh-CN" sz="1400">
                    <a:solidFill>
                      <a:schemeClr val="accent2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7" name="Group 120">
              <a:extLst>
                <a:ext uri="{FF2B5EF4-FFF2-40B4-BE49-F238E27FC236}">
                  <a16:creationId xmlns:a16="http://schemas.microsoft.com/office/drawing/2014/main" id="{89685971-DDA7-4215-B8C5-C00A6E00ABC1}"/>
                </a:ext>
              </a:extLst>
            </p:cNvPr>
            <p:cNvGrpSpPr/>
            <p:nvPr/>
          </p:nvGrpSpPr>
          <p:grpSpPr>
            <a:xfrm>
              <a:off x="6690800" y="2779205"/>
              <a:ext cx="1913847" cy="646303"/>
              <a:chOff x="8921067" y="3705604"/>
              <a:chExt cx="2551796" cy="861738"/>
            </a:xfrm>
          </p:grpSpPr>
          <p:sp>
            <p:nvSpPr>
              <p:cNvPr id="167" name="i$liḋe-Rectangle 11">
                <a:extLst>
                  <a:ext uri="{FF2B5EF4-FFF2-40B4-BE49-F238E27FC236}">
                    <a16:creationId xmlns:a16="http://schemas.microsoft.com/office/drawing/2014/main" id="{81AE6E6F-61B3-4D73-B793-0221C1FC5804}"/>
                  </a:ext>
                </a:extLst>
              </p:cNvPr>
              <p:cNvSpPr/>
              <p:nvPr/>
            </p:nvSpPr>
            <p:spPr>
              <a:xfrm>
                <a:off x="8921067" y="4013362"/>
                <a:ext cx="2551796" cy="553980"/>
              </a:xfrm>
              <a:prstGeom prst="rect">
                <a:avLst/>
              </a:prstGeom>
            </p:spPr>
            <p:txBody>
              <a:bodyPr bIns="45711" lIns="91422" rIns="91422" tIns="45711" wrap="square">
                <a:normAutofit fontScale="92500"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168" name="i$liḋe-TextBox 12">
                <a:extLst>
                  <a:ext uri="{FF2B5EF4-FFF2-40B4-BE49-F238E27FC236}">
                    <a16:creationId xmlns:a16="http://schemas.microsoft.com/office/drawing/2014/main" id="{464C3173-F71C-490C-BBE6-D85DCCE22A69}"/>
                  </a:ext>
                </a:extLst>
              </p:cNvPr>
              <p:cNvSpPr txBox="1"/>
              <p:nvPr/>
            </p:nvSpPr>
            <p:spPr>
              <a:xfrm>
                <a:off x="9566041" y="3705604"/>
                <a:ext cx="1261848" cy="307758"/>
              </a:xfrm>
              <a:prstGeom prst="rect">
                <a:avLst/>
              </a:prstGeom>
              <a:noFill/>
            </p:spPr>
            <p:txBody>
              <a:bodyPr bIns="45711" lIns="91422" rIns="91422" tIns="45711" wrap="none">
                <a:normAutofit fontScale="77500" lnSpcReduction="20000"/>
              </a:bodyPr>
              <a:lstStyle/>
              <a:p>
                <a:pPr algn="ctr"/>
                <a:r>
                  <a:rPr altLang="en-US" b="1" lang="zh-CN" sz="1400">
                    <a:solidFill>
                      <a:schemeClr val="accent4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8" name="Group 174">
              <a:extLst>
                <a:ext uri="{FF2B5EF4-FFF2-40B4-BE49-F238E27FC236}">
                  <a16:creationId xmlns:a16="http://schemas.microsoft.com/office/drawing/2014/main" id="{FA7B6AD4-92D1-4C90-817B-72B4CC36AFCE}"/>
                </a:ext>
              </a:extLst>
            </p:cNvPr>
            <p:cNvGrpSpPr/>
            <p:nvPr/>
          </p:nvGrpSpPr>
          <p:grpSpPr>
            <a:xfrm>
              <a:off x="6690800" y="3898998"/>
              <a:ext cx="1913847" cy="646303"/>
              <a:chOff x="8921067" y="5198662"/>
              <a:chExt cx="2551796" cy="861738"/>
            </a:xfrm>
          </p:grpSpPr>
          <p:sp>
            <p:nvSpPr>
              <p:cNvPr id="165" name="i$liḋe-Rectangle 13">
                <a:extLst>
                  <a:ext uri="{FF2B5EF4-FFF2-40B4-BE49-F238E27FC236}">
                    <a16:creationId xmlns:a16="http://schemas.microsoft.com/office/drawing/2014/main" id="{70D1AB0C-CEF6-43C2-BD54-88823AE974AF}"/>
                  </a:ext>
                </a:extLst>
              </p:cNvPr>
              <p:cNvSpPr/>
              <p:nvPr/>
            </p:nvSpPr>
            <p:spPr>
              <a:xfrm>
                <a:off x="8921067" y="5506420"/>
                <a:ext cx="2551796" cy="553980"/>
              </a:xfrm>
              <a:prstGeom prst="rect">
                <a:avLst/>
              </a:prstGeom>
            </p:spPr>
            <p:txBody>
              <a:bodyPr bIns="45711" lIns="91422" rIns="91422" tIns="45711" wrap="square">
                <a:normAutofit fontScale="92500"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166" name="i$liḋe-TextBox 14">
                <a:extLst>
                  <a:ext uri="{FF2B5EF4-FFF2-40B4-BE49-F238E27FC236}">
                    <a16:creationId xmlns:a16="http://schemas.microsoft.com/office/drawing/2014/main" id="{3CCE6D67-21D6-4177-A463-B54E76758865}"/>
                  </a:ext>
                </a:extLst>
              </p:cNvPr>
              <p:cNvSpPr txBox="1"/>
              <p:nvPr/>
            </p:nvSpPr>
            <p:spPr>
              <a:xfrm>
                <a:off x="9566041" y="5198662"/>
                <a:ext cx="1261848" cy="307758"/>
              </a:xfrm>
              <a:prstGeom prst="rect">
                <a:avLst/>
              </a:prstGeom>
              <a:noFill/>
            </p:spPr>
            <p:txBody>
              <a:bodyPr bIns="45711" lIns="91422" rIns="91422" tIns="45711" wrap="none">
                <a:normAutofit fontScale="77500" lnSpcReduction="20000"/>
              </a:bodyPr>
              <a:lstStyle/>
              <a:p>
                <a:pPr algn="ctr"/>
                <a:r>
                  <a:rPr altLang="en-US" b="1" lang="zh-CN" sz="1400">
                    <a:solidFill>
                      <a:schemeClr val="accent6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</p:grpSp>
        <p:sp>
          <p:nvSpPr>
            <p:cNvPr id="9" name="i$liḋe-Freeform: Shape 15">
              <a:extLst>
                <a:ext uri="{FF2B5EF4-FFF2-40B4-BE49-F238E27FC236}">
                  <a16:creationId xmlns:a16="http://schemas.microsoft.com/office/drawing/2014/main" id="{B4FD0129-C63A-40DE-B301-326DA7AB4744}"/>
                </a:ext>
              </a:extLst>
            </p:cNvPr>
            <p:cNvSpPr/>
            <p:nvPr/>
          </p:nvSpPr>
          <p:spPr bwMode="auto">
            <a:xfrm>
              <a:off x="1338266" y="1384012"/>
              <a:ext cx="276079" cy="316816"/>
            </a:xfrm>
            <a:custGeom>
              <a:gdLst>
                <a:gd fmla="*/ 179 w 192" name="T0"/>
                <a:gd fmla="*/ 35 h 220" name="T1"/>
                <a:gd fmla="*/ 171 w 192" name="T2"/>
                <a:gd fmla="*/ 9 h 220" name="T3"/>
                <a:gd fmla="*/ 158 w 192" name="T4"/>
                <a:gd fmla="*/ 0 h 220" name="T5"/>
                <a:gd fmla="*/ 34 w 192" name="T6"/>
                <a:gd fmla="*/ 0 h 220" name="T7"/>
                <a:gd fmla="*/ 21 w 192" name="T8"/>
                <a:gd fmla="*/ 9 h 220" name="T9"/>
                <a:gd fmla="*/ 13 w 192" name="T10"/>
                <a:gd fmla="*/ 35 h 220" name="T11"/>
                <a:gd fmla="*/ 0 w 192" name="T12"/>
                <a:gd fmla="*/ 48 h 220" name="T13"/>
                <a:gd fmla="*/ 0 w 192" name="T14"/>
                <a:gd fmla="*/ 69 h 220" name="T15"/>
                <a:gd fmla="*/ 13 w 192" name="T16"/>
                <a:gd fmla="*/ 82 h 220" name="T17"/>
                <a:gd fmla="*/ 21 w 192" name="T18"/>
                <a:gd fmla="*/ 82 h 220" name="T19"/>
                <a:gd fmla="*/ 20 w 192" name="T20"/>
                <a:gd fmla="*/ 84 h 220" name="T21"/>
                <a:gd fmla="*/ 34 w 192" name="T22"/>
                <a:gd fmla="*/ 208 h 220" name="T23"/>
                <a:gd fmla="*/ 48 w 192" name="T24"/>
                <a:gd fmla="*/ 220 h 220" name="T25"/>
                <a:gd fmla="*/ 144 w 192" name="T26"/>
                <a:gd fmla="*/ 220 h 220" name="T27"/>
                <a:gd fmla="*/ 158 w 192" name="T28"/>
                <a:gd fmla="*/ 208 h 220" name="T29"/>
                <a:gd fmla="*/ 172 w 192" name="T30"/>
                <a:gd fmla="*/ 84 h 220" name="T31"/>
                <a:gd fmla="*/ 171 w 192" name="T32"/>
                <a:gd fmla="*/ 82 h 220" name="T33"/>
                <a:gd fmla="*/ 179 w 192" name="T34"/>
                <a:gd fmla="*/ 82 h 220" name="T35"/>
                <a:gd fmla="*/ 192 w 192" name="T36"/>
                <a:gd fmla="*/ 69 h 220" name="T37"/>
                <a:gd fmla="*/ 192 w 192" name="T38"/>
                <a:gd fmla="*/ 48 h 220" name="T39"/>
                <a:gd fmla="*/ 179 w 192" name="T40"/>
                <a:gd fmla="*/ 35 h 220" name="T41"/>
                <a:gd fmla="*/ 34 w 192" name="T42"/>
                <a:gd fmla="*/ 14 h 220" name="T43"/>
                <a:gd fmla="*/ 158 w 192" name="T44"/>
                <a:gd fmla="*/ 14 h 220" name="T45"/>
                <a:gd fmla="*/ 165 w 192" name="T46"/>
                <a:gd fmla="*/ 34 h 220" name="T47"/>
                <a:gd fmla="*/ 27 w 192" name="T48"/>
                <a:gd fmla="*/ 34 h 220" name="T49"/>
                <a:gd fmla="*/ 34 w 192" name="T50"/>
                <a:gd fmla="*/ 14 h 220" name="T51"/>
                <a:gd fmla="*/ 48 w 192" name="T52"/>
                <a:gd fmla="*/ 206 h 220" name="T53"/>
                <a:gd fmla="*/ 46 w 192" name="T54"/>
                <a:gd fmla="*/ 186 h 220" name="T55"/>
                <a:gd fmla="*/ 146 w 192" name="T56"/>
                <a:gd fmla="*/ 186 h 220" name="T57"/>
                <a:gd fmla="*/ 144 w 192" name="T58"/>
                <a:gd fmla="*/ 206 h 220" name="T59"/>
                <a:gd fmla="*/ 48 w 192" name="T60"/>
                <a:gd fmla="*/ 206 h 220" name="T61"/>
                <a:gd fmla="*/ 147 w 192" name="T62"/>
                <a:gd fmla="*/ 179 h 220" name="T63"/>
                <a:gd fmla="*/ 45 w 192" name="T64"/>
                <a:gd fmla="*/ 179 h 220" name="T65"/>
                <a:gd fmla="*/ 37 w 192" name="T66"/>
                <a:gd fmla="*/ 110 h 220" name="T67"/>
                <a:gd fmla="*/ 155 w 192" name="T68"/>
                <a:gd fmla="*/ 110 h 220" name="T69"/>
                <a:gd fmla="*/ 147 w 192" name="T70"/>
                <a:gd fmla="*/ 179 h 220" name="T71"/>
                <a:gd fmla="*/ 156 w 192" name="T72"/>
                <a:gd fmla="*/ 103 h 220" name="T73"/>
                <a:gd fmla="*/ 36 w 192" name="T74"/>
                <a:gd fmla="*/ 103 h 220" name="T75"/>
                <a:gd fmla="*/ 34 w 192" name="T76"/>
                <a:gd fmla="*/ 82 h 220" name="T77"/>
                <a:gd fmla="*/ 158 w 192" name="T78"/>
                <a:gd fmla="*/ 82 h 220" name="T79"/>
                <a:gd fmla="*/ 156 w 192" name="T80"/>
                <a:gd fmla="*/ 103 h 220" name="T81"/>
                <a:gd fmla="*/ 179 w 192" name="T82"/>
                <a:gd fmla="*/ 69 h 220" name="T83"/>
                <a:gd fmla="*/ 13 w 192" name="T84"/>
                <a:gd fmla="*/ 69 h 220" name="T85"/>
                <a:gd fmla="*/ 13 w 192" name="T86"/>
                <a:gd fmla="*/ 48 h 220" name="T87"/>
                <a:gd fmla="*/ 179 w 192" name="T88"/>
                <a:gd fmla="*/ 48 h 220" name="T89"/>
                <a:gd fmla="*/ 179 w 192" name="T90"/>
                <a:gd fmla="*/ 69 h 220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20" w="192">
                  <a:moveTo>
                    <a:pt x="179" y="35"/>
                  </a:moveTo>
                  <a:cubicBezTo>
                    <a:pt x="171" y="9"/>
                    <a:pt x="171" y="9"/>
                    <a:pt x="171" y="9"/>
                  </a:cubicBezTo>
                  <a:cubicBezTo>
                    <a:pt x="169" y="4"/>
                    <a:pt x="164" y="0"/>
                    <a:pt x="158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8" y="0"/>
                    <a:pt x="23" y="4"/>
                    <a:pt x="21" y="9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5" y="35"/>
                    <a:pt x="0" y="41"/>
                    <a:pt x="0" y="48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6"/>
                    <a:pt x="6" y="82"/>
                    <a:pt x="13" y="82"/>
                  </a:cubicBezTo>
                  <a:cubicBezTo>
                    <a:pt x="21" y="82"/>
                    <a:pt x="21" y="82"/>
                    <a:pt x="21" y="82"/>
                  </a:cubicBezTo>
                  <a:cubicBezTo>
                    <a:pt x="21" y="83"/>
                    <a:pt x="20" y="83"/>
                    <a:pt x="20" y="84"/>
                  </a:cubicBezTo>
                  <a:cubicBezTo>
                    <a:pt x="34" y="208"/>
                    <a:pt x="34" y="208"/>
                    <a:pt x="34" y="208"/>
                  </a:cubicBezTo>
                  <a:cubicBezTo>
                    <a:pt x="35" y="215"/>
                    <a:pt x="41" y="220"/>
                    <a:pt x="48" y="220"/>
                  </a:cubicBezTo>
                  <a:cubicBezTo>
                    <a:pt x="144" y="220"/>
                    <a:pt x="144" y="220"/>
                    <a:pt x="144" y="220"/>
                  </a:cubicBezTo>
                  <a:cubicBezTo>
                    <a:pt x="151" y="220"/>
                    <a:pt x="157" y="215"/>
                    <a:pt x="158" y="208"/>
                  </a:cubicBezTo>
                  <a:cubicBezTo>
                    <a:pt x="172" y="84"/>
                    <a:pt x="172" y="84"/>
                    <a:pt x="172" y="84"/>
                  </a:cubicBezTo>
                  <a:cubicBezTo>
                    <a:pt x="172" y="83"/>
                    <a:pt x="171" y="83"/>
                    <a:pt x="171" y="82"/>
                  </a:cubicBezTo>
                  <a:cubicBezTo>
                    <a:pt x="179" y="82"/>
                    <a:pt x="179" y="82"/>
                    <a:pt x="179" y="82"/>
                  </a:cubicBezTo>
                  <a:cubicBezTo>
                    <a:pt x="186" y="82"/>
                    <a:pt x="192" y="76"/>
                    <a:pt x="192" y="69"/>
                  </a:cubicBezTo>
                  <a:cubicBezTo>
                    <a:pt x="192" y="48"/>
                    <a:pt x="192" y="48"/>
                    <a:pt x="192" y="48"/>
                  </a:cubicBezTo>
                  <a:cubicBezTo>
                    <a:pt x="192" y="41"/>
                    <a:pt x="186" y="35"/>
                    <a:pt x="179" y="35"/>
                  </a:cubicBezTo>
                  <a:close/>
                  <a:moveTo>
                    <a:pt x="34" y="14"/>
                  </a:moveTo>
                  <a:cubicBezTo>
                    <a:pt x="158" y="14"/>
                    <a:pt x="158" y="14"/>
                    <a:pt x="158" y="14"/>
                  </a:cubicBezTo>
                  <a:cubicBezTo>
                    <a:pt x="165" y="34"/>
                    <a:pt x="165" y="34"/>
                    <a:pt x="165" y="34"/>
                  </a:cubicBezTo>
                  <a:cubicBezTo>
                    <a:pt x="27" y="34"/>
                    <a:pt x="27" y="34"/>
                    <a:pt x="27" y="34"/>
                  </a:cubicBezTo>
                  <a:lnTo>
                    <a:pt x="34" y="14"/>
                  </a:lnTo>
                  <a:close/>
                  <a:moveTo>
                    <a:pt x="48" y="206"/>
                  </a:moveTo>
                  <a:cubicBezTo>
                    <a:pt x="46" y="186"/>
                    <a:pt x="46" y="186"/>
                    <a:pt x="46" y="186"/>
                  </a:cubicBezTo>
                  <a:cubicBezTo>
                    <a:pt x="146" y="186"/>
                    <a:pt x="146" y="186"/>
                    <a:pt x="146" y="186"/>
                  </a:cubicBezTo>
                  <a:cubicBezTo>
                    <a:pt x="144" y="206"/>
                    <a:pt x="144" y="206"/>
                    <a:pt x="144" y="206"/>
                  </a:cubicBezTo>
                  <a:lnTo>
                    <a:pt x="48" y="206"/>
                  </a:lnTo>
                  <a:close/>
                  <a:moveTo>
                    <a:pt x="147" y="179"/>
                  </a:moveTo>
                  <a:cubicBezTo>
                    <a:pt x="45" y="179"/>
                    <a:pt x="45" y="179"/>
                    <a:pt x="45" y="179"/>
                  </a:cubicBezTo>
                  <a:cubicBezTo>
                    <a:pt x="37" y="110"/>
                    <a:pt x="37" y="110"/>
                    <a:pt x="37" y="110"/>
                  </a:cubicBezTo>
                  <a:cubicBezTo>
                    <a:pt x="155" y="110"/>
                    <a:pt x="155" y="110"/>
                    <a:pt x="155" y="110"/>
                  </a:cubicBezTo>
                  <a:lnTo>
                    <a:pt x="147" y="179"/>
                  </a:lnTo>
                  <a:close/>
                  <a:moveTo>
                    <a:pt x="156" y="103"/>
                  </a:moveTo>
                  <a:cubicBezTo>
                    <a:pt x="36" y="103"/>
                    <a:pt x="36" y="103"/>
                    <a:pt x="36" y="103"/>
                  </a:cubicBezTo>
                  <a:cubicBezTo>
                    <a:pt x="34" y="82"/>
                    <a:pt x="34" y="82"/>
                    <a:pt x="34" y="82"/>
                  </a:cubicBezTo>
                  <a:cubicBezTo>
                    <a:pt x="158" y="82"/>
                    <a:pt x="158" y="82"/>
                    <a:pt x="158" y="82"/>
                  </a:cubicBezTo>
                  <a:lnTo>
                    <a:pt x="156" y="103"/>
                  </a:lnTo>
                  <a:close/>
                  <a:moveTo>
                    <a:pt x="179" y="69"/>
                  </a:moveTo>
                  <a:cubicBezTo>
                    <a:pt x="13" y="69"/>
                    <a:pt x="13" y="69"/>
                    <a:pt x="13" y="69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79" y="48"/>
                    <a:pt x="179" y="48"/>
                    <a:pt x="179" y="48"/>
                  </a:cubicBezTo>
                  <a:lnTo>
                    <a:pt x="179" y="6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0" name="Group 16">
              <a:extLst>
                <a:ext uri="{FF2B5EF4-FFF2-40B4-BE49-F238E27FC236}">
                  <a16:creationId xmlns:a16="http://schemas.microsoft.com/office/drawing/2014/main" id="{7BC04A74-3438-43F7-A790-055E494C5E88}"/>
                </a:ext>
              </a:extLst>
            </p:cNvPr>
            <p:cNvGrpSpPr/>
            <p:nvPr/>
          </p:nvGrpSpPr>
          <p:grpSpPr>
            <a:xfrm>
              <a:off x="1355202" y="3549862"/>
              <a:ext cx="242206" cy="351290"/>
              <a:chOff x="-990600" y="3375025"/>
              <a:chExt cx="571500" cy="828675"/>
            </a:xfrm>
            <a:solidFill>
              <a:schemeClr val="accent5"/>
            </a:solidFill>
          </p:grpSpPr>
          <p:sp>
            <p:nvSpPr>
              <p:cNvPr id="162" name="i$liḋe-Freeform: Shape 17">
                <a:extLst>
                  <a:ext uri="{FF2B5EF4-FFF2-40B4-BE49-F238E27FC236}">
                    <a16:creationId xmlns:a16="http://schemas.microsoft.com/office/drawing/2014/main" id="{FB0D9FC3-5E88-483D-A1CE-F7D98D4C0D94}"/>
                  </a:ext>
                </a:extLst>
              </p:cNvPr>
              <p:cNvSpPr/>
              <p:nvPr/>
            </p:nvSpPr>
            <p:spPr bwMode="auto">
              <a:xfrm>
                <a:off x="-990600" y="3375025"/>
                <a:ext cx="571500" cy="828675"/>
              </a:xfrm>
              <a:custGeom>
                <a:gdLst>
                  <a:gd fmla="*/ 131 w 152" name="T0"/>
                  <a:gd fmla="*/ 0 h 220" name="T1"/>
                  <a:gd fmla="*/ 21 w 152" name="T2"/>
                  <a:gd fmla="*/ 0 h 220" name="T3"/>
                  <a:gd fmla="*/ 0 w 152" name="T4"/>
                  <a:gd fmla="*/ 21 h 220" name="T5"/>
                  <a:gd fmla="*/ 0 w 152" name="T6"/>
                  <a:gd fmla="*/ 199 h 220" name="T7"/>
                  <a:gd fmla="*/ 21 w 152" name="T8"/>
                  <a:gd fmla="*/ 220 h 220" name="T9"/>
                  <a:gd fmla="*/ 131 w 152" name="T10"/>
                  <a:gd fmla="*/ 220 h 220" name="T11"/>
                  <a:gd fmla="*/ 152 w 152" name="T12"/>
                  <a:gd fmla="*/ 199 h 220" name="T13"/>
                  <a:gd fmla="*/ 152 w 152" name="T14"/>
                  <a:gd fmla="*/ 21 h 220" name="T15"/>
                  <a:gd fmla="*/ 131 w 152" name="T16"/>
                  <a:gd fmla="*/ 0 h 220" name="T17"/>
                  <a:gd fmla="*/ 138 w 152" name="T18"/>
                  <a:gd fmla="*/ 199 h 220" name="T19"/>
                  <a:gd fmla="*/ 131 w 152" name="T20"/>
                  <a:gd fmla="*/ 206 h 220" name="T21"/>
                  <a:gd fmla="*/ 21 w 152" name="T22"/>
                  <a:gd fmla="*/ 206 h 220" name="T23"/>
                  <a:gd fmla="*/ 14 w 152" name="T24"/>
                  <a:gd fmla="*/ 199 h 220" name="T25"/>
                  <a:gd fmla="*/ 14 w 152" name="T26"/>
                  <a:gd fmla="*/ 186 h 220" name="T27"/>
                  <a:gd fmla="*/ 138 w 152" name="T28"/>
                  <a:gd fmla="*/ 186 h 220" name="T29"/>
                  <a:gd fmla="*/ 138 w 152" name="T30"/>
                  <a:gd fmla="*/ 199 h 220" name="T31"/>
                  <a:gd fmla="*/ 138 w 152" name="T32"/>
                  <a:gd fmla="*/ 179 h 220" name="T33"/>
                  <a:gd fmla="*/ 14 w 152" name="T34"/>
                  <a:gd fmla="*/ 179 h 220" name="T35"/>
                  <a:gd fmla="*/ 14 w 152" name="T36"/>
                  <a:gd fmla="*/ 41 h 220" name="T37"/>
                  <a:gd fmla="*/ 138 w 152" name="T38"/>
                  <a:gd fmla="*/ 41 h 220" name="T39"/>
                  <a:gd fmla="*/ 138 w 152" name="T40"/>
                  <a:gd fmla="*/ 179 h 220" name="T41"/>
                  <a:gd fmla="*/ 138 w 152" name="T42"/>
                  <a:gd fmla="*/ 34 h 220" name="T43"/>
                  <a:gd fmla="*/ 14 w 152" name="T44"/>
                  <a:gd fmla="*/ 34 h 220" name="T45"/>
                  <a:gd fmla="*/ 14 w 152" name="T46"/>
                  <a:gd fmla="*/ 21 h 220" name="T47"/>
                  <a:gd fmla="*/ 21 w 152" name="T48"/>
                  <a:gd fmla="*/ 14 h 220" name="T49"/>
                  <a:gd fmla="*/ 131 w 152" name="T50"/>
                  <a:gd fmla="*/ 14 h 220" name="T51"/>
                  <a:gd fmla="*/ 138 w 152" name="T52"/>
                  <a:gd fmla="*/ 21 h 220" name="T53"/>
                  <a:gd fmla="*/ 138 w 152" name="T54"/>
                  <a:gd fmla="*/ 34 h 220" name="T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220" w="152">
                    <a:moveTo>
                      <a:pt x="131" y="0"/>
                    </a:moveTo>
                    <a:cubicBezTo>
                      <a:pt x="21" y="0"/>
                      <a:pt x="21" y="0"/>
                      <a:pt x="21" y="0"/>
                    </a:cubicBezTo>
                    <a:cubicBezTo>
                      <a:pt x="10" y="0"/>
                      <a:pt x="0" y="9"/>
                      <a:pt x="0" y="21"/>
                    </a:cubicBezTo>
                    <a:cubicBezTo>
                      <a:pt x="0" y="199"/>
                      <a:pt x="0" y="199"/>
                      <a:pt x="0" y="199"/>
                    </a:cubicBezTo>
                    <a:cubicBezTo>
                      <a:pt x="0" y="211"/>
                      <a:pt x="10" y="220"/>
                      <a:pt x="21" y="220"/>
                    </a:cubicBezTo>
                    <a:cubicBezTo>
                      <a:pt x="131" y="220"/>
                      <a:pt x="131" y="220"/>
                      <a:pt x="131" y="220"/>
                    </a:cubicBezTo>
                    <a:cubicBezTo>
                      <a:pt x="142" y="220"/>
                      <a:pt x="152" y="211"/>
                      <a:pt x="152" y="199"/>
                    </a:cubicBezTo>
                    <a:cubicBezTo>
                      <a:pt x="152" y="21"/>
                      <a:pt x="152" y="21"/>
                      <a:pt x="152" y="21"/>
                    </a:cubicBezTo>
                    <a:cubicBezTo>
                      <a:pt x="152" y="9"/>
                      <a:pt x="142" y="0"/>
                      <a:pt x="131" y="0"/>
                    </a:cubicBezTo>
                    <a:close/>
                    <a:moveTo>
                      <a:pt x="138" y="199"/>
                    </a:moveTo>
                    <a:cubicBezTo>
                      <a:pt x="138" y="203"/>
                      <a:pt x="135" y="206"/>
                      <a:pt x="131" y="206"/>
                    </a:cubicBezTo>
                    <a:cubicBezTo>
                      <a:pt x="21" y="206"/>
                      <a:pt x="21" y="206"/>
                      <a:pt x="21" y="206"/>
                    </a:cubicBezTo>
                    <a:cubicBezTo>
                      <a:pt x="17" y="206"/>
                      <a:pt x="14" y="203"/>
                      <a:pt x="14" y="199"/>
                    </a:cubicBezTo>
                    <a:cubicBezTo>
                      <a:pt x="14" y="186"/>
                      <a:pt x="14" y="186"/>
                      <a:pt x="14" y="186"/>
                    </a:cubicBezTo>
                    <a:cubicBezTo>
                      <a:pt x="138" y="186"/>
                      <a:pt x="138" y="186"/>
                      <a:pt x="138" y="186"/>
                    </a:cubicBezTo>
                    <a:lnTo>
                      <a:pt x="138" y="199"/>
                    </a:lnTo>
                    <a:close/>
                    <a:moveTo>
                      <a:pt x="138" y="179"/>
                    </a:moveTo>
                    <a:cubicBezTo>
                      <a:pt x="14" y="179"/>
                      <a:pt x="14" y="179"/>
                      <a:pt x="14" y="179"/>
                    </a:cubicBezTo>
                    <a:cubicBezTo>
                      <a:pt x="14" y="41"/>
                      <a:pt x="14" y="41"/>
                      <a:pt x="14" y="41"/>
                    </a:cubicBezTo>
                    <a:cubicBezTo>
                      <a:pt x="138" y="41"/>
                      <a:pt x="138" y="41"/>
                      <a:pt x="138" y="41"/>
                    </a:cubicBezTo>
                    <a:lnTo>
                      <a:pt x="138" y="179"/>
                    </a:lnTo>
                    <a:close/>
                    <a:moveTo>
                      <a:pt x="138" y="34"/>
                    </a:moveTo>
                    <a:cubicBezTo>
                      <a:pt x="14" y="34"/>
                      <a:pt x="14" y="34"/>
                      <a:pt x="14" y="34"/>
                    </a:cubicBezTo>
                    <a:cubicBezTo>
                      <a:pt x="14" y="21"/>
                      <a:pt x="14" y="21"/>
                      <a:pt x="14" y="21"/>
                    </a:cubicBezTo>
                    <a:cubicBezTo>
                      <a:pt x="14" y="17"/>
                      <a:pt x="17" y="14"/>
                      <a:pt x="21" y="14"/>
                    </a:cubicBezTo>
                    <a:cubicBezTo>
                      <a:pt x="131" y="14"/>
                      <a:pt x="131" y="14"/>
                      <a:pt x="131" y="14"/>
                    </a:cubicBezTo>
                    <a:cubicBezTo>
                      <a:pt x="135" y="14"/>
                      <a:pt x="138" y="17"/>
                      <a:pt x="138" y="21"/>
                    </a:cubicBezTo>
                    <a:lnTo>
                      <a:pt x="138" y="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63" name="i$liḋe-Freeform: Shape 18">
                <a:extLst>
                  <a:ext uri="{FF2B5EF4-FFF2-40B4-BE49-F238E27FC236}">
                    <a16:creationId xmlns:a16="http://schemas.microsoft.com/office/drawing/2014/main" id="{0F721609-41CB-4598-83B2-D565C5FD0B17}"/>
                  </a:ext>
                </a:extLst>
              </p:cNvPr>
              <p:cNvSpPr/>
              <p:nvPr/>
            </p:nvSpPr>
            <p:spPr bwMode="auto">
              <a:xfrm>
                <a:off x="-757238" y="3454400"/>
                <a:ext cx="104775" cy="22225"/>
              </a:xfrm>
              <a:custGeom>
                <a:gdLst>
                  <a:gd fmla="*/ 28 w 28" name="T0"/>
                  <a:gd fmla="*/ 3 h 6" name="T1"/>
                  <a:gd fmla="*/ 24 w 28" name="T2"/>
                  <a:gd fmla="*/ 6 h 6" name="T3"/>
                  <a:gd fmla="*/ 4 w 28" name="T4"/>
                  <a:gd fmla="*/ 6 h 6" name="T5"/>
                  <a:gd fmla="*/ 0 w 28" name="T6"/>
                  <a:gd fmla="*/ 3 h 6" name="T7"/>
                  <a:gd fmla="*/ 0 w 28" name="T8"/>
                  <a:gd fmla="*/ 3 h 6" name="T9"/>
                  <a:gd fmla="*/ 4 w 28" name="T10"/>
                  <a:gd fmla="*/ 0 h 6" name="T11"/>
                  <a:gd fmla="*/ 24 w 28" name="T12"/>
                  <a:gd fmla="*/ 0 h 6" name="T13"/>
                  <a:gd fmla="*/ 28 w 28" name="T14"/>
                  <a:gd fmla="*/ 3 h 6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6" w="28">
                    <a:moveTo>
                      <a:pt x="28" y="3"/>
                    </a:moveTo>
                    <a:cubicBezTo>
                      <a:pt x="28" y="5"/>
                      <a:pt x="26" y="6"/>
                      <a:pt x="24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4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26" y="0"/>
                      <a:pt x="28" y="1"/>
                      <a:pt x="28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64" name="i$liḋe-Freeform: Shape 19">
                <a:extLst>
                  <a:ext uri="{FF2B5EF4-FFF2-40B4-BE49-F238E27FC236}">
                    <a16:creationId xmlns:a16="http://schemas.microsoft.com/office/drawing/2014/main" id="{5A73CD0B-6238-46AE-AC1A-BC3073614248}"/>
                  </a:ext>
                </a:extLst>
              </p:cNvPr>
              <p:cNvSpPr/>
              <p:nvPr/>
            </p:nvSpPr>
            <p:spPr bwMode="auto">
              <a:xfrm>
                <a:off x="-730250" y="4097338"/>
                <a:ext cx="52387" cy="26988"/>
              </a:xfrm>
              <a:custGeom>
                <a:gdLst>
                  <a:gd fmla="*/ 14 w 14" name="T0"/>
                  <a:gd fmla="*/ 4 h 7" name="T1"/>
                  <a:gd fmla="*/ 10 w 14" name="T2"/>
                  <a:gd fmla="*/ 7 h 7" name="T3"/>
                  <a:gd fmla="*/ 4 w 14" name="T4"/>
                  <a:gd fmla="*/ 7 h 7" name="T5"/>
                  <a:gd fmla="*/ 0 w 14" name="T6"/>
                  <a:gd fmla="*/ 4 h 7" name="T7"/>
                  <a:gd fmla="*/ 0 w 14" name="T8"/>
                  <a:gd fmla="*/ 4 h 7" name="T9"/>
                  <a:gd fmla="*/ 4 w 14" name="T10"/>
                  <a:gd fmla="*/ 0 h 7" name="T11"/>
                  <a:gd fmla="*/ 10 w 14" name="T12"/>
                  <a:gd fmla="*/ 0 h 7" name="T13"/>
                  <a:gd fmla="*/ 14 w 14" name="T14"/>
                  <a:gd fmla="*/ 4 h 7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7" w="14">
                    <a:moveTo>
                      <a:pt x="14" y="4"/>
                    </a:moveTo>
                    <a:cubicBezTo>
                      <a:pt x="14" y="6"/>
                      <a:pt x="12" y="7"/>
                      <a:pt x="10" y="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2" y="7"/>
                      <a:pt x="0" y="6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12" y="0"/>
                      <a:pt x="14" y="2"/>
                      <a:pt x="14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1" name="Group 20">
              <a:extLst>
                <a:ext uri="{FF2B5EF4-FFF2-40B4-BE49-F238E27FC236}">
                  <a16:creationId xmlns:a16="http://schemas.microsoft.com/office/drawing/2014/main" id="{0CFA8CA8-D154-47B8-9C57-2AB4AE2F3E05}"/>
                </a:ext>
              </a:extLst>
            </p:cNvPr>
            <p:cNvGrpSpPr/>
            <p:nvPr/>
          </p:nvGrpSpPr>
          <p:grpSpPr>
            <a:xfrm>
              <a:off x="1312504" y="2482282"/>
              <a:ext cx="327604" cy="282657"/>
              <a:chOff x="-122237" y="-128588"/>
              <a:chExt cx="4632324" cy="3995738"/>
            </a:xfrm>
            <a:solidFill>
              <a:schemeClr val="accent3"/>
            </a:solidFill>
          </p:grpSpPr>
          <p:sp>
            <p:nvSpPr>
              <p:cNvPr id="160" name="i$liḋe-Freeform: Shape 21">
                <a:extLst>
                  <a:ext uri="{FF2B5EF4-FFF2-40B4-BE49-F238E27FC236}">
                    <a16:creationId xmlns:a16="http://schemas.microsoft.com/office/drawing/2014/main" id="{8C215B80-96D9-4E6D-97EB-E12801C48D84}"/>
                  </a:ext>
                </a:extLst>
              </p:cNvPr>
              <p:cNvSpPr/>
              <p:nvPr/>
            </p:nvSpPr>
            <p:spPr bwMode="auto">
              <a:xfrm>
                <a:off x="-122237" y="-128588"/>
                <a:ext cx="4632324" cy="3995738"/>
              </a:xfrm>
              <a:custGeom>
                <a:gdLst>
                  <a:gd fmla="*/ 1096 w 1232" name="T0"/>
                  <a:gd fmla="*/ 134 h 1062" name="T1"/>
                  <a:gd fmla="*/ 616 w 1232" name="T2"/>
                  <a:gd fmla="*/ 123 h 1062" name="T3"/>
                  <a:gd fmla="*/ 136 w 1232" name="T4"/>
                  <a:gd fmla="*/ 134 h 1062" name="T5"/>
                  <a:gd fmla="*/ 136 w 1232" name="T6"/>
                  <a:gd fmla="*/ 622 h 1062" name="T7"/>
                  <a:gd fmla="*/ 538 w 1232" name="T8"/>
                  <a:gd fmla="*/ 1020 h 1062" name="T9"/>
                  <a:gd fmla="*/ 694 w 1232" name="T10"/>
                  <a:gd fmla="*/ 1020 h 1062" name="T11"/>
                  <a:gd fmla="*/ 1096 w 1232" name="T12"/>
                  <a:gd fmla="*/ 622 h 1062" name="T13"/>
                  <a:gd fmla="*/ 1096 w 1232" name="T14"/>
                  <a:gd fmla="*/ 134 h 1062" name="T15"/>
                  <a:gd fmla="*/ 1044 w 1232" name="T16"/>
                  <a:gd fmla="*/ 570 h 1062" name="T17"/>
                  <a:gd fmla="*/ 642 w 1232" name="T18"/>
                  <a:gd fmla="*/ 968 h 1062" name="T19"/>
                  <a:gd fmla="*/ 590 w 1232" name="T20"/>
                  <a:gd fmla="*/ 968 h 1062" name="T21"/>
                  <a:gd fmla="*/ 188 w 1232" name="T22"/>
                  <a:gd fmla="*/ 570 h 1062" name="T23"/>
                  <a:gd fmla="*/ 188 w 1232" name="T24"/>
                  <a:gd fmla="*/ 185 h 1062" name="T25"/>
                  <a:gd fmla="*/ 567 w 1232" name="T26"/>
                  <a:gd fmla="*/ 177 h 1062" name="T27"/>
                  <a:gd fmla="*/ 616 w 1232" name="T28"/>
                  <a:gd fmla="*/ 221 h 1062" name="T29"/>
                  <a:gd fmla="*/ 665 w 1232" name="T30"/>
                  <a:gd fmla="*/ 177 h 1062" name="T31"/>
                  <a:gd fmla="*/ 1044 w 1232" name="T32"/>
                  <a:gd fmla="*/ 185 h 1062" name="T33"/>
                  <a:gd fmla="*/ 1044 w 1232" name="T34"/>
                  <a:gd fmla="*/ 570 h 1062" name="T3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b="b" l="0" r="r" t="0"/>
                <a:pathLst>
                  <a:path h="1062" w="1232">
                    <a:moveTo>
                      <a:pt x="1096" y="134"/>
                    </a:moveTo>
                    <a:cubicBezTo>
                      <a:pt x="964" y="3"/>
                      <a:pt x="753" y="0"/>
                      <a:pt x="616" y="123"/>
                    </a:cubicBezTo>
                    <a:cubicBezTo>
                      <a:pt x="479" y="0"/>
                      <a:pt x="268" y="3"/>
                      <a:pt x="136" y="134"/>
                    </a:cubicBezTo>
                    <a:cubicBezTo>
                      <a:pt x="0" y="268"/>
                      <a:pt x="0" y="487"/>
                      <a:pt x="136" y="622"/>
                    </a:cubicBezTo>
                    <a:cubicBezTo>
                      <a:pt x="175" y="660"/>
                      <a:pt x="538" y="1020"/>
                      <a:pt x="538" y="1020"/>
                    </a:cubicBezTo>
                    <a:cubicBezTo>
                      <a:pt x="581" y="1062"/>
                      <a:pt x="651" y="1062"/>
                      <a:pt x="694" y="1020"/>
                    </a:cubicBezTo>
                    <a:cubicBezTo>
                      <a:pt x="694" y="1020"/>
                      <a:pt x="1092" y="626"/>
                      <a:pt x="1096" y="622"/>
                    </a:cubicBezTo>
                    <a:cubicBezTo>
                      <a:pt x="1232" y="487"/>
                      <a:pt x="1232" y="268"/>
                      <a:pt x="1096" y="134"/>
                    </a:cubicBezTo>
                    <a:close/>
                    <a:moveTo>
                      <a:pt x="1044" y="570"/>
                    </a:moveTo>
                    <a:cubicBezTo>
                      <a:pt x="642" y="968"/>
                      <a:pt x="642" y="968"/>
                      <a:pt x="642" y="968"/>
                    </a:cubicBezTo>
                    <a:cubicBezTo>
                      <a:pt x="628" y="982"/>
                      <a:pt x="604" y="982"/>
                      <a:pt x="590" y="968"/>
                    </a:cubicBezTo>
                    <a:cubicBezTo>
                      <a:pt x="188" y="570"/>
                      <a:pt x="188" y="570"/>
                      <a:pt x="188" y="570"/>
                    </a:cubicBezTo>
                    <a:cubicBezTo>
                      <a:pt x="81" y="464"/>
                      <a:pt x="81" y="291"/>
                      <a:pt x="188" y="185"/>
                    </a:cubicBezTo>
                    <a:cubicBezTo>
                      <a:pt x="291" y="82"/>
                      <a:pt x="458" y="79"/>
                      <a:pt x="567" y="177"/>
                    </a:cubicBezTo>
                    <a:cubicBezTo>
                      <a:pt x="616" y="221"/>
                      <a:pt x="616" y="221"/>
                      <a:pt x="616" y="221"/>
                    </a:cubicBezTo>
                    <a:cubicBezTo>
                      <a:pt x="665" y="177"/>
                      <a:pt x="665" y="177"/>
                      <a:pt x="665" y="177"/>
                    </a:cubicBezTo>
                    <a:cubicBezTo>
                      <a:pt x="774" y="79"/>
                      <a:pt x="941" y="82"/>
                      <a:pt x="1044" y="185"/>
                    </a:cubicBezTo>
                    <a:cubicBezTo>
                      <a:pt x="1151" y="291"/>
                      <a:pt x="1151" y="464"/>
                      <a:pt x="1044" y="57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61" name="i$liḋe-Freeform: Shape 22">
                <a:extLst>
                  <a:ext uri="{FF2B5EF4-FFF2-40B4-BE49-F238E27FC236}">
                    <a16:creationId xmlns:a16="http://schemas.microsoft.com/office/drawing/2014/main" id="{68F4D03C-0E52-4E01-8196-E59E98CB1931}"/>
                  </a:ext>
                </a:extLst>
              </p:cNvPr>
              <p:cNvSpPr/>
              <p:nvPr/>
            </p:nvSpPr>
            <p:spPr bwMode="auto">
              <a:xfrm>
                <a:off x="688975" y="681038"/>
                <a:ext cx="650875" cy="650875"/>
              </a:xfrm>
              <a:custGeom>
                <a:gdLst>
                  <a:gd fmla="*/ 154 w 173" name="T0"/>
                  <a:gd fmla="*/ 0 h 173" name="T1"/>
                  <a:gd fmla="*/ 154 w 173" name="T2"/>
                  <a:gd fmla="*/ 0 h 173" name="T3"/>
                  <a:gd fmla="*/ 0 w 173" name="T4"/>
                  <a:gd fmla="*/ 154 h 173" name="T5"/>
                  <a:gd fmla="*/ 0 w 173" name="T6"/>
                  <a:gd fmla="*/ 154 h 173" name="T7"/>
                  <a:gd fmla="*/ 18 w 173" name="T8"/>
                  <a:gd fmla="*/ 173 h 173" name="T9"/>
                  <a:gd fmla="*/ 36 w 173" name="T10"/>
                  <a:gd fmla="*/ 154 h 173" name="T11"/>
                  <a:gd fmla="*/ 36 w 173" name="T12"/>
                  <a:gd fmla="*/ 154 h 173" name="T13"/>
                  <a:gd fmla="*/ 154 w 173" name="T14"/>
                  <a:gd fmla="*/ 36 h 173" name="T15"/>
                  <a:gd fmla="*/ 154 w 173" name="T16"/>
                  <a:gd fmla="*/ 36 h 173" name="T17"/>
                  <a:gd fmla="*/ 173 w 173" name="T18"/>
                  <a:gd fmla="*/ 18 h 173" name="T19"/>
                  <a:gd fmla="*/ 154 w 173" name="T20"/>
                  <a:gd fmla="*/ 0 h 173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173" w="173">
                    <a:moveTo>
                      <a:pt x="154" y="0"/>
                    </a:moveTo>
                    <a:cubicBezTo>
                      <a:pt x="154" y="0"/>
                      <a:pt x="154" y="0"/>
                      <a:pt x="154" y="0"/>
                    </a:cubicBezTo>
                    <a:cubicBezTo>
                      <a:pt x="69" y="0"/>
                      <a:pt x="0" y="69"/>
                      <a:pt x="0" y="154"/>
                    </a:cubicBezTo>
                    <a:cubicBezTo>
                      <a:pt x="0" y="154"/>
                      <a:pt x="0" y="154"/>
                      <a:pt x="0" y="154"/>
                    </a:cubicBezTo>
                    <a:cubicBezTo>
                      <a:pt x="0" y="165"/>
                      <a:pt x="8" y="173"/>
                      <a:pt x="18" y="173"/>
                    </a:cubicBezTo>
                    <a:cubicBezTo>
                      <a:pt x="28" y="173"/>
                      <a:pt x="36" y="165"/>
                      <a:pt x="36" y="154"/>
                    </a:cubicBezTo>
                    <a:cubicBezTo>
                      <a:pt x="36" y="154"/>
                      <a:pt x="36" y="154"/>
                      <a:pt x="36" y="154"/>
                    </a:cubicBezTo>
                    <a:cubicBezTo>
                      <a:pt x="36" y="89"/>
                      <a:pt x="89" y="36"/>
                      <a:pt x="154" y="36"/>
                    </a:cubicBezTo>
                    <a:cubicBezTo>
                      <a:pt x="154" y="36"/>
                      <a:pt x="154" y="36"/>
                      <a:pt x="154" y="36"/>
                    </a:cubicBezTo>
                    <a:cubicBezTo>
                      <a:pt x="165" y="36"/>
                      <a:pt x="173" y="28"/>
                      <a:pt x="173" y="18"/>
                    </a:cubicBezTo>
                    <a:cubicBezTo>
                      <a:pt x="173" y="8"/>
                      <a:pt x="165" y="0"/>
                      <a:pt x="15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12" name="i$liḋe-Freeform: Shape 23">
              <a:extLst>
                <a:ext uri="{FF2B5EF4-FFF2-40B4-BE49-F238E27FC236}">
                  <a16:creationId xmlns:a16="http://schemas.microsoft.com/office/drawing/2014/main" id="{28A46176-0CD8-489D-8513-8886B2428DE5}"/>
                </a:ext>
              </a:extLst>
            </p:cNvPr>
            <p:cNvSpPr/>
            <p:nvPr/>
          </p:nvSpPr>
          <p:spPr bwMode="auto">
            <a:xfrm>
              <a:off x="7492740" y="1390649"/>
              <a:ext cx="309967" cy="232711"/>
            </a:xfrm>
            <a:custGeom>
              <a:gdLst>
                <a:gd fmla="*/ 925 w 1124" name="T0"/>
                <a:gd fmla="*/ 21 h 843" name="T1"/>
                <a:gd fmla="*/ 249 w 1124" name="T2"/>
                <a:gd fmla="*/ 0 h 843" name="T3"/>
                <a:gd fmla="*/ 21 w 1124" name="T4"/>
                <a:gd fmla="*/ 199 h 843" name="T5"/>
                <a:gd fmla="*/ 18 w 1124" name="T6"/>
                <a:gd fmla="*/ 295 h 843" name="T7"/>
                <a:gd fmla="*/ 562 w 1124" name="T8"/>
                <a:gd fmla="*/ 843 h 843" name="T9"/>
                <a:gd fmla="*/ 1106 w 1124" name="T10"/>
                <a:gd fmla="*/ 295 h 843" name="T11"/>
                <a:gd fmla="*/ 1103 w 1124" name="T12"/>
                <a:gd fmla="*/ 199 h 843" name="T13"/>
                <a:gd fmla="*/ 484 w 1124" name="T14"/>
                <a:gd fmla="*/ 246 h 843" name="T15"/>
                <a:gd fmla="*/ 640 w 1124" name="T16"/>
                <a:gd fmla="*/ 246 h 843" name="T17"/>
                <a:gd fmla="*/ 685 w 1124" name="T18"/>
                <a:gd fmla="*/ 78 h 843" name="T19"/>
                <a:gd fmla="*/ 667 w 1124" name="T20"/>
                <a:gd fmla="*/ 223 h 843" name="T21"/>
                <a:gd fmla="*/ 457 w 1124" name="T22"/>
                <a:gd fmla="*/ 223 h 843" name="T23"/>
                <a:gd fmla="*/ 439 w 1124" name="T24"/>
                <a:gd fmla="*/ 78 h 843" name="T25"/>
                <a:gd fmla="*/ 457 w 1124" name="T26"/>
                <a:gd fmla="*/ 223 h 843" name="T27"/>
                <a:gd fmla="*/ 562 w 1124" name="T28"/>
                <a:gd fmla="*/ 718 h 843" name="T29"/>
                <a:gd fmla="*/ 649 w 1124" name="T30"/>
                <a:gd fmla="*/ 281 h 843" name="T31"/>
                <a:gd fmla="*/ 858 w 1124" name="T32"/>
                <a:gd fmla="*/ 281 h 843" name="T33"/>
                <a:gd fmla="*/ 685 w 1124" name="T34"/>
                <a:gd fmla="*/ 281 h 843" name="T35"/>
                <a:gd fmla="*/ 781 w 1124" name="T36"/>
                <a:gd fmla="*/ 174 h 843" name="T37"/>
                <a:gd fmla="*/ 695 w 1124" name="T38"/>
                <a:gd fmla="*/ 246 h 843" name="T39"/>
                <a:gd fmla="*/ 851 w 1124" name="T40"/>
                <a:gd fmla="*/ 70 h 843" name="T41"/>
                <a:gd fmla="*/ 727 w 1124" name="T42"/>
                <a:gd fmla="*/ 70 h 843" name="T43"/>
                <a:gd fmla="*/ 484 w 1124" name="T44"/>
                <a:gd fmla="*/ 70 h 843" name="T45"/>
                <a:gd fmla="*/ 562 w 1124" name="T46"/>
                <a:gd fmla="*/ 135 h 843" name="T47"/>
                <a:gd fmla="*/ 273 w 1124" name="T48"/>
                <a:gd fmla="*/ 70 h 843" name="T49"/>
                <a:gd fmla="*/ 341 w 1124" name="T50"/>
                <a:gd fmla="*/ 126 h 843" name="T51"/>
                <a:gd fmla="*/ 429 w 1124" name="T52"/>
                <a:gd fmla="*/ 246 h 843" name="T53"/>
                <a:gd fmla="*/ 343 w 1124" name="T54"/>
                <a:gd fmla="*/ 174 h 843" name="T55"/>
                <a:gd fmla="*/ 525 w 1124" name="T56"/>
                <a:gd fmla="*/ 712 h 843" name="T57"/>
                <a:gd fmla="*/ 439 w 1124" name="T58"/>
                <a:gd fmla="*/ 281 h 843" name="T59"/>
                <a:gd fmla="*/ 101 w 1124" name="T60"/>
                <a:gd fmla="*/ 281 h 843" name="T61"/>
                <a:gd fmla="*/ 446 w 1124" name="T62"/>
                <a:gd fmla="*/ 649 h 843" name="T63"/>
                <a:gd fmla="*/ 1023 w 1124" name="T64"/>
                <a:gd fmla="*/ 281 h 843" name="T65"/>
                <a:gd fmla="*/ 899 w 1124" name="T66"/>
                <a:gd fmla="*/ 281 h 843" name="T67"/>
                <a:gd fmla="*/ 808 w 1124" name="T68"/>
                <a:gd fmla="*/ 151 h 843" name="T69"/>
                <a:gd fmla="*/ 1051 w 1124" name="T70"/>
                <a:gd fmla="*/ 246 h 843" name="T71"/>
                <a:gd fmla="*/ 235 w 1124" name="T72"/>
                <a:gd fmla="*/ 84 h 843" name="T73"/>
                <a:gd fmla="*/ 221 w 1124" name="T74"/>
                <a:gd fmla="*/ 246 h 843" name="T75"/>
                <a:gd fmla="*/ 235 w 1124" name="T76"/>
                <a:gd fmla="*/ 84 h 843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843" w="1124">
                  <a:moveTo>
                    <a:pt x="1103" y="199"/>
                  </a:moveTo>
                  <a:cubicBezTo>
                    <a:pt x="925" y="21"/>
                    <a:pt x="925" y="21"/>
                    <a:pt x="925" y="21"/>
                  </a:cubicBezTo>
                  <a:cubicBezTo>
                    <a:pt x="912" y="7"/>
                    <a:pt x="894" y="0"/>
                    <a:pt x="875" y="0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230" y="0"/>
                    <a:pt x="212" y="7"/>
                    <a:pt x="199" y="21"/>
                  </a:cubicBezTo>
                  <a:cubicBezTo>
                    <a:pt x="21" y="199"/>
                    <a:pt x="21" y="199"/>
                    <a:pt x="21" y="199"/>
                  </a:cubicBezTo>
                  <a:cubicBezTo>
                    <a:pt x="7" y="213"/>
                    <a:pt x="0" y="231"/>
                    <a:pt x="0" y="249"/>
                  </a:cubicBezTo>
                  <a:cubicBezTo>
                    <a:pt x="0" y="266"/>
                    <a:pt x="6" y="282"/>
                    <a:pt x="18" y="295"/>
                  </a:cubicBezTo>
                  <a:cubicBezTo>
                    <a:pt x="509" y="819"/>
                    <a:pt x="509" y="819"/>
                    <a:pt x="509" y="819"/>
                  </a:cubicBezTo>
                  <a:cubicBezTo>
                    <a:pt x="523" y="834"/>
                    <a:pt x="542" y="843"/>
                    <a:pt x="562" y="843"/>
                  </a:cubicBezTo>
                  <a:cubicBezTo>
                    <a:pt x="582" y="843"/>
                    <a:pt x="601" y="834"/>
                    <a:pt x="615" y="819"/>
                  </a:cubicBezTo>
                  <a:cubicBezTo>
                    <a:pt x="1106" y="295"/>
                    <a:pt x="1106" y="295"/>
                    <a:pt x="1106" y="295"/>
                  </a:cubicBezTo>
                  <a:cubicBezTo>
                    <a:pt x="1118" y="282"/>
                    <a:pt x="1124" y="265"/>
                    <a:pt x="1124" y="248"/>
                  </a:cubicBezTo>
                  <a:cubicBezTo>
                    <a:pt x="1124" y="230"/>
                    <a:pt x="1117" y="213"/>
                    <a:pt x="1103" y="199"/>
                  </a:cubicBezTo>
                  <a:close/>
                  <a:moveTo>
                    <a:pt x="640" y="246"/>
                  </a:moveTo>
                  <a:cubicBezTo>
                    <a:pt x="484" y="246"/>
                    <a:pt x="484" y="246"/>
                    <a:pt x="484" y="246"/>
                  </a:cubicBezTo>
                  <a:cubicBezTo>
                    <a:pt x="562" y="181"/>
                    <a:pt x="562" y="181"/>
                    <a:pt x="562" y="181"/>
                  </a:cubicBezTo>
                  <a:lnTo>
                    <a:pt x="640" y="246"/>
                  </a:lnTo>
                  <a:close/>
                  <a:moveTo>
                    <a:pt x="589" y="158"/>
                  </a:moveTo>
                  <a:cubicBezTo>
                    <a:pt x="685" y="78"/>
                    <a:pt x="685" y="78"/>
                    <a:pt x="685" y="78"/>
                  </a:cubicBezTo>
                  <a:cubicBezTo>
                    <a:pt x="756" y="149"/>
                    <a:pt x="756" y="149"/>
                    <a:pt x="756" y="149"/>
                  </a:cubicBezTo>
                  <a:cubicBezTo>
                    <a:pt x="667" y="223"/>
                    <a:pt x="667" y="223"/>
                    <a:pt x="667" y="223"/>
                  </a:cubicBezTo>
                  <a:lnTo>
                    <a:pt x="589" y="158"/>
                  </a:lnTo>
                  <a:close/>
                  <a:moveTo>
                    <a:pt x="457" y="223"/>
                  </a:moveTo>
                  <a:cubicBezTo>
                    <a:pt x="368" y="149"/>
                    <a:pt x="368" y="149"/>
                    <a:pt x="368" y="149"/>
                  </a:cubicBezTo>
                  <a:cubicBezTo>
                    <a:pt x="439" y="78"/>
                    <a:pt x="439" y="78"/>
                    <a:pt x="439" y="78"/>
                  </a:cubicBezTo>
                  <a:cubicBezTo>
                    <a:pt x="535" y="158"/>
                    <a:pt x="535" y="158"/>
                    <a:pt x="535" y="158"/>
                  </a:cubicBezTo>
                  <a:lnTo>
                    <a:pt x="457" y="223"/>
                  </a:lnTo>
                  <a:close/>
                  <a:moveTo>
                    <a:pt x="649" y="281"/>
                  </a:moveTo>
                  <a:cubicBezTo>
                    <a:pt x="562" y="718"/>
                    <a:pt x="562" y="718"/>
                    <a:pt x="562" y="718"/>
                  </a:cubicBezTo>
                  <a:cubicBezTo>
                    <a:pt x="475" y="281"/>
                    <a:pt x="475" y="281"/>
                    <a:pt x="475" y="281"/>
                  </a:cubicBezTo>
                  <a:lnTo>
                    <a:pt x="649" y="281"/>
                  </a:lnTo>
                  <a:close/>
                  <a:moveTo>
                    <a:pt x="685" y="281"/>
                  </a:moveTo>
                  <a:cubicBezTo>
                    <a:pt x="858" y="281"/>
                    <a:pt x="858" y="281"/>
                    <a:pt x="858" y="281"/>
                  </a:cubicBezTo>
                  <a:cubicBezTo>
                    <a:pt x="599" y="712"/>
                    <a:pt x="599" y="712"/>
                    <a:pt x="599" y="712"/>
                  </a:cubicBezTo>
                  <a:lnTo>
                    <a:pt x="685" y="281"/>
                  </a:lnTo>
                  <a:close/>
                  <a:moveTo>
                    <a:pt x="695" y="246"/>
                  </a:moveTo>
                  <a:cubicBezTo>
                    <a:pt x="781" y="174"/>
                    <a:pt x="781" y="174"/>
                    <a:pt x="781" y="174"/>
                  </a:cubicBezTo>
                  <a:cubicBezTo>
                    <a:pt x="853" y="246"/>
                    <a:pt x="853" y="246"/>
                    <a:pt x="853" y="246"/>
                  </a:cubicBezTo>
                  <a:lnTo>
                    <a:pt x="695" y="246"/>
                  </a:lnTo>
                  <a:close/>
                  <a:moveTo>
                    <a:pt x="727" y="70"/>
                  </a:moveTo>
                  <a:cubicBezTo>
                    <a:pt x="851" y="70"/>
                    <a:pt x="851" y="70"/>
                    <a:pt x="851" y="70"/>
                  </a:cubicBezTo>
                  <a:cubicBezTo>
                    <a:pt x="783" y="126"/>
                    <a:pt x="783" y="126"/>
                    <a:pt x="783" y="126"/>
                  </a:cubicBezTo>
                  <a:lnTo>
                    <a:pt x="727" y="70"/>
                  </a:lnTo>
                  <a:close/>
                  <a:moveTo>
                    <a:pt x="562" y="135"/>
                  </a:moveTo>
                  <a:cubicBezTo>
                    <a:pt x="484" y="70"/>
                    <a:pt x="484" y="70"/>
                    <a:pt x="484" y="70"/>
                  </a:cubicBezTo>
                  <a:cubicBezTo>
                    <a:pt x="640" y="70"/>
                    <a:pt x="640" y="70"/>
                    <a:pt x="640" y="70"/>
                  </a:cubicBezTo>
                  <a:lnTo>
                    <a:pt x="562" y="135"/>
                  </a:lnTo>
                  <a:close/>
                  <a:moveTo>
                    <a:pt x="341" y="126"/>
                  </a:moveTo>
                  <a:cubicBezTo>
                    <a:pt x="273" y="70"/>
                    <a:pt x="273" y="70"/>
                    <a:pt x="273" y="70"/>
                  </a:cubicBezTo>
                  <a:cubicBezTo>
                    <a:pt x="397" y="70"/>
                    <a:pt x="397" y="70"/>
                    <a:pt x="397" y="70"/>
                  </a:cubicBezTo>
                  <a:lnTo>
                    <a:pt x="341" y="126"/>
                  </a:lnTo>
                  <a:close/>
                  <a:moveTo>
                    <a:pt x="343" y="174"/>
                  </a:moveTo>
                  <a:cubicBezTo>
                    <a:pt x="429" y="246"/>
                    <a:pt x="429" y="246"/>
                    <a:pt x="429" y="246"/>
                  </a:cubicBezTo>
                  <a:cubicBezTo>
                    <a:pt x="271" y="246"/>
                    <a:pt x="271" y="246"/>
                    <a:pt x="271" y="246"/>
                  </a:cubicBezTo>
                  <a:lnTo>
                    <a:pt x="343" y="174"/>
                  </a:lnTo>
                  <a:close/>
                  <a:moveTo>
                    <a:pt x="439" y="281"/>
                  </a:moveTo>
                  <a:cubicBezTo>
                    <a:pt x="525" y="712"/>
                    <a:pt x="525" y="712"/>
                    <a:pt x="525" y="712"/>
                  </a:cubicBezTo>
                  <a:cubicBezTo>
                    <a:pt x="266" y="281"/>
                    <a:pt x="266" y="281"/>
                    <a:pt x="266" y="281"/>
                  </a:cubicBezTo>
                  <a:lnTo>
                    <a:pt x="439" y="281"/>
                  </a:lnTo>
                  <a:close/>
                  <a:moveTo>
                    <a:pt x="446" y="649"/>
                  </a:moveTo>
                  <a:cubicBezTo>
                    <a:pt x="101" y="281"/>
                    <a:pt x="101" y="281"/>
                    <a:pt x="101" y="281"/>
                  </a:cubicBezTo>
                  <a:cubicBezTo>
                    <a:pt x="225" y="281"/>
                    <a:pt x="225" y="281"/>
                    <a:pt x="225" y="281"/>
                  </a:cubicBezTo>
                  <a:lnTo>
                    <a:pt x="446" y="649"/>
                  </a:lnTo>
                  <a:close/>
                  <a:moveTo>
                    <a:pt x="899" y="281"/>
                  </a:moveTo>
                  <a:cubicBezTo>
                    <a:pt x="1023" y="281"/>
                    <a:pt x="1023" y="281"/>
                    <a:pt x="1023" y="281"/>
                  </a:cubicBezTo>
                  <a:cubicBezTo>
                    <a:pt x="678" y="649"/>
                    <a:pt x="678" y="649"/>
                    <a:pt x="678" y="649"/>
                  </a:cubicBezTo>
                  <a:lnTo>
                    <a:pt x="899" y="281"/>
                  </a:lnTo>
                  <a:close/>
                  <a:moveTo>
                    <a:pt x="903" y="246"/>
                  </a:moveTo>
                  <a:cubicBezTo>
                    <a:pt x="808" y="151"/>
                    <a:pt x="808" y="151"/>
                    <a:pt x="808" y="151"/>
                  </a:cubicBezTo>
                  <a:cubicBezTo>
                    <a:pt x="889" y="84"/>
                    <a:pt x="889" y="84"/>
                    <a:pt x="889" y="84"/>
                  </a:cubicBezTo>
                  <a:cubicBezTo>
                    <a:pt x="1051" y="246"/>
                    <a:pt x="1051" y="246"/>
                    <a:pt x="1051" y="246"/>
                  </a:cubicBezTo>
                  <a:lnTo>
                    <a:pt x="903" y="246"/>
                  </a:lnTo>
                  <a:close/>
                  <a:moveTo>
                    <a:pt x="235" y="84"/>
                  </a:moveTo>
                  <a:cubicBezTo>
                    <a:pt x="316" y="151"/>
                    <a:pt x="316" y="151"/>
                    <a:pt x="316" y="151"/>
                  </a:cubicBezTo>
                  <a:cubicBezTo>
                    <a:pt x="221" y="246"/>
                    <a:pt x="221" y="246"/>
                    <a:pt x="221" y="246"/>
                  </a:cubicBezTo>
                  <a:cubicBezTo>
                    <a:pt x="70" y="246"/>
                    <a:pt x="70" y="246"/>
                    <a:pt x="70" y="246"/>
                  </a:cubicBezTo>
                  <a:lnTo>
                    <a:pt x="235" y="8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3" name="Group 24">
              <a:extLst>
                <a:ext uri="{FF2B5EF4-FFF2-40B4-BE49-F238E27FC236}">
                  <a16:creationId xmlns:a16="http://schemas.microsoft.com/office/drawing/2014/main" id="{9F9B442D-2F8E-48DE-9830-9E0026CEA283}"/>
                </a:ext>
              </a:extLst>
            </p:cNvPr>
            <p:cNvGrpSpPr/>
            <p:nvPr/>
          </p:nvGrpSpPr>
          <p:grpSpPr>
            <a:xfrm>
              <a:off x="7544440" y="2476601"/>
              <a:ext cx="206568" cy="300235"/>
              <a:chOff x="-1587" y="-1587"/>
              <a:chExt cx="4211637" cy="6119812"/>
            </a:xfrm>
            <a:solidFill>
              <a:schemeClr val="accent4"/>
            </a:solidFill>
          </p:grpSpPr>
          <p:sp>
            <p:nvSpPr>
              <p:cNvPr id="158" name="i$liḋe-Freeform: Shape 25">
                <a:extLst>
                  <a:ext uri="{FF2B5EF4-FFF2-40B4-BE49-F238E27FC236}">
                    <a16:creationId xmlns:a16="http://schemas.microsoft.com/office/drawing/2014/main" id="{F56F86B7-2B50-4E5A-A764-7CA4B19FD93D}"/>
                  </a:ext>
                </a:extLst>
              </p:cNvPr>
              <p:cNvSpPr/>
              <p:nvPr/>
            </p:nvSpPr>
            <p:spPr bwMode="auto">
              <a:xfrm>
                <a:off x="-1587" y="-1587"/>
                <a:ext cx="4211637" cy="6119812"/>
              </a:xfrm>
              <a:custGeom>
                <a:gdLst>
                  <a:gd fmla="*/ 560 w 1120" name="T0"/>
                  <a:gd fmla="*/ 0 h 1629" name="T1"/>
                  <a:gd fmla="*/ 0 w 1120" name="T2"/>
                  <a:gd fmla="*/ 560 h 1629" name="T3"/>
                  <a:gd fmla="*/ 256 w 1120" name="T4"/>
                  <a:gd fmla="*/ 1174 h 1629" name="T5"/>
                  <a:gd fmla="*/ 560 w 1120" name="T6"/>
                  <a:gd fmla="*/ 1629 h 1629" name="T7"/>
                  <a:gd fmla="*/ 864 w 1120" name="T8"/>
                  <a:gd fmla="*/ 1175 h 1629" name="T9"/>
                  <a:gd fmla="*/ 1120 w 1120" name="T10"/>
                  <a:gd fmla="*/ 560 h 1629" name="T11"/>
                  <a:gd fmla="*/ 560 w 1120" name="T12"/>
                  <a:gd fmla="*/ 0 h 1629" name="T13"/>
                  <a:gd fmla="*/ 692 w 1120" name="T14"/>
                  <a:gd fmla="*/ 1383 h 1629" name="T15"/>
                  <a:gd fmla="*/ 440 w 1120" name="T16"/>
                  <a:gd fmla="*/ 1415 h 1629" name="T17"/>
                  <a:gd fmla="*/ 409 w 1120" name="T18"/>
                  <a:gd fmla="*/ 1319 h 1629" name="T19"/>
                  <a:gd fmla="*/ 409 w 1120" name="T20"/>
                  <a:gd fmla="*/ 1317 h 1629" name="T21"/>
                  <a:gd fmla="*/ 724 w 1120" name="T22"/>
                  <a:gd fmla="*/ 1278 h 1629" name="T23"/>
                  <a:gd fmla="*/ 710 w 1120" name="T24"/>
                  <a:gd fmla="*/ 1323 h 1629" name="T25"/>
                  <a:gd fmla="*/ 692 w 1120" name="T26"/>
                  <a:gd fmla="*/ 1383 h 1629" name="T27"/>
                  <a:gd fmla="*/ 394 w 1120" name="T28"/>
                  <a:gd fmla="*/ 1268 h 1629" name="T29"/>
                  <a:gd fmla="*/ 363 w 1120" name="T30"/>
                  <a:gd fmla="*/ 1171 h 1629" name="T31"/>
                  <a:gd fmla="*/ 758 w 1120" name="T32"/>
                  <a:gd fmla="*/ 1171 h 1629" name="T33"/>
                  <a:gd fmla="*/ 740 w 1120" name="T34"/>
                  <a:gd fmla="*/ 1225 h 1629" name="T35"/>
                  <a:gd fmla="*/ 394 w 1120" name="T36"/>
                  <a:gd fmla="*/ 1268 h 1629" name="T37"/>
                  <a:gd fmla="*/ 560 w 1120" name="T38"/>
                  <a:gd fmla="*/ 1527 h 1629" name="T39"/>
                  <a:gd fmla="*/ 458 w 1120" name="T40"/>
                  <a:gd fmla="*/ 1464 h 1629" name="T41"/>
                  <a:gd fmla="*/ 674 w 1120" name="T42"/>
                  <a:gd fmla="*/ 1437 h 1629" name="T43"/>
                  <a:gd fmla="*/ 560 w 1120" name="T44"/>
                  <a:gd fmla="*/ 1527 h 1629" name="T45"/>
                  <a:gd fmla="*/ 798 w 1120" name="T46"/>
                  <a:gd fmla="*/ 1069 h 1629" name="T47"/>
                  <a:gd fmla="*/ 323 w 1120" name="T48"/>
                  <a:gd fmla="*/ 1069 h 1629" name="T49"/>
                  <a:gd fmla="*/ 237 w 1120" name="T50"/>
                  <a:gd fmla="*/ 905 h 1629" name="T51"/>
                  <a:gd fmla="*/ 102 w 1120" name="T52"/>
                  <a:gd fmla="*/ 560 h 1629" name="T53"/>
                  <a:gd fmla="*/ 560 w 1120" name="T54"/>
                  <a:gd fmla="*/ 102 h 1629" name="T55"/>
                  <a:gd fmla="*/ 1018 w 1120" name="T56"/>
                  <a:gd fmla="*/ 560 h 1629" name="T57"/>
                  <a:gd fmla="*/ 883 w 1120" name="T58"/>
                  <a:gd fmla="*/ 906 h 1629" name="T59"/>
                  <a:gd fmla="*/ 798 w 1120" name="T60"/>
                  <a:gd fmla="*/ 1069 h 1629" name="T6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b="b" l="0" r="r" t="0"/>
                <a:pathLst>
                  <a:path h="1629" w="1120">
                    <a:moveTo>
                      <a:pt x="560" y="0"/>
                    </a:moveTo>
                    <a:cubicBezTo>
                      <a:pt x="251" y="0"/>
                      <a:pt x="0" y="251"/>
                      <a:pt x="0" y="560"/>
                    </a:cubicBezTo>
                    <a:cubicBezTo>
                      <a:pt x="0" y="765"/>
                      <a:pt x="188" y="983"/>
                      <a:pt x="256" y="1174"/>
                    </a:cubicBezTo>
                    <a:cubicBezTo>
                      <a:pt x="358" y="1459"/>
                      <a:pt x="347" y="1629"/>
                      <a:pt x="560" y="1629"/>
                    </a:cubicBezTo>
                    <a:cubicBezTo>
                      <a:pt x="776" y="1629"/>
                      <a:pt x="762" y="1459"/>
                      <a:pt x="864" y="1175"/>
                    </a:cubicBezTo>
                    <a:cubicBezTo>
                      <a:pt x="932" y="983"/>
                      <a:pt x="1120" y="764"/>
                      <a:pt x="1120" y="560"/>
                    </a:cubicBezTo>
                    <a:cubicBezTo>
                      <a:pt x="1120" y="251"/>
                      <a:pt x="869" y="0"/>
                      <a:pt x="560" y="0"/>
                    </a:cubicBezTo>
                    <a:close/>
                    <a:moveTo>
                      <a:pt x="692" y="1383"/>
                    </a:moveTo>
                    <a:cubicBezTo>
                      <a:pt x="440" y="1415"/>
                      <a:pt x="440" y="1415"/>
                      <a:pt x="440" y="1415"/>
                    </a:cubicBezTo>
                    <a:cubicBezTo>
                      <a:pt x="431" y="1389"/>
                      <a:pt x="421" y="1358"/>
                      <a:pt x="409" y="1319"/>
                    </a:cubicBezTo>
                    <a:cubicBezTo>
                      <a:pt x="409" y="1318"/>
                      <a:pt x="409" y="1318"/>
                      <a:pt x="409" y="1317"/>
                    </a:cubicBezTo>
                    <a:cubicBezTo>
                      <a:pt x="724" y="1278"/>
                      <a:pt x="724" y="1278"/>
                      <a:pt x="724" y="1278"/>
                    </a:cubicBezTo>
                    <a:cubicBezTo>
                      <a:pt x="719" y="1293"/>
                      <a:pt x="714" y="1309"/>
                      <a:pt x="710" y="1323"/>
                    </a:cubicBezTo>
                    <a:cubicBezTo>
                      <a:pt x="704" y="1346"/>
                      <a:pt x="698" y="1365"/>
                      <a:pt x="692" y="1383"/>
                    </a:cubicBezTo>
                    <a:close/>
                    <a:moveTo>
                      <a:pt x="394" y="1268"/>
                    </a:moveTo>
                    <a:cubicBezTo>
                      <a:pt x="385" y="1237"/>
                      <a:pt x="374" y="1205"/>
                      <a:pt x="363" y="1171"/>
                    </a:cubicBezTo>
                    <a:cubicBezTo>
                      <a:pt x="758" y="1171"/>
                      <a:pt x="758" y="1171"/>
                      <a:pt x="758" y="1171"/>
                    </a:cubicBezTo>
                    <a:cubicBezTo>
                      <a:pt x="752" y="1189"/>
                      <a:pt x="745" y="1208"/>
                      <a:pt x="740" y="1225"/>
                    </a:cubicBezTo>
                    <a:lnTo>
                      <a:pt x="394" y="1268"/>
                    </a:lnTo>
                    <a:close/>
                    <a:moveTo>
                      <a:pt x="560" y="1527"/>
                    </a:moveTo>
                    <a:cubicBezTo>
                      <a:pt x="508" y="1527"/>
                      <a:pt x="485" y="1521"/>
                      <a:pt x="458" y="1464"/>
                    </a:cubicBezTo>
                    <a:cubicBezTo>
                      <a:pt x="674" y="1437"/>
                      <a:pt x="674" y="1437"/>
                      <a:pt x="674" y="1437"/>
                    </a:cubicBezTo>
                    <a:cubicBezTo>
                      <a:pt x="643" y="1521"/>
                      <a:pt x="620" y="1527"/>
                      <a:pt x="560" y="1527"/>
                    </a:cubicBezTo>
                    <a:close/>
                    <a:moveTo>
                      <a:pt x="798" y="1069"/>
                    </a:moveTo>
                    <a:cubicBezTo>
                      <a:pt x="323" y="1069"/>
                      <a:pt x="323" y="1069"/>
                      <a:pt x="323" y="1069"/>
                    </a:cubicBezTo>
                    <a:cubicBezTo>
                      <a:pt x="297" y="1014"/>
                      <a:pt x="267" y="959"/>
                      <a:pt x="237" y="905"/>
                    </a:cubicBezTo>
                    <a:cubicBezTo>
                      <a:pt x="170" y="786"/>
                      <a:pt x="102" y="664"/>
                      <a:pt x="102" y="560"/>
                    </a:cubicBezTo>
                    <a:cubicBezTo>
                      <a:pt x="102" y="307"/>
                      <a:pt x="307" y="102"/>
                      <a:pt x="560" y="102"/>
                    </a:cubicBezTo>
                    <a:cubicBezTo>
                      <a:pt x="813" y="102"/>
                      <a:pt x="1018" y="307"/>
                      <a:pt x="1018" y="560"/>
                    </a:cubicBezTo>
                    <a:cubicBezTo>
                      <a:pt x="1018" y="663"/>
                      <a:pt x="949" y="786"/>
                      <a:pt x="883" y="906"/>
                    </a:cubicBezTo>
                    <a:cubicBezTo>
                      <a:pt x="853" y="960"/>
                      <a:pt x="823" y="1014"/>
                      <a:pt x="798" y="106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59" name="i$liḋe-Freeform: Shape 26">
                <a:extLst>
                  <a:ext uri="{FF2B5EF4-FFF2-40B4-BE49-F238E27FC236}">
                    <a16:creationId xmlns:a16="http://schemas.microsoft.com/office/drawing/2014/main" id="{859CCE17-E6F5-40AF-89BA-0F855EC6B29C}"/>
                  </a:ext>
                </a:extLst>
              </p:cNvPr>
              <p:cNvSpPr/>
              <p:nvPr/>
            </p:nvSpPr>
            <p:spPr bwMode="auto">
              <a:xfrm>
                <a:off x="957263" y="955675"/>
                <a:ext cx="1239837" cy="1239837"/>
              </a:xfrm>
              <a:custGeom>
                <a:gdLst>
                  <a:gd fmla="*/ 305 w 330" name="T0"/>
                  <a:gd fmla="*/ 0 h 330" name="T1"/>
                  <a:gd fmla="*/ 0 w 330" name="T2"/>
                  <a:gd fmla="*/ 305 h 330" name="T3"/>
                  <a:gd fmla="*/ 25 w 330" name="T4"/>
                  <a:gd fmla="*/ 330 h 330" name="T5"/>
                  <a:gd fmla="*/ 50 w 330" name="T6"/>
                  <a:gd fmla="*/ 305 h 330" name="T7"/>
                  <a:gd fmla="*/ 305 w 330" name="T8"/>
                  <a:gd fmla="*/ 50 h 330" name="T9"/>
                  <a:gd fmla="*/ 330 w 330" name="T10"/>
                  <a:gd fmla="*/ 25 h 330" name="T11"/>
                  <a:gd fmla="*/ 305 w 330" name="T12"/>
                  <a:gd fmla="*/ 0 h 330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330" w="330">
                    <a:moveTo>
                      <a:pt x="305" y="0"/>
                    </a:moveTo>
                    <a:cubicBezTo>
                      <a:pt x="137" y="0"/>
                      <a:pt x="0" y="137"/>
                      <a:pt x="0" y="305"/>
                    </a:cubicBezTo>
                    <a:cubicBezTo>
                      <a:pt x="0" y="319"/>
                      <a:pt x="11" y="330"/>
                      <a:pt x="25" y="330"/>
                    </a:cubicBezTo>
                    <a:cubicBezTo>
                      <a:pt x="39" y="330"/>
                      <a:pt x="50" y="319"/>
                      <a:pt x="50" y="305"/>
                    </a:cubicBezTo>
                    <a:cubicBezTo>
                      <a:pt x="50" y="165"/>
                      <a:pt x="165" y="50"/>
                      <a:pt x="305" y="50"/>
                    </a:cubicBezTo>
                    <a:cubicBezTo>
                      <a:pt x="319" y="50"/>
                      <a:pt x="330" y="39"/>
                      <a:pt x="330" y="25"/>
                    </a:cubicBezTo>
                    <a:cubicBezTo>
                      <a:pt x="330" y="11"/>
                      <a:pt x="319" y="0"/>
                      <a:pt x="30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4" name="Group 27">
              <a:extLst>
                <a:ext uri="{FF2B5EF4-FFF2-40B4-BE49-F238E27FC236}">
                  <a16:creationId xmlns:a16="http://schemas.microsoft.com/office/drawing/2014/main" id="{3F3F51BE-AB34-4A62-8C1F-F548CBDF20C7}"/>
                </a:ext>
              </a:extLst>
            </p:cNvPr>
            <p:cNvGrpSpPr/>
            <p:nvPr/>
          </p:nvGrpSpPr>
          <p:grpSpPr>
            <a:xfrm>
              <a:off x="7507112" y="3615446"/>
              <a:ext cx="281223" cy="281184"/>
              <a:chOff x="0" y="1588"/>
              <a:chExt cx="4016375" cy="4014787"/>
            </a:xfrm>
            <a:solidFill>
              <a:schemeClr val="accent6"/>
            </a:solidFill>
          </p:grpSpPr>
          <p:sp>
            <p:nvSpPr>
              <p:cNvPr id="156" name="i$liḋe-Freeform: Shape 28">
                <a:extLst>
                  <a:ext uri="{FF2B5EF4-FFF2-40B4-BE49-F238E27FC236}">
                    <a16:creationId xmlns:a16="http://schemas.microsoft.com/office/drawing/2014/main" id="{8B80D837-886A-4FBD-AE88-621F23C739DD}"/>
                  </a:ext>
                </a:extLst>
              </p:cNvPr>
              <p:cNvSpPr/>
              <p:nvPr/>
            </p:nvSpPr>
            <p:spPr bwMode="auto">
              <a:xfrm>
                <a:off x="0" y="1588"/>
                <a:ext cx="4016375" cy="4014787"/>
              </a:xfrm>
              <a:custGeom>
                <a:gdLst>
                  <a:gd fmla="*/ 690 w 1068" name="T0"/>
                  <a:gd fmla="*/ 335 h 1068" name="T1"/>
                  <a:gd fmla="*/ 534 w 1068" name="T2"/>
                  <a:gd fmla="*/ 0 h 1068" name="T3"/>
                  <a:gd fmla="*/ 301 w 1068" name="T4"/>
                  <a:gd fmla="*/ 342 h 1068" name="T5"/>
                  <a:gd fmla="*/ 267 w 1068" name="T6"/>
                  <a:gd fmla="*/ 360 h 1068" name="T7"/>
                  <a:gd fmla="*/ 100 w 1068" name="T8"/>
                  <a:gd fmla="*/ 334 h 1068" name="T9"/>
                  <a:gd fmla="*/ 0 w 1068" name="T10"/>
                  <a:gd fmla="*/ 968 h 1068" name="T11"/>
                  <a:gd fmla="*/ 201 w 1068" name="T12"/>
                  <a:gd fmla="*/ 1068 h 1068" name="T13"/>
                  <a:gd fmla="*/ 291 w 1068" name="T14"/>
                  <a:gd fmla="*/ 1011 h 1068" name="T15"/>
                  <a:gd fmla="*/ 301 w 1068" name="T16"/>
                  <a:gd fmla="*/ 1013 h 1068" name="T17"/>
                  <a:gd fmla="*/ 635 w 1068" name="T18"/>
                  <a:gd fmla="*/ 1068 h 1068" name="T19"/>
                  <a:gd fmla="*/ 937 w 1068" name="T20"/>
                  <a:gd fmla="*/ 1004 h 1068" name="T21"/>
                  <a:gd fmla="*/ 952 w 1068" name="T22"/>
                  <a:gd fmla="*/ 909 h 1068" name="T23"/>
                  <a:gd fmla="*/ 1007 w 1068" name="T24"/>
                  <a:gd fmla="*/ 732 h 1068" name="T25"/>
                  <a:gd fmla="*/ 1039 w 1068" name="T26"/>
                  <a:gd fmla="*/ 560 h 1068" name="T27"/>
                  <a:gd fmla="*/ 1068 w 1068" name="T28"/>
                  <a:gd fmla="*/ 481 h 1068" name="T29"/>
                  <a:gd fmla="*/ 974 w 1068" name="T30"/>
                  <a:gd fmla="*/ 349 h 1068" name="T31"/>
                  <a:gd fmla="*/ 201 w 1068" name="T32"/>
                  <a:gd fmla="*/ 1001 h 1068" name="T33"/>
                  <a:gd fmla="*/ 67 w 1068" name="T34"/>
                  <a:gd fmla="*/ 968 h 1068" name="T35"/>
                  <a:gd fmla="*/ 100 w 1068" name="T36"/>
                  <a:gd fmla="*/ 401 h 1068" name="T37"/>
                  <a:gd fmla="*/ 234 w 1068" name="T38"/>
                  <a:gd fmla="*/ 434 h 1068" name="T39"/>
                  <a:gd fmla="*/ 1001 w 1068" name="T40"/>
                  <a:gd fmla="*/ 485 h 1068" name="T41"/>
                  <a:gd fmla="*/ 868 w 1068" name="T42"/>
                  <a:gd fmla="*/ 534 h 1068" name="T43"/>
                  <a:gd fmla="*/ 868 w 1068" name="T44"/>
                  <a:gd fmla="*/ 567 h 1068" name="T45"/>
                  <a:gd fmla="*/ 986 w 1068" name="T46"/>
                  <a:gd fmla="*/ 629 h 1068" name="T47"/>
                  <a:gd fmla="*/ 835 w 1068" name="T48"/>
                  <a:gd fmla="*/ 701 h 1068" name="T49"/>
                  <a:gd fmla="*/ 835 w 1068" name="T50"/>
                  <a:gd fmla="*/ 734 h 1068" name="T51"/>
                  <a:gd fmla="*/ 944 w 1068" name="T52"/>
                  <a:gd fmla="*/ 803 h 1068" name="T53"/>
                  <a:gd fmla="*/ 801 w 1068" name="T54"/>
                  <a:gd fmla="*/ 868 h 1068" name="T55"/>
                  <a:gd fmla="*/ 801 w 1068" name="T56"/>
                  <a:gd fmla="*/ 901 h 1068" name="T57"/>
                  <a:gd fmla="*/ 888 w 1068" name="T58"/>
                  <a:gd fmla="*/ 948 h 1068" name="T59"/>
                  <a:gd fmla="*/ 818 w 1068" name="T60"/>
                  <a:gd fmla="*/ 1001 h 1068" name="T61"/>
                  <a:gd fmla="*/ 450 w 1068" name="T62"/>
                  <a:gd fmla="*/ 980 h 1068" name="T63"/>
                  <a:gd fmla="*/ 268 w 1068" name="T64"/>
                  <a:gd fmla="*/ 914 h 1068" name="T65"/>
                  <a:gd fmla="*/ 294 w 1068" name="T66"/>
                  <a:gd fmla="*/ 418 h 1068" name="T67"/>
                  <a:gd fmla="*/ 501 w 1068" name="T68"/>
                  <a:gd fmla="*/ 100 h 1068" name="T69"/>
                  <a:gd fmla="*/ 632 w 1068" name="T70"/>
                  <a:gd fmla="*/ 225 h 1068" name="T71"/>
                  <a:gd fmla="*/ 962 w 1068" name="T72"/>
                  <a:gd fmla="*/ 413 h 1068" name="T73"/>
                  <a:gd fmla="*/ 1001 w 1068" name="T74"/>
                  <a:gd fmla="*/ 485 h 1068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1068" w="1068">
                    <a:moveTo>
                      <a:pt x="974" y="349"/>
                    </a:moveTo>
                    <a:cubicBezTo>
                      <a:pt x="932" y="339"/>
                      <a:pt x="834" y="339"/>
                      <a:pt x="690" y="335"/>
                    </a:cubicBezTo>
                    <a:cubicBezTo>
                      <a:pt x="697" y="304"/>
                      <a:pt x="699" y="275"/>
                      <a:pt x="699" y="225"/>
                    </a:cubicBezTo>
                    <a:cubicBezTo>
                      <a:pt x="699" y="105"/>
                      <a:pt x="611" y="0"/>
                      <a:pt x="534" y="0"/>
                    </a:cubicBezTo>
                    <a:cubicBezTo>
                      <a:pt x="480" y="0"/>
                      <a:pt x="435" y="45"/>
                      <a:pt x="434" y="99"/>
                    </a:cubicBezTo>
                    <a:cubicBezTo>
                      <a:pt x="433" y="167"/>
                      <a:pt x="413" y="283"/>
                      <a:pt x="301" y="342"/>
                    </a:cubicBezTo>
                    <a:cubicBezTo>
                      <a:pt x="292" y="346"/>
                      <a:pt x="269" y="357"/>
                      <a:pt x="265" y="359"/>
                    </a:cubicBezTo>
                    <a:cubicBezTo>
                      <a:pt x="267" y="360"/>
                      <a:pt x="267" y="360"/>
                      <a:pt x="267" y="360"/>
                    </a:cubicBezTo>
                    <a:cubicBezTo>
                      <a:pt x="250" y="345"/>
                      <a:pt x="225" y="334"/>
                      <a:pt x="201" y="334"/>
                    </a:cubicBezTo>
                    <a:cubicBezTo>
                      <a:pt x="100" y="334"/>
                      <a:pt x="100" y="334"/>
                      <a:pt x="100" y="334"/>
                    </a:cubicBezTo>
                    <a:cubicBezTo>
                      <a:pt x="45" y="334"/>
                      <a:pt x="0" y="379"/>
                      <a:pt x="0" y="434"/>
                    </a:cubicBezTo>
                    <a:cubicBezTo>
                      <a:pt x="0" y="968"/>
                      <a:pt x="0" y="968"/>
                      <a:pt x="0" y="968"/>
                    </a:cubicBezTo>
                    <a:cubicBezTo>
                      <a:pt x="0" y="1023"/>
                      <a:pt x="45" y="1068"/>
                      <a:pt x="100" y="1068"/>
                    </a:cubicBezTo>
                    <a:cubicBezTo>
                      <a:pt x="201" y="1068"/>
                      <a:pt x="201" y="1068"/>
                      <a:pt x="201" y="1068"/>
                    </a:cubicBezTo>
                    <a:cubicBezTo>
                      <a:pt x="240" y="1068"/>
                      <a:pt x="273" y="1044"/>
                      <a:pt x="290" y="1010"/>
                    </a:cubicBezTo>
                    <a:cubicBezTo>
                      <a:pt x="290" y="1011"/>
                      <a:pt x="291" y="1011"/>
                      <a:pt x="291" y="1011"/>
                    </a:cubicBezTo>
                    <a:cubicBezTo>
                      <a:pt x="293" y="1011"/>
                      <a:pt x="296" y="1012"/>
                      <a:pt x="299" y="1013"/>
                    </a:cubicBezTo>
                    <a:cubicBezTo>
                      <a:pt x="300" y="1013"/>
                      <a:pt x="300" y="1013"/>
                      <a:pt x="301" y="1013"/>
                    </a:cubicBezTo>
                    <a:cubicBezTo>
                      <a:pt x="320" y="1018"/>
                      <a:pt x="357" y="1027"/>
                      <a:pt x="436" y="1045"/>
                    </a:cubicBezTo>
                    <a:cubicBezTo>
                      <a:pt x="453" y="1049"/>
                      <a:pt x="542" y="1068"/>
                      <a:pt x="635" y="1068"/>
                    </a:cubicBezTo>
                    <a:cubicBezTo>
                      <a:pt x="818" y="1068"/>
                      <a:pt x="818" y="1068"/>
                      <a:pt x="818" y="1068"/>
                    </a:cubicBezTo>
                    <a:cubicBezTo>
                      <a:pt x="873" y="1068"/>
                      <a:pt x="913" y="1047"/>
                      <a:pt x="937" y="1004"/>
                    </a:cubicBezTo>
                    <a:cubicBezTo>
                      <a:pt x="938" y="1003"/>
                      <a:pt x="945" y="988"/>
                      <a:pt x="952" y="968"/>
                    </a:cubicBezTo>
                    <a:cubicBezTo>
                      <a:pt x="956" y="952"/>
                      <a:pt x="958" y="931"/>
                      <a:pt x="952" y="909"/>
                    </a:cubicBezTo>
                    <a:cubicBezTo>
                      <a:pt x="988" y="884"/>
                      <a:pt x="1000" y="847"/>
                      <a:pt x="1007" y="823"/>
                    </a:cubicBezTo>
                    <a:cubicBezTo>
                      <a:pt x="1020" y="783"/>
                      <a:pt x="1016" y="753"/>
                      <a:pt x="1007" y="732"/>
                    </a:cubicBezTo>
                    <a:cubicBezTo>
                      <a:pt x="1027" y="713"/>
                      <a:pt x="1045" y="684"/>
                      <a:pt x="1052" y="640"/>
                    </a:cubicBezTo>
                    <a:cubicBezTo>
                      <a:pt x="1056" y="612"/>
                      <a:pt x="1052" y="584"/>
                      <a:pt x="1039" y="560"/>
                    </a:cubicBezTo>
                    <a:cubicBezTo>
                      <a:pt x="1058" y="539"/>
                      <a:pt x="1066" y="513"/>
                      <a:pt x="1067" y="488"/>
                    </a:cubicBezTo>
                    <a:cubicBezTo>
                      <a:pt x="1068" y="481"/>
                      <a:pt x="1068" y="481"/>
                      <a:pt x="1068" y="481"/>
                    </a:cubicBezTo>
                    <a:cubicBezTo>
                      <a:pt x="1068" y="476"/>
                      <a:pt x="1068" y="474"/>
                      <a:pt x="1068" y="464"/>
                    </a:cubicBezTo>
                    <a:cubicBezTo>
                      <a:pt x="1068" y="422"/>
                      <a:pt x="1039" y="368"/>
                      <a:pt x="974" y="349"/>
                    </a:cubicBezTo>
                    <a:close/>
                    <a:moveTo>
                      <a:pt x="234" y="968"/>
                    </a:moveTo>
                    <a:cubicBezTo>
                      <a:pt x="234" y="986"/>
                      <a:pt x="219" y="1001"/>
                      <a:pt x="201" y="1001"/>
                    </a:cubicBezTo>
                    <a:cubicBezTo>
                      <a:pt x="100" y="1001"/>
                      <a:pt x="100" y="1001"/>
                      <a:pt x="100" y="1001"/>
                    </a:cubicBezTo>
                    <a:cubicBezTo>
                      <a:pt x="82" y="1001"/>
                      <a:pt x="67" y="986"/>
                      <a:pt x="67" y="968"/>
                    </a:cubicBezTo>
                    <a:cubicBezTo>
                      <a:pt x="67" y="434"/>
                      <a:pt x="67" y="434"/>
                      <a:pt x="67" y="434"/>
                    </a:cubicBezTo>
                    <a:cubicBezTo>
                      <a:pt x="67" y="415"/>
                      <a:pt x="82" y="401"/>
                      <a:pt x="100" y="401"/>
                    </a:cubicBezTo>
                    <a:cubicBezTo>
                      <a:pt x="201" y="401"/>
                      <a:pt x="201" y="401"/>
                      <a:pt x="201" y="401"/>
                    </a:cubicBezTo>
                    <a:cubicBezTo>
                      <a:pt x="219" y="401"/>
                      <a:pt x="234" y="415"/>
                      <a:pt x="234" y="434"/>
                    </a:cubicBezTo>
                    <a:lnTo>
                      <a:pt x="234" y="968"/>
                    </a:lnTo>
                    <a:close/>
                    <a:moveTo>
                      <a:pt x="1001" y="485"/>
                    </a:moveTo>
                    <a:cubicBezTo>
                      <a:pt x="1000" y="502"/>
                      <a:pt x="993" y="534"/>
                      <a:pt x="935" y="534"/>
                    </a:cubicBezTo>
                    <a:cubicBezTo>
                      <a:pt x="885" y="534"/>
                      <a:pt x="868" y="534"/>
                      <a:pt x="868" y="534"/>
                    </a:cubicBezTo>
                    <a:cubicBezTo>
                      <a:pt x="859" y="534"/>
                      <a:pt x="851" y="541"/>
                      <a:pt x="851" y="551"/>
                    </a:cubicBezTo>
                    <a:cubicBezTo>
                      <a:pt x="851" y="560"/>
                      <a:pt x="859" y="567"/>
                      <a:pt x="868" y="567"/>
                    </a:cubicBezTo>
                    <a:cubicBezTo>
                      <a:pt x="868" y="567"/>
                      <a:pt x="883" y="567"/>
                      <a:pt x="933" y="567"/>
                    </a:cubicBezTo>
                    <a:cubicBezTo>
                      <a:pt x="983" y="567"/>
                      <a:pt x="989" y="609"/>
                      <a:pt x="986" y="629"/>
                    </a:cubicBezTo>
                    <a:cubicBezTo>
                      <a:pt x="982" y="654"/>
                      <a:pt x="970" y="701"/>
                      <a:pt x="914" y="701"/>
                    </a:cubicBezTo>
                    <a:cubicBezTo>
                      <a:pt x="858" y="701"/>
                      <a:pt x="835" y="701"/>
                      <a:pt x="835" y="701"/>
                    </a:cubicBezTo>
                    <a:cubicBezTo>
                      <a:pt x="825" y="701"/>
                      <a:pt x="818" y="708"/>
                      <a:pt x="818" y="718"/>
                    </a:cubicBezTo>
                    <a:cubicBezTo>
                      <a:pt x="818" y="727"/>
                      <a:pt x="825" y="734"/>
                      <a:pt x="835" y="734"/>
                    </a:cubicBezTo>
                    <a:cubicBezTo>
                      <a:pt x="835" y="734"/>
                      <a:pt x="874" y="734"/>
                      <a:pt x="900" y="734"/>
                    </a:cubicBezTo>
                    <a:cubicBezTo>
                      <a:pt x="957" y="734"/>
                      <a:pt x="952" y="777"/>
                      <a:pt x="944" y="803"/>
                    </a:cubicBezTo>
                    <a:cubicBezTo>
                      <a:pt x="933" y="837"/>
                      <a:pt x="926" y="868"/>
                      <a:pt x="856" y="868"/>
                    </a:cubicBezTo>
                    <a:cubicBezTo>
                      <a:pt x="831" y="868"/>
                      <a:pt x="801" y="868"/>
                      <a:pt x="801" y="868"/>
                    </a:cubicBezTo>
                    <a:cubicBezTo>
                      <a:pt x="792" y="868"/>
                      <a:pt x="784" y="875"/>
                      <a:pt x="784" y="884"/>
                    </a:cubicBezTo>
                    <a:cubicBezTo>
                      <a:pt x="784" y="894"/>
                      <a:pt x="792" y="901"/>
                      <a:pt x="801" y="901"/>
                    </a:cubicBezTo>
                    <a:cubicBezTo>
                      <a:pt x="801" y="901"/>
                      <a:pt x="824" y="901"/>
                      <a:pt x="853" y="901"/>
                    </a:cubicBezTo>
                    <a:cubicBezTo>
                      <a:pt x="890" y="901"/>
                      <a:pt x="892" y="936"/>
                      <a:pt x="888" y="948"/>
                    </a:cubicBezTo>
                    <a:cubicBezTo>
                      <a:pt x="884" y="962"/>
                      <a:pt x="879" y="972"/>
                      <a:pt x="878" y="972"/>
                    </a:cubicBezTo>
                    <a:cubicBezTo>
                      <a:pt x="868" y="990"/>
                      <a:pt x="852" y="1001"/>
                      <a:pt x="818" y="1001"/>
                    </a:cubicBezTo>
                    <a:cubicBezTo>
                      <a:pt x="635" y="1001"/>
                      <a:pt x="635" y="1001"/>
                      <a:pt x="635" y="1001"/>
                    </a:cubicBezTo>
                    <a:cubicBezTo>
                      <a:pt x="544" y="1001"/>
                      <a:pt x="453" y="980"/>
                      <a:pt x="450" y="980"/>
                    </a:cubicBezTo>
                    <a:cubicBezTo>
                      <a:pt x="312" y="948"/>
                      <a:pt x="304" y="946"/>
                      <a:pt x="296" y="943"/>
                    </a:cubicBezTo>
                    <a:cubicBezTo>
                      <a:pt x="296" y="943"/>
                      <a:pt x="268" y="938"/>
                      <a:pt x="268" y="914"/>
                    </a:cubicBezTo>
                    <a:cubicBezTo>
                      <a:pt x="267" y="453"/>
                      <a:pt x="267" y="453"/>
                      <a:pt x="267" y="453"/>
                    </a:cubicBezTo>
                    <a:cubicBezTo>
                      <a:pt x="267" y="437"/>
                      <a:pt x="277" y="423"/>
                      <a:pt x="294" y="418"/>
                    </a:cubicBezTo>
                    <a:cubicBezTo>
                      <a:pt x="296" y="417"/>
                      <a:pt x="299" y="416"/>
                      <a:pt x="301" y="415"/>
                    </a:cubicBezTo>
                    <a:cubicBezTo>
                      <a:pt x="453" y="352"/>
                      <a:pt x="500" y="214"/>
                      <a:pt x="501" y="100"/>
                    </a:cubicBezTo>
                    <a:cubicBezTo>
                      <a:pt x="501" y="84"/>
                      <a:pt x="513" y="67"/>
                      <a:pt x="534" y="67"/>
                    </a:cubicBezTo>
                    <a:cubicBezTo>
                      <a:pt x="570" y="67"/>
                      <a:pt x="632" y="138"/>
                      <a:pt x="632" y="225"/>
                    </a:cubicBezTo>
                    <a:cubicBezTo>
                      <a:pt x="632" y="304"/>
                      <a:pt x="629" y="318"/>
                      <a:pt x="601" y="401"/>
                    </a:cubicBezTo>
                    <a:cubicBezTo>
                      <a:pt x="935" y="401"/>
                      <a:pt x="932" y="405"/>
                      <a:pt x="962" y="413"/>
                    </a:cubicBezTo>
                    <a:cubicBezTo>
                      <a:pt x="998" y="423"/>
                      <a:pt x="1002" y="454"/>
                      <a:pt x="1002" y="464"/>
                    </a:cubicBezTo>
                    <a:cubicBezTo>
                      <a:pt x="1002" y="476"/>
                      <a:pt x="1001" y="474"/>
                      <a:pt x="1001" y="48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57" name="îṣļîḑé-Freeform: Shape 29">
                <a:extLst>
                  <a:ext uri="{FF2B5EF4-FFF2-40B4-BE49-F238E27FC236}">
                    <a16:creationId xmlns:a16="http://schemas.microsoft.com/office/drawing/2014/main" id="{CBB20EC5-078D-4DB3-8C36-C0343454A995}"/>
                  </a:ext>
                </a:extLst>
              </p:cNvPr>
              <p:cNvSpPr/>
              <p:nvPr/>
            </p:nvSpPr>
            <p:spPr bwMode="auto">
              <a:xfrm>
                <a:off x="376238" y="3263900"/>
                <a:ext cx="379413" cy="376237"/>
              </a:xfrm>
              <a:custGeom>
                <a:gdLst>
                  <a:gd fmla="*/ 50 w 101" name="T0"/>
                  <a:gd fmla="*/ 0 h 100" name="T1"/>
                  <a:gd fmla="*/ 0 w 101" name="T2"/>
                  <a:gd fmla="*/ 50 h 100" name="T3"/>
                  <a:gd fmla="*/ 50 w 101" name="T4"/>
                  <a:gd fmla="*/ 100 h 100" name="T5"/>
                  <a:gd fmla="*/ 101 w 101" name="T6"/>
                  <a:gd fmla="*/ 50 h 100" name="T7"/>
                  <a:gd fmla="*/ 50 w 101" name="T8"/>
                  <a:gd fmla="*/ 0 h 100" name="T9"/>
                  <a:gd fmla="*/ 50 w 101" name="T10"/>
                  <a:gd fmla="*/ 67 h 100" name="T11"/>
                  <a:gd fmla="*/ 34 w 101" name="T12"/>
                  <a:gd fmla="*/ 50 h 100" name="T13"/>
                  <a:gd fmla="*/ 50 w 101" name="T14"/>
                  <a:gd fmla="*/ 33 h 100" name="T15"/>
                  <a:gd fmla="*/ 67 w 101" name="T16"/>
                  <a:gd fmla="*/ 50 h 100" name="T17"/>
                  <a:gd fmla="*/ 50 w 101" name="T18"/>
                  <a:gd fmla="*/ 67 h 100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100" w="100">
                    <a:moveTo>
                      <a:pt x="50" y="0"/>
                    </a:moveTo>
                    <a:cubicBezTo>
                      <a:pt x="23" y="0"/>
                      <a:pt x="0" y="22"/>
                      <a:pt x="0" y="50"/>
                    </a:cubicBezTo>
                    <a:cubicBezTo>
                      <a:pt x="0" y="77"/>
                      <a:pt x="23" y="100"/>
                      <a:pt x="50" y="100"/>
                    </a:cubicBezTo>
                    <a:cubicBezTo>
                      <a:pt x="78" y="100"/>
                      <a:pt x="101" y="77"/>
                      <a:pt x="101" y="50"/>
                    </a:cubicBezTo>
                    <a:cubicBezTo>
                      <a:pt x="101" y="22"/>
                      <a:pt x="78" y="0"/>
                      <a:pt x="50" y="0"/>
                    </a:cubicBezTo>
                    <a:close/>
                    <a:moveTo>
                      <a:pt x="50" y="67"/>
                    </a:moveTo>
                    <a:cubicBezTo>
                      <a:pt x="41" y="67"/>
                      <a:pt x="34" y="59"/>
                      <a:pt x="34" y="50"/>
                    </a:cubicBezTo>
                    <a:cubicBezTo>
                      <a:pt x="34" y="41"/>
                      <a:pt x="41" y="33"/>
                      <a:pt x="50" y="33"/>
                    </a:cubicBezTo>
                    <a:cubicBezTo>
                      <a:pt x="60" y="33"/>
                      <a:pt x="67" y="41"/>
                      <a:pt x="67" y="50"/>
                    </a:cubicBezTo>
                    <a:cubicBezTo>
                      <a:pt x="67" y="59"/>
                      <a:pt x="60" y="67"/>
                      <a:pt x="50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5" name="Group 2">
            <a:extLst>
              <a:ext uri="{FF2B5EF4-FFF2-40B4-BE49-F238E27FC236}">
                <a16:creationId xmlns:a16="http://schemas.microsoft.com/office/drawing/2014/main" id="{CAA8DEC8-3CD6-4461-B15C-7A6D0A9024A6}"/>
              </a:ext>
            </a:extLst>
          </p:cNvPr>
          <p:cNvGrpSpPr/>
          <p:nvPr/>
        </p:nvGrpSpPr>
        <p:grpSpPr>
          <a:xfrm>
            <a:off x="3002237" y="1542419"/>
            <a:ext cx="3085147" cy="3071383"/>
            <a:chOff x="3348927" y="1467938"/>
            <a:chExt cx="5421655" cy="5397472"/>
          </a:xfrm>
        </p:grpSpPr>
        <p:sp>
          <p:nvSpPr>
            <p:cNvPr id="16" name="îṣļîḑé-Freeform: Shape 30">
              <a:extLst>
                <a:ext uri="{FF2B5EF4-FFF2-40B4-BE49-F238E27FC236}">
                  <a16:creationId xmlns:a16="http://schemas.microsoft.com/office/drawing/2014/main" id="{D839F3E7-C752-497F-91F5-D2C7E368FCC2}"/>
                </a:ext>
              </a:extLst>
            </p:cNvPr>
            <p:cNvSpPr/>
            <p:nvPr/>
          </p:nvSpPr>
          <p:spPr bwMode="auto">
            <a:xfrm>
              <a:off x="3535123" y="2808629"/>
              <a:ext cx="866637" cy="866862"/>
            </a:xfrm>
            <a:custGeom>
              <a:gdLst>
                <a:gd fmla="*/ 175 w 349" name="T0"/>
                <a:gd fmla="*/ 0 h 349" name="T1"/>
                <a:gd fmla="*/ 0 w 349" name="T2"/>
                <a:gd fmla="*/ 174 h 349" name="T3"/>
                <a:gd fmla="*/ 175 w 349" name="T4"/>
                <a:gd fmla="*/ 349 h 349" name="T5"/>
                <a:gd fmla="*/ 349 w 349" name="T6"/>
                <a:gd fmla="*/ 174 h 349" name="T7"/>
                <a:gd fmla="*/ 175 w 349" name="T8"/>
                <a:gd fmla="*/ 0 h 349" name="T9"/>
                <a:gd fmla="*/ 178 w 349" name="T10"/>
                <a:gd fmla="*/ 289 h 349" name="T11"/>
                <a:gd fmla="*/ 178 w 349" name="T12"/>
                <a:gd fmla="*/ 289 h 349" name="T13"/>
                <a:gd fmla="*/ 178 w 349" name="T14"/>
                <a:gd fmla="*/ 289 h 349" name="T15"/>
                <a:gd fmla="*/ 178 w 349" name="T16"/>
                <a:gd fmla="*/ 289 h 349" name="T17"/>
                <a:gd fmla="*/ 178 w 349" name="T18"/>
                <a:gd fmla="*/ 289 h 349" name="T19"/>
                <a:gd fmla="*/ 72 w 349" name="T20"/>
                <a:gd fmla="*/ 165 h 349" name="T21"/>
                <a:gd fmla="*/ 173 w 349" name="T22"/>
                <a:gd fmla="*/ 151 h 349" name="T23"/>
                <a:gd fmla="*/ 176 w 349" name="T24"/>
                <a:gd fmla="*/ 161 h 349" name="T25"/>
                <a:gd fmla="*/ 178 w 349" name="T26"/>
                <a:gd fmla="*/ 151 h 349" name="T27"/>
                <a:gd fmla="*/ 280 w 349" name="T28"/>
                <a:gd fmla="*/ 162 h 349" name="T29"/>
                <a:gd fmla="*/ 178 w 349" name="T30"/>
                <a:gd fmla="*/ 289 h 349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49" w="349">
                  <a:moveTo>
                    <a:pt x="175" y="0"/>
                  </a:moveTo>
                  <a:cubicBezTo>
                    <a:pt x="78" y="0"/>
                    <a:pt x="0" y="78"/>
                    <a:pt x="0" y="174"/>
                  </a:cubicBezTo>
                  <a:cubicBezTo>
                    <a:pt x="0" y="271"/>
                    <a:pt x="78" y="349"/>
                    <a:pt x="175" y="349"/>
                  </a:cubicBezTo>
                  <a:cubicBezTo>
                    <a:pt x="271" y="349"/>
                    <a:pt x="349" y="271"/>
                    <a:pt x="349" y="174"/>
                  </a:cubicBezTo>
                  <a:cubicBezTo>
                    <a:pt x="349" y="78"/>
                    <a:pt x="271" y="0"/>
                    <a:pt x="175" y="0"/>
                  </a:cubicBezTo>
                  <a:close/>
                  <a:moveTo>
                    <a:pt x="178" y="289"/>
                  </a:moveTo>
                  <a:cubicBezTo>
                    <a:pt x="178" y="289"/>
                    <a:pt x="178" y="289"/>
                    <a:pt x="178" y="289"/>
                  </a:cubicBezTo>
                  <a:cubicBezTo>
                    <a:pt x="178" y="289"/>
                    <a:pt x="178" y="289"/>
                    <a:pt x="178" y="289"/>
                  </a:cubicBezTo>
                  <a:cubicBezTo>
                    <a:pt x="178" y="289"/>
                    <a:pt x="178" y="289"/>
                    <a:pt x="178" y="289"/>
                  </a:cubicBezTo>
                  <a:cubicBezTo>
                    <a:pt x="178" y="289"/>
                    <a:pt x="178" y="289"/>
                    <a:pt x="178" y="289"/>
                  </a:cubicBezTo>
                  <a:cubicBezTo>
                    <a:pt x="142" y="257"/>
                    <a:pt x="73" y="220"/>
                    <a:pt x="72" y="165"/>
                  </a:cubicBezTo>
                  <a:cubicBezTo>
                    <a:pt x="72" y="96"/>
                    <a:pt x="157" y="86"/>
                    <a:pt x="173" y="151"/>
                  </a:cubicBezTo>
                  <a:cubicBezTo>
                    <a:pt x="176" y="161"/>
                    <a:pt x="176" y="161"/>
                    <a:pt x="176" y="161"/>
                  </a:cubicBezTo>
                  <a:cubicBezTo>
                    <a:pt x="178" y="151"/>
                    <a:pt x="178" y="151"/>
                    <a:pt x="178" y="151"/>
                  </a:cubicBezTo>
                  <a:cubicBezTo>
                    <a:pt x="193" y="86"/>
                    <a:pt x="279" y="93"/>
                    <a:pt x="280" y="162"/>
                  </a:cubicBezTo>
                  <a:cubicBezTo>
                    <a:pt x="280" y="218"/>
                    <a:pt x="212" y="256"/>
                    <a:pt x="178" y="28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îṣļîḑé-Freeform: Shape 31">
              <a:extLst>
                <a:ext uri="{FF2B5EF4-FFF2-40B4-BE49-F238E27FC236}">
                  <a16:creationId xmlns:a16="http://schemas.microsoft.com/office/drawing/2014/main" id="{48ECA812-5595-4304-82AC-51A14058C723}"/>
                </a:ext>
              </a:extLst>
            </p:cNvPr>
            <p:cNvSpPr/>
            <p:nvPr/>
          </p:nvSpPr>
          <p:spPr bwMode="auto">
            <a:xfrm>
              <a:off x="4044426" y="1926703"/>
              <a:ext cx="873482" cy="873708"/>
            </a:xfrm>
            <a:custGeom>
              <a:gdLst>
                <a:gd fmla="*/ 176 w 352" name="T0"/>
                <a:gd fmla="*/ 0 h 352" name="T1"/>
                <a:gd fmla="*/ 0 w 352" name="T2"/>
                <a:gd fmla="*/ 176 h 352" name="T3"/>
                <a:gd fmla="*/ 176 w 352" name="T4"/>
                <a:gd fmla="*/ 352 h 352" name="T5"/>
                <a:gd fmla="*/ 352 w 352" name="T6"/>
                <a:gd fmla="*/ 176 h 352" name="T7"/>
                <a:gd fmla="*/ 176 w 352" name="T8"/>
                <a:gd fmla="*/ 0 h 352" name="T9"/>
                <a:gd fmla="*/ 89 w 352" name="T10"/>
                <a:gd fmla="*/ 90 h 352" name="T11"/>
                <a:gd fmla="*/ 263 w 352" name="T12"/>
                <a:gd fmla="*/ 90 h 352" name="T13"/>
                <a:gd fmla="*/ 276 w 352" name="T14"/>
                <a:gd fmla="*/ 93 h 352" name="T15"/>
                <a:gd fmla="*/ 176 w 352" name="T16"/>
                <a:gd fmla="*/ 182 h 352" name="T17"/>
                <a:gd fmla="*/ 75 w 352" name="T18"/>
                <a:gd fmla="*/ 93 h 352" name="T19"/>
                <a:gd fmla="*/ 89 w 352" name="T20"/>
                <a:gd fmla="*/ 90 h 352" name="T21"/>
                <a:gd fmla="*/ 60 w 352" name="T22"/>
                <a:gd fmla="*/ 235 h 352" name="T23"/>
                <a:gd fmla="*/ 60 w 352" name="T24"/>
                <a:gd fmla="*/ 119 h 352" name="T25"/>
                <a:gd fmla="*/ 65 w 352" name="T26"/>
                <a:gd fmla="*/ 103 h 352" name="T27"/>
                <a:gd fmla="*/ 137 w 352" name="T28"/>
                <a:gd fmla="*/ 167 h 352" name="T29"/>
                <a:gd fmla="*/ 64 w 352" name="T30"/>
                <a:gd fmla="*/ 248 h 352" name="T31"/>
                <a:gd fmla="*/ 60 w 352" name="T32"/>
                <a:gd fmla="*/ 235 h 352" name="T33"/>
                <a:gd fmla="*/ 263 w 352" name="T34"/>
                <a:gd fmla="*/ 263 h 352" name="T35"/>
                <a:gd fmla="*/ 89 w 352" name="T36"/>
                <a:gd fmla="*/ 263 h 352" name="T37"/>
                <a:gd fmla="*/ 74 w 352" name="T38"/>
                <a:gd fmla="*/ 259 h 352" name="T39"/>
                <a:gd fmla="*/ 148 w 352" name="T40"/>
                <a:gd fmla="*/ 176 h 352" name="T41"/>
                <a:gd fmla="*/ 171 w 352" name="T42"/>
                <a:gd fmla="*/ 197 h 352" name="T43"/>
                <a:gd fmla="*/ 176 w 352" name="T44"/>
                <a:gd fmla="*/ 198 h 352" name="T45"/>
                <a:gd fmla="*/ 181 w 352" name="T46"/>
                <a:gd fmla="*/ 197 h 352" name="T47"/>
                <a:gd fmla="*/ 204 w 352" name="T48"/>
                <a:gd fmla="*/ 176 h 352" name="T49"/>
                <a:gd fmla="*/ 278 w 352" name="T50"/>
                <a:gd fmla="*/ 259 h 352" name="T51"/>
                <a:gd fmla="*/ 263 w 352" name="T52"/>
                <a:gd fmla="*/ 263 h 352" name="T53"/>
                <a:gd fmla="*/ 286 w 352" name="T54"/>
                <a:gd fmla="*/ 233 h 352" name="T55"/>
                <a:gd fmla="*/ 283 w 352" name="T56"/>
                <a:gd fmla="*/ 247 h 352" name="T57"/>
                <a:gd fmla="*/ 211 w 352" name="T58"/>
                <a:gd fmla="*/ 167 h 352" name="T59"/>
                <a:gd fmla="*/ 282 w 352" name="T60"/>
                <a:gd fmla="*/ 105 h 352" name="T61"/>
                <a:gd fmla="*/ 286 w 352" name="T62"/>
                <a:gd fmla="*/ 120 h 352" name="T63"/>
                <a:gd fmla="*/ 286 w 352" name="T64"/>
                <a:gd fmla="*/ 233 h 352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352" w="352">
                  <a:moveTo>
                    <a:pt x="176" y="0"/>
                  </a:moveTo>
                  <a:cubicBezTo>
                    <a:pt x="79" y="0"/>
                    <a:pt x="0" y="79"/>
                    <a:pt x="0" y="176"/>
                  </a:cubicBezTo>
                  <a:cubicBezTo>
                    <a:pt x="0" y="273"/>
                    <a:pt x="79" y="352"/>
                    <a:pt x="176" y="352"/>
                  </a:cubicBezTo>
                  <a:cubicBezTo>
                    <a:pt x="273" y="352"/>
                    <a:pt x="352" y="273"/>
                    <a:pt x="352" y="176"/>
                  </a:cubicBezTo>
                  <a:cubicBezTo>
                    <a:pt x="352" y="79"/>
                    <a:pt x="273" y="0"/>
                    <a:pt x="176" y="0"/>
                  </a:cubicBezTo>
                  <a:close/>
                  <a:moveTo>
                    <a:pt x="89" y="90"/>
                  </a:moveTo>
                  <a:cubicBezTo>
                    <a:pt x="263" y="90"/>
                    <a:pt x="263" y="90"/>
                    <a:pt x="263" y="90"/>
                  </a:cubicBezTo>
                  <a:cubicBezTo>
                    <a:pt x="268" y="90"/>
                    <a:pt x="272" y="91"/>
                    <a:pt x="276" y="93"/>
                  </a:cubicBezTo>
                  <a:cubicBezTo>
                    <a:pt x="176" y="182"/>
                    <a:pt x="176" y="182"/>
                    <a:pt x="176" y="182"/>
                  </a:cubicBezTo>
                  <a:cubicBezTo>
                    <a:pt x="75" y="93"/>
                    <a:pt x="75" y="93"/>
                    <a:pt x="75" y="93"/>
                  </a:cubicBezTo>
                  <a:cubicBezTo>
                    <a:pt x="79" y="91"/>
                    <a:pt x="84" y="90"/>
                    <a:pt x="89" y="90"/>
                  </a:cubicBezTo>
                  <a:close/>
                  <a:moveTo>
                    <a:pt x="60" y="235"/>
                  </a:moveTo>
                  <a:cubicBezTo>
                    <a:pt x="60" y="119"/>
                    <a:pt x="60" y="119"/>
                    <a:pt x="60" y="119"/>
                  </a:cubicBezTo>
                  <a:cubicBezTo>
                    <a:pt x="60" y="113"/>
                    <a:pt x="62" y="108"/>
                    <a:pt x="65" y="103"/>
                  </a:cubicBezTo>
                  <a:cubicBezTo>
                    <a:pt x="137" y="167"/>
                    <a:pt x="137" y="167"/>
                    <a:pt x="137" y="16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62" y="244"/>
                    <a:pt x="60" y="240"/>
                    <a:pt x="60" y="235"/>
                  </a:cubicBezTo>
                  <a:close/>
                  <a:moveTo>
                    <a:pt x="263" y="263"/>
                  </a:moveTo>
                  <a:cubicBezTo>
                    <a:pt x="89" y="263"/>
                    <a:pt x="89" y="263"/>
                    <a:pt x="89" y="263"/>
                  </a:cubicBezTo>
                  <a:cubicBezTo>
                    <a:pt x="83" y="263"/>
                    <a:pt x="78" y="262"/>
                    <a:pt x="74" y="259"/>
                  </a:cubicBezTo>
                  <a:cubicBezTo>
                    <a:pt x="148" y="176"/>
                    <a:pt x="148" y="176"/>
                    <a:pt x="148" y="176"/>
                  </a:cubicBezTo>
                  <a:cubicBezTo>
                    <a:pt x="171" y="197"/>
                    <a:pt x="171" y="197"/>
                    <a:pt x="171" y="197"/>
                  </a:cubicBezTo>
                  <a:cubicBezTo>
                    <a:pt x="172" y="198"/>
                    <a:pt x="174" y="198"/>
                    <a:pt x="176" y="198"/>
                  </a:cubicBezTo>
                  <a:cubicBezTo>
                    <a:pt x="178" y="198"/>
                    <a:pt x="179" y="198"/>
                    <a:pt x="181" y="197"/>
                  </a:cubicBezTo>
                  <a:cubicBezTo>
                    <a:pt x="204" y="176"/>
                    <a:pt x="204" y="176"/>
                    <a:pt x="204" y="176"/>
                  </a:cubicBezTo>
                  <a:cubicBezTo>
                    <a:pt x="278" y="259"/>
                    <a:pt x="278" y="259"/>
                    <a:pt x="278" y="259"/>
                  </a:cubicBezTo>
                  <a:cubicBezTo>
                    <a:pt x="274" y="262"/>
                    <a:pt x="268" y="263"/>
                    <a:pt x="263" y="263"/>
                  </a:cubicBezTo>
                  <a:close/>
                  <a:moveTo>
                    <a:pt x="286" y="233"/>
                  </a:moveTo>
                  <a:cubicBezTo>
                    <a:pt x="286" y="238"/>
                    <a:pt x="285" y="243"/>
                    <a:pt x="283" y="247"/>
                  </a:cubicBezTo>
                  <a:cubicBezTo>
                    <a:pt x="211" y="167"/>
                    <a:pt x="211" y="167"/>
                    <a:pt x="211" y="167"/>
                  </a:cubicBezTo>
                  <a:cubicBezTo>
                    <a:pt x="282" y="105"/>
                    <a:pt x="282" y="105"/>
                    <a:pt x="282" y="105"/>
                  </a:cubicBezTo>
                  <a:cubicBezTo>
                    <a:pt x="285" y="109"/>
                    <a:pt x="286" y="115"/>
                    <a:pt x="286" y="120"/>
                  </a:cubicBezTo>
                  <a:lnTo>
                    <a:pt x="286" y="23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8" name="Group 32">
              <a:extLst>
                <a:ext uri="{FF2B5EF4-FFF2-40B4-BE49-F238E27FC236}">
                  <a16:creationId xmlns:a16="http://schemas.microsoft.com/office/drawing/2014/main" id="{7B03B506-143D-483D-BF08-8089C815C914}"/>
                </a:ext>
              </a:extLst>
            </p:cNvPr>
            <p:cNvGrpSpPr/>
            <p:nvPr/>
          </p:nvGrpSpPr>
          <p:grpSpPr>
            <a:xfrm>
              <a:off x="4405861" y="3685062"/>
              <a:ext cx="710558" cy="712110"/>
              <a:chOff x="4427538" y="3192463"/>
              <a:chExt cx="823913" cy="825500"/>
            </a:xfrm>
            <a:solidFill>
              <a:schemeClr val="accent5"/>
            </a:solidFill>
          </p:grpSpPr>
          <p:sp>
            <p:nvSpPr>
              <p:cNvPr id="151" name="îṣļîḑé-Oval 33">
                <a:extLst>
                  <a:ext uri="{FF2B5EF4-FFF2-40B4-BE49-F238E27FC236}">
                    <a16:creationId xmlns:a16="http://schemas.microsoft.com/office/drawing/2014/main" id="{ECE06FE0-E85D-4506-ABDC-213116D69E47}"/>
                  </a:ext>
                </a:extLst>
              </p:cNvPr>
              <p:cNvSpPr/>
              <p:nvPr/>
            </p:nvSpPr>
            <p:spPr bwMode="auto">
              <a:xfrm>
                <a:off x="4813301" y="3825875"/>
                <a:ext cx="57150" cy="571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52" name="îṣļîḑé-Rectangle 34">
                <a:extLst>
                  <a:ext uri="{FF2B5EF4-FFF2-40B4-BE49-F238E27FC236}">
                    <a16:creationId xmlns:a16="http://schemas.microsoft.com/office/drawing/2014/main" id="{2F7FF7AA-D0CD-49F7-9959-AE5539032D02}"/>
                  </a:ext>
                </a:extLst>
              </p:cNvPr>
              <p:cNvSpPr/>
              <p:nvPr/>
            </p:nvSpPr>
            <p:spPr bwMode="auto">
              <a:xfrm>
                <a:off x="4784726" y="3352800"/>
                <a:ext cx="115888" cy="158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53" name="îṣļîḑé-Freeform: Shape 35">
                <a:extLst>
                  <a:ext uri="{FF2B5EF4-FFF2-40B4-BE49-F238E27FC236}">
                    <a16:creationId xmlns:a16="http://schemas.microsoft.com/office/drawing/2014/main" id="{B7CD01D9-E956-4DA2-BF30-1F314D988879}"/>
                  </a:ext>
                </a:extLst>
              </p:cNvPr>
              <p:cNvSpPr/>
              <p:nvPr/>
            </p:nvSpPr>
            <p:spPr bwMode="auto">
              <a:xfrm>
                <a:off x="4427538" y="3192463"/>
                <a:ext cx="823913" cy="825500"/>
              </a:xfrm>
              <a:custGeom>
                <a:gdLst>
                  <a:gd fmla="*/ 143 w 286" name="T0"/>
                  <a:gd fmla="*/ 0 h 287" name="T1"/>
                  <a:gd fmla="*/ 0 w 286" name="T2"/>
                  <a:gd fmla="*/ 143 h 287" name="T3"/>
                  <a:gd fmla="*/ 143 w 286" name="T4"/>
                  <a:gd fmla="*/ 287 h 287" name="T5"/>
                  <a:gd fmla="*/ 286 w 286" name="T6"/>
                  <a:gd fmla="*/ 143 h 287" name="T7"/>
                  <a:gd fmla="*/ 143 w 286" name="T8"/>
                  <a:gd fmla="*/ 0 h 287" name="T9"/>
                  <a:gd fmla="*/ 201 w 286" name="T10"/>
                  <a:gd fmla="*/ 234 h 287" name="T11"/>
                  <a:gd fmla="*/ 187 w 286" name="T12"/>
                  <a:gd fmla="*/ 248 h 287" name="T13"/>
                  <a:gd fmla="*/ 101 w 286" name="T14"/>
                  <a:gd fmla="*/ 248 h 287" name="T15"/>
                  <a:gd fmla="*/ 87 w 286" name="T16"/>
                  <a:gd fmla="*/ 234 h 287" name="T17"/>
                  <a:gd fmla="*/ 87 w 286" name="T18"/>
                  <a:gd fmla="*/ 60 h 287" name="T19"/>
                  <a:gd fmla="*/ 101 w 286" name="T20"/>
                  <a:gd fmla="*/ 46 h 287" name="T21"/>
                  <a:gd fmla="*/ 187 w 286" name="T22"/>
                  <a:gd fmla="*/ 46 h 287" name="T23"/>
                  <a:gd fmla="*/ 201 w 286" name="T24"/>
                  <a:gd fmla="*/ 60 h 287" name="T25"/>
                  <a:gd fmla="*/ 201 w 286" name="T26"/>
                  <a:gd fmla="*/ 234 h 287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287" w="286">
                    <a:moveTo>
                      <a:pt x="143" y="0"/>
                    </a:moveTo>
                    <a:cubicBezTo>
                      <a:pt x="64" y="0"/>
                      <a:pt x="0" y="64"/>
                      <a:pt x="0" y="143"/>
                    </a:cubicBezTo>
                    <a:cubicBezTo>
                      <a:pt x="0" y="222"/>
                      <a:pt x="64" y="287"/>
                      <a:pt x="143" y="287"/>
                    </a:cubicBezTo>
                    <a:cubicBezTo>
                      <a:pt x="222" y="287"/>
                      <a:pt x="286" y="222"/>
                      <a:pt x="286" y="143"/>
                    </a:cubicBezTo>
                    <a:cubicBezTo>
                      <a:pt x="286" y="64"/>
                      <a:pt x="222" y="0"/>
                      <a:pt x="143" y="0"/>
                    </a:cubicBezTo>
                    <a:close/>
                    <a:moveTo>
                      <a:pt x="201" y="234"/>
                    </a:moveTo>
                    <a:cubicBezTo>
                      <a:pt x="201" y="242"/>
                      <a:pt x="195" y="248"/>
                      <a:pt x="187" y="248"/>
                    </a:cubicBezTo>
                    <a:cubicBezTo>
                      <a:pt x="101" y="248"/>
                      <a:pt x="101" y="248"/>
                      <a:pt x="101" y="248"/>
                    </a:cubicBezTo>
                    <a:cubicBezTo>
                      <a:pt x="93" y="248"/>
                      <a:pt x="87" y="242"/>
                      <a:pt x="87" y="234"/>
                    </a:cubicBezTo>
                    <a:cubicBezTo>
                      <a:pt x="87" y="60"/>
                      <a:pt x="87" y="60"/>
                      <a:pt x="87" y="60"/>
                    </a:cubicBezTo>
                    <a:cubicBezTo>
                      <a:pt x="87" y="52"/>
                      <a:pt x="93" y="46"/>
                      <a:pt x="101" y="46"/>
                    </a:cubicBezTo>
                    <a:cubicBezTo>
                      <a:pt x="187" y="46"/>
                      <a:pt x="187" y="46"/>
                      <a:pt x="187" y="46"/>
                    </a:cubicBezTo>
                    <a:cubicBezTo>
                      <a:pt x="195" y="46"/>
                      <a:pt x="201" y="52"/>
                      <a:pt x="201" y="60"/>
                    </a:cubicBezTo>
                    <a:lnTo>
                      <a:pt x="201" y="2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54" name="îṣļîḑé-Oval 36">
                <a:extLst>
                  <a:ext uri="{FF2B5EF4-FFF2-40B4-BE49-F238E27FC236}">
                    <a16:creationId xmlns:a16="http://schemas.microsoft.com/office/drawing/2014/main" id="{6CAAF646-2CC2-4B30-A7EB-71A35B53B509}"/>
                  </a:ext>
                </a:extLst>
              </p:cNvPr>
              <p:cNvSpPr/>
              <p:nvPr/>
            </p:nvSpPr>
            <p:spPr bwMode="auto">
              <a:xfrm>
                <a:off x="4926013" y="3351213"/>
                <a:ext cx="22225" cy="190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55" name="îṣļîḑé-Rectangle 37">
                <a:extLst>
                  <a:ext uri="{FF2B5EF4-FFF2-40B4-BE49-F238E27FC236}">
                    <a16:creationId xmlns:a16="http://schemas.microsoft.com/office/drawing/2014/main" id="{FCE315B5-FFDD-4100-B7D8-946E8826348D}"/>
                  </a:ext>
                </a:extLst>
              </p:cNvPr>
              <p:cNvSpPr/>
              <p:nvPr/>
            </p:nvSpPr>
            <p:spPr bwMode="auto">
              <a:xfrm>
                <a:off x="4710113" y="3397250"/>
                <a:ext cx="265113" cy="4000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19" name="îṣļîḑé-Freeform: Shape 38">
              <a:extLst>
                <a:ext uri="{FF2B5EF4-FFF2-40B4-BE49-F238E27FC236}">
                  <a16:creationId xmlns:a16="http://schemas.microsoft.com/office/drawing/2014/main" id="{D6B2E8EB-A335-4091-A484-95040D59003E}"/>
                </a:ext>
              </a:extLst>
            </p:cNvPr>
            <p:cNvSpPr/>
            <p:nvPr/>
          </p:nvSpPr>
          <p:spPr bwMode="auto">
            <a:xfrm>
              <a:off x="3348927" y="3794633"/>
              <a:ext cx="883066" cy="880556"/>
            </a:xfrm>
            <a:custGeom>
              <a:gdLst>
                <a:gd fmla="*/ 178 w 356" name="T0"/>
                <a:gd fmla="*/ 0 h 355" name="T1"/>
                <a:gd fmla="*/ 0 w 356" name="T2"/>
                <a:gd fmla="*/ 177 h 355" name="T3"/>
                <a:gd fmla="*/ 178 w 356" name="T4"/>
                <a:gd fmla="*/ 355 h 355" name="T5"/>
                <a:gd fmla="*/ 356 w 356" name="T6"/>
                <a:gd fmla="*/ 177 h 355" name="T7"/>
                <a:gd fmla="*/ 178 w 356" name="T8"/>
                <a:gd fmla="*/ 0 h 355" name="T9"/>
                <a:gd fmla="*/ 186 w 356" name="T10"/>
                <a:gd fmla="*/ 124 h 355" name="T11"/>
                <a:gd fmla="*/ 186 w 356" name="T12"/>
                <a:gd fmla="*/ 246 h 355" name="T13"/>
                <a:gd fmla="*/ 140 w 356" name="T14"/>
                <a:gd fmla="*/ 276 h 355" name="T15"/>
                <a:gd fmla="*/ 94 w 356" name="T16"/>
                <a:gd fmla="*/ 246 h 355" name="T17"/>
                <a:gd fmla="*/ 140 w 356" name="T18"/>
                <a:gd fmla="*/ 215 h 355" name="T19"/>
                <a:gd fmla="*/ 170 w 356" name="T20"/>
                <a:gd fmla="*/ 223 h 355" name="T21"/>
                <a:gd fmla="*/ 170 w 356" name="T22"/>
                <a:gd fmla="*/ 78 h 355" name="T23"/>
                <a:gd fmla="*/ 186 w 356" name="T24"/>
                <a:gd fmla="*/ 78 h 355" name="T25"/>
                <a:gd fmla="*/ 262 w 356" name="T26"/>
                <a:gd fmla="*/ 185 h 355" name="T27"/>
                <a:gd fmla="*/ 186 w 356" name="T28"/>
                <a:gd fmla="*/ 124 h 355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355" w="356">
                  <a:moveTo>
                    <a:pt x="178" y="0"/>
                  </a:moveTo>
                  <a:cubicBezTo>
                    <a:pt x="80" y="0"/>
                    <a:pt x="0" y="79"/>
                    <a:pt x="0" y="177"/>
                  </a:cubicBezTo>
                  <a:cubicBezTo>
                    <a:pt x="0" y="275"/>
                    <a:pt x="80" y="355"/>
                    <a:pt x="178" y="355"/>
                  </a:cubicBezTo>
                  <a:cubicBezTo>
                    <a:pt x="276" y="355"/>
                    <a:pt x="356" y="275"/>
                    <a:pt x="356" y="177"/>
                  </a:cubicBezTo>
                  <a:cubicBezTo>
                    <a:pt x="356" y="79"/>
                    <a:pt x="276" y="0"/>
                    <a:pt x="178" y="0"/>
                  </a:cubicBezTo>
                  <a:close/>
                  <a:moveTo>
                    <a:pt x="186" y="124"/>
                  </a:moveTo>
                  <a:cubicBezTo>
                    <a:pt x="186" y="246"/>
                    <a:pt x="186" y="246"/>
                    <a:pt x="186" y="246"/>
                  </a:cubicBezTo>
                  <a:cubicBezTo>
                    <a:pt x="186" y="262"/>
                    <a:pt x="165" y="276"/>
                    <a:pt x="140" y="276"/>
                  </a:cubicBezTo>
                  <a:cubicBezTo>
                    <a:pt x="115" y="276"/>
                    <a:pt x="94" y="262"/>
                    <a:pt x="94" y="246"/>
                  </a:cubicBezTo>
                  <a:cubicBezTo>
                    <a:pt x="94" y="229"/>
                    <a:pt x="115" y="215"/>
                    <a:pt x="140" y="215"/>
                  </a:cubicBezTo>
                  <a:cubicBezTo>
                    <a:pt x="152" y="215"/>
                    <a:pt x="162" y="218"/>
                    <a:pt x="170" y="223"/>
                  </a:cubicBezTo>
                  <a:cubicBezTo>
                    <a:pt x="170" y="78"/>
                    <a:pt x="170" y="78"/>
                    <a:pt x="170" y="78"/>
                  </a:cubicBezTo>
                  <a:cubicBezTo>
                    <a:pt x="186" y="78"/>
                    <a:pt x="186" y="78"/>
                    <a:pt x="186" y="78"/>
                  </a:cubicBezTo>
                  <a:cubicBezTo>
                    <a:pt x="186" y="78"/>
                    <a:pt x="252" y="78"/>
                    <a:pt x="262" y="185"/>
                  </a:cubicBezTo>
                  <a:cubicBezTo>
                    <a:pt x="246" y="162"/>
                    <a:pt x="224" y="118"/>
                    <a:pt x="186" y="1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0" name="Group 39">
              <a:extLst>
                <a:ext uri="{FF2B5EF4-FFF2-40B4-BE49-F238E27FC236}">
                  <a16:creationId xmlns:a16="http://schemas.microsoft.com/office/drawing/2014/main" id="{79176EC5-8B15-4B68-9845-6D7CE52C30FA}"/>
                </a:ext>
              </a:extLst>
            </p:cNvPr>
            <p:cNvGrpSpPr/>
            <p:nvPr/>
          </p:nvGrpSpPr>
          <p:grpSpPr>
            <a:xfrm>
              <a:off x="4349734" y="5510552"/>
              <a:ext cx="883066" cy="886034"/>
              <a:chOff x="4362451" y="5308600"/>
              <a:chExt cx="1023938" cy="1027113"/>
            </a:xfrm>
            <a:solidFill>
              <a:schemeClr val="accent3"/>
            </a:solidFill>
          </p:grpSpPr>
          <p:sp>
            <p:nvSpPr>
              <p:cNvPr id="149" name="îṣļîḑé-Freeform: Shape 40">
                <a:extLst>
                  <a:ext uri="{FF2B5EF4-FFF2-40B4-BE49-F238E27FC236}">
                    <a16:creationId xmlns:a16="http://schemas.microsoft.com/office/drawing/2014/main" id="{CCB47076-57C0-4B82-9E91-4DB1F37E259E}"/>
                  </a:ext>
                </a:extLst>
              </p:cNvPr>
              <p:cNvSpPr/>
              <p:nvPr/>
            </p:nvSpPr>
            <p:spPr bwMode="auto">
              <a:xfrm>
                <a:off x="4362451" y="5308600"/>
                <a:ext cx="1023938" cy="1027113"/>
              </a:xfrm>
              <a:custGeom>
                <a:gdLst>
                  <a:gd fmla="*/ 178 w 356" name="T0"/>
                  <a:gd fmla="*/ 0 h 357" name="T1"/>
                  <a:gd fmla="*/ 0 w 356" name="T2"/>
                  <a:gd fmla="*/ 179 h 357" name="T3"/>
                  <a:gd fmla="*/ 178 w 356" name="T4"/>
                  <a:gd fmla="*/ 357 h 357" name="T5"/>
                  <a:gd fmla="*/ 356 w 356" name="T6"/>
                  <a:gd fmla="*/ 179 h 357" name="T7"/>
                  <a:gd fmla="*/ 178 w 356" name="T8"/>
                  <a:gd fmla="*/ 0 h 357" name="T9"/>
                  <a:gd fmla="*/ 276 w 356" name="T10"/>
                  <a:gd fmla="*/ 268 h 357" name="T11"/>
                  <a:gd fmla="*/ 80 w 356" name="T12"/>
                  <a:gd fmla="*/ 268 h 357" name="T13"/>
                  <a:gd fmla="*/ 80 w 356" name="T14"/>
                  <a:gd fmla="*/ 190 h 357" name="T15"/>
                  <a:gd fmla="*/ 148 w 356" name="T16"/>
                  <a:gd fmla="*/ 190 h 357" name="T17"/>
                  <a:gd fmla="*/ 148 w 356" name="T18"/>
                  <a:gd fmla="*/ 210 h 357" name="T19"/>
                  <a:gd fmla="*/ 148 w 356" name="T20"/>
                  <a:gd fmla="*/ 224 h 357" name="T21"/>
                  <a:gd fmla="*/ 208 w 356" name="T22"/>
                  <a:gd fmla="*/ 224 h 357" name="T23"/>
                  <a:gd fmla="*/ 208 w 356" name="T24"/>
                  <a:gd fmla="*/ 224 h 357" name="T25"/>
                  <a:gd fmla="*/ 208 w 356" name="T26"/>
                  <a:gd fmla="*/ 210 h 357" name="T27"/>
                  <a:gd fmla="*/ 208 w 356" name="T28"/>
                  <a:gd fmla="*/ 190 h 357" name="T29"/>
                  <a:gd fmla="*/ 276 w 356" name="T30"/>
                  <a:gd fmla="*/ 190 h 357" name="T31"/>
                  <a:gd fmla="*/ 276 w 356" name="T32"/>
                  <a:gd fmla="*/ 268 h 357" name="T33"/>
                  <a:gd fmla="*/ 276 w 356" name="T34"/>
                  <a:gd fmla="*/ 176 h 357" name="T35"/>
                  <a:gd fmla="*/ 194 w 356" name="T36"/>
                  <a:gd fmla="*/ 176 h 357" name="T37"/>
                  <a:gd fmla="*/ 194 w 356" name="T38"/>
                  <a:gd fmla="*/ 176 h 357" name="T39"/>
                  <a:gd fmla="*/ 194 w 356" name="T40"/>
                  <a:gd fmla="*/ 176 h 357" name="T41"/>
                  <a:gd fmla="*/ 194 w 356" name="T42"/>
                  <a:gd fmla="*/ 210 h 357" name="T43"/>
                  <a:gd fmla="*/ 162 w 356" name="T44"/>
                  <a:gd fmla="*/ 210 h 357" name="T45"/>
                  <a:gd fmla="*/ 162 w 356" name="T46"/>
                  <a:gd fmla="*/ 176 h 357" name="T47"/>
                  <a:gd fmla="*/ 162 w 356" name="T48"/>
                  <a:gd fmla="*/ 176 h 357" name="T49"/>
                  <a:gd fmla="*/ 80 w 356" name="T50"/>
                  <a:gd fmla="*/ 176 h 357" name="T51"/>
                  <a:gd fmla="*/ 80 w 356" name="T52"/>
                  <a:gd fmla="*/ 121 h 357" name="T53"/>
                  <a:gd fmla="*/ 139 w 356" name="T54"/>
                  <a:gd fmla="*/ 121 h 357" name="T55"/>
                  <a:gd fmla="*/ 139 w 356" name="T56"/>
                  <a:gd fmla="*/ 121 h 357" name="T57"/>
                  <a:gd fmla="*/ 139 w 356" name="T58"/>
                  <a:gd fmla="*/ 83 h 357" name="T59"/>
                  <a:gd fmla="*/ 217 w 356" name="T60"/>
                  <a:gd fmla="*/ 83 h 357" name="T61"/>
                  <a:gd fmla="*/ 217 w 356" name="T62"/>
                  <a:gd fmla="*/ 121 h 357" name="T63"/>
                  <a:gd fmla="*/ 217 w 356" name="T64"/>
                  <a:gd fmla="*/ 121 h 357" name="T65"/>
                  <a:gd fmla="*/ 276 w 356" name="T66"/>
                  <a:gd fmla="*/ 121 h 357" name="T67"/>
                  <a:gd fmla="*/ 276 w 356" name="T68"/>
                  <a:gd fmla="*/ 176 h 357" name="T6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b="b" l="0" r="r" t="0"/>
                <a:pathLst>
                  <a:path h="357" w="356">
                    <a:moveTo>
                      <a:pt x="178" y="0"/>
                    </a:moveTo>
                    <a:cubicBezTo>
                      <a:pt x="79" y="0"/>
                      <a:pt x="0" y="80"/>
                      <a:pt x="0" y="179"/>
                    </a:cubicBezTo>
                    <a:cubicBezTo>
                      <a:pt x="0" y="277"/>
                      <a:pt x="79" y="357"/>
                      <a:pt x="178" y="357"/>
                    </a:cubicBezTo>
                    <a:cubicBezTo>
                      <a:pt x="277" y="357"/>
                      <a:pt x="356" y="277"/>
                      <a:pt x="356" y="179"/>
                    </a:cubicBezTo>
                    <a:cubicBezTo>
                      <a:pt x="356" y="80"/>
                      <a:pt x="277" y="0"/>
                      <a:pt x="178" y="0"/>
                    </a:cubicBezTo>
                    <a:close/>
                    <a:moveTo>
                      <a:pt x="276" y="268"/>
                    </a:moveTo>
                    <a:cubicBezTo>
                      <a:pt x="80" y="268"/>
                      <a:pt x="80" y="268"/>
                      <a:pt x="80" y="268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148" y="190"/>
                      <a:pt x="148" y="190"/>
                      <a:pt x="148" y="190"/>
                    </a:cubicBezTo>
                    <a:cubicBezTo>
                      <a:pt x="148" y="210"/>
                      <a:pt x="148" y="210"/>
                      <a:pt x="148" y="210"/>
                    </a:cubicBezTo>
                    <a:cubicBezTo>
                      <a:pt x="148" y="224"/>
                      <a:pt x="148" y="224"/>
                      <a:pt x="148" y="224"/>
                    </a:cubicBezTo>
                    <a:cubicBezTo>
                      <a:pt x="208" y="224"/>
                      <a:pt x="208" y="224"/>
                      <a:pt x="208" y="224"/>
                    </a:cubicBezTo>
                    <a:cubicBezTo>
                      <a:pt x="208" y="224"/>
                      <a:pt x="208" y="224"/>
                      <a:pt x="208" y="224"/>
                    </a:cubicBezTo>
                    <a:cubicBezTo>
                      <a:pt x="208" y="210"/>
                      <a:pt x="208" y="210"/>
                      <a:pt x="208" y="210"/>
                    </a:cubicBezTo>
                    <a:cubicBezTo>
                      <a:pt x="208" y="190"/>
                      <a:pt x="208" y="190"/>
                      <a:pt x="208" y="190"/>
                    </a:cubicBezTo>
                    <a:cubicBezTo>
                      <a:pt x="276" y="190"/>
                      <a:pt x="276" y="190"/>
                      <a:pt x="276" y="190"/>
                    </a:cubicBezTo>
                    <a:lnTo>
                      <a:pt x="276" y="268"/>
                    </a:lnTo>
                    <a:close/>
                    <a:moveTo>
                      <a:pt x="276" y="176"/>
                    </a:moveTo>
                    <a:cubicBezTo>
                      <a:pt x="194" y="176"/>
                      <a:pt x="194" y="176"/>
                      <a:pt x="194" y="176"/>
                    </a:cubicBezTo>
                    <a:cubicBezTo>
                      <a:pt x="194" y="176"/>
                      <a:pt x="194" y="176"/>
                      <a:pt x="194" y="176"/>
                    </a:cubicBezTo>
                    <a:cubicBezTo>
                      <a:pt x="194" y="176"/>
                      <a:pt x="194" y="176"/>
                      <a:pt x="194" y="176"/>
                    </a:cubicBezTo>
                    <a:cubicBezTo>
                      <a:pt x="194" y="210"/>
                      <a:pt x="194" y="210"/>
                      <a:pt x="194" y="210"/>
                    </a:cubicBezTo>
                    <a:cubicBezTo>
                      <a:pt x="162" y="210"/>
                      <a:pt x="162" y="210"/>
                      <a:pt x="162" y="210"/>
                    </a:cubicBezTo>
                    <a:cubicBezTo>
                      <a:pt x="162" y="176"/>
                      <a:pt x="162" y="176"/>
                      <a:pt x="162" y="176"/>
                    </a:cubicBezTo>
                    <a:cubicBezTo>
                      <a:pt x="162" y="176"/>
                      <a:pt x="162" y="176"/>
                      <a:pt x="162" y="176"/>
                    </a:cubicBezTo>
                    <a:cubicBezTo>
                      <a:pt x="80" y="176"/>
                      <a:pt x="80" y="176"/>
                      <a:pt x="80" y="176"/>
                    </a:cubicBezTo>
                    <a:cubicBezTo>
                      <a:pt x="80" y="121"/>
                      <a:pt x="80" y="121"/>
                      <a:pt x="80" y="121"/>
                    </a:cubicBezTo>
                    <a:cubicBezTo>
                      <a:pt x="139" y="121"/>
                      <a:pt x="139" y="121"/>
                      <a:pt x="139" y="121"/>
                    </a:cubicBezTo>
                    <a:cubicBezTo>
                      <a:pt x="139" y="121"/>
                      <a:pt x="139" y="121"/>
                      <a:pt x="139" y="121"/>
                    </a:cubicBezTo>
                    <a:cubicBezTo>
                      <a:pt x="139" y="83"/>
                      <a:pt x="139" y="83"/>
                      <a:pt x="139" y="83"/>
                    </a:cubicBezTo>
                    <a:cubicBezTo>
                      <a:pt x="217" y="83"/>
                      <a:pt x="217" y="83"/>
                      <a:pt x="217" y="83"/>
                    </a:cubicBezTo>
                    <a:cubicBezTo>
                      <a:pt x="217" y="121"/>
                      <a:pt x="217" y="121"/>
                      <a:pt x="217" y="121"/>
                    </a:cubicBezTo>
                    <a:cubicBezTo>
                      <a:pt x="217" y="121"/>
                      <a:pt x="217" y="121"/>
                      <a:pt x="217" y="121"/>
                    </a:cubicBezTo>
                    <a:cubicBezTo>
                      <a:pt x="276" y="121"/>
                      <a:pt x="276" y="121"/>
                      <a:pt x="276" y="121"/>
                    </a:cubicBezTo>
                    <a:lnTo>
                      <a:pt x="276" y="1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50" name="îṣļîḑé-Freeform: Shape 41">
                <a:extLst>
                  <a:ext uri="{FF2B5EF4-FFF2-40B4-BE49-F238E27FC236}">
                    <a16:creationId xmlns:a16="http://schemas.microsoft.com/office/drawing/2014/main" id="{DFD8CDF3-112E-4421-B70F-A71DD9F71103}"/>
                  </a:ext>
                </a:extLst>
              </p:cNvPr>
              <p:cNvSpPr/>
              <p:nvPr/>
            </p:nvSpPr>
            <p:spPr bwMode="auto">
              <a:xfrm>
                <a:off x="4822826" y="5618163"/>
                <a:ext cx="103188" cy="38100"/>
              </a:xfrm>
              <a:custGeom>
                <a:gdLst>
                  <a:gd fmla="*/ 0 w 65" name="T0"/>
                  <a:gd fmla="*/ 0 h 24" name="T1"/>
                  <a:gd fmla="*/ 0 w 65" name="T2"/>
                  <a:gd fmla="*/ 24 h 24" name="T3"/>
                  <a:gd fmla="*/ 0 w 65" name="T4"/>
                  <a:gd fmla="*/ 24 h 24" name="T5"/>
                  <a:gd fmla="*/ 65 w 65" name="T6"/>
                  <a:gd fmla="*/ 24 h 24" name="T7"/>
                  <a:gd fmla="*/ 65 w 65" name="T8"/>
                  <a:gd fmla="*/ 24 h 24" name="T9"/>
                  <a:gd fmla="*/ 65 w 65" name="T10"/>
                  <a:gd fmla="*/ 0 h 24" name="T11"/>
                  <a:gd fmla="*/ 0 w 65" name="T12"/>
                  <a:gd fmla="*/ 0 h 24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4" w="65">
                    <a:moveTo>
                      <a:pt x="0" y="0"/>
                    </a:moveTo>
                    <a:lnTo>
                      <a:pt x="0" y="24"/>
                    </a:lnTo>
                    <a:lnTo>
                      <a:pt x="0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21" name="îṣļîḑé-Freeform: Shape 42">
              <a:extLst>
                <a:ext uri="{FF2B5EF4-FFF2-40B4-BE49-F238E27FC236}">
                  <a16:creationId xmlns:a16="http://schemas.microsoft.com/office/drawing/2014/main" id="{3E9A68AC-3BE3-42B7-8405-CB18E486C297}"/>
                </a:ext>
              </a:extLst>
            </p:cNvPr>
            <p:cNvSpPr/>
            <p:nvPr/>
          </p:nvSpPr>
          <p:spPr bwMode="auto">
            <a:xfrm>
              <a:off x="5705136" y="3208508"/>
              <a:ext cx="694130" cy="695680"/>
            </a:xfrm>
            <a:custGeom>
              <a:gdLst>
                <a:gd fmla="*/ 140 w 280" name="T0"/>
                <a:gd fmla="*/ 0 h 280" name="T1"/>
                <a:gd fmla="*/ 0 w 280" name="T2"/>
                <a:gd fmla="*/ 140 h 280" name="T3"/>
                <a:gd fmla="*/ 140 w 280" name="T4"/>
                <a:gd fmla="*/ 280 h 280" name="T5"/>
                <a:gd fmla="*/ 280 w 280" name="T6"/>
                <a:gd fmla="*/ 140 h 280" name="T7"/>
                <a:gd fmla="*/ 140 w 280" name="T8"/>
                <a:gd fmla="*/ 0 h 280" name="T9"/>
                <a:gd fmla="*/ 185 w 280" name="T10"/>
                <a:gd fmla="*/ 69 h 280" name="T11"/>
                <a:gd fmla="*/ 211 w 280" name="T12"/>
                <a:gd fmla="*/ 95 h 280" name="T13"/>
                <a:gd fmla="*/ 185 w 280" name="T14"/>
                <a:gd fmla="*/ 122 h 280" name="T15"/>
                <a:gd fmla="*/ 174 w 280" name="T16"/>
                <a:gd fmla="*/ 119 h 280" name="T17"/>
                <a:gd fmla="*/ 158 w 280" name="T18"/>
                <a:gd fmla="*/ 95 h 280" name="T19"/>
                <a:gd fmla="*/ 185 w 280" name="T20"/>
                <a:gd fmla="*/ 69 h 280" name="T21"/>
                <a:gd fmla="*/ 141 w 280" name="T22"/>
                <a:gd fmla="*/ 96 h 280" name="T23"/>
                <a:gd fmla="*/ 167 w 280" name="T24"/>
                <a:gd fmla="*/ 123 h 280" name="T25"/>
                <a:gd fmla="*/ 141 w 280" name="T26"/>
                <a:gd fmla="*/ 149 h 280" name="T27"/>
                <a:gd fmla="*/ 115 w 280" name="T28"/>
                <a:gd fmla="*/ 123 h 280" name="T29"/>
                <a:gd fmla="*/ 141 w 280" name="T30"/>
                <a:gd fmla="*/ 96 h 280" name="T31"/>
                <a:gd fmla="*/ 95 w 280" name="T32"/>
                <a:gd fmla="*/ 69 h 280" name="T33"/>
                <a:gd fmla="*/ 121 w 280" name="T34"/>
                <a:gd fmla="*/ 95 h 280" name="T35"/>
                <a:gd fmla="*/ 121 w 280" name="T36"/>
                <a:gd fmla="*/ 97 h 280" name="T37"/>
                <a:gd fmla="*/ 109 w 280" name="T38"/>
                <a:gd fmla="*/ 118 h 280" name="T39"/>
                <a:gd fmla="*/ 95 w 280" name="T40"/>
                <a:gd fmla="*/ 122 h 280" name="T41"/>
                <a:gd fmla="*/ 68 w 280" name="T42"/>
                <a:gd fmla="*/ 95 h 280" name="T43"/>
                <a:gd fmla="*/ 95 w 280" name="T44"/>
                <a:gd fmla="*/ 69 h 280" name="T45"/>
                <a:gd fmla="*/ 90 w 280" name="T46"/>
                <a:gd fmla="*/ 193 h 280" name="T47"/>
                <a:gd fmla="*/ 52 w 280" name="T48"/>
                <a:gd fmla="*/ 186 h 280" name="T49"/>
                <a:gd fmla="*/ 50 w 280" name="T50"/>
                <a:gd fmla="*/ 185 h 280" name="T51"/>
                <a:gd fmla="*/ 50 w 280" name="T52"/>
                <a:gd fmla="*/ 185 h 280" name="T53"/>
                <a:gd fmla="*/ 50 w 280" name="T54"/>
                <a:gd fmla="*/ 157 h 280" name="T55"/>
                <a:gd fmla="*/ 84 w 280" name="T56"/>
                <a:gd fmla="*/ 124 h 280" name="T57"/>
                <a:gd fmla="*/ 106 w 280" name="T58"/>
                <a:gd fmla="*/ 124 h 280" name="T59"/>
                <a:gd fmla="*/ 108 w 280" name="T60"/>
                <a:gd fmla="*/ 124 h 280" name="T61"/>
                <a:gd fmla="*/ 118 w 280" name="T62"/>
                <a:gd fmla="*/ 146 h 280" name="T63"/>
                <a:gd fmla="*/ 90 w 280" name="T64"/>
                <a:gd fmla="*/ 185 h 280" name="T65"/>
                <a:gd fmla="*/ 90 w 280" name="T66"/>
                <a:gd fmla="*/ 193 h 280" name="T67"/>
                <a:gd fmla="*/ 186 w 280" name="T68"/>
                <a:gd fmla="*/ 212 h 280" name="T69"/>
                <a:gd fmla="*/ 186 w 280" name="T70"/>
                <a:gd fmla="*/ 212 h 280" name="T71"/>
                <a:gd fmla="*/ 184 w 280" name="T72"/>
                <a:gd fmla="*/ 213 h 280" name="T73"/>
                <a:gd fmla="*/ 144 w 280" name="T74"/>
                <a:gd fmla="*/ 220 h 280" name="T75"/>
                <a:gd fmla="*/ 98 w 280" name="T76"/>
                <a:gd fmla="*/ 213 h 280" name="T77"/>
                <a:gd fmla="*/ 96 w 280" name="T78"/>
                <a:gd fmla="*/ 212 h 280" name="T79"/>
                <a:gd fmla="*/ 96 w 280" name="T80"/>
                <a:gd fmla="*/ 212 h 280" name="T81"/>
                <a:gd fmla="*/ 96 w 280" name="T82"/>
                <a:gd fmla="*/ 185 h 280" name="T83"/>
                <a:gd fmla="*/ 130 w 280" name="T84"/>
                <a:gd fmla="*/ 151 h 280" name="T85"/>
                <a:gd fmla="*/ 152 w 280" name="T86"/>
                <a:gd fmla="*/ 151 h 280" name="T87"/>
                <a:gd fmla="*/ 186 w 280" name="T88"/>
                <a:gd fmla="*/ 185 h 280" name="T89"/>
                <a:gd fmla="*/ 186 w 280" name="T90"/>
                <a:gd fmla="*/ 212 h 280" name="T91"/>
                <a:gd fmla="*/ 230 w 280" name="T92"/>
                <a:gd fmla="*/ 185 h 280" name="T93"/>
                <a:gd fmla="*/ 230 w 280" name="T94"/>
                <a:gd fmla="*/ 185 h 280" name="T95"/>
                <a:gd fmla="*/ 228 w 280" name="T96"/>
                <a:gd fmla="*/ 186 h 280" name="T97"/>
                <a:gd fmla="*/ 192 w 280" name="T98"/>
                <a:gd fmla="*/ 193 h 280" name="T99"/>
                <a:gd fmla="*/ 192 w 280" name="T100"/>
                <a:gd fmla="*/ 185 h 280" name="T101"/>
                <a:gd fmla="*/ 164 w 280" name="T102"/>
                <a:gd fmla="*/ 146 h 280" name="T103"/>
                <a:gd fmla="*/ 174 w 280" name="T104"/>
                <a:gd fmla="*/ 124 h 280" name="T105"/>
                <a:gd fmla="*/ 196 w 280" name="T106"/>
                <a:gd fmla="*/ 124 h 280" name="T107"/>
                <a:gd fmla="*/ 230 w 280" name="T108"/>
                <a:gd fmla="*/ 157 h 280" name="T109"/>
                <a:gd fmla="*/ 230 w 280" name="T110"/>
                <a:gd fmla="*/ 185 h 280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280" w="280">
                  <a:moveTo>
                    <a:pt x="140" y="0"/>
                  </a:moveTo>
                  <a:cubicBezTo>
                    <a:pt x="62" y="0"/>
                    <a:pt x="0" y="62"/>
                    <a:pt x="0" y="140"/>
                  </a:cubicBezTo>
                  <a:cubicBezTo>
                    <a:pt x="0" y="217"/>
                    <a:pt x="62" y="280"/>
                    <a:pt x="140" y="280"/>
                  </a:cubicBezTo>
                  <a:cubicBezTo>
                    <a:pt x="217" y="280"/>
                    <a:pt x="280" y="217"/>
                    <a:pt x="280" y="140"/>
                  </a:cubicBezTo>
                  <a:cubicBezTo>
                    <a:pt x="280" y="62"/>
                    <a:pt x="217" y="0"/>
                    <a:pt x="140" y="0"/>
                  </a:cubicBezTo>
                  <a:close/>
                  <a:moveTo>
                    <a:pt x="185" y="69"/>
                  </a:moveTo>
                  <a:cubicBezTo>
                    <a:pt x="199" y="69"/>
                    <a:pt x="211" y="81"/>
                    <a:pt x="211" y="95"/>
                  </a:cubicBezTo>
                  <a:cubicBezTo>
                    <a:pt x="211" y="110"/>
                    <a:pt x="199" y="122"/>
                    <a:pt x="185" y="122"/>
                  </a:cubicBezTo>
                  <a:cubicBezTo>
                    <a:pt x="181" y="122"/>
                    <a:pt x="177" y="121"/>
                    <a:pt x="174" y="119"/>
                  </a:cubicBezTo>
                  <a:cubicBezTo>
                    <a:pt x="173" y="109"/>
                    <a:pt x="167" y="100"/>
                    <a:pt x="158" y="95"/>
                  </a:cubicBezTo>
                  <a:cubicBezTo>
                    <a:pt x="159" y="81"/>
                    <a:pt x="170" y="69"/>
                    <a:pt x="185" y="69"/>
                  </a:cubicBezTo>
                  <a:close/>
                  <a:moveTo>
                    <a:pt x="141" y="96"/>
                  </a:moveTo>
                  <a:cubicBezTo>
                    <a:pt x="156" y="96"/>
                    <a:pt x="167" y="108"/>
                    <a:pt x="167" y="123"/>
                  </a:cubicBezTo>
                  <a:cubicBezTo>
                    <a:pt x="167" y="137"/>
                    <a:pt x="156" y="149"/>
                    <a:pt x="141" y="149"/>
                  </a:cubicBezTo>
                  <a:cubicBezTo>
                    <a:pt x="127" y="149"/>
                    <a:pt x="115" y="137"/>
                    <a:pt x="115" y="123"/>
                  </a:cubicBezTo>
                  <a:cubicBezTo>
                    <a:pt x="115" y="108"/>
                    <a:pt x="127" y="96"/>
                    <a:pt x="141" y="96"/>
                  </a:cubicBezTo>
                  <a:close/>
                  <a:moveTo>
                    <a:pt x="95" y="69"/>
                  </a:moveTo>
                  <a:cubicBezTo>
                    <a:pt x="109" y="69"/>
                    <a:pt x="121" y="81"/>
                    <a:pt x="121" y="95"/>
                  </a:cubicBezTo>
                  <a:cubicBezTo>
                    <a:pt x="121" y="96"/>
                    <a:pt x="121" y="96"/>
                    <a:pt x="121" y="97"/>
                  </a:cubicBezTo>
                  <a:cubicBezTo>
                    <a:pt x="115" y="102"/>
                    <a:pt x="110" y="109"/>
                    <a:pt x="109" y="118"/>
                  </a:cubicBezTo>
                  <a:cubicBezTo>
                    <a:pt x="105" y="120"/>
                    <a:pt x="100" y="122"/>
                    <a:pt x="95" y="122"/>
                  </a:cubicBezTo>
                  <a:cubicBezTo>
                    <a:pt x="80" y="122"/>
                    <a:pt x="68" y="110"/>
                    <a:pt x="68" y="95"/>
                  </a:cubicBezTo>
                  <a:cubicBezTo>
                    <a:pt x="68" y="81"/>
                    <a:pt x="80" y="69"/>
                    <a:pt x="95" y="69"/>
                  </a:cubicBezTo>
                  <a:close/>
                  <a:moveTo>
                    <a:pt x="90" y="193"/>
                  </a:moveTo>
                  <a:cubicBezTo>
                    <a:pt x="79" y="192"/>
                    <a:pt x="66" y="190"/>
                    <a:pt x="52" y="186"/>
                  </a:cubicBezTo>
                  <a:cubicBezTo>
                    <a:pt x="50" y="185"/>
                    <a:pt x="50" y="185"/>
                    <a:pt x="50" y="185"/>
                  </a:cubicBezTo>
                  <a:cubicBezTo>
                    <a:pt x="50" y="185"/>
                    <a:pt x="50" y="185"/>
                    <a:pt x="50" y="185"/>
                  </a:cubicBezTo>
                  <a:cubicBezTo>
                    <a:pt x="50" y="157"/>
                    <a:pt x="50" y="157"/>
                    <a:pt x="50" y="157"/>
                  </a:cubicBezTo>
                  <a:cubicBezTo>
                    <a:pt x="50" y="139"/>
                    <a:pt x="65" y="124"/>
                    <a:pt x="84" y="124"/>
                  </a:cubicBezTo>
                  <a:cubicBezTo>
                    <a:pt x="106" y="124"/>
                    <a:pt x="106" y="124"/>
                    <a:pt x="106" y="124"/>
                  </a:cubicBezTo>
                  <a:cubicBezTo>
                    <a:pt x="107" y="124"/>
                    <a:pt x="108" y="124"/>
                    <a:pt x="108" y="124"/>
                  </a:cubicBezTo>
                  <a:cubicBezTo>
                    <a:pt x="109" y="132"/>
                    <a:pt x="113" y="140"/>
                    <a:pt x="118" y="146"/>
                  </a:cubicBezTo>
                  <a:cubicBezTo>
                    <a:pt x="102" y="151"/>
                    <a:pt x="90" y="166"/>
                    <a:pt x="90" y="185"/>
                  </a:cubicBezTo>
                  <a:lnTo>
                    <a:pt x="90" y="193"/>
                  </a:lnTo>
                  <a:close/>
                  <a:moveTo>
                    <a:pt x="186" y="212"/>
                  </a:moveTo>
                  <a:cubicBezTo>
                    <a:pt x="186" y="212"/>
                    <a:pt x="186" y="212"/>
                    <a:pt x="186" y="212"/>
                  </a:cubicBezTo>
                  <a:cubicBezTo>
                    <a:pt x="184" y="213"/>
                    <a:pt x="184" y="213"/>
                    <a:pt x="184" y="213"/>
                  </a:cubicBezTo>
                  <a:cubicBezTo>
                    <a:pt x="183" y="213"/>
                    <a:pt x="169" y="220"/>
                    <a:pt x="144" y="220"/>
                  </a:cubicBezTo>
                  <a:cubicBezTo>
                    <a:pt x="131" y="220"/>
                    <a:pt x="116" y="218"/>
                    <a:pt x="98" y="213"/>
                  </a:cubicBezTo>
                  <a:cubicBezTo>
                    <a:pt x="96" y="212"/>
                    <a:pt x="96" y="212"/>
                    <a:pt x="96" y="212"/>
                  </a:cubicBezTo>
                  <a:cubicBezTo>
                    <a:pt x="96" y="212"/>
                    <a:pt x="96" y="212"/>
                    <a:pt x="96" y="212"/>
                  </a:cubicBezTo>
                  <a:cubicBezTo>
                    <a:pt x="96" y="185"/>
                    <a:pt x="96" y="185"/>
                    <a:pt x="96" y="185"/>
                  </a:cubicBezTo>
                  <a:cubicBezTo>
                    <a:pt x="96" y="166"/>
                    <a:pt x="111" y="151"/>
                    <a:pt x="130" y="151"/>
                  </a:cubicBezTo>
                  <a:cubicBezTo>
                    <a:pt x="152" y="151"/>
                    <a:pt x="152" y="151"/>
                    <a:pt x="152" y="151"/>
                  </a:cubicBezTo>
                  <a:cubicBezTo>
                    <a:pt x="171" y="151"/>
                    <a:pt x="186" y="166"/>
                    <a:pt x="186" y="185"/>
                  </a:cubicBezTo>
                  <a:lnTo>
                    <a:pt x="186" y="212"/>
                  </a:lnTo>
                  <a:close/>
                  <a:moveTo>
                    <a:pt x="230" y="185"/>
                  </a:moveTo>
                  <a:cubicBezTo>
                    <a:pt x="230" y="185"/>
                    <a:pt x="230" y="185"/>
                    <a:pt x="230" y="185"/>
                  </a:cubicBezTo>
                  <a:cubicBezTo>
                    <a:pt x="228" y="186"/>
                    <a:pt x="228" y="186"/>
                    <a:pt x="228" y="186"/>
                  </a:cubicBezTo>
                  <a:cubicBezTo>
                    <a:pt x="227" y="186"/>
                    <a:pt x="214" y="192"/>
                    <a:pt x="192" y="193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2" y="166"/>
                    <a:pt x="180" y="151"/>
                    <a:pt x="164" y="146"/>
                  </a:cubicBezTo>
                  <a:cubicBezTo>
                    <a:pt x="170" y="140"/>
                    <a:pt x="173" y="132"/>
                    <a:pt x="174" y="124"/>
                  </a:cubicBezTo>
                  <a:cubicBezTo>
                    <a:pt x="196" y="124"/>
                    <a:pt x="196" y="124"/>
                    <a:pt x="196" y="124"/>
                  </a:cubicBezTo>
                  <a:cubicBezTo>
                    <a:pt x="215" y="124"/>
                    <a:pt x="230" y="139"/>
                    <a:pt x="230" y="157"/>
                  </a:cubicBezTo>
                  <a:lnTo>
                    <a:pt x="230" y="18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2" name="Group 43">
              <a:extLst>
                <a:ext uri="{FF2B5EF4-FFF2-40B4-BE49-F238E27FC236}">
                  <a16:creationId xmlns:a16="http://schemas.microsoft.com/office/drawing/2014/main" id="{2D46BD46-BABD-4FDF-A203-B12833FDB043}"/>
                </a:ext>
              </a:extLst>
            </p:cNvPr>
            <p:cNvGrpSpPr/>
            <p:nvPr/>
          </p:nvGrpSpPr>
          <p:grpSpPr>
            <a:xfrm>
              <a:off x="6233613" y="1467938"/>
              <a:ext cx="861162" cy="861385"/>
              <a:chOff x="6546851" y="622300"/>
              <a:chExt cx="998538" cy="998538"/>
            </a:xfrm>
            <a:solidFill>
              <a:schemeClr val="accent4"/>
            </a:solidFill>
          </p:grpSpPr>
          <p:sp>
            <p:nvSpPr>
              <p:cNvPr id="147" name="îṣļîḑé-Freeform: Shape 44">
                <a:extLst>
                  <a:ext uri="{FF2B5EF4-FFF2-40B4-BE49-F238E27FC236}">
                    <a16:creationId xmlns:a16="http://schemas.microsoft.com/office/drawing/2014/main" id="{6810513F-EF39-4CA2-9FC0-30BAEFD88258}"/>
                  </a:ext>
                </a:extLst>
              </p:cNvPr>
              <p:cNvSpPr/>
              <p:nvPr/>
            </p:nvSpPr>
            <p:spPr bwMode="auto">
              <a:xfrm>
                <a:off x="6773863" y="849313"/>
                <a:ext cx="541338" cy="541338"/>
              </a:xfrm>
              <a:custGeom>
                <a:gdLst>
                  <a:gd fmla="*/ 94 w 188" name="T0"/>
                  <a:gd fmla="*/ 0 h 188" name="T1"/>
                  <a:gd fmla="*/ 0 w 188" name="T2"/>
                  <a:gd fmla="*/ 94 h 188" name="T3"/>
                  <a:gd fmla="*/ 94 w 188" name="T4"/>
                  <a:gd fmla="*/ 188 h 188" name="T5"/>
                  <a:gd fmla="*/ 188 w 188" name="T6"/>
                  <a:gd fmla="*/ 94 h 188" name="T7"/>
                  <a:gd fmla="*/ 94 w 188" name="T8"/>
                  <a:gd fmla="*/ 0 h 188" name="T9"/>
                  <a:gd fmla="*/ 138 w 188" name="T10"/>
                  <a:gd fmla="*/ 36 h 188" name="T11"/>
                  <a:gd fmla="*/ 152 w 188" name="T12"/>
                  <a:gd fmla="*/ 58 h 188" name="T13"/>
                  <a:gd fmla="*/ 138 w 188" name="T14"/>
                  <a:gd fmla="*/ 80 h 188" name="T15"/>
                  <a:gd fmla="*/ 123 w 188" name="T16"/>
                  <a:gd fmla="*/ 58 h 188" name="T17"/>
                  <a:gd fmla="*/ 138 w 188" name="T18"/>
                  <a:gd fmla="*/ 36 h 188" name="T19"/>
                  <a:gd fmla="*/ 51 w 188" name="T20"/>
                  <a:gd fmla="*/ 36 h 188" name="T21"/>
                  <a:gd fmla="*/ 65 w 188" name="T22"/>
                  <a:gd fmla="*/ 58 h 188" name="T23"/>
                  <a:gd fmla="*/ 51 w 188" name="T24"/>
                  <a:gd fmla="*/ 80 h 188" name="T25"/>
                  <a:gd fmla="*/ 36 w 188" name="T26"/>
                  <a:gd fmla="*/ 58 h 188" name="T27"/>
                  <a:gd fmla="*/ 51 w 188" name="T28"/>
                  <a:gd fmla="*/ 36 h 188" name="T29"/>
                  <a:gd fmla="*/ 94 w 188" name="T30"/>
                  <a:gd fmla="*/ 167 h 188" name="T31"/>
                  <a:gd fmla="*/ 22 w 188" name="T32"/>
                  <a:gd fmla="*/ 95 h 188" name="T33"/>
                  <a:gd fmla="*/ 94 w 188" name="T34"/>
                  <a:gd fmla="*/ 114 h 188" name="T35"/>
                  <a:gd fmla="*/ 167 w 188" name="T36"/>
                  <a:gd fmla="*/ 95 h 188" name="T37"/>
                  <a:gd fmla="*/ 94 w 188" name="T38"/>
                  <a:gd fmla="*/ 167 h 188" name="T3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88" w="188">
                    <a:moveTo>
                      <a:pt x="94" y="0"/>
                    </a:moveTo>
                    <a:cubicBezTo>
                      <a:pt x="42" y="0"/>
                      <a:pt x="0" y="42"/>
                      <a:pt x="0" y="94"/>
                    </a:cubicBezTo>
                    <a:cubicBezTo>
                      <a:pt x="0" y="146"/>
                      <a:pt x="42" y="188"/>
                      <a:pt x="94" y="188"/>
                    </a:cubicBezTo>
                    <a:cubicBezTo>
                      <a:pt x="146" y="188"/>
                      <a:pt x="188" y="146"/>
                      <a:pt x="188" y="94"/>
                    </a:cubicBezTo>
                    <a:cubicBezTo>
                      <a:pt x="188" y="42"/>
                      <a:pt x="146" y="0"/>
                      <a:pt x="94" y="0"/>
                    </a:cubicBezTo>
                    <a:close/>
                    <a:moveTo>
                      <a:pt x="138" y="36"/>
                    </a:moveTo>
                    <a:cubicBezTo>
                      <a:pt x="146" y="36"/>
                      <a:pt x="152" y="46"/>
                      <a:pt x="152" y="58"/>
                    </a:cubicBezTo>
                    <a:cubicBezTo>
                      <a:pt x="152" y="70"/>
                      <a:pt x="146" y="80"/>
                      <a:pt x="138" y="80"/>
                    </a:cubicBezTo>
                    <a:cubicBezTo>
                      <a:pt x="130" y="80"/>
                      <a:pt x="123" y="70"/>
                      <a:pt x="123" y="58"/>
                    </a:cubicBezTo>
                    <a:cubicBezTo>
                      <a:pt x="123" y="46"/>
                      <a:pt x="130" y="36"/>
                      <a:pt x="138" y="36"/>
                    </a:cubicBezTo>
                    <a:close/>
                    <a:moveTo>
                      <a:pt x="51" y="36"/>
                    </a:moveTo>
                    <a:cubicBezTo>
                      <a:pt x="59" y="36"/>
                      <a:pt x="65" y="46"/>
                      <a:pt x="65" y="58"/>
                    </a:cubicBezTo>
                    <a:cubicBezTo>
                      <a:pt x="65" y="70"/>
                      <a:pt x="59" y="80"/>
                      <a:pt x="51" y="80"/>
                    </a:cubicBezTo>
                    <a:cubicBezTo>
                      <a:pt x="43" y="80"/>
                      <a:pt x="36" y="70"/>
                      <a:pt x="36" y="58"/>
                    </a:cubicBezTo>
                    <a:cubicBezTo>
                      <a:pt x="36" y="46"/>
                      <a:pt x="43" y="36"/>
                      <a:pt x="51" y="36"/>
                    </a:cubicBezTo>
                    <a:close/>
                    <a:moveTo>
                      <a:pt x="94" y="167"/>
                    </a:moveTo>
                    <a:cubicBezTo>
                      <a:pt x="56" y="167"/>
                      <a:pt x="25" y="135"/>
                      <a:pt x="22" y="95"/>
                    </a:cubicBezTo>
                    <a:cubicBezTo>
                      <a:pt x="43" y="107"/>
                      <a:pt x="68" y="114"/>
                      <a:pt x="94" y="114"/>
                    </a:cubicBezTo>
                    <a:cubicBezTo>
                      <a:pt x="120" y="114"/>
                      <a:pt x="145" y="107"/>
                      <a:pt x="167" y="95"/>
                    </a:cubicBezTo>
                    <a:cubicBezTo>
                      <a:pt x="163" y="135"/>
                      <a:pt x="132" y="167"/>
                      <a:pt x="94" y="1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48" name="îṣļîḑé-Freeform: Shape 45">
                <a:extLst>
                  <a:ext uri="{FF2B5EF4-FFF2-40B4-BE49-F238E27FC236}">
                    <a16:creationId xmlns:a16="http://schemas.microsoft.com/office/drawing/2014/main" id="{5084A59A-6674-4CEF-9CC5-544E9ECF2270}"/>
                  </a:ext>
                </a:extLst>
              </p:cNvPr>
              <p:cNvSpPr/>
              <p:nvPr/>
            </p:nvSpPr>
            <p:spPr bwMode="auto">
              <a:xfrm>
                <a:off x="6546851" y="622300"/>
                <a:ext cx="998538" cy="998538"/>
              </a:xfrm>
              <a:custGeom>
                <a:gdLst>
                  <a:gd fmla="*/ 173 w 347" name="T0"/>
                  <a:gd fmla="*/ 0 h 347" name="T1"/>
                  <a:gd fmla="*/ 0 w 347" name="T2"/>
                  <a:gd fmla="*/ 173 h 347" name="T3"/>
                  <a:gd fmla="*/ 173 w 347" name="T4"/>
                  <a:gd fmla="*/ 347 h 347" name="T5"/>
                  <a:gd fmla="*/ 347 w 347" name="T6"/>
                  <a:gd fmla="*/ 173 h 347" name="T7"/>
                  <a:gd fmla="*/ 173 w 347" name="T8"/>
                  <a:gd fmla="*/ 0 h 347" name="T9"/>
                  <a:gd fmla="*/ 173 w 347" name="T10"/>
                  <a:gd fmla="*/ 289 h 347" name="T11"/>
                  <a:gd fmla="*/ 57 w 347" name="T12"/>
                  <a:gd fmla="*/ 173 h 347" name="T13"/>
                  <a:gd fmla="*/ 173 w 347" name="T14"/>
                  <a:gd fmla="*/ 57 h 347" name="T15"/>
                  <a:gd fmla="*/ 289 w 347" name="T16"/>
                  <a:gd fmla="*/ 173 h 347" name="T17"/>
                  <a:gd fmla="*/ 173 w 347" name="T18"/>
                  <a:gd fmla="*/ 289 h 347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47" w="347">
                    <a:moveTo>
                      <a:pt x="173" y="0"/>
                    </a:moveTo>
                    <a:cubicBezTo>
                      <a:pt x="77" y="0"/>
                      <a:pt x="0" y="77"/>
                      <a:pt x="0" y="173"/>
                    </a:cubicBezTo>
                    <a:cubicBezTo>
                      <a:pt x="0" y="269"/>
                      <a:pt x="77" y="347"/>
                      <a:pt x="173" y="347"/>
                    </a:cubicBezTo>
                    <a:cubicBezTo>
                      <a:pt x="269" y="347"/>
                      <a:pt x="347" y="269"/>
                      <a:pt x="347" y="173"/>
                    </a:cubicBezTo>
                    <a:cubicBezTo>
                      <a:pt x="347" y="77"/>
                      <a:pt x="269" y="0"/>
                      <a:pt x="173" y="0"/>
                    </a:cubicBezTo>
                    <a:close/>
                    <a:moveTo>
                      <a:pt x="173" y="289"/>
                    </a:moveTo>
                    <a:cubicBezTo>
                      <a:pt x="109" y="289"/>
                      <a:pt x="57" y="237"/>
                      <a:pt x="57" y="173"/>
                    </a:cubicBezTo>
                    <a:cubicBezTo>
                      <a:pt x="57" y="109"/>
                      <a:pt x="109" y="57"/>
                      <a:pt x="173" y="57"/>
                    </a:cubicBezTo>
                    <a:cubicBezTo>
                      <a:pt x="237" y="57"/>
                      <a:pt x="289" y="109"/>
                      <a:pt x="289" y="173"/>
                    </a:cubicBezTo>
                    <a:cubicBezTo>
                      <a:pt x="289" y="237"/>
                      <a:pt x="237" y="289"/>
                      <a:pt x="173" y="28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3" name="Group 46">
              <a:extLst>
                <a:ext uri="{FF2B5EF4-FFF2-40B4-BE49-F238E27FC236}">
                  <a16:creationId xmlns:a16="http://schemas.microsoft.com/office/drawing/2014/main" id="{C46F3405-A9B6-4BBF-9EF1-8DBD2FA283CB}"/>
                </a:ext>
              </a:extLst>
            </p:cNvPr>
            <p:cNvGrpSpPr/>
            <p:nvPr/>
          </p:nvGrpSpPr>
          <p:grpSpPr>
            <a:xfrm>
              <a:off x="6862013" y="5505074"/>
              <a:ext cx="873481" cy="873708"/>
              <a:chOff x="7275513" y="5302250"/>
              <a:chExt cx="1012825" cy="1012825"/>
            </a:xfrm>
            <a:solidFill>
              <a:schemeClr val="accent1"/>
            </a:solidFill>
          </p:grpSpPr>
          <p:sp>
            <p:nvSpPr>
              <p:cNvPr id="145" name="îṣļîḑé-Freeform: Shape 47">
                <a:extLst>
                  <a:ext uri="{FF2B5EF4-FFF2-40B4-BE49-F238E27FC236}">
                    <a16:creationId xmlns:a16="http://schemas.microsoft.com/office/drawing/2014/main" id="{CF3B64BC-6C78-451C-847B-04A38083B4C9}"/>
                  </a:ext>
                </a:extLst>
              </p:cNvPr>
              <p:cNvSpPr/>
              <p:nvPr/>
            </p:nvSpPr>
            <p:spPr bwMode="auto">
              <a:xfrm>
                <a:off x="7467601" y="5521325"/>
                <a:ext cx="608013" cy="606425"/>
              </a:xfrm>
              <a:custGeom>
                <a:gdLst>
                  <a:gd fmla="*/ 189 w 211" name="T0"/>
                  <a:gd fmla="*/ 85 h 211" name="T1"/>
                  <a:gd fmla="*/ 187 w 211" name="T2"/>
                  <a:gd fmla="*/ 64 h 211" name="T3"/>
                  <a:gd fmla="*/ 192 w 211" name="T4"/>
                  <a:gd fmla="*/ 41 h 211" name="T5"/>
                  <a:gd fmla="*/ 179 w 211" name="T6"/>
                  <a:gd fmla="*/ 31 h 211" name="T7"/>
                  <a:gd fmla="*/ 170 w 211" name="T8"/>
                  <a:gd fmla="*/ 36 h 211" name="T9"/>
                  <a:gd fmla="*/ 164 w 211" name="T10"/>
                  <a:gd fmla="*/ 34 h 211" name="T11"/>
                  <a:gd fmla="*/ 155 w 211" name="T12"/>
                  <a:gd fmla="*/ 26 h 211" name="T13"/>
                  <a:gd fmla="*/ 148 w 211" name="T14"/>
                  <a:gd fmla="*/ 20 h 211" name="T15"/>
                  <a:gd fmla="*/ 149 w 211" name="T16"/>
                  <a:gd fmla="*/ 11 h 211" name="T17"/>
                  <a:gd fmla="*/ 125 w 211" name="T18"/>
                  <a:gd fmla="*/ 5 h 211" name="T19"/>
                  <a:gd fmla="*/ 106 w 211" name="T20"/>
                  <a:gd fmla="*/ 1 h 211" name="T21"/>
                  <a:gd fmla="*/ 89 w 211" name="T22"/>
                  <a:gd fmla="*/ 2 h 211" name="T23"/>
                  <a:gd fmla="*/ 88 w 211" name="T24"/>
                  <a:gd fmla="*/ 7 h 211" name="T25"/>
                  <a:gd fmla="*/ 99 w 211" name="T26"/>
                  <a:gd fmla="*/ 3 h 211" name="T27"/>
                  <a:gd fmla="*/ 101 w 211" name="T28"/>
                  <a:gd fmla="*/ 13 h 211" name="T29"/>
                  <a:gd fmla="*/ 83 w 211" name="T30"/>
                  <a:gd fmla="*/ 23 h 211" name="T31"/>
                  <a:gd fmla="*/ 87 w 211" name="T32"/>
                  <a:gd fmla="*/ 31 h 211" name="T33"/>
                  <a:gd fmla="*/ 96 w 211" name="T34"/>
                  <a:gd fmla="*/ 25 h 211" name="T35"/>
                  <a:gd fmla="*/ 108 w 211" name="T36"/>
                  <a:gd fmla="*/ 30 h 211" name="T37"/>
                  <a:gd fmla="*/ 118 w 211" name="T38"/>
                  <a:gd fmla="*/ 29 h 211" name="T39"/>
                  <a:gd fmla="*/ 130 w 211" name="T40"/>
                  <a:gd fmla="*/ 32 h 211" name="T41"/>
                  <a:gd fmla="*/ 128 w 211" name="T42"/>
                  <a:gd fmla="*/ 37 h 211" name="T43"/>
                  <a:gd fmla="*/ 116 w 211" name="T44"/>
                  <a:gd fmla="*/ 43 h 211" name="T45"/>
                  <a:gd fmla="*/ 117 w 211" name="T46"/>
                  <a:gd fmla="*/ 50 h 211" name="T47"/>
                  <a:gd fmla="*/ 113 w 211" name="T48"/>
                  <a:gd fmla="*/ 58 h 211" name="T49"/>
                  <a:gd fmla="*/ 110 w 211" name="T50"/>
                  <a:gd fmla="*/ 91 h 211" name="T51"/>
                  <a:gd fmla="*/ 104 w 211" name="T52"/>
                  <a:gd fmla="*/ 97 h 211" name="T53"/>
                  <a:gd fmla="*/ 88 w 211" name="T54"/>
                  <a:gd fmla="*/ 77 h 211" name="T55"/>
                  <a:gd fmla="*/ 57 w 211" name="T56"/>
                  <a:gd fmla="*/ 83 h 211" name="T57"/>
                  <a:gd fmla="*/ 73 w 211" name="T58"/>
                  <a:gd fmla="*/ 89 h 211" name="T59"/>
                  <a:gd fmla="*/ 75 w 211" name="T60"/>
                  <a:gd fmla="*/ 94 h 211" name="T61"/>
                  <a:gd fmla="*/ 63 w 211" name="T62"/>
                  <a:gd fmla="*/ 97 h 211" name="T63"/>
                  <a:gd fmla="*/ 62 w 211" name="T64"/>
                  <a:gd fmla="*/ 105 h 211" name="T65"/>
                  <a:gd fmla="*/ 70 w 211" name="T66"/>
                  <a:gd fmla="*/ 110 h 211" name="T67"/>
                  <a:gd fmla="*/ 84 w 211" name="T68"/>
                  <a:gd fmla="*/ 107 h 211" name="T69"/>
                  <a:gd fmla="*/ 99 w 211" name="T70"/>
                  <a:gd fmla="*/ 114 h 211" name="T71"/>
                  <a:gd fmla="*/ 116 w 211" name="T72"/>
                  <a:gd fmla="*/ 109 h 211" name="T73"/>
                  <a:gd fmla="*/ 118 w 211" name="T74"/>
                  <a:gd fmla="*/ 131 h 211" name="T75"/>
                  <a:gd fmla="*/ 109 w 211" name="T76"/>
                  <a:gd fmla="*/ 159 h 211" name="T77"/>
                  <a:gd fmla="*/ 90 w 211" name="T78"/>
                  <a:gd fmla="*/ 189 h 211" name="T79"/>
                  <a:gd fmla="*/ 82 w 211" name="T80"/>
                  <a:gd fmla="*/ 197 h 211" name="T81"/>
                  <a:gd fmla="*/ 79 w 211" name="T82"/>
                  <a:gd fmla="*/ 181 h 211" name="T83"/>
                  <a:gd fmla="*/ 78 w 211" name="T84"/>
                  <a:gd fmla="*/ 159 h 211" name="T85"/>
                  <a:gd fmla="*/ 63 w 211" name="T86"/>
                  <a:gd fmla="*/ 132 h 211" name="T87"/>
                  <a:gd fmla="*/ 72 w 211" name="T88"/>
                  <a:gd fmla="*/ 125 h 211" name="T89"/>
                  <a:gd fmla="*/ 60 w 211" name="T90"/>
                  <a:gd fmla="*/ 115 h 211" name="T91"/>
                  <a:gd fmla="*/ 55 w 211" name="T92"/>
                  <a:gd fmla="*/ 102 h 211" name="T93"/>
                  <a:gd fmla="*/ 50 w 211" name="T94"/>
                  <a:gd fmla="*/ 89 h 211" name="T95"/>
                  <a:gd fmla="*/ 38 w 211" name="T96"/>
                  <a:gd fmla="*/ 78 h 211" name="T97"/>
                  <a:gd fmla="*/ 37 w 211" name="T98"/>
                  <a:gd fmla="*/ 91 h 211" name="T99"/>
                  <a:gd fmla="*/ 30 w 211" name="T100"/>
                  <a:gd fmla="*/ 91 h 211" name="T101"/>
                  <a:gd fmla="*/ 32 w 211" name="T102"/>
                  <a:gd fmla="*/ 52 h 211" name="T103"/>
                  <a:gd fmla="*/ 20 w 211" name="T104"/>
                  <a:gd fmla="*/ 148 h 211" name="T105"/>
                  <a:gd fmla="*/ 167 w 211" name="T106"/>
                  <a:gd fmla="*/ 185 h 211" name="T107"/>
                  <a:gd fmla="*/ 160 w 211" name="T108"/>
                  <a:gd fmla="*/ 127 h 211" name="T109"/>
                  <a:gd fmla="*/ 184 w 211" name="T110"/>
                  <a:gd fmla="*/ 133 h 211" name="T111"/>
                  <a:gd fmla="*/ 201 w 211" name="T112"/>
                  <a:gd fmla="*/ 146 h 211" name="T113"/>
                  <a:gd fmla="*/ 206 w 211" name="T114"/>
                  <a:gd fmla="*/ 109 h 211" name="T1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b="b" l="0" r="r" t="0"/>
                <a:pathLst>
                  <a:path h="211" w="211">
                    <a:moveTo>
                      <a:pt x="196" y="93"/>
                    </a:moveTo>
                    <a:cubicBezTo>
                      <a:pt x="195" y="88"/>
                      <a:pt x="194" y="87"/>
                      <a:pt x="189" y="85"/>
                    </a:cubicBezTo>
                    <a:cubicBezTo>
                      <a:pt x="183" y="84"/>
                      <a:pt x="181" y="81"/>
                      <a:pt x="183" y="76"/>
                    </a:cubicBezTo>
                    <a:cubicBezTo>
                      <a:pt x="184" y="72"/>
                      <a:pt x="186" y="68"/>
                      <a:pt x="187" y="64"/>
                    </a:cubicBezTo>
                    <a:cubicBezTo>
                      <a:pt x="189" y="61"/>
                      <a:pt x="190" y="57"/>
                      <a:pt x="189" y="52"/>
                    </a:cubicBezTo>
                    <a:cubicBezTo>
                      <a:pt x="188" y="48"/>
                      <a:pt x="189" y="44"/>
                      <a:pt x="192" y="41"/>
                    </a:cubicBezTo>
                    <a:cubicBezTo>
                      <a:pt x="189" y="37"/>
                      <a:pt x="186" y="34"/>
                      <a:pt x="182" y="30"/>
                    </a:cubicBezTo>
                    <a:cubicBezTo>
                      <a:pt x="181" y="28"/>
                      <a:pt x="180" y="29"/>
                      <a:pt x="179" y="31"/>
                    </a:cubicBezTo>
                    <a:cubicBezTo>
                      <a:pt x="179" y="32"/>
                      <a:pt x="179" y="33"/>
                      <a:pt x="179" y="33"/>
                    </a:cubicBezTo>
                    <a:cubicBezTo>
                      <a:pt x="178" y="38"/>
                      <a:pt x="174" y="39"/>
                      <a:pt x="170" y="36"/>
                    </a:cubicBezTo>
                    <a:cubicBezTo>
                      <a:pt x="170" y="36"/>
                      <a:pt x="169" y="35"/>
                      <a:pt x="168" y="35"/>
                    </a:cubicBezTo>
                    <a:cubicBezTo>
                      <a:pt x="167" y="34"/>
                      <a:pt x="165" y="34"/>
                      <a:pt x="164" y="34"/>
                    </a:cubicBezTo>
                    <a:cubicBezTo>
                      <a:pt x="160" y="35"/>
                      <a:pt x="159" y="34"/>
                      <a:pt x="159" y="30"/>
                    </a:cubicBezTo>
                    <a:cubicBezTo>
                      <a:pt x="160" y="27"/>
                      <a:pt x="159" y="25"/>
                      <a:pt x="155" y="26"/>
                    </a:cubicBezTo>
                    <a:cubicBezTo>
                      <a:pt x="154" y="26"/>
                      <a:pt x="153" y="26"/>
                      <a:pt x="152" y="26"/>
                    </a:cubicBezTo>
                    <a:cubicBezTo>
                      <a:pt x="149" y="26"/>
                      <a:pt x="147" y="23"/>
                      <a:pt x="148" y="20"/>
                    </a:cubicBezTo>
                    <a:cubicBezTo>
                      <a:pt x="148" y="18"/>
                      <a:pt x="149" y="17"/>
                      <a:pt x="149" y="15"/>
                    </a:cubicBezTo>
                    <a:cubicBezTo>
                      <a:pt x="150" y="14"/>
                      <a:pt x="150" y="12"/>
                      <a:pt x="149" y="11"/>
                    </a:cubicBezTo>
                    <a:cubicBezTo>
                      <a:pt x="147" y="9"/>
                      <a:pt x="144" y="7"/>
                      <a:pt x="141" y="5"/>
                    </a:cubicBezTo>
                    <a:cubicBezTo>
                      <a:pt x="136" y="1"/>
                      <a:pt x="130" y="4"/>
                      <a:pt x="125" y="5"/>
                    </a:cubicBezTo>
                    <a:cubicBezTo>
                      <a:pt x="124" y="9"/>
                      <a:pt x="124" y="10"/>
                      <a:pt x="119" y="9"/>
                    </a:cubicBezTo>
                    <a:cubicBezTo>
                      <a:pt x="114" y="7"/>
                      <a:pt x="110" y="5"/>
                      <a:pt x="106" y="1"/>
                    </a:cubicBezTo>
                    <a:cubicBezTo>
                      <a:pt x="106" y="0"/>
                      <a:pt x="105" y="0"/>
                      <a:pt x="104" y="0"/>
                    </a:cubicBezTo>
                    <a:cubicBezTo>
                      <a:pt x="99" y="1"/>
                      <a:pt x="94" y="1"/>
                      <a:pt x="89" y="2"/>
                    </a:cubicBezTo>
                    <a:cubicBezTo>
                      <a:pt x="88" y="2"/>
                      <a:pt x="87" y="3"/>
                      <a:pt x="87" y="4"/>
                    </a:cubicBezTo>
                    <a:cubicBezTo>
                      <a:pt x="87" y="5"/>
                      <a:pt x="87" y="6"/>
                      <a:pt x="88" y="7"/>
                    </a:cubicBezTo>
                    <a:cubicBezTo>
                      <a:pt x="90" y="7"/>
                      <a:pt x="92" y="7"/>
                      <a:pt x="93" y="6"/>
                    </a:cubicBezTo>
                    <a:cubicBezTo>
                      <a:pt x="95" y="5"/>
                      <a:pt x="97" y="4"/>
                      <a:pt x="99" y="3"/>
                    </a:cubicBezTo>
                    <a:cubicBezTo>
                      <a:pt x="102" y="2"/>
                      <a:pt x="103" y="2"/>
                      <a:pt x="104" y="5"/>
                    </a:cubicBezTo>
                    <a:cubicBezTo>
                      <a:pt x="105" y="8"/>
                      <a:pt x="104" y="11"/>
                      <a:pt x="101" y="13"/>
                    </a:cubicBezTo>
                    <a:cubicBezTo>
                      <a:pt x="98" y="15"/>
                      <a:pt x="94" y="17"/>
                      <a:pt x="90" y="19"/>
                    </a:cubicBezTo>
                    <a:cubicBezTo>
                      <a:pt x="88" y="20"/>
                      <a:pt x="85" y="22"/>
                      <a:pt x="83" y="23"/>
                    </a:cubicBezTo>
                    <a:cubicBezTo>
                      <a:pt x="81" y="25"/>
                      <a:pt x="79" y="27"/>
                      <a:pt x="81" y="30"/>
                    </a:cubicBezTo>
                    <a:cubicBezTo>
                      <a:pt x="82" y="32"/>
                      <a:pt x="85" y="31"/>
                      <a:pt x="87" y="31"/>
                    </a:cubicBezTo>
                    <a:cubicBezTo>
                      <a:pt x="89" y="30"/>
                      <a:pt x="91" y="29"/>
                      <a:pt x="93" y="28"/>
                    </a:cubicBezTo>
                    <a:cubicBezTo>
                      <a:pt x="94" y="27"/>
                      <a:pt x="95" y="26"/>
                      <a:pt x="96" y="25"/>
                    </a:cubicBezTo>
                    <a:cubicBezTo>
                      <a:pt x="98" y="24"/>
                      <a:pt x="99" y="24"/>
                      <a:pt x="100" y="27"/>
                    </a:cubicBezTo>
                    <a:cubicBezTo>
                      <a:pt x="102" y="31"/>
                      <a:pt x="105" y="32"/>
                      <a:pt x="108" y="30"/>
                    </a:cubicBezTo>
                    <a:cubicBezTo>
                      <a:pt x="110" y="29"/>
                      <a:pt x="111" y="27"/>
                      <a:pt x="113" y="26"/>
                    </a:cubicBezTo>
                    <a:cubicBezTo>
                      <a:pt x="116" y="25"/>
                      <a:pt x="118" y="26"/>
                      <a:pt x="118" y="29"/>
                    </a:cubicBezTo>
                    <a:cubicBezTo>
                      <a:pt x="119" y="33"/>
                      <a:pt x="120" y="34"/>
                      <a:pt x="124" y="33"/>
                    </a:cubicBezTo>
                    <a:cubicBezTo>
                      <a:pt x="126" y="33"/>
                      <a:pt x="128" y="33"/>
                      <a:pt x="130" y="32"/>
                    </a:cubicBezTo>
                    <a:cubicBezTo>
                      <a:pt x="130" y="33"/>
                      <a:pt x="131" y="33"/>
                      <a:pt x="131" y="33"/>
                    </a:cubicBezTo>
                    <a:cubicBezTo>
                      <a:pt x="130" y="34"/>
                      <a:pt x="130" y="36"/>
                      <a:pt x="128" y="37"/>
                    </a:cubicBezTo>
                    <a:cubicBezTo>
                      <a:pt x="127" y="39"/>
                      <a:pt x="124" y="40"/>
                      <a:pt x="122" y="41"/>
                    </a:cubicBezTo>
                    <a:cubicBezTo>
                      <a:pt x="119" y="42"/>
                      <a:pt x="116" y="43"/>
                      <a:pt x="116" y="43"/>
                    </a:cubicBezTo>
                    <a:cubicBezTo>
                      <a:pt x="116" y="43"/>
                      <a:pt x="120" y="45"/>
                      <a:pt x="118" y="46"/>
                    </a:cubicBezTo>
                    <a:cubicBezTo>
                      <a:pt x="114" y="47"/>
                      <a:pt x="108" y="53"/>
                      <a:pt x="117" y="50"/>
                    </a:cubicBezTo>
                    <a:cubicBezTo>
                      <a:pt x="118" y="50"/>
                      <a:pt x="120" y="50"/>
                      <a:pt x="122" y="49"/>
                    </a:cubicBezTo>
                    <a:cubicBezTo>
                      <a:pt x="120" y="54"/>
                      <a:pt x="116" y="56"/>
                      <a:pt x="113" y="58"/>
                    </a:cubicBezTo>
                    <a:cubicBezTo>
                      <a:pt x="102" y="64"/>
                      <a:pt x="101" y="79"/>
                      <a:pt x="107" y="86"/>
                    </a:cubicBezTo>
                    <a:cubicBezTo>
                      <a:pt x="108" y="88"/>
                      <a:pt x="109" y="89"/>
                      <a:pt x="110" y="91"/>
                    </a:cubicBezTo>
                    <a:cubicBezTo>
                      <a:pt x="111" y="93"/>
                      <a:pt x="111" y="96"/>
                      <a:pt x="109" y="97"/>
                    </a:cubicBezTo>
                    <a:cubicBezTo>
                      <a:pt x="108" y="98"/>
                      <a:pt x="105" y="97"/>
                      <a:pt x="104" y="97"/>
                    </a:cubicBezTo>
                    <a:cubicBezTo>
                      <a:pt x="101" y="94"/>
                      <a:pt x="98" y="92"/>
                      <a:pt x="96" y="89"/>
                    </a:cubicBezTo>
                    <a:cubicBezTo>
                      <a:pt x="93" y="85"/>
                      <a:pt x="91" y="81"/>
                      <a:pt x="88" y="77"/>
                    </a:cubicBezTo>
                    <a:cubicBezTo>
                      <a:pt x="78" y="66"/>
                      <a:pt x="66" y="68"/>
                      <a:pt x="57" y="77"/>
                    </a:cubicBezTo>
                    <a:cubicBezTo>
                      <a:pt x="54" y="79"/>
                      <a:pt x="55" y="81"/>
                      <a:pt x="57" y="83"/>
                    </a:cubicBezTo>
                    <a:cubicBezTo>
                      <a:pt x="58" y="83"/>
                      <a:pt x="59" y="84"/>
                      <a:pt x="60" y="84"/>
                    </a:cubicBezTo>
                    <a:cubicBezTo>
                      <a:pt x="65" y="86"/>
                      <a:pt x="69" y="88"/>
                      <a:pt x="73" y="89"/>
                    </a:cubicBezTo>
                    <a:cubicBezTo>
                      <a:pt x="74" y="90"/>
                      <a:pt x="75" y="90"/>
                      <a:pt x="76" y="91"/>
                    </a:cubicBezTo>
                    <a:cubicBezTo>
                      <a:pt x="77" y="92"/>
                      <a:pt x="77" y="93"/>
                      <a:pt x="75" y="94"/>
                    </a:cubicBezTo>
                    <a:cubicBezTo>
                      <a:pt x="74" y="95"/>
                      <a:pt x="72" y="95"/>
                      <a:pt x="71" y="95"/>
                    </a:cubicBezTo>
                    <a:cubicBezTo>
                      <a:pt x="68" y="96"/>
                      <a:pt x="65" y="96"/>
                      <a:pt x="63" y="97"/>
                    </a:cubicBezTo>
                    <a:cubicBezTo>
                      <a:pt x="61" y="98"/>
                      <a:pt x="59" y="100"/>
                      <a:pt x="59" y="101"/>
                    </a:cubicBezTo>
                    <a:cubicBezTo>
                      <a:pt x="59" y="102"/>
                      <a:pt x="61" y="104"/>
                      <a:pt x="62" y="105"/>
                    </a:cubicBezTo>
                    <a:cubicBezTo>
                      <a:pt x="63" y="106"/>
                      <a:pt x="64" y="106"/>
                      <a:pt x="65" y="107"/>
                    </a:cubicBezTo>
                    <a:cubicBezTo>
                      <a:pt x="67" y="108"/>
                      <a:pt x="69" y="109"/>
                      <a:pt x="70" y="110"/>
                    </a:cubicBezTo>
                    <a:cubicBezTo>
                      <a:pt x="72" y="113"/>
                      <a:pt x="74" y="113"/>
                      <a:pt x="76" y="112"/>
                    </a:cubicBezTo>
                    <a:cubicBezTo>
                      <a:pt x="79" y="110"/>
                      <a:pt x="81" y="109"/>
                      <a:pt x="84" y="107"/>
                    </a:cubicBezTo>
                    <a:cubicBezTo>
                      <a:pt x="87" y="105"/>
                      <a:pt x="87" y="105"/>
                      <a:pt x="89" y="108"/>
                    </a:cubicBezTo>
                    <a:cubicBezTo>
                      <a:pt x="91" y="112"/>
                      <a:pt x="94" y="115"/>
                      <a:pt x="99" y="114"/>
                    </a:cubicBezTo>
                    <a:cubicBezTo>
                      <a:pt x="102" y="114"/>
                      <a:pt x="106" y="112"/>
                      <a:pt x="109" y="111"/>
                    </a:cubicBezTo>
                    <a:cubicBezTo>
                      <a:pt x="111" y="110"/>
                      <a:pt x="113" y="109"/>
                      <a:pt x="116" y="109"/>
                    </a:cubicBezTo>
                    <a:cubicBezTo>
                      <a:pt x="121" y="108"/>
                      <a:pt x="124" y="112"/>
                      <a:pt x="124" y="118"/>
                    </a:cubicBezTo>
                    <a:cubicBezTo>
                      <a:pt x="125" y="124"/>
                      <a:pt x="122" y="128"/>
                      <a:pt x="118" y="131"/>
                    </a:cubicBezTo>
                    <a:cubicBezTo>
                      <a:pt x="114" y="135"/>
                      <a:pt x="112" y="139"/>
                      <a:pt x="114" y="145"/>
                    </a:cubicBezTo>
                    <a:cubicBezTo>
                      <a:pt x="116" y="150"/>
                      <a:pt x="114" y="155"/>
                      <a:pt x="109" y="159"/>
                    </a:cubicBezTo>
                    <a:cubicBezTo>
                      <a:pt x="106" y="162"/>
                      <a:pt x="103" y="164"/>
                      <a:pt x="99" y="167"/>
                    </a:cubicBezTo>
                    <a:cubicBezTo>
                      <a:pt x="95" y="169"/>
                      <a:pt x="89" y="184"/>
                      <a:pt x="90" y="189"/>
                    </a:cubicBezTo>
                    <a:cubicBezTo>
                      <a:pt x="90" y="190"/>
                      <a:pt x="91" y="191"/>
                      <a:pt x="90" y="192"/>
                    </a:cubicBezTo>
                    <a:cubicBezTo>
                      <a:pt x="90" y="197"/>
                      <a:pt x="87" y="196"/>
                      <a:pt x="82" y="197"/>
                    </a:cubicBezTo>
                    <a:cubicBezTo>
                      <a:pt x="79" y="198"/>
                      <a:pt x="80" y="192"/>
                      <a:pt x="79" y="189"/>
                    </a:cubicBezTo>
                    <a:cubicBezTo>
                      <a:pt x="78" y="186"/>
                      <a:pt x="78" y="183"/>
                      <a:pt x="79" y="181"/>
                    </a:cubicBezTo>
                    <a:cubicBezTo>
                      <a:pt x="79" y="178"/>
                      <a:pt x="81" y="176"/>
                      <a:pt x="81" y="173"/>
                    </a:cubicBezTo>
                    <a:cubicBezTo>
                      <a:pt x="83" y="168"/>
                      <a:pt x="82" y="163"/>
                      <a:pt x="78" y="159"/>
                    </a:cubicBezTo>
                    <a:cubicBezTo>
                      <a:pt x="76" y="158"/>
                      <a:pt x="74" y="156"/>
                      <a:pt x="73" y="154"/>
                    </a:cubicBezTo>
                    <a:cubicBezTo>
                      <a:pt x="66" y="148"/>
                      <a:pt x="63" y="141"/>
                      <a:pt x="63" y="132"/>
                    </a:cubicBezTo>
                    <a:cubicBezTo>
                      <a:pt x="63" y="128"/>
                      <a:pt x="65" y="126"/>
                      <a:pt x="69" y="126"/>
                    </a:cubicBezTo>
                    <a:cubicBezTo>
                      <a:pt x="70" y="126"/>
                      <a:pt x="71" y="125"/>
                      <a:pt x="72" y="125"/>
                    </a:cubicBezTo>
                    <a:cubicBezTo>
                      <a:pt x="71" y="122"/>
                      <a:pt x="70" y="120"/>
                      <a:pt x="66" y="120"/>
                    </a:cubicBezTo>
                    <a:cubicBezTo>
                      <a:pt x="63" y="120"/>
                      <a:pt x="61" y="118"/>
                      <a:pt x="60" y="115"/>
                    </a:cubicBezTo>
                    <a:cubicBezTo>
                      <a:pt x="59" y="114"/>
                      <a:pt x="59" y="112"/>
                      <a:pt x="59" y="111"/>
                    </a:cubicBezTo>
                    <a:cubicBezTo>
                      <a:pt x="57" y="108"/>
                      <a:pt x="57" y="104"/>
                      <a:pt x="55" y="102"/>
                    </a:cubicBezTo>
                    <a:cubicBezTo>
                      <a:pt x="53" y="99"/>
                      <a:pt x="52" y="97"/>
                      <a:pt x="52" y="94"/>
                    </a:cubicBezTo>
                    <a:cubicBezTo>
                      <a:pt x="52" y="92"/>
                      <a:pt x="51" y="91"/>
                      <a:pt x="50" y="89"/>
                    </a:cubicBezTo>
                    <a:cubicBezTo>
                      <a:pt x="47" y="87"/>
                      <a:pt x="45" y="84"/>
                      <a:pt x="42" y="82"/>
                    </a:cubicBezTo>
                    <a:cubicBezTo>
                      <a:pt x="41" y="81"/>
                      <a:pt x="40" y="80"/>
                      <a:pt x="38" y="78"/>
                    </a:cubicBezTo>
                    <a:cubicBezTo>
                      <a:pt x="38" y="81"/>
                      <a:pt x="38" y="83"/>
                      <a:pt x="38" y="84"/>
                    </a:cubicBezTo>
                    <a:cubicBezTo>
                      <a:pt x="38" y="86"/>
                      <a:pt x="38" y="89"/>
                      <a:pt x="37" y="91"/>
                    </a:cubicBezTo>
                    <a:cubicBezTo>
                      <a:pt x="37" y="92"/>
                      <a:pt x="35" y="94"/>
                      <a:pt x="34" y="94"/>
                    </a:cubicBezTo>
                    <a:cubicBezTo>
                      <a:pt x="33" y="94"/>
                      <a:pt x="31" y="92"/>
                      <a:pt x="30" y="91"/>
                    </a:cubicBezTo>
                    <a:cubicBezTo>
                      <a:pt x="30" y="89"/>
                      <a:pt x="30" y="86"/>
                      <a:pt x="30" y="84"/>
                    </a:cubicBezTo>
                    <a:cubicBezTo>
                      <a:pt x="32" y="73"/>
                      <a:pt x="33" y="62"/>
                      <a:pt x="32" y="52"/>
                    </a:cubicBezTo>
                    <a:cubicBezTo>
                      <a:pt x="32" y="48"/>
                      <a:pt x="31" y="44"/>
                      <a:pt x="30" y="39"/>
                    </a:cubicBezTo>
                    <a:cubicBezTo>
                      <a:pt x="10" y="64"/>
                      <a:pt x="0" y="108"/>
                      <a:pt x="20" y="148"/>
                    </a:cubicBezTo>
                    <a:cubicBezTo>
                      <a:pt x="42" y="190"/>
                      <a:pt x="89" y="211"/>
                      <a:pt x="135" y="199"/>
                    </a:cubicBezTo>
                    <a:cubicBezTo>
                      <a:pt x="147" y="196"/>
                      <a:pt x="158" y="191"/>
                      <a:pt x="167" y="185"/>
                    </a:cubicBezTo>
                    <a:cubicBezTo>
                      <a:pt x="162" y="183"/>
                      <a:pt x="155" y="180"/>
                      <a:pt x="154" y="161"/>
                    </a:cubicBezTo>
                    <a:cubicBezTo>
                      <a:pt x="153" y="133"/>
                      <a:pt x="157" y="127"/>
                      <a:pt x="160" y="127"/>
                    </a:cubicBezTo>
                    <a:cubicBezTo>
                      <a:pt x="162" y="127"/>
                      <a:pt x="164" y="126"/>
                      <a:pt x="172" y="134"/>
                    </a:cubicBezTo>
                    <a:cubicBezTo>
                      <a:pt x="179" y="143"/>
                      <a:pt x="183" y="139"/>
                      <a:pt x="184" y="133"/>
                    </a:cubicBezTo>
                    <a:cubicBezTo>
                      <a:pt x="184" y="127"/>
                      <a:pt x="190" y="118"/>
                      <a:pt x="193" y="127"/>
                    </a:cubicBezTo>
                    <a:cubicBezTo>
                      <a:pt x="194" y="133"/>
                      <a:pt x="198" y="141"/>
                      <a:pt x="201" y="146"/>
                    </a:cubicBezTo>
                    <a:cubicBezTo>
                      <a:pt x="207" y="135"/>
                      <a:pt x="210" y="123"/>
                      <a:pt x="211" y="111"/>
                    </a:cubicBezTo>
                    <a:cubicBezTo>
                      <a:pt x="209" y="110"/>
                      <a:pt x="208" y="110"/>
                      <a:pt x="206" y="109"/>
                    </a:cubicBezTo>
                    <a:cubicBezTo>
                      <a:pt x="200" y="106"/>
                      <a:pt x="196" y="101"/>
                      <a:pt x="196" y="9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46" name="îṣļîḑé-Freeform: Shape 48">
                <a:extLst>
                  <a:ext uri="{FF2B5EF4-FFF2-40B4-BE49-F238E27FC236}">
                    <a16:creationId xmlns:a16="http://schemas.microsoft.com/office/drawing/2014/main" id="{B4CCBE79-0806-4206-B437-680876518E75}"/>
                  </a:ext>
                </a:extLst>
              </p:cNvPr>
              <p:cNvSpPr/>
              <p:nvPr/>
            </p:nvSpPr>
            <p:spPr bwMode="auto">
              <a:xfrm>
                <a:off x="7275513" y="5302250"/>
                <a:ext cx="1012825" cy="1012825"/>
              </a:xfrm>
              <a:custGeom>
                <a:gdLst>
                  <a:gd fmla="*/ 176 w 352" name="T0"/>
                  <a:gd fmla="*/ 0 h 352" name="T1"/>
                  <a:gd fmla="*/ 0 w 352" name="T2"/>
                  <a:gd fmla="*/ 176 h 352" name="T3"/>
                  <a:gd fmla="*/ 176 w 352" name="T4"/>
                  <a:gd fmla="*/ 352 h 352" name="T5"/>
                  <a:gd fmla="*/ 352 w 352" name="T6"/>
                  <a:gd fmla="*/ 176 h 352" name="T7"/>
                  <a:gd fmla="*/ 176 w 352" name="T8"/>
                  <a:gd fmla="*/ 0 h 352" name="T9"/>
                  <a:gd fmla="*/ 258 w 352" name="T10"/>
                  <a:gd fmla="*/ 261 h 352" name="T11"/>
                  <a:gd fmla="*/ 188 w 352" name="T12"/>
                  <a:gd fmla="*/ 294 h 352" name="T13"/>
                  <a:gd fmla="*/ 96 w 352" name="T14"/>
                  <a:gd fmla="*/ 263 h 352" name="T15"/>
                  <a:gd fmla="*/ 59 w 352" name="T16"/>
                  <a:gd fmla="*/ 189 h 352" name="T17"/>
                  <a:gd fmla="*/ 157 w 352" name="T18"/>
                  <a:gd fmla="*/ 60 h 352" name="T19"/>
                  <a:gd fmla="*/ 175 w 352" name="T20"/>
                  <a:gd fmla="*/ 58 h 352" name="T21"/>
                  <a:gd fmla="*/ 176 w 352" name="T22"/>
                  <a:gd fmla="*/ 58 h 352" name="T23"/>
                  <a:gd fmla="*/ 196 w 352" name="T24"/>
                  <a:gd fmla="*/ 60 h 352" name="T25"/>
                  <a:gd fmla="*/ 272 w 352" name="T26"/>
                  <a:gd fmla="*/ 108 h 352" name="T27"/>
                  <a:gd fmla="*/ 293 w 352" name="T28"/>
                  <a:gd fmla="*/ 162 h 352" name="T29"/>
                  <a:gd fmla="*/ 258 w 352" name="T30"/>
                  <a:gd fmla="*/ 261 h 352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352" w="352">
                    <a:moveTo>
                      <a:pt x="176" y="0"/>
                    </a:moveTo>
                    <a:cubicBezTo>
                      <a:pt x="79" y="0"/>
                      <a:pt x="0" y="79"/>
                      <a:pt x="0" y="176"/>
                    </a:cubicBezTo>
                    <a:cubicBezTo>
                      <a:pt x="0" y="273"/>
                      <a:pt x="79" y="352"/>
                      <a:pt x="176" y="352"/>
                    </a:cubicBezTo>
                    <a:cubicBezTo>
                      <a:pt x="273" y="352"/>
                      <a:pt x="352" y="273"/>
                      <a:pt x="352" y="176"/>
                    </a:cubicBezTo>
                    <a:cubicBezTo>
                      <a:pt x="352" y="79"/>
                      <a:pt x="273" y="0"/>
                      <a:pt x="176" y="0"/>
                    </a:cubicBezTo>
                    <a:close/>
                    <a:moveTo>
                      <a:pt x="258" y="261"/>
                    </a:moveTo>
                    <a:cubicBezTo>
                      <a:pt x="238" y="280"/>
                      <a:pt x="215" y="291"/>
                      <a:pt x="188" y="294"/>
                    </a:cubicBezTo>
                    <a:cubicBezTo>
                      <a:pt x="153" y="297"/>
                      <a:pt x="122" y="287"/>
                      <a:pt x="96" y="263"/>
                    </a:cubicBezTo>
                    <a:cubicBezTo>
                      <a:pt x="75" y="243"/>
                      <a:pt x="62" y="218"/>
                      <a:pt x="59" y="189"/>
                    </a:cubicBezTo>
                    <a:cubicBezTo>
                      <a:pt x="52" y="127"/>
                      <a:pt x="96" y="69"/>
                      <a:pt x="157" y="60"/>
                    </a:cubicBezTo>
                    <a:cubicBezTo>
                      <a:pt x="163" y="59"/>
                      <a:pt x="169" y="59"/>
                      <a:pt x="175" y="58"/>
                    </a:cubicBezTo>
                    <a:cubicBezTo>
                      <a:pt x="176" y="58"/>
                      <a:pt x="176" y="58"/>
                      <a:pt x="176" y="58"/>
                    </a:cubicBezTo>
                    <a:cubicBezTo>
                      <a:pt x="183" y="59"/>
                      <a:pt x="189" y="59"/>
                      <a:pt x="196" y="60"/>
                    </a:cubicBezTo>
                    <a:cubicBezTo>
                      <a:pt x="227" y="66"/>
                      <a:pt x="253" y="82"/>
                      <a:pt x="272" y="108"/>
                    </a:cubicBezTo>
                    <a:cubicBezTo>
                      <a:pt x="283" y="124"/>
                      <a:pt x="291" y="142"/>
                      <a:pt x="293" y="162"/>
                    </a:cubicBezTo>
                    <a:cubicBezTo>
                      <a:pt x="297" y="200"/>
                      <a:pt x="286" y="234"/>
                      <a:pt x="258" y="26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24" name="îṣļîḑé-Freeform: Shape 49">
              <a:extLst>
                <a:ext uri="{FF2B5EF4-FFF2-40B4-BE49-F238E27FC236}">
                  <a16:creationId xmlns:a16="http://schemas.microsoft.com/office/drawing/2014/main" id="{71375B1C-4D80-4C22-AD4F-9C95BDC06A0A}"/>
                </a:ext>
              </a:extLst>
            </p:cNvPr>
            <p:cNvSpPr/>
            <p:nvPr/>
          </p:nvSpPr>
          <p:spPr bwMode="auto">
            <a:xfrm>
              <a:off x="7757405" y="2756590"/>
              <a:ext cx="885804" cy="883295"/>
            </a:xfrm>
            <a:custGeom>
              <a:gdLst>
                <a:gd fmla="*/ 178 w 357" name="T0"/>
                <a:gd fmla="*/ 0 h 356" name="T1"/>
                <a:gd fmla="*/ 0 w 357" name="T2"/>
                <a:gd fmla="*/ 178 h 356" name="T3"/>
                <a:gd fmla="*/ 178 w 357" name="T4"/>
                <a:gd fmla="*/ 356 h 356" name="T5"/>
                <a:gd fmla="*/ 357 w 357" name="T6"/>
                <a:gd fmla="*/ 178 h 356" name="T7"/>
                <a:gd fmla="*/ 178 w 357" name="T8"/>
                <a:gd fmla="*/ 0 h 356" name="T9"/>
                <a:gd fmla="*/ 220 w 357" name="T10"/>
                <a:gd fmla="*/ 77 h 356" name="T11"/>
                <a:gd fmla="*/ 258 w 357" name="T12"/>
                <a:gd fmla="*/ 77 h 356" name="T13"/>
                <a:gd fmla="*/ 258 w 357" name="T14"/>
                <a:gd fmla="*/ 125 h 356" name="T15"/>
                <a:gd fmla="*/ 220 w 357" name="T16"/>
                <a:gd fmla="*/ 94 h 356" name="T17"/>
                <a:gd fmla="*/ 220 w 357" name="T18"/>
                <a:gd fmla="*/ 77 h 356" name="T19"/>
                <a:gd fmla="*/ 258 w 357" name="T20"/>
                <a:gd fmla="*/ 200 h 356" name="T21"/>
                <a:gd fmla="*/ 258 w 357" name="T22"/>
                <a:gd fmla="*/ 272 h 356" name="T23"/>
                <a:gd fmla="*/ 208 w 357" name="T24"/>
                <a:gd fmla="*/ 272 h 356" name="T25"/>
                <a:gd fmla="*/ 208 w 357" name="T26"/>
                <a:gd fmla="*/ 185 h 356" name="T27"/>
                <a:gd fmla="*/ 149 w 357" name="T28"/>
                <a:gd fmla="*/ 185 h 356" name="T29"/>
                <a:gd fmla="*/ 149 w 357" name="T30"/>
                <a:gd fmla="*/ 272 h 356" name="T31"/>
                <a:gd fmla="*/ 98 w 357" name="T32"/>
                <a:gd fmla="*/ 272 h 356" name="T33"/>
                <a:gd fmla="*/ 98 w 357" name="T34"/>
                <a:gd fmla="*/ 184 h 356" name="T35"/>
                <a:gd fmla="*/ 178 w 357" name="T36"/>
                <a:gd fmla="*/ 118 h 356" name="T37"/>
                <a:gd fmla="*/ 220 w 357" name="T38"/>
                <a:gd fmla="*/ 152 h 356" name="T39"/>
                <a:gd fmla="*/ 258 w 357" name="T40"/>
                <a:gd fmla="*/ 184 h 356" name="T41"/>
                <a:gd fmla="*/ 258 w 357" name="T42"/>
                <a:gd fmla="*/ 200 h 356" name="T43"/>
                <a:gd fmla="*/ 276 w 357" name="T44"/>
                <a:gd fmla="*/ 190 h 356" name="T45"/>
                <a:gd fmla="*/ 258 w 357" name="T46"/>
                <a:gd fmla="*/ 175 h 356" name="T47"/>
                <a:gd fmla="*/ 220 w 357" name="T48"/>
                <a:gd fmla="*/ 144 h 356" name="T49"/>
                <a:gd fmla="*/ 178 w 357" name="T50"/>
                <a:gd fmla="*/ 110 h 356" name="T51"/>
                <a:gd fmla="*/ 98 w 357" name="T52"/>
                <a:gd fmla="*/ 175 h 356" name="T53"/>
                <a:gd fmla="*/ 81 w 357" name="T54"/>
                <a:gd fmla="*/ 190 h 356" name="T55"/>
                <a:gd fmla="*/ 60 w 357" name="T56"/>
                <a:gd fmla="*/ 165 h 356" name="T57"/>
                <a:gd fmla="*/ 178 w 357" name="T58"/>
                <a:gd fmla="*/ 69 h 356" name="T59"/>
                <a:gd fmla="*/ 220 w 357" name="T60"/>
                <a:gd fmla="*/ 102 h 356" name="T61"/>
                <a:gd fmla="*/ 258 w 357" name="T62"/>
                <a:gd fmla="*/ 134 h 356" name="T63"/>
                <a:gd fmla="*/ 296 w 357" name="T64"/>
                <a:gd fmla="*/ 165 h 356" name="T65"/>
                <a:gd fmla="*/ 276 w 357" name="T66"/>
                <a:gd fmla="*/ 190 h 356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356" w="357">
                  <a:moveTo>
                    <a:pt x="178" y="0"/>
                  </a:moveTo>
                  <a:cubicBezTo>
                    <a:pt x="80" y="0"/>
                    <a:pt x="0" y="80"/>
                    <a:pt x="0" y="178"/>
                  </a:cubicBezTo>
                  <a:cubicBezTo>
                    <a:pt x="0" y="277"/>
                    <a:pt x="80" y="356"/>
                    <a:pt x="178" y="356"/>
                  </a:cubicBezTo>
                  <a:cubicBezTo>
                    <a:pt x="277" y="356"/>
                    <a:pt x="357" y="277"/>
                    <a:pt x="357" y="178"/>
                  </a:cubicBezTo>
                  <a:cubicBezTo>
                    <a:pt x="357" y="80"/>
                    <a:pt x="277" y="0"/>
                    <a:pt x="178" y="0"/>
                  </a:cubicBezTo>
                  <a:close/>
                  <a:moveTo>
                    <a:pt x="220" y="77"/>
                  </a:moveTo>
                  <a:cubicBezTo>
                    <a:pt x="258" y="77"/>
                    <a:pt x="258" y="77"/>
                    <a:pt x="258" y="77"/>
                  </a:cubicBezTo>
                  <a:cubicBezTo>
                    <a:pt x="258" y="125"/>
                    <a:pt x="258" y="125"/>
                    <a:pt x="258" y="125"/>
                  </a:cubicBezTo>
                  <a:cubicBezTo>
                    <a:pt x="220" y="94"/>
                    <a:pt x="220" y="94"/>
                    <a:pt x="220" y="94"/>
                  </a:cubicBezTo>
                  <a:lnTo>
                    <a:pt x="220" y="77"/>
                  </a:lnTo>
                  <a:close/>
                  <a:moveTo>
                    <a:pt x="258" y="200"/>
                  </a:moveTo>
                  <a:cubicBezTo>
                    <a:pt x="258" y="272"/>
                    <a:pt x="258" y="272"/>
                    <a:pt x="258" y="272"/>
                  </a:cubicBezTo>
                  <a:cubicBezTo>
                    <a:pt x="208" y="272"/>
                    <a:pt x="208" y="272"/>
                    <a:pt x="208" y="272"/>
                  </a:cubicBezTo>
                  <a:cubicBezTo>
                    <a:pt x="208" y="185"/>
                    <a:pt x="208" y="185"/>
                    <a:pt x="208" y="185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9" y="272"/>
                    <a:pt x="149" y="272"/>
                    <a:pt x="149" y="272"/>
                  </a:cubicBezTo>
                  <a:cubicBezTo>
                    <a:pt x="98" y="272"/>
                    <a:pt x="98" y="272"/>
                    <a:pt x="98" y="272"/>
                  </a:cubicBezTo>
                  <a:cubicBezTo>
                    <a:pt x="98" y="184"/>
                    <a:pt x="98" y="184"/>
                    <a:pt x="98" y="184"/>
                  </a:cubicBezTo>
                  <a:cubicBezTo>
                    <a:pt x="178" y="118"/>
                    <a:pt x="178" y="118"/>
                    <a:pt x="178" y="118"/>
                  </a:cubicBezTo>
                  <a:cubicBezTo>
                    <a:pt x="220" y="152"/>
                    <a:pt x="220" y="152"/>
                    <a:pt x="220" y="152"/>
                  </a:cubicBezTo>
                  <a:cubicBezTo>
                    <a:pt x="258" y="184"/>
                    <a:pt x="258" y="184"/>
                    <a:pt x="258" y="184"/>
                  </a:cubicBezTo>
                  <a:lnTo>
                    <a:pt x="258" y="200"/>
                  </a:lnTo>
                  <a:close/>
                  <a:moveTo>
                    <a:pt x="276" y="190"/>
                  </a:moveTo>
                  <a:cubicBezTo>
                    <a:pt x="258" y="175"/>
                    <a:pt x="258" y="175"/>
                    <a:pt x="258" y="175"/>
                  </a:cubicBezTo>
                  <a:cubicBezTo>
                    <a:pt x="220" y="144"/>
                    <a:pt x="220" y="144"/>
                    <a:pt x="220" y="144"/>
                  </a:cubicBezTo>
                  <a:cubicBezTo>
                    <a:pt x="178" y="110"/>
                    <a:pt x="178" y="110"/>
                    <a:pt x="178" y="110"/>
                  </a:cubicBezTo>
                  <a:cubicBezTo>
                    <a:pt x="98" y="175"/>
                    <a:pt x="98" y="175"/>
                    <a:pt x="98" y="175"/>
                  </a:cubicBezTo>
                  <a:cubicBezTo>
                    <a:pt x="81" y="190"/>
                    <a:pt x="81" y="190"/>
                    <a:pt x="81" y="190"/>
                  </a:cubicBezTo>
                  <a:cubicBezTo>
                    <a:pt x="60" y="165"/>
                    <a:pt x="60" y="165"/>
                    <a:pt x="60" y="165"/>
                  </a:cubicBezTo>
                  <a:cubicBezTo>
                    <a:pt x="178" y="69"/>
                    <a:pt x="178" y="69"/>
                    <a:pt x="178" y="69"/>
                  </a:cubicBezTo>
                  <a:cubicBezTo>
                    <a:pt x="220" y="102"/>
                    <a:pt x="220" y="102"/>
                    <a:pt x="220" y="102"/>
                  </a:cubicBezTo>
                  <a:cubicBezTo>
                    <a:pt x="258" y="134"/>
                    <a:pt x="258" y="134"/>
                    <a:pt x="258" y="134"/>
                  </a:cubicBezTo>
                  <a:cubicBezTo>
                    <a:pt x="296" y="165"/>
                    <a:pt x="296" y="165"/>
                    <a:pt x="296" y="165"/>
                  </a:cubicBezTo>
                  <a:lnTo>
                    <a:pt x="276" y="19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5" name="Group 50">
              <a:extLst>
                <a:ext uri="{FF2B5EF4-FFF2-40B4-BE49-F238E27FC236}">
                  <a16:creationId xmlns:a16="http://schemas.microsoft.com/office/drawing/2014/main" id="{96E3EE89-BBBD-4BBE-A220-786F3C5A11B8}"/>
                </a:ext>
              </a:extLst>
            </p:cNvPr>
            <p:cNvGrpSpPr/>
            <p:nvPr/>
          </p:nvGrpSpPr>
          <p:grpSpPr>
            <a:xfrm>
              <a:off x="3606345" y="4784726"/>
              <a:ext cx="874858" cy="873704"/>
              <a:chOff x="3500438" y="4467225"/>
              <a:chExt cx="1014413" cy="1012825"/>
            </a:xfrm>
            <a:solidFill>
              <a:schemeClr val="accent4"/>
            </a:solidFill>
          </p:grpSpPr>
          <p:sp>
            <p:nvSpPr>
              <p:cNvPr id="140" name="îṣļîḑé-Oval 51">
                <a:extLst>
                  <a:ext uri="{FF2B5EF4-FFF2-40B4-BE49-F238E27FC236}">
                    <a16:creationId xmlns:a16="http://schemas.microsoft.com/office/drawing/2014/main" id="{34437AEF-9E7D-432C-9691-174ABE56DEEB}"/>
                  </a:ext>
                </a:extLst>
              </p:cNvPr>
              <p:cNvSpPr/>
              <p:nvPr/>
            </p:nvSpPr>
            <p:spPr bwMode="auto">
              <a:xfrm>
                <a:off x="4008438" y="4845050"/>
                <a:ext cx="79375" cy="825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41" name="îṣļîḑé-Freeform: Shape 52">
                <a:extLst>
                  <a:ext uri="{FF2B5EF4-FFF2-40B4-BE49-F238E27FC236}">
                    <a16:creationId xmlns:a16="http://schemas.microsoft.com/office/drawing/2014/main" id="{D116FAB5-C197-4144-BD35-A3091BBAA218}"/>
                  </a:ext>
                </a:extLst>
              </p:cNvPr>
              <p:cNvSpPr/>
              <p:nvPr/>
            </p:nvSpPr>
            <p:spPr bwMode="auto">
              <a:xfrm>
                <a:off x="4119563" y="4845050"/>
                <a:ext cx="84138" cy="82550"/>
              </a:xfrm>
              <a:custGeom>
                <a:gdLst>
                  <a:gd fmla="*/ 14 w 29" name="T0"/>
                  <a:gd fmla="*/ 29 h 29" name="T1"/>
                  <a:gd fmla="*/ 15 w 29" name="T2"/>
                  <a:gd fmla="*/ 29 h 29" name="T3"/>
                  <a:gd fmla="*/ 29 w 29" name="T4"/>
                  <a:gd fmla="*/ 14 h 29" name="T5"/>
                  <a:gd fmla="*/ 15 w 29" name="T6"/>
                  <a:gd fmla="*/ 0 h 29" name="T7"/>
                  <a:gd fmla="*/ 14 w 29" name="T8"/>
                  <a:gd fmla="*/ 0 h 29" name="T9"/>
                  <a:gd fmla="*/ 0 w 29" name="T10"/>
                  <a:gd fmla="*/ 14 h 29" name="T11"/>
                  <a:gd fmla="*/ 14 w 29" name="T12"/>
                  <a:gd fmla="*/ 29 h 2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8" w="28">
                    <a:moveTo>
                      <a:pt x="14" y="29"/>
                    </a:moveTo>
                    <a:cubicBezTo>
                      <a:pt x="15" y="29"/>
                      <a:pt x="15" y="29"/>
                      <a:pt x="15" y="29"/>
                    </a:cubicBezTo>
                    <a:cubicBezTo>
                      <a:pt x="23" y="28"/>
                      <a:pt x="29" y="22"/>
                      <a:pt x="29" y="14"/>
                    </a:cubicBezTo>
                    <a:cubicBezTo>
                      <a:pt x="29" y="7"/>
                      <a:pt x="23" y="1"/>
                      <a:pt x="15" y="0"/>
                    </a:cubicBezTo>
                    <a:cubicBezTo>
                      <a:pt x="15" y="0"/>
                      <a:pt x="15" y="0"/>
                      <a:pt x="14" y="0"/>
                    </a:cubicBezTo>
                    <a:cubicBezTo>
                      <a:pt x="7" y="0"/>
                      <a:pt x="0" y="7"/>
                      <a:pt x="0" y="14"/>
                    </a:cubicBezTo>
                    <a:cubicBezTo>
                      <a:pt x="0" y="22"/>
                      <a:pt x="7" y="29"/>
                      <a:pt x="14" y="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42" name="îṣļîḑé-Oval 53">
                <a:extLst>
                  <a:ext uri="{FF2B5EF4-FFF2-40B4-BE49-F238E27FC236}">
                    <a16:creationId xmlns:a16="http://schemas.microsoft.com/office/drawing/2014/main" id="{FE756D4A-0EE8-467F-8CAA-E8D73F8A9943}"/>
                  </a:ext>
                </a:extLst>
              </p:cNvPr>
              <p:cNvSpPr/>
              <p:nvPr/>
            </p:nvSpPr>
            <p:spPr bwMode="auto">
              <a:xfrm>
                <a:off x="4235451" y="4845050"/>
                <a:ext cx="80963" cy="825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43" name="îṣļîḑé-Oval 54">
                <a:extLst>
                  <a:ext uri="{FF2B5EF4-FFF2-40B4-BE49-F238E27FC236}">
                    <a16:creationId xmlns:a16="http://schemas.microsoft.com/office/drawing/2014/main" id="{28E1D69E-6E4C-46D2-939C-54D1879D6BC2}"/>
                  </a:ext>
                </a:extLst>
              </p:cNvPr>
              <p:cNvSpPr/>
              <p:nvPr/>
            </p:nvSpPr>
            <p:spPr bwMode="auto">
              <a:xfrm>
                <a:off x="3895726" y="4845050"/>
                <a:ext cx="80963" cy="825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44" name="îṣļîḑé-Freeform: Shape 55">
                <a:extLst>
                  <a:ext uri="{FF2B5EF4-FFF2-40B4-BE49-F238E27FC236}">
                    <a16:creationId xmlns:a16="http://schemas.microsoft.com/office/drawing/2014/main" id="{B1D2D267-67B2-48D9-B22B-484D88F5C952}"/>
                  </a:ext>
                </a:extLst>
              </p:cNvPr>
              <p:cNvSpPr/>
              <p:nvPr/>
            </p:nvSpPr>
            <p:spPr bwMode="auto">
              <a:xfrm>
                <a:off x="3500438" y="4467225"/>
                <a:ext cx="1014413" cy="1012825"/>
              </a:xfrm>
              <a:custGeom>
                <a:gdLst>
                  <a:gd fmla="*/ 176 w 352" name="T0"/>
                  <a:gd fmla="*/ 0 h 352" name="T1"/>
                  <a:gd fmla="*/ 0 w 352" name="T2"/>
                  <a:gd fmla="*/ 176 h 352" name="T3"/>
                  <a:gd fmla="*/ 176 w 352" name="T4"/>
                  <a:gd fmla="*/ 352 h 352" name="T5"/>
                  <a:gd fmla="*/ 352 w 352" name="T6"/>
                  <a:gd fmla="*/ 176 h 352" name="T7"/>
                  <a:gd fmla="*/ 176 w 352" name="T8"/>
                  <a:gd fmla="*/ 0 h 352" name="T9"/>
                  <a:gd fmla="*/ 230 w 352" name="T10"/>
                  <a:gd fmla="*/ 249 h 352" name="T11"/>
                  <a:gd fmla="*/ 102 w 352" name="T12"/>
                  <a:gd fmla="*/ 249 h 352" name="T13"/>
                  <a:gd fmla="*/ 71 w 352" name="T14"/>
                  <a:gd fmla="*/ 282 h 352" name="T15"/>
                  <a:gd fmla="*/ 71 w 352" name="T16"/>
                  <a:gd fmla="*/ 249 h 352" name="T17"/>
                  <a:gd fmla="*/ 52 w 352" name="T18"/>
                  <a:gd fmla="*/ 249 h 352" name="T19"/>
                  <a:gd fmla="*/ 52 w 352" name="T20"/>
                  <a:gd fmla="*/ 129 h 352" name="T21"/>
                  <a:gd fmla="*/ 108 w 352" name="T22"/>
                  <a:gd fmla="*/ 129 h 352" name="T23"/>
                  <a:gd fmla="*/ 108 w 352" name="T24"/>
                  <a:gd fmla="*/ 206 h 352" name="T25"/>
                  <a:gd fmla="*/ 108 w 352" name="T26"/>
                  <a:gd fmla="*/ 213 h 352" name="T27"/>
                  <a:gd fmla="*/ 114 w 352" name="T28"/>
                  <a:gd fmla="*/ 213 h 352" name="T29"/>
                  <a:gd fmla="*/ 230 w 352" name="T30"/>
                  <a:gd fmla="*/ 213 h 352" name="T31"/>
                  <a:gd fmla="*/ 230 w 352" name="T32"/>
                  <a:gd fmla="*/ 249 h 352" name="T33"/>
                  <a:gd fmla="*/ 299 w 352" name="T34"/>
                  <a:gd fmla="*/ 206 h 352" name="T35"/>
                  <a:gd fmla="*/ 279 w 352" name="T36"/>
                  <a:gd fmla="*/ 206 h 352" name="T37"/>
                  <a:gd fmla="*/ 279 w 352" name="T38"/>
                  <a:gd fmla="*/ 242 h 352" name="T39"/>
                  <a:gd fmla="*/ 247 w 352" name="T40"/>
                  <a:gd fmla="*/ 206 h 352" name="T41"/>
                  <a:gd fmla="*/ 230 w 352" name="T42"/>
                  <a:gd fmla="*/ 206 h 352" name="T43"/>
                  <a:gd fmla="*/ 115 w 352" name="T44"/>
                  <a:gd fmla="*/ 206 h 352" name="T45"/>
                  <a:gd fmla="*/ 115 w 352" name="T46"/>
                  <a:gd fmla="*/ 129 h 352" name="T47"/>
                  <a:gd fmla="*/ 115 w 352" name="T48"/>
                  <a:gd fmla="*/ 82 h 352" name="T49"/>
                  <a:gd fmla="*/ 299 w 352" name="T50"/>
                  <a:gd fmla="*/ 82 h 352" name="T51"/>
                  <a:gd fmla="*/ 299 w 352" name="T52"/>
                  <a:gd fmla="*/ 206 h 352" name="T5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352" w="352">
                    <a:moveTo>
                      <a:pt x="176" y="0"/>
                    </a:moveTo>
                    <a:cubicBezTo>
                      <a:pt x="78" y="0"/>
                      <a:pt x="0" y="79"/>
                      <a:pt x="0" y="176"/>
                    </a:cubicBezTo>
                    <a:cubicBezTo>
                      <a:pt x="0" y="273"/>
                      <a:pt x="78" y="352"/>
                      <a:pt x="176" y="352"/>
                    </a:cubicBezTo>
                    <a:cubicBezTo>
                      <a:pt x="273" y="352"/>
                      <a:pt x="352" y="273"/>
                      <a:pt x="352" y="176"/>
                    </a:cubicBezTo>
                    <a:cubicBezTo>
                      <a:pt x="352" y="79"/>
                      <a:pt x="273" y="0"/>
                      <a:pt x="176" y="0"/>
                    </a:cubicBezTo>
                    <a:close/>
                    <a:moveTo>
                      <a:pt x="230" y="249"/>
                    </a:moveTo>
                    <a:cubicBezTo>
                      <a:pt x="102" y="249"/>
                      <a:pt x="102" y="249"/>
                      <a:pt x="102" y="249"/>
                    </a:cubicBezTo>
                    <a:cubicBezTo>
                      <a:pt x="71" y="282"/>
                      <a:pt x="71" y="282"/>
                      <a:pt x="71" y="282"/>
                    </a:cubicBezTo>
                    <a:cubicBezTo>
                      <a:pt x="71" y="249"/>
                      <a:pt x="71" y="249"/>
                      <a:pt x="71" y="249"/>
                    </a:cubicBezTo>
                    <a:cubicBezTo>
                      <a:pt x="52" y="249"/>
                      <a:pt x="52" y="249"/>
                      <a:pt x="52" y="249"/>
                    </a:cubicBezTo>
                    <a:cubicBezTo>
                      <a:pt x="52" y="129"/>
                      <a:pt x="52" y="129"/>
                      <a:pt x="52" y="129"/>
                    </a:cubicBezTo>
                    <a:cubicBezTo>
                      <a:pt x="108" y="129"/>
                      <a:pt x="108" y="129"/>
                      <a:pt x="108" y="129"/>
                    </a:cubicBezTo>
                    <a:cubicBezTo>
                      <a:pt x="108" y="206"/>
                      <a:pt x="108" y="206"/>
                      <a:pt x="108" y="206"/>
                    </a:cubicBezTo>
                    <a:cubicBezTo>
                      <a:pt x="108" y="213"/>
                      <a:pt x="108" y="213"/>
                      <a:pt x="108" y="213"/>
                    </a:cubicBezTo>
                    <a:cubicBezTo>
                      <a:pt x="114" y="213"/>
                      <a:pt x="114" y="213"/>
                      <a:pt x="114" y="213"/>
                    </a:cubicBezTo>
                    <a:cubicBezTo>
                      <a:pt x="230" y="213"/>
                      <a:pt x="230" y="213"/>
                      <a:pt x="230" y="213"/>
                    </a:cubicBezTo>
                    <a:lnTo>
                      <a:pt x="230" y="249"/>
                    </a:lnTo>
                    <a:close/>
                    <a:moveTo>
                      <a:pt x="299" y="206"/>
                    </a:moveTo>
                    <a:cubicBezTo>
                      <a:pt x="279" y="206"/>
                      <a:pt x="279" y="206"/>
                      <a:pt x="279" y="206"/>
                    </a:cubicBezTo>
                    <a:cubicBezTo>
                      <a:pt x="279" y="242"/>
                      <a:pt x="279" y="242"/>
                      <a:pt x="279" y="242"/>
                    </a:cubicBezTo>
                    <a:cubicBezTo>
                      <a:pt x="247" y="206"/>
                      <a:pt x="247" y="206"/>
                      <a:pt x="247" y="206"/>
                    </a:cubicBezTo>
                    <a:cubicBezTo>
                      <a:pt x="230" y="206"/>
                      <a:pt x="230" y="206"/>
                      <a:pt x="230" y="206"/>
                    </a:cubicBezTo>
                    <a:cubicBezTo>
                      <a:pt x="115" y="206"/>
                      <a:pt x="115" y="206"/>
                      <a:pt x="115" y="206"/>
                    </a:cubicBezTo>
                    <a:cubicBezTo>
                      <a:pt x="115" y="129"/>
                      <a:pt x="115" y="129"/>
                      <a:pt x="115" y="129"/>
                    </a:cubicBezTo>
                    <a:cubicBezTo>
                      <a:pt x="115" y="82"/>
                      <a:pt x="115" y="82"/>
                      <a:pt x="115" y="82"/>
                    </a:cubicBezTo>
                    <a:cubicBezTo>
                      <a:pt x="299" y="82"/>
                      <a:pt x="299" y="82"/>
                      <a:pt x="299" y="82"/>
                    </a:cubicBezTo>
                    <a:lnTo>
                      <a:pt x="299" y="20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6" name="Group 56">
              <a:extLst>
                <a:ext uri="{FF2B5EF4-FFF2-40B4-BE49-F238E27FC236}">
                  <a16:creationId xmlns:a16="http://schemas.microsoft.com/office/drawing/2014/main" id="{5DC910DA-3CBA-4C68-BDA8-7426FB274963}"/>
                </a:ext>
              </a:extLst>
            </p:cNvPr>
            <p:cNvGrpSpPr/>
            <p:nvPr/>
          </p:nvGrpSpPr>
          <p:grpSpPr>
            <a:xfrm>
              <a:off x="5779058" y="4027433"/>
              <a:ext cx="590079" cy="594340"/>
              <a:chOff x="6019801" y="3589338"/>
              <a:chExt cx="684213" cy="688975"/>
            </a:xfrm>
            <a:solidFill>
              <a:schemeClr val="accent4"/>
            </a:solidFill>
          </p:grpSpPr>
          <p:sp>
            <p:nvSpPr>
              <p:cNvPr id="137" name="îṣļîḑé-Freeform: Shape 57">
                <a:extLst>
                  <a:ext uri="{FF2B5EF4-FFF2-40B4-BE49-F238E27FC236}">
                    <a16:creationId xmlns:a16="http://schemas.microsoft.com/office/drawing/2014/main" id="{1E8E1F8A-05C0-42D3-AC2D-0CCBBB922622}"/>
                  </a:ext>
                </a:extLst>
              </p:cNvPr>
              <p:cNvSpPr/>
              <p:nvPr/>
            </p:nvSpPr>
            <p:spPr bwMode="auto">
              <a:xfrm>
                <a:off x="6169026" y="3857625"/>
                <a:ext cx="236538" cy="234950"/>
              </a:xfrm>
              <a:custGeom>
                <a:gdLst>
                  <a:gd fmla="*/ 5 w 82" name="T0"/>
                  <a:gd fmla="*/ 60 h 82" name="T1"/>
                  <a:gd fmla="*/ 7 w 82" name="T2"/>
                  <a:gd fmla="*/ 64 h 82" name="T3"/>
                  <a:gd fmla="*/ 9 w 82" name="T4"/>
                  <a:gd fmla="*/ 66 h 82" name="T5"/>
                  <a:gd fmla="*/ 10 w 82" name="T6"/>
                  <a:gd fmla="*/ 68 h 82" name="T7"/>
                  <a:gd fmla="*/ 12 w 82" name="T8"/>
                  <a:gd fmla="*/ 70 h 82" name="T9"/>
                  <a:gd fmla="*/ 15 w 82" name="T10"/>
                  <a:gd fmla="*/ 72 h 82" name="T11"/>
                  <a:gd fmla="*/ 17 w 82" name="T12"/>
                  <a:gd fmla="*/ 74 h 82" name="T13"/>
                  <a:gd fmla="*/ 20 w 82" name="T14"/>
                  <a:gd fmla="*/ 76 h 82" name="T15"/>
                  <a:gd fmla="*/ 29 w 82" name="T16"/>
                  <a:gd fmla="*/ 80 h 82" name="T17"/>
                  <a:gd fmla="*/ 41 w 82" name="T18"/>
                  <a:gd fmla="*/ 82 h 82" name="T19"/>
                  <a:gd fmla="*/ 71 w 82" name="T20"/>
                  <a:gd fmla="*/ 68 h 82" name="T21"/>
                  <a:gd fmla="*/ 75 w 82" name="T22"/>
                  <a:gd fmla="*/ 64 h 82" name="T23"/>
                  <a:gd fmla="*/ 79 w 82" name="T24"/>
                  <a:gd fmla="*/ 55 h 82" name="T25"/>
                  <a:gd fmla="*/ 82 w 82" name="T26"/>
                  <a:gd fmla="*/ 41 h 82" name="T27"/>
                  <a:gd fmla="*/ 82 w 82" name="T28"/>
                  <a:gd fmla="*/ 37 h 82" name="T29"/>
                  <a:gd fmla="*/ 81 w 82" name="T30"/>
                  <a:gd fmla="*/ 33 h 82" name="T31"/>
                  <a:gd fmla="*/ 79 w 82" name="T32"/>
                  <a:gd fmla="*/ 25 h 82" name="T33"/>
                  <a:gd fmla="*/ 77 w 82" name="T34"/>
                  <a:gd fmla="*/ 22 h 82" name="T35"/>
                  <a:gd fmla="*/ 75 w 82" name="T36"/>
                  <a:gd fmla="*/ 18 h 82" name="T37"/>
                  <a:gd fmla="*/ 71 w 82" name="T38"/>
                  <a:gd fmla="*/ 14 h 82" name="T39"/>
                  <a:gd fmla="*/ 41 w 82" name="T40"/>
                  <a:gd fmla="*/ 0 h 82" name="T41"/>
                  <a:gd fmla="*/ 12 w 82" name="T42"/>
                  <a:gd fmla="*/ 13 h 82" name="T43"/>
                  <a:gd fmla="*/ 10 w 82" name="T44"/>
                  <a:gd fmla="*/ 15 h 82" name="T45"/>
                  <a:gd fmla="*/ 7 w 82" name="T46"/>
                  <a:gd fmla="*/ 18 h 82" name="T47"/>
                  <a:gd fmla="*/ 5 w 82" name="T48"/>
                  <a:gd fmla="*/ 22 h 82" name="T49"/>
                  <a:gd fmla="*/ 4 w 82" name="T50"/>
                  <a:gd fmla="*/ 25 h 82" name="T51"/>
                  <a:gd fmla="*/ 1 w 82" name="T52"/>
                  <a:gd fmla="*/ 33 h 82" name="T53"/>
                  <a:gd fmla="*/ 1 w 82" name="T54"/>
                  <a:gd fmla="*/ 37 h 82" name="T55"/>
                  <a:gd fmla="*/ 0 w 82" name="T56"/>
                  <a:gd fmla="*/ 41 h 82" name="T57"/>
                  <a:gd fmla="*/ 3 w 82" name="T58"/>
                  <a:gd fmla="*/ 55 h 82" name="T59"/>
                  <a:gd fmla="*/ 5 w 82" name="T60"/>
                  <a:gd fmla="*/ 60 h 82" name="T61"/>
                  <a:gd fmla="*/ 41 w 82" name="T62"/>
                  <a:gd fmla="*/ 12 h 82" name="T63"/>
                  <a:gd fmla="*/ 70 w 82" name="T64"/>
                  <a:gd fmla="*/ 41 h 82" name="T65"/>
                  <a:gd fmla="*/ 41 w 82" name="T66"/>
                  <a:gd fmla="*/ 70 h 82" name="T67"/>
                  <a:gd fmla="*/ 12 w 82" name="T68"/>
                  <a:gd fmla="*/ 41 h 82" name="T69"/>
                  <a:gd fmla="*/ 41 w 82" name="T70"/>
                  <a:gd fmla="*/ 12 h 82" name="T7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82" w="82">
                    <a:moveTo>
                      <a:pt x="5" y="60"/>
                    </a:moveTo>
                    <a:cubicBezTo>
                      <a:pt x="6" y="62"/>
                      <a:pt x="7" y="63"/>
                      <a:pt x="7" y="64"/>
                    </a:cubicBezTo>
                    <a:cubicBezTo>
                      <a:pt x="8" y="64"/>
                      <a:pt x="8" y="65"/>
                      <a:pt x="9" y="66"/>
                    </a:cubicBezTo>
                    <a:cubicBezTo>
                      <a:pt x="9" y="66"/>
                      <a:pt x="10" y="67"/>
                      <a:pt x="10" y="68"/>
                    </a:cubicBezTo>
                    <a:cubicBezTo>
                      <a:pt x="11" y="68"/>
                      <a:pt x="12" y="69"/>
                      <a:pt x="12" y="70"/>
                    </a:cubicBezTo>
                    <a:cubicBezTo>
                      <a:pt x="13" y="71"/>
                      <a:pt x="14" y="72"/>
                      <a:pt x="15" y="72"/>
                    </a:cubicBezTo>
                    <a:cubicBezTo>
                      <a:pt x="16" y="73"/>
                      <a:pt x="16" y="73"/>
                      <a:pt x="17" y="74"/>
                    </a:cubicBezTo>
                    <a:cubicBezTo>
                      <a:pt x="18" y="74"/>
                      <a:pt x="19" y="75"/>
                      <a:pt x="20" y="76"/>
                    </a:cubicBezTo>
                    <a:cubicBezTo>
                      <a:pt x="23" y="78"/>
                      <a:pt x="26" y="79"/>
                      <a:pt x="29" y="80"/>
                    </a:cubicBezTo>
                    <a:cubicBezTo>
                      <a:pt x="33" y="81"/>
                      <a:pt x="37" y="82"/>
                      <a:pt x="41" y="82"/>
                    </a:cubicBezTo>
                    <a:cubicBezTo>
                      <a:pt x="53" y="82"/>
                      <a:pt x="64" y="77"/>
                      <a:pt x="71" y="68"/>
                    </a:cubicBezTo>
                    <a:cubicBezTo>
                      <a:pt x="73" y="67"/>
                      <a:pt x="74" y="65"/>
                      <a:pt x="75" y="64"/>
                    </a:cubicBezTo>
                    <a:cubicBezTo>
                      <a:pt x="77" y="61"/>
                      <a:pt x="78" y="58"/>
                      <a:pt x="79" y="55"/>
                    </a:cubicBezTo>
                    <a:cubicBezTo>
                      <a:pt x="81" y="51"/>
                      <a:pt x="82" y="46"/>
                      <a:pt x="82" y="41"/>
                    </a:cubicBezTo>
                    <a:cubicBezTo>
                      <a:pt x="82" y="40"/>
                      <a:pt x="82" y="38"/>
                      <a:pt x="82" y="37"/>
                    </a:cubicBezTo>
                    <a:cubicBezTo>
                      <a:pt x="81" y="36"/>
                      <a:pt x="81" y="34"/>
                      <a:pt x="81" y="33"/>
                    </a:cubicBezTo>
                    <a:cubicBezTo>
                      <a:pt x="80" y="30"/>
                      <a:pt x="80" y="28"/>
                      <a:pt x="79" y="25"/>
                    </a:cubicBezTo>
                    <a:cubicBezTo>
                      <a:pt x="78" y="24"/>
                      <a:pt x="78" y="23"/>
                      <a:pt x="77" y="22"/>
                    </a:cubicBezTo>
                    <a:cubicBezTo>
                      <a:pt x="76" y="20"/>
                      <a:pt x="76" y="19"/>
                      <a:pt x="75" y="18"/>
                    </a:cubicBezTo>
                    <a:cubicBezTo>
                      <a:pt x="74" y="17"/>
                      <a:pt x="73" y="15"/>
                      <a:pt x="71" y="14"/>
                    </a:cubicBezTo>
                    <a:cubicBezTo>
                      <a:pt x="64" y="5"/>
                      <a:pt x="53" y="0"/>
                      <a:pt x="41" y="0"/>
                    </a:cubicBezTo>
                    <a:cubicBezTo>
                      <a:pt x="30" y="0"/>
                      <a:pt x="19" y="5"/>
                      <a:pt x="12" y="13"/>
                    </a:cubicBezTo>
                    <a:cubicBezTo>
                      <a:pt x="11" y="14"/>
                      <a:pt x="10" y="14"/>
                      <a:pt x="10" y="15"/>
                    </a:cubicBezTo>
                    <a:cubicBezTo>
                      <a:pt x="9" y="16"/>
                      <a:pt x="8" y="17"/>
                      <a:pt x="7" y="18"/>
                    </a:cubicBezTo>
                    <a:cubicBezTo>
                      <a:pt x="7" y="19"/>
                      <a:pt x="6" y="20"/>
                      <a:pt x="5" y="22"/>
                    </a:cubicBezTo>
                    <a:cubicBezTo>
                      <a:pt x="5" y="23"/>
                      <a:pt x="4" y="24"/>
                      <a:pt x="4" y="25"/>
                    </a:cubicBezTo>
                    <a:cubicBezTo>
                      <a:pt x="3" y="28"/>
                      <a:pt x="2" y="30"/>
                      <a:pt x="1" y="33"/>
                    </a:cubicBezTo>
                    <a:cubicBezTo>
                      <a:pt x="1" y="34"/>
                      <a:pt x="1" y="36"/>
                      <a:pt x="1" y="37"/>
                    </a:cubicBezTo>
                    <a:cubicBezTo>
                      <a:pt x="0" y="38"/>
                      <a:pt x="0" y="40"/>
                      <a:pt x="0" y="41"/>
                    </a:cubicBezTo>
                    <a:cubicBezTo>
                      <a:pt x="0" y="46"/>
                      <a:pt x="1" y="51"/>
                      <a:pt x="3" y="55"/>
                    </a:cubicBezTo>
                    <a:cubicBezTo>
                      <a:pt x="4" y="57"/>
                      <a:pt x="4" y="59"/>
                      <a:pt x="5" y="60"/>
                    </a:cubicBezTo>
                    <a:close/>
                    <a:moveTo>
                      <a:pt x="41" y="12"/>
                    </a:moveTo>
                    <a:cubicBezTo>
                      <a:pt x="57" y="12"/>
                      <a:pt x="70" y="25"/>
                      <a:pt x="70" y="41"/>
                    </a:cubicBezTo>
                    <a:cubicBezTo>
                      <a:pt x="70" y="57"/>
                      <a:pt x="57" y="70"/>
                      <a:pt x="41" y="70"/>
                    </a:cubicBezTo>
                    <a:cubicBezTo>
                      <a:pt x="25" y="70"/>
                      <a:pt x="12" y="57"/>
                      <a:pt x="12" y="41"/>
                    </a:cubicBezTo>
                    <a:cubicBezTo>
                      <a:pt x="12" y="25"/>
                      <a:pt x="25" y="12"/>
                      <a:pt x="41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38" name="îṣļîḑé-Freeform: Shape 58">
                <a:extLst>
                  <a:ext uri="{FF2B5EF4-FFF2-40B4-BE49-F238E27FC236}">
                    <a16:creationId xmlns:a16="http://schemas.microsoft.com/office/drawing/2014/main" id="{B605D83B-DFE5-46EA-A69B-6FBEC4F451CC}"/>
                  </a:ext>
                </a:extLst>
              </p:cNvPr>
              <p:cNvSpPr/>
              <p:nvPr/>
            </p:nvSpPr>
            <p:spPr bwMode="auto">
              <a:xfrm>
                <a:off x="6019801" y="3589338"/>
                <a:ext cx="684213" cy="688975"/>
              </a:xfrm>
              <a:custGeom>
                <a:gdLst>
                  <a:gd fmla="*/ 119 w 238" name="T0"/>
                  <a:gd fmla="*/ 0 h 239" name="T1"/>
                  <a:gd fmla="*/ 0 w 238" name="T2"/>
                  <a:gd fmla="*/ 119 h 239" name="T3"/>
                  <a:gd fmla="*/ 119 w 238" name="T4"/>
                  <a:gd fmla="*/ 239 h 239" name="T5"/>
                  <a:gd fmla="*/ 238 w 238" name="T6"/>
                  <a:gd fmla="*/ 119 h 239" name="T7"/>
                  <a:gd fmla="*/ 119 w 238" name="T8"/>
                  <a:gd fmla="*/ 0 h 239" name="T9"/>
                  <a:gd fmla="*/ 139 w 238" name="T10"/>
                  <a:gd fmla="*/ 66 h 239" name="T11"/>
                  <a:gd fmla="*/ 166 w 238" name="T12"/>
                  <a:gd fmla="*/ 66 h 239" name="T13"/>
                  <a:gd fmla="*/ 166 w 238" name="T14"/>
                  <a:gd fmla="*/ 78 h 239" name="T15"/>
                  <a:gd fmla="*/ 139 w 238" name="T16"/>
                  <a:gd fmla="*/ 78 h 239" name="T17"/>
                  <a:gd fmla="*/ 139 w 238" name="T18"/>
                  <a:gd fmla="*/ 66 h 239" name="T19"/>
                  <a:gd fmla="*/ 182 w 238" name="T20"/>
                  <a:gd fmla="*/ 186 h 239" name="T21"/>
                  <a:gd fmla="*/ 40 w 238" name="T22"/>
                  <a:gd fmla="*/ 186 h 239" name="T23"/>
                  <a:gd fmla="*/ 40 w 238" name="T24"/>
                  <a:gd fmla="*/ 82 h 239" name="T25"/>
                  <a:gd fmla="*/ 182 w 238" name="T26"/>
                  <a:gd fmla="*/ 82 h 239" name="T27"/>
                  <a:gd fmla="*/ 182 w 238" name="T28"/>
                  <a:gd fmla="*/ 186 h 239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239" w="238">
                    <a:moveTo>
                      <a:pt x="119" y="0"/>
                    </a:moveTo>
                    <a:cubicBezTo>
                      <a:pt x="53" y="0"/>
                      <a:pt x="0" y="54"/>
                      <a:pt x="0" y="119"/>
                    </a:cubicBezTo>
                    <a:cubicBezTo>
                      <a:pt x="0" y="185"/>
                      <a:pt x="53" y="239"/>
                      <a:pt x="119" y="239"/>
                    </a:cubicBezTo>
                    <a:cubicBezTo>
                      <a:pt x="185" y="239"/>
                      <a:pt x="238" y="185"/>
                      <a:pt x="238" y="119"/>
                    </a:cubicBezTo>
                    <a:cubicBezTo>
                      <a:pt x="238" y="54"/>
                      <a:pt x="185" y="0"/>
                      <a:pt x="119" y="0"/>
                    </a:cubicBezTo>
                    <a:close/>
                    <a:moveTo>
                      <a:pt x="139" y="66"/>
                    </a:moveTo>
                    <a:cubicBezTo>
                      <a:pt x="166" y="66"/>
                      <a:pt x="166" y="66"/>
                      <a:pt x="166" y="66"/>
                    </a:cubicBezTo>
                    <a:cubicBezTo>
                      <a:pt x="166" y="78"/>
                      <a:pt x="166" y="78"/>
                      <a:pt x="166" y="78"/>
                    </a:cubicBezTo>
                    <a:cubicBezTo>
                      <a:pt x="139" y="78"/>
                      <a:pt x="139" y="78"/>
                      <a:pt x="139" y="78"/>
                    </a:cubicBezTo>
                    <a:lnTo>
                      <a:pt x="139" y="66"/>
                    </a:lnTo>
                    <a:close/>
                    <a:moveTo>
                      <a:pt x="182" y="186"/>
                    </a:moveTo>
                    <a:cubicBezTo>
                      <a:pt x="40" y="186"/>
                      <a:pt x="40" y="186"/>
                      <a:pt x="40" y="186"/>
                    </a:cubicBezTo>
                    <a:cubicBezTo>
                      <a:pt x="40" y="82"/>
                      <a:pt x="40" y="82"/>
                      <a:pt x="40" y="82"/>
                    </a:cubicBezTo>
                    <a:cubicBezTo>
                      <a:pt x="182" y="82"/>
                      <a:pt x="182" y="82"/>
                      <a:pt x="182" y="82"/>
                    </a:cubicBezTo>
                    <a:lnTo>
                      <a:pt x="182" y="18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39" name="îṣļîḑé-Rectangle 59">
                <a:extLst>
                  <a:ext uri="{FF2B5EF4-FFF2-40B4-BE49-F238E27FC236}">
                    <a16:creationId xmlns:a16="http://schemas.microsoft.com/office/drawing/2014/main" id="{24261BEC-B70A-45DC-9147-5D6CEF3CF52A}"/>
                  </a:ext>
                </a:extLst>
              </p:cNvPr>
              <p:cNvSpPr/>
              <p:nvPr/>
            </p:nvSpPr>
            <p:spPr bwMode="auto">
              <a:xfrm>
                <a:off x="6416676" y="3860800"/>
                <a:ext cx="84138" cy="476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27" name="îṣļîḑé-Freeform: Shape 60">
              <a:extLst>
                <a:ext uri="{FF2B5EF4-FFF2-40B4-BE49-F238E27FC236}">
                  <a16:creationId xmlns:a16="http://schemas.microsoft.com/office/drawing/2014/main" id="{0E507234-1DC7-4D7A-8F5F-A635956921AA}"/>
                </a:ext>
              </a:extLst>
            </p:cNvPr>
            <p:cNvSpPr/>
            <p:nvPr/>
          </p:nvSpPr>
          <p:spPr bwMode="auto">
            <a:xfrm>
              <a:off x="5058925" y="1472047"/>
              <a:ext cx="848838" cy="850428"/>
            </a:xfrm>
            <a:custGeom>
              <a:gdLst>
                <a:gd fmla="*/ 0 w 342" name="T0"/>
                <a:gd fmla="*/ 171 h 342" name="T1"/>
                <a:gd fmla="*/ 342 w 342" name="T2"/>
                <a:gd fmla="*/ 171 h 342" name="T3"/>
                <a:gd fmla="*/ 48 w 342" name="T4"/>
                <a:gd fmla="*/ 140 h 342" name="T5"/>
                <a:gd fmla="*/ 108 w 342" name="T6"/>
                <a:gd fmla="*/ 164 h 342" name="T7"/>
                <a:gd fmla="*/ 48 w 342" name="T8"/>
                <a:gd fmla="*/ 140 h 342" name="T9"/>
                <a:gd fmla="*/ 109 w 342" name="T10"/>
                <a:gd fmla="*/ 171 h 342" name="T11"/>
                <a:gd fmla="*/ 66 w 342" name="T12"/>
                <a:gd fmla="*/ 209 h 342" name="T13"/>
                <a:gd fmla="*/ 95 w 342" name="T14"/>
                <a:gd fmla="*/ 283 h 342" name="T15"/>
                <a:gd fmla="*/ 95 w 342" name="T16"/>
                <a:gd fmla="*/ 245 h 342" name="T17"/>
                <a:gd fmla="*/ 95 w 342" name="T18"/>
                <a:gd fmla="*/ 283 h 342" name="T19"/>
                <a:gd fmla="*/ 67 w 342" name="T20"/>
                <a:gd fmla="*/ 216 h 342" name="T21"/>
                <a:gd fmla="*/ 114 w 342" name="T22"/>
                <a:gd fmla="*/ 239 h 342" name="T23"/>
                <a:gd fmla="*/ 169 w 342" name="T24"/>
                <a:gd fmla="*/ 239 h 342" name="T25"/>
                <a:gd fmla="*/ 120 w 342" name="T26"/>
                <a:gd fmla="*/ 216 h 342" name="T27"/>
                <a:gd fmla="*/ 169 w 342" name="T28"/>
                <a:gd fmla="*/ 239 h 342" name="T29"/>
                <a:gd fmla="*/ 119 w 342" name="T30"/>
                <a:gd fmla="*/ 209 h 342" name="T31"/>
                <a:gd fmla="*/ 175 w 342" name="T32"/>
                <a:gd fmla="*/ 171 h 342" name="T33"/>
                <a:gd fmla="*/ 116 w 342" name="T34"/>
                <a:gd fmla="*/ 164 h 342" name="T35"/>
                <a:gd fmla="*/ 177 w 342" name="T36"/>
                <a:gd fmla="*/ 140 h 342" name="T37"/>
                <a:gd fmla="*/ 116 w 342" name="T38"/>
                <a:gd fmla="*/ 164 h 342" name="T39"/>
                <a:gd fmla="*/ 177 w 342" name="T40"/>
                <a:gd fmla="*/ 264 h 342" name="T41"/>
                <a:gd fmla="*/ 215 w 342" name="T42"/>
                <a:gd fmla="*/ 264 h 342" name="T43"/>
                <a:gd fmla="*/ 217 w 342" name="T44"/>
                <a:gd fmla="*/ 239 h 342" name="T45"/>
                <a:gd fmla="*/ 178 w 342" name="T46"/>
                <a:gd fmla="*/ 216 h 342" name="T47"/>
                <a:gd fmla="*/ 217 w 342" name="T48"/>
                <a:gd fmla="*/ 239 h 342" name="T49"/>
                <a:gd fmla="*/ 179 w 342" name="T50"/>
                <a:gd fmla="*/ 209 h 342" name="T51"/>
                <a:gd fmla="*/ 235 w 342" name="T52"/>
                <a:gd fmla="*/ 171 h 342" name="T53"/>
                <a:gd fmla="*/ 283 w 342" name="T54"/>
                <a:gd fmla="*/ 126 h 342" name="T55"/>
                <a:gd fmla="*/ 241 w 342" name="T56"/>
                <a:gd fmla="*/ 149 h 342" name="T57"/>
                <a:gd fmla="*/ 182 w 342" name="T58"/>
                <a:gd fmla="*/ 164 h 342" name="T59"/>
                <a:gd fmla="*/ 220 w 342" name="T60"/>
                <a:gd fmla="*/ 140 h 342" name="T61"/>
                <a:gd fmla="*/ 252 w 342" name="T62"/>
                <a:gd fmla="*/ 107 h 342" name="T63"/>
                <a:gd fmla="*/ 260 w 342" name="T64"/>
                <a:gd fmla="*/ 103 h 342" name="T65"/>
                <a:gd fmla="*/ 283 w 342" name="T66"/>
                <a:gd fmla="*/ 126 h 34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342" w="342">
                  <a:moveTo>
                    <a:pt x="171" y="0"/>
                  </a:moveTo>
                  <a:cubicBezTo>
                    <a:pt x="76" y="0"/>
                    <a:pt x="0" y="77"/>
                    <a:pt x="0" y="171"/>
                  </a:cubicBezTo>
                  <a:cubicBezTo>
                    <a:pt x="0" y="266"/>
                    <a:pt x="76" y="342"/>
                    <a:pt x="171" y="342"/>
                  </a:cubicBezTo>
                  <a:cubicBezTo>
                    <a:pt x="265" y="342"/>
                    <a:pt x="342" y="266"/>
                    <a:pt x="342" y="171"/>
                  </a:cubicBezTo>
                  <a:cubicBezTo>
                    <a:pt x="342" y="77"/>
                    <a:pt x="265" y="0"/>
                    <a:pt x="171" y="0"/>
                  </a:cubicBezTo>
                  <a:close/>
                  <a:moveTo>
                    <a:pt x="48" y="140"/>
                  </a:moveTo>
                  <a:cubicBezTo>
                    <a:pt x="106" y="140"/>
                    <a:pt x="106" y="140"/>
                    <a:pt x="106" y="140"/>
                  </a:cubicBezTo>
                  <a:cubicBezTo>
                    <a:pt x="108" y="164"/>
                    <a:pt x="108" y="164"/>
                    <a:pt x="108" y="164"/>
                  </a:cubicBezTo>
                  <a:cubicBezTo>
                    <a:pt x="54" y="164"/>
                    <a:pt x="54" y="164"/>
                    <a:pt x="54" y="164"/>
                  </a:cubicBezTo>
                  <a:lnTo>
                    <a:pt x="48" y="140"/>
                  </a:lnTo>
                  <a:close/>
                  <a:moveTo>
                    <a:pt x="56" y="171"/>
                  </a:moveTo>
                  <a:cubicBezTo>
                    <a:pt x="109" y="171"/>
                    <a:pt x="109" y="171"/>
                    <a:pt x="109" y="171"/>
                  </a:cubicBezTo>
                  <a:cubicBezTo>
                    <a:pt x="112" y="209"/>
                    <a:pt x="112" y="209"/>
                    <a:pt x="112" y="209"/>
                  </a:cubicBezTo>
                  <a:cubicBezTo>
                    <a:pt x="66" y="209"/>
                    <a:pt x="66" y="209"/>
                    <a:pt x="66" y="209"/>
                  </a:cubicBezTo>
                  <a:lnTo>
                    <a:pt x="56" y="171"/>
                  </a:lnTo>
                  <a:close/>
                  <a:moveTo>
                    <a:pt x="95" y="283"/>
                  </a:moveTo>
                  <a:cubicBezTo>
                    <a:pt x="85" y="283"/>
                    <a:pt x="76" y="275"/>
                    <a:pt x="76" y="264"/>
                  </a:cubicBezTo>
                  <a:cubicBezTo>
                    <a:pt x="76" y="254"/>
                    <a:pt x="85" y="245"/>
                    <a:pt x="95" y="245"/>
                  </a:cubicBezTo>
                  <a:cubicBezTo>
                    <a:pt x="106" y="245"/>
                    <a:pt x="114" y="254"/>
                    <a:pt x="114" y="264"/>
                  </a:cubicBezTo>
                  <a:cubicBezTo>
                    <a:pt x="114" y="275"/>
                    <a:pt x="106" y="283"/>
                    <a:pt x="95" y="283"/>
                  </a:cubicBezTo>
                  <a:close/>
                  <a:moveTo>
                    <a:pt x="73" y="239"/>
                  </a:moveTo>
                  <a:cubicBezTo>
                    <a:pt x="67" y="216"/>
                    <a:pt x="67" y="216"/>
                    <a:pt x="67" y="216"/>
                  </a:cubicBezTo>
                  <a:cubicBezTo>
                    <a:pt x="113" y="216"/>
                    <a:pt x="113" y="216"/>
                    <a:pt x="113" y="216"/>
                  </a:cubicBezTo>
                  <a:cubicBezTo>
                    <a:pt x="114" y="239"/>
                    <a:pt x="114" y="239"/>
                    <a:pt x="114" y="239"/>
                  </a:cubicBezTo>
                  <a:lnTo>
                    <a:pt x="73" y="239"/>
                  </a:lnTo>
                  <a:close/>
                  <a:moveTo>
                    <a:pt x="169" y="239"/>
                  </a:moveTo>
                  <a:cubicBezTo>
                    <a:pt x="122" y="239"/>
                    <a:pt x="122" y="239"/>
                    <a:pt x="122" y="239"/>
                  </a:cubicBezTo>
                  <a:cubicBezTo>
                    <a:pt x="120" y="216"/>
                    <a:pt x="120" y="216"/>
                    <a:pt x="120" y="216"/>
                  </a:cubicBezTo>
                  <a:cubicBezTo>
                    <a:pt x="171" y="216"/>
                    <a:pt x="171" y="216"/>
                    <a:pt x="171" y="216"/>
                  </a:cubicBezTo>
                  <a:lnTo>
                    <a:pt x="169" y="239"/>
                  </a:lnTo>
                  <a:close/>
                  <a:moveTo>
                    <a:pt x="171" y="209"/>
                  </a:moveTo>
                  <a:cubicBezTo>
                    <a:pt x="119" y="209"/>
                    <a:pt x="119" y="209"/>
                    <a:pt x="119" y="209"/>
                  </a:cubicBezTo>
                  <a:cubicBezTo>
                    <a:pt x="116" y="171"/>
                    <a:pt x="116" y="171"/>
                    <a:pt x="116" y="171"/>
                  </a:cubicBezTo>
                  <a:cubicBezTo>
                    <a:pt x="175" y="171"/>
                    <a:pt x="175" y="171"/>
                    <a:pt x="175" y="171"/>
                  </a:cubicBezTo>
                  <a:lnTo>
                    <a:pt x="171" y="209"/>
                  </a:lnTo>
                  <a:close/>
                  <a:moveTo>
                    <a:pt x="116" y="164"/>
                  </a:moveTo>
                  <a:cubicBezTo>
                    <a:pt x="114" y="140"/>
                    <a:pt x="114" y="140"/>
                    <a:pt x="114" y="140"/>
                  </a:cubicBezTo>
                  <a:cubicBezTo>
                    <a:pt x="177" y="140"/>
                    <a:pt x="177" y="140"/>
                    <a:pt x="177" y="140"/>
                  </a:cubicBezTo>
                  <a:cubicBezTo>
                    <a:pt x="175" y="164"/>
                    <a:pt x="175" y="164"/>
                    <a:pt x="175" y="164"/>
                  </a:cubicBezTo>
                  <a:lnTo>
                    <a:pt x="116" y="164"/>
                  </a:lnTo>
                  <a:close/>
                  <a:moveTo>
                    <a:pt x="196" y="283"/>
                  </a:moveTo>
                  <a:cubicBezTo>
                    <a:pt x="185" y="283"/>
                    <a:pt x="177" y="275"/>
                    <a:pt x="177" y="264"/>
                  </a:cubicBezTo>
                  <a:cubicBezTo>
                    <a:pt x="177" y="254"/>
                    <a:pt x="185" y="245"/>
                    <a:pt x="196" y="245"/>
                  </a:cubicBezTo>
                  <a:cubicBezTo>
                    <a:pt x="206" y="245"/>
                    <a:pt x="215" y="254"/>
                    <a:pt x="215" y="264"/>
                  </a:cubicBezTo>
                  <a:cubicBezTo>
                    <a:pt x="215" y="275"/>
                    <a:pt x="206" y="283"/>
                    <a:pt x="196" y="283"/>
                  </a:cubicBezTo>
                  <a:close/>
                  <a:moveTo>
                    <a:pt x="217" y="239"/>
                  </a:moveTo>
                  <a:cubicBezTo>
                    <a:pt x="176" y="239"/>
                    <a:pt x="176" y="239"/>
                    <a:pt x="176" y="239"/>
                  </a:cubicBezTo>
                  <a:cubicBezTo>
                    <a:pt x="178" y="216"/>
                    <a:pt x="178" y="216"/>
                    <a:pt x="178" y="216"/>
                  </a:cubicBezTo>
                  <a:cubicBezTo>
                    <a:pt x="223" y="216"/>
                    <a:pt x="223" y="216"/>
                    <a:pt x="223" y="216"/>
                  </a:cubicBezTo>
                  <a:lnTo>
                    <a:pt x="217" y="239"/>
                  </a:lnTo>
                  <a:close/>
                  <a:moveTo>
                    <a:pt x="225" y="209"/>
                  </a:moveTo>
                  <a:cubicBezTo>
                    <a:pt x="179" y="209"/>
                    <a:pt x="179" y="209"/>
                    <a:pt x="179" y="209"/>
                  </a:cubicBezTo>
                  <a:cubicBezTo>
                    <a:pt x="182" y="171"/>
                    <a:pt x="182" y="171"/>
                    <a:pt x="182" y="171"/>
                  </a:cubicBezTo>
                  <a:cubicBezTo>
                    <a:pt x="235" y="171"/>
                    <a:pt x="235" y="171"/>
                    <a:pt x="235" y="171"/>
                  </a:cubicBezTo>
                  <a:lnTo>
                    <a:pt x="225" y="209"/>
                  </a:lnTo>
                  <a:close/>
                  <a:moveTo>
                    <a:pt x="283" y="126"/>
                  </a:moveTo>
                  <a:cubicBezTo>
                    <a:pt x="264" y="126"/>
                    <a:pt x="264" y="126"/>
                    <a:pt x="264" y="126"/>
                  </a:cubicBezTo>
                  <a:cubicBezTo>
                    <a:pt x="256" y="133"/>
                    <a:pt x="249" y="141"/>
                    <a:pt x="241" y="149"/>
                  </a:cubicBezTo>
                  <a:cubicBezTo>
                    <a:pt x="237" y="164"/>
                    <a:pt x="237" y="164"/>
                    <a:pt x="237" y="164"/>
                  </a:cubicBezTo>
                  <a:cubicBezTo>
                    <a:pt x="182" y="164"/>
                    <a:pt x="182" y="164"/>
                    <a:pt x="182" y="164"/>
                  </a:cubicBezTo>
                  <a:cubicBezTo>
                    <a:pt x="184" y="140"/>
                    <a:pt x="184" y="140"/>
                    <a:pt x="184" y="140"/>
                  </a:cubicBezTo>
                  <a:cubicBezTo>
                    <a:pt x="220" y="140"/>
                    <a:pt x="220" y="140"/>
                    <a:pt x="220" y="140"/>
                  </a:cubicBezTo>
                  <a:cubicBezTo>
                    <a:pt x="221" y="139"/>
                    <a:pt x="221" y="138"/>
                    <a:pt x="222" y="137"/>
                  </a:cubicBezTo>
                  <a:cubicBezTo>
                    <a:pt x="232" y="127"/>
                    <a:pt x="242" y="117"/>
                    <a:pt x="252" y="107"/>
                  </a:cubicBezTo>
                  <a:cubicBezTo>
                    <a:pt x="252" y="107"/>
                    <a:pt x="253" y="106"/>
                    <a:pt x="254" y="105"/>
                  </a:cubicBezTo>
                  <a:cubicBezTo>
                    <a:pt x="256" y="104"/>
                    <a:pt x="258" y="103"/>
                    <a:pt x="260" y="103"/>
                  </a:cubicBezTo>
                  <a:cubicBezTo>
                    <a:pt x="283" y="103"/>
                    <a:pt x="283" y="103"/>
                    <a:pt x="283" y="103"/>
                  </a:cubicBezTo>
                  <a:cubicBezTo>
                    <a:pt x="297" y="103"/>
                    <a:pt x="297" y="126"/>
                    <a:pt x="283" y="12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8" name="Group 61">
              <a:extLst>
                <a:ext uri="{FF2B5EF4-FFF2-40B4-BE49-F238E27FC236}">
                  <a16:creationId xmlns:a16="http://schemas.microsoft.com/office/drawing/2014/main" id="{F14B0A2C-44C0-47DE-A3B1-046A9A78A392}"/>
                </a:ext>
              </a:extLst>
            </p:cNvPr>
            <p:cNvGrpSpPr/>
            <p:nvPr/>
          </p:nvGrpSpPr>
          <p:grpSpPr>
            <a:xfrm>
              <a:off x="7564379" y="4762842"/>
              <a:ext cx="876222" cy="876450"/>
              <a:chOff x="8089901" y="4441825"/>
              <a:chExt cx="1016000" cy="1016000"/>
            </a:xfrm>
            <a:solidFill>
              <a:schemeClr val="accent1">
                <a:lumMod val="60000"/>
                <a:lumOff val="40000"/>
              </a:schemeClr>
            </a:solidFill>
          </p:grpSpPr>
          <p:sp>
            <p:nvSpPr>
              <p:cNvPr id="135" name="îṣļîḑé-Rectangle 62">
                <a:extLst>
                  <a:ext uri="{FF2B5EF4-FFF2-40B4-BE49-F238E27FC236}">
                    <a16:creationId xmlns:a16="http://schemas.microsoft.com/office/drawing/2014/main" id="{25FA1325-FE91-4E1F-AECC-D847CA409C47}"/>
                  </a:ext>
                </a:extLst>
              </p:cNvPr>
              <p:cNvSpPr/>
              <p:nvPr/>
            </p:nvSpPr>
            <p:spPr bwMode="auto">
              <a:xfrm>
                <a:off x="8507413" y="4703763"/>
                <a:ext cx="255588" cy="1349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36" name="îṣļîḑé-Freeform: Shape 63">
                <a:extLst>
                  <a:ext uri="{FF2B5EF4-FFF2-40B4-BE49-F238E27FC236}">
                    <a16:creationId xmlns:a16="http://schemas.microsoft.com/office/drawing/2014/main" id="{5706020E-FD56-43DF-8AE3-22E5F8AC7133}"/>
                  </a:ext>
                </a:extLst>
              </p:cNvPr>
              <p:cNvSpPr/>
              <p:nvPr/>
            </p:nvSpPr>
            <p:spPr bwMode="auto">
              <a:xfrm>
                <a:off x="8089901" y="4441825"/>
                <a:ext cx="1016000" cy="1016000"/>
              </a:xfrm>
              <a:custGeom>
                <a:gdLst>
                  <a:gd fmla="*/ 176 w 353" name="T0"/>
                  <a:gd fmla="*/ 0 h 353" name="T1"/>
                  <a:gd fmla="*/ 0 w 353" name="T2"/>
                  <a:gd fmla="*/ 176 h 353" name="T3"/>
                  <a:gd fmla="*/ 176 w 353" name="T4"/>
                  <a:gd fmla="*/ 353 h 353" name="T5"/>
                  <a:gd fmla="*/ 353 w 353" name="T6"/>
                  <a:gd fmla="*/ 176 h 353" name="T7"/>
                  <a:gd fmla="*/ 176 w 353" name="T8"/>
                  <a:gd fmla="*/ 0 h 353" name="T9"/>
                  <a:gd fmla="*/ 271 w 353" name="T10"/>
                  <a:gd fmla="*/ 280 h 353" name="T11"/>
                  <a:gd fmla="*/ 107 w 353" name="T12"/>
                  <a:gd fmla="*/ 280 h 353" name="T13"/>
                  <a:gd fmla="*/ 107 w 353" name="T14"/>
                  <a:gd fmla="*/ 257 h 353" name="T15"/>
                  <a:gd fmla="*/ 98 w 353" name="T16"/>
                  <a:gd fmla="*/ 259 h 353" name="T17"/>
                  <a:gd fmla="*/ 93 w 353" name="T18"/>
                  <a:gd fmla="*/ 278 h 353" name="T19"/>
                  <a:gd fmla="*/ 82 w 353" name="T20"/>
                  <a:gd fmla="*/ 278 h 353" name="T21"/>
                  <a:gd fmla="*/ 89 w 353" name="T22"/>
                  <a:gd fmla="*/ 251 h 353" name="T23"/>
                  <a:gd fmla="*/ 107 w 353" name="T24"/>
                  <a:gd fmla="*/ 245 h 353" name="T25"/>
                  <a:gd fmla="*/ 107 w 353" name="T26"/>
                  <a:gd fmla="*/ 213 h 353" name="T27"/>
                  <a:gd fmla="*/ 98 w 353" name="T28"/>
                  <a:gd fmla="*/ 215 h 353" name="T29"/>
                  <a:gd fmla="*/ 93 w 353" name="T30"/>
                  <a:gd fmla="*/ 234 h 353" name="T31"/>
                  <a:gd fmla="*/ 82 w 353" name="T32"/>
                  <a:gd fmla="*/ 234 h 353" name="T33"/>
                  <a:gd fmla="*/ 89 w 353" name="T34"/>
                  <a:gd fmla="*/ 207 h 353" name="T35"/>
                  <a:gd fmla="*/ 107 w 353" name="T36"/>
                  <a:gd fmla="*/ 201 h 353" name="T37"/>
                  <a:gd fmla="*/ 107 w 353" name="T38"/>
                  <a:gd fmla="*/ 169 h 353" name="T39"/>
                  <a:gd fmla="*/ 98 w 353" name="T40"/>
                  <a:gd fmla="*/ 171 h 353" name="T41"/>
                  <a:gd fmla="*/ 93 w 353" name="T42"/>
                  <a:gd fmla="*/ 190 h 353" name="T43"/>
                  <a:gd fmla="*/ 82 w 353" name="T44"/>
                  <a:gd fmla="*/ 190 h 353" name="T45"/>
                  <a:gd fmla="*/ 89 w 353" name="T46"/>
                  <a:gd fmla="*/ 163 h 353" name="T47"/>
                  <a:gd fmla="*/ 107 w 353" name="T48"/>
                  <a:gd fmla="*/ 157 h 353" name="T49"/>
                  <a:gd fmla="*/ 107 w 353" name="T50"/>
                  <a:gd fmla="*/ 125 h 353" name="T51"/>
                  <a:gd fmla="*/ 98 w 353" name="T52"/>
                  <a:gd fmla="*/ 127 h 353" name="T53"/>
                  <a:gd fmla="*/ 93 w 353" name="T54"/>
                  <a:gd fmla="*/ 146 h 353" name="T55"/>
                  <a:gd fmla="*/ 82 w 353" name="T56"/>
                  <a:gd fmla="*/ 146 h 353" name="T57"/>
                  <a:gd fmla="*/ 89 w 353" name="T58"/>
                  <a:gd fmla="*/ 119 h 353" name="T59"/>
                  <a:gd fmla="*/ 107 w 353" name="T60"/>
                  <a:gd fmla="*/ 113 h 353" name="T61"/>
                  <a:gd fmla="*/ 107 w 353" name="T62"/>
                  <a:gd fmla="*/ 81 h 353" name="T63"/>
                  <a:gd fmla="*/ 98 w 353" name="T64"/>
                  <a:gd fmla="*/ 83 h 353" name="T65"/>
                  <a:gd fmla="*/ 93 w 353" name="T66"/>
                  <a:gd fmla="*/ 102 h 353" name="T67"/>
                  <a:gd fmla="*/ 82 w 353" name="T68"/>
                  <a:gd fmla="*/ 102 h 353" name="T69"/>
                  <a:gd fmla="*/ 89 w 353" name="T70"/>
                  <a:gd fmla="*/ 75 h 353" name="T71"/>
                  <a:gd fmla="*/ 107 w 353" name="T72"/>
                  <a:gd fmla="*/ 69 h 353" name="T73"/>
                  <a:gd fmla="*/ 107 w 353" name="T74"/>
                  <a:gd fmla="*/ 69 h 353" name="T75"/>
                  <a:gd fmla="*/ 271 w 353" name="T76"/>
                  <a:gd fmla="*/ 69 h 353" name="T77"/>
                  <a:gd fmla="*/ 271 w 353" name="T78"/>
                  <a:gd fmla="*/ 280 h 353" name="T7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b="b" l="0" r="r" t="0"/>
                <a:pathLst>
                  <a:path h="353" w="353">
                    <a:moveTo>
                      <a:pt x="176" y="0"/>
                    </a:moveTo>
                    <a:cubicBezTo>
                      <a:pt x="79" y="0"/>
                      <a:pt x="0" y="79"/>
                      <a:pt x="0" y="176"/>
                    </a:cubicBezTo>
                    <a:cubicBezTo>
                      <a:pt x="0" y="274"/>
                      <a:pt x="79" y="353"/>
                      <a:pt x="176" y="353"/>
                    </a:cubicBezTo>
                    <a:cubicBezTo>
                      <a:pt x="274" y="353"/>
                      <a:pt x="353" y="274"/>
                      <a:pt x="353" y="176"/>
                    </a:cubicBezTo>
                    <a:cubicBezTo>
                      <a:pt x="353" y="79"/>
                      <a:pt x="274" y="0"/>
                      <a:pt x="176" y="0"/>
                    </a:cubicBezTo>
                    <a:close/>
                    <a:moveTo>
                      <a:pt x="271" y="280"/>
                    </a:moveTo>
                    <a:cubicBezTo>
                      <a:pt x="107" y="280"/>
                      <a:pt x="107" y="280"/>
                      <a:pt x="107" y="280"/>
                    </a:cubicBezTo>
                    <a:cubicBezTo>
                      <a:pt x="107" y="257"/>
                      <a:pt x="107" y="257"/>
                      <a:pt x="107" y="257"/>
                    </a:cubicBezTo>
                    <a:cubicBezTo>
                      <a:pt x="104" y="257"/>
                      <a:pt x="100" y="257"/>
                      <a:pt x="98" y="259"/>
                    </a:cubicBezTo>
                    <a:cubicBezTo>
                      <a:pt x="92" y="263"/>
                      <a:pt x="93" y="272"/>
                      <a:pt x="93" y="278"/>
                    </a:cubicBezTo>
                    <a:cubicBezTo>
                      <a:pt x="94" y="285"/>
                      <a:pt x="82" y="285"/>
                      <a:pt x="82" y="278"/>
                    </a:cubicBezTo>
                    <a:cubicBezTo>
                      <a:pt x="81" y="268"/>
                      <a:pt x="82" y="258"/>
                      <a:pt x="89" y="251"/>
                    </a:cubicBezTo>
                    <a:cubicBezTo>
                      <a:pt x="94" y="247"/>
                      <a:pt x="101" y="245"/>
                      <a:pt x="107" y="245"/>
                    </a:cubicBezTo>
                    <a:cubicBezTo>
                      <a:pt x="107" y="213"/>
                      <a:pt x="107" y="213"/>
                      <a:pt x="107" y="213"/>
                    </a:cubicBezTo>
                    <a:cubicBezTo>
                      <a:pt x="104" y="213"/>
                      <a:pt x="100" y="213"/>
                      <a:pt x="98" y="215"/>
                    </a:cubicBezTo>
                    <a:cubicBezTo>
                      <a:pt x="92" y="219"/>
                      <a:pt x="93" y="228"/>
                      <a:pt x="93" y="234"/>
                    </a:cubicBezTo>
                    <a:cubicBezTo>
                      <a:pt x="94" y="241"/>
                      <a:pt x="82" y="241"/>
                      <a:pt x="82" y="234"/>
                    </a:cubicBezTo>
                    <a:cubicBezTo>
                      <a:pt x="81" y="224"/>
                      <a:pt x="82" y="214"/>
                      <a:pt x="89" y="207"/>
                    </a:cubicBezTo>
                    <a:cubicBezTo>
                      <a:pt x="94" y="202"/>
                      <a:pt x="101" y="201"/>
                      <a:pt x="107" y="201"/>
                    </a:cubicBezTo>
                    <a:cubicBezTo>
                      <a:pt x="107" y="169"/>
                      <a:pt x="107" y="169"/>
                      <a:pt x="107" y="169"/>
                    </a:cubicBezTo>
                    <a:cubicBezTo>
                      <a:pt x="104" y="169"/>
                      <a:pt x="100" y="169"/>
                      <a:pt x="98" y="171"/>
                    </a:cubicBezTo>
                    <a:cubicBezTo>
                      <a:pt x="92" y="175"/>
                      <a:pt x="93" y="184"/>
                      <a:pt x="93" y="190"/>
                    </a:cubicBezTo>
                    <a:cubicBezTo>
                      <a:pt x="94" y="197"/>
                      <a:pt x="82" y="197"/>
                      <a:pt x="82" y="190"/>
                    </a:cubicBezTo>
                    <a:cubicBezTo>
                      <a:pt x="81" y="180"/>
                      <a:pt x="82" y="170"/>
                      <a:pt x="89" y="163"/>
                    </a:cubicBezTo>
                    <a:cubicBezTo>
                      <a:pt x="94" y="158"/>
                      <a:pt x="101" y="157"/>
                      <a:pt x="107" y="157"/>
                    </a:cubicBezTo>
                    <a:cubicBezTo>
                      <a:pt x="107" y="125"/>
                      <a:pt x="107" y="125"/>
                      <a:pt x="107" y="125"/>
                    </a:cubicBezTo>
                    <a:cubicBezTo>
                      <a:pt x="104" y="125"/>
                      <a:pt x="100" y="125"/>
                      <a:pt x="98" y="127"/>
                    </a:cubicBezTo>
                    <a:cubicBezTo>
                      <a:pt x="92" y="131"/>
                      <a:pt x="93" y="140"/>
                      <a:pt x="93" y="146"/>
                    </a:cubicBezTo>
                    <a:cubicBezTo>
                      <a:pt x="94" y="153"/>
                      <a:pt x="82" y="153"/>
                      <a:pt x="82" y="146"/>
                    </a:cubicBezTo>
                    <a:cubicBezTo>
                      <a:pt x="81" y="136"/>
                      <a:pt x="82" y="126"/>
                      <a:pt x="89" y="119"/>
                    </a:cubicBezTo>
                    <a:cubicBezTo>
                      <a:pt x="94" y="114"/>
                      <a:pt x="101" y="113"/>
                      <a:pt x="107" y="113"/>
                    </a:cubicBezTo>
                    <a:cubicBezTo>
                      <a:pt x="107" y="81"/>
                      <a:pt x="107" y="81"/>
                      <a:pt x="107" y="81"/>
                    </a:cubicBezTo>
                    <a:cubicBezTo>
                      <a:pt x="104" y="81"/>
                      <a:pt x="100" y="81"/>
                      <a:pt x="98" y="83"/>
                    </a:cubicBezTo>
                    <a:cubicBezTo>
                      <a:pt x="92" y="87"/>
                      <a:pt x="93" y="96"/>
                      <a:pt x="93" y="102"/>
                    </a:cubicBezTo>
                    <a:cubicBezTo>
                      <a:pt x="94" y="109"/>
                      <a:pt x="82" y="109"/>
                      <a:pt x="82" y="102"/>
                    </a:cubicBezTo>
                    <a:cubicBezTo>
                      <a:pt x="81" y="92"/>
                      <a:pt x="82" y="82"/>
                      <a:pt x="89" y="75"/>
                    </a:cubicBezTo>
                    <a:cubicBezTo>
                      <a:pt x="94" y="70"/>
                      <a:pt x="101" y="69"/>
                      <a:pt x="107" y="69"/>
                    </a:cubicBezTo>
                    <a:cubicBezTo>
                      <a:pt x="107" y="69"/>
                      <a:pt x="107" y="69"/>
                      <a:pt x="107" y="69"/>
                    </a:cubicBezTo>
                    <a:cubicBezTo>
                      <a:pt x="271" y="69"/>
                      <a:pt x="271" y="69"/>
                      <a:pt x="271" y="69"/>
                    </a:cubicBezTo>
                    <a:lnTo>
                      <a:pt x="271" y="2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9" name="Group 64">
              <a:extLst>
                <a:ext uri="{FF2B5EF4-FFF2-40B4-BE49-F238E27FC236}">
                  <a16:creationId xmlns:a16="http://schemas.microsoft.com/office/drawing/2014/main" id="{1887CF43-4692-418C-AB61-191E76DFEF91}"/>
                </a:ext>
              </a:extLst>
            </p:cNvPr>
            <p:cNvGrpSpPr/>
            <p:nvPr/>
          </p:nvGrpSpPr>
          <p:grpSpPr>
            <a:xfrm>
              <a:off x="6725143" y="2818220"/>
              <a:ext cx="711933" cy="710746"/>
              <a:chOff x="7116763" y="2187575"/>
              <a:chExt cx="825500" cy="823913"/>
            </a:xfrm>
            <a:solidFill>
              <a:schemeClr val="accent1"/>
            </a:solidFill>
          </p:grpSpPr>
          <p:sp>
            <p:nvSpPr>
              <p:cNvPr id="133" name="îṣļîḑé-Freeform: Shape 65">
                <a:extLst>
                  <a:ext uri="{FF2B5EF4-FFF2-40B4-BE49-F238E27FC236}">
                    <a16:creationId xmlns:a16="http://schemas.microsoft.com/office/drawing/2014/main" id="{2326E569-ED35-4E3A-876E-DA6A38BDE477}"/>
                  </a:ext>
                </a:extLst>
              </p:cNvPr>
              <p:cNvSpPr/>
              <p:nvPr/>
            </p:nvSpPr>
            <p:spPr bwMode="auto">
              <a:xfrm>
                <a:off x="7473951" y="2566988"/>
                <a:ext cx="71438" cy="98425"/>
              </a:xfrm>
              <a:custGeom>
                <a:gdLst>
                  <a:gd fmla="*/ 0 w 25" name="T0"/>
                  <a:gd fmla="*/ 32 h 34" name="T1"/>
                  <a:gd fmla="*/ 3 w 25" name="T2"/>
                  <a:gd fmla="*/ 34 h 34" name="T3"/>
                  <a:gd fmla="*/ 25 w 25" name="T4"/>
                  <a:gd fmla="*/ 0 h 34" name="T5"/>
                  <a:gd fmla="*/ 13 w 25" name="T6"/>
                  <a:gd fmla="*/ 4 h 34" name="T7"/>
                  <a:gd fmla="*/ 0 w 25" name="T8"/>
                  <a:gd fmla="*/ 32 h 34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4" w="25">
                    <a:moveTo>
                      <a:pt x="0" y="32"/>
                    </a:moveTo>
                    <a:cubicBezTo>
                      <a:pt x="0" y="34"/>
                      <a:pt x="2" y="34"/>
                      <a:pt x="3" y="34"/>
                    </a:cubicBezTo>
                    <a:cubicBezTo>
                      <a:pt x="9" y="34"/>
                      <a:pt x="18" y="28"/>
                      <a:pt x="25" y="0"/>
                    </a:cubicBezTo>
                    <a:cubicBezTo>
                      <a:pt x="20" y="0"/>
                      <a:pt x="15" y="2"/>
                      <a:pt x="13" y="4"/>
                    </a:cubicBezTo>
                    <a:cubicBezTo>
                      <a:pt x="6" y="11"/>
                      <a:pt x="0" y="23"/>
                      <a:pt x="0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34" name="îṣļîḑé-Freeform: Shape 66">
                <a:extLst>
                  <a:ext uri="{FF2B5EF4-FFF2-40B4-BE49-F238E27FC236}">
                    <a16:creationId xmlns:a16="http://schemas.microsoft.com/office/drawing/2014/main" id="{924B154E-EB79-45EB-BE29-BEADC971CAC3}"/>
                  </a:ext>
                </a:extLst>
              </p:cNvPr>
              <p:cNvSpPr/>
              <p:nvPr/>
            </p:nvSpPr>
            <p:spPr bwMode="auto">
              <a:xfrm>
                <a:off x="7116763" y="2187575"/>
                <a:ext cx="825500" cy="823913"/>
              </a:xfrm>
              <a:custGeom>
                <a:gdLst>
                  <a:gd fmla="*/ 143 w 287" name="T0"/>
                  <a:gd fmla="*/ 0 h 286" name="T1"/>
                  <a:gd fmla="*/ 0 w 287" name="T2"/>
                  <a:gd fmla="*/ 143 h 286" name="T3"/>
                  <a:gd fmla="*/ 143 w 287" name="T4"/>
                  <a:gd fmla="*/ 286 h 286" name="T5"/>
                  <a:gd fmla="*/ 287 w 287" name="T6"/>
                  <a:gd fmla="*/ 143 h 286" name="T7"/>
                  <a:gd fmla="*/ 143 w 287" name="T8"/>
                  <a:gd fmla="*/ 0 h 286" name="T9"/>
                  <a:gd fmla="*/ 222 w 287" name="T10"/>
                  <a:gd fmla="*/ 171 h 286" name="T11"/>
                  <a:gd fmla="*/ 180 w 287" name="T12"/>
                  <a:gd fmla="*/ 194 h 286" name="T13"/>
                  <a:gd fmla="*/ 154 w 287" name="T14"/>
                  <a:gd fmla="*/ 184 h 286" name="T15"/>
                  <a:gd fmla="*/ 125 w 287" name="T16"/>
                  <a:gd fmla="*/ 194 h 286" name="T17"/>
                  <a:gd fmla="*/ 91 w 287" name="T18"/>
                  <a:gd fmla="*/ 165 h 286" name="T19"/>
                  <a:gd fmla="*/ 110 w 287" name="T20"/>
                  <a:gd fmla="*/ 120 h 286" name="T21"/>
                  <a:gd fmla="*/ 170 w 287" name="T22"/>
                  <a:gd fmla="*/ 103 h 286" name="T23"/>
                  <a:gd fmla="*/ 180 w 287" name="T24"/>
                  <a:gd fmla="*/ 103 h 286" name="T25"/>
                  <a:gd fmla="*/ 187 w 287" name="T26"/>
                  <a:gd fmla="*/ 104 h 286" name="T27"/>
                  <a:gd fmla="*/ 185 w 287" name="T28"/>
                  <a:gd fmla="*/ 110 h 286" name="T29"/>
                  <a:gd fmla="*/ 178 w 287" name="T30"/>
                  <a:gd fmla="*/ 149 h 286" name="T31"/>
                  <a:gd fmla="*/ 177 w 287" name="T32"/>
                  <a:gd fmla="*/ 151 h 286" name="T33"/>
                  <a:gd fmla="*/ 175 w 287" name="T34"/>
                  <a:gd fmla="*/ 162 h 286" name="T35"/>
                  <a:gd fmla="*/ 181 w 287" name="T36"/>
                  <a:gd fmla="*/ 166 h 286" name="T37"/>
                  <a:gd fmla="*/ 196 w 287" name="T38"/>
                  <a:gd fmla="*/ 154 h 286" name="T39"/>
                  <a:gd fmla="*/ 201 w 287" name="T40"/>
                  <a:gd fmla="*/ 131 h 286" name="T41"/>
                  <a:gd fmla="*/ 186 w 287" name="T42"/>
                  <a:gd fmla="*/ 94 h 286" name="T43"/>
                  <a:gd fmla="*/ 146 w 287" name="T44"/>
                  <a:gd fmla="*/ 80 h 286" name="T45"/>
                  <a:gd fmla="*/ 79 w 287" name="T46"/>
                  <a:gd fmla="*/ 161 h 286" name="T47"/>
                  <a:gd fmla="*/ 94 w 287" name="T48"/>
                  <a:gd fmla="*/ 199 h 286" name="T49"/>
                  <a:gd fmla="*/ 135 w 287" name="T50"/>
                  <a:gd fmla="*/ 213 h 286" name="T51"/>
                  <a:gd fmla="*/ 201 w 287" name="T52"/>
                  <a:gd fmla="*/ 193 h 286" name="T53"/>
                  <a:gd fmla="*/ 206 w 287" name="T54"/>
                  <a:gd fmla="*/ 191 h 286" name="T55"/>
                  <a:gd fmla="*/ 208 w 287" name="T56"/>
                  <a:gd fmla="*/ 196 h 286" name="T57"/>
                  <a:gd fmla="*/ 216 w 287" name="T58"/>
                  <a:gd fmla="*/ 212 h 286" name="T59"/>
                  <a:gd fmla="*/ 218 w 287" name="T60"/>
                  <a:gd fmla="*/ 217 h 286" name="T61"/>
                  <a:gd fmla="*/ 214 w 287" name="T62"/>
                  <a:gd fmla="*/ 219 h 286" name="T63"/>
                  <a:gd fmla="*/ 133 w 287" name="T64"/>
                  <a:gd fmla="*/ 240 h 286" name="T65"/>
                  <a:gd fmla="*/ 74 w 287" name="T66"/>
                  <a:gd fmla="*/ 221 h 286" name="T67"/>
                  <a:gd fmla="*/ 46 w 287" name="T68"/>
                  <a:gd fmla="*/ 160 h 286" name="T69"/>
                  <a:gd fmla="*/ 71 w 287" name="T70"/>
                  <a:gd fmla="*/ 88 h 286" name="T71"/>
                  <a:gd fmla="*/ 148 w 287" name="T72"/>
                  <a:gd fmla="*/ 52 h 286" name="T73"/>
                  <a:gd fmla="*/ 204 w 287" name="T74"/>
                  <a:gd fmla="*/ 70 h 286" name="T75"/>
                  <a:gd fmla="*/ 234 w 287" name="T76"/>
                  <a:gd fmla="*/ 129 h 286" name="T77"/>
                  <a:gd fmla="*/ 222 w 287" name="T78"/>
                  <a:gd fmla="*/ 171 h 286" name="T7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b="b" l="0" r="r" t="0"/>
                <a:pathLst>
                  <a:path h="286" w="287">
                    <a:moveTo>
                      <a:pt x="143" y="0"/>
                    </a:moveTo>
                    <a:cubicBezTo>
                      <a:pt x="64" y="0"/>
                      <a:pt x="0" y="64"/>
                      <a:pt x="0" y="143"/>
                    </a:cubicBezTo>
                    <a:cubicBezTo>
                      <a:pt x="0" y="222"/>
                      <a:pt x="64" y="286"/>
                      <a:pt x="143" y="286"/>
                    </a:cubicBezTo>
                    <a:cubicBezTo>
                      <a:pt x="223" y="286"/>
                      <a:pt x="287" y="222"/>
                      <a:pt x="287" y="143"/>
                    </a:cubicBezTo>
                    <a:cubicBezTo>
                      <a:pt x="287" y="64"/>
                      <a:pt x="223" y="0"/>
                      <a:pt x="143" y="0"/>
                    </a:cubicBezTo>
                    <a:close/>
                    <a:moveTo>
                      <a:pt x="222" y="171"/>
                    </a:moveTo>
                    <a:cubicBezTo>
                      <a:pt x="212" y="186"/>
                      <a:pt x="198" y="194"/>
                      <a:pt x="180" y="194"/>
                    </a:cubicBezTo>
                    <a:cubicBezTo>
                      <a:pt x="167" y="194"/>
                      <a:pt x="161" y="190"/>
                      <a:pt x="154" y="184"/>
                    </a:cubicBezTo>
                    <a:cubicBezTo>
                      <a:pt x="146" y="190"/>
                      <a:pt x="138" y="194"/>
                      <a:pt x="125" y="194"/>
                    </a:cubicBezTo>
                    <a:cubicBezTo>
                      <a:pt x="105" y="194"/>
                      <a:pt x="91" y="182"/>
                      <a:pt x="91" y="165"/>
                    </a:cubicBezTo>
                    <a:cubicBezTo>
                      <a:pt x="91" y="150"/>
                      <a:pt x="99" y="132"/>
                      <a:pt x="110" y="120"/>
                    </a:cubicBezTo>
                    <a:cubicBezTo>
                      <a:pt x="119" y="110"/>
                      <a:pt x="133" y="103"/>
                      <a:pt x="170" y="103"/>
                    </a:cubicBezTo>
                    <a:cubicBezTo>
                      <a:pt x="173" y="103"/>
                      <a:pt x="177" y="103"/>
                      <a:pt x="180" y="103"/>
                    </a:cubicBezTo>
                    <a:cubicBezTo>
                      <a:pt x="187" y="104"/>
                      <a:pt x="187" y="104"/>
                      <a:pt x="187" y="104"/>
                    </a:cubicBezTo>
                    <a:cubicBezTo>
                      <a:pt x="185" y="110"/>
                      <a:pt x="185" y="110"/>
                      <a:pt x="185" y="110"/>
                    </a:cubicBezTo>
                    <a:cubicBezTo>
                      <a:pt x="178" y="149"/>
                      <a:pt x="178" y="149"/>
                      <a:pt x="178" y="149"/>
                    </a:cubicBezTo>
                    <a:cubicBezTo>
                      <a:pt x="177" y="149"/>
                      <a:pt x="177" y="150"/>
                      <a:pt x="177" y="151"/>
                    </a:cubicBezTo>
                    <a:cubicBezTo>
                      <a:pt x="177" y="154"/>
                      <a:pt x="175" y="159"/>
                      <a:pt x="175" y="162"/>
                    </a:cubicBezTo>
                    <a:cubicBezTo>
                      <a:pt x="175" y="165"/>
                      <a:pt x="177" y="166"/>
                      <a:pt x="181" y="166"/>
                    </a:cubicBezTo>
                    <a:cubicBezTo>
                      <a:pt x="187" y="166"/>
                      <a:pt x="192" y="162"/>
                      <a:pt x="196" y="154"/>
                    </a:cubicBezTo>
                    <a:cubicBezTo>
                      <a:pt x="200" y="146"/>
                      <a:pt x="201" y="136"/>
                      <a:pt x="201" y="131"/>
                    </a:cubicBezTo>
                    <a:cubicBezTo>
                      <a:pt x="201" y="116"/>
                      <a:pt x="196" y="103"/>
                      <a:pt x="186" y="94"/>
                    </a:cubicBezTo>
                    <a:cubicBezTo>
                      <a:pt x="176" y="84"/>
                      <a:pt x="162" y="80"/>
                      <a:pt x="146" y="80"/>
                    </a:cubicBezTo>
                    <a:cubicBezTo>
                      <a:pt x="112" y="80"/>
                      <a:pt x="79" y="107"/>
                      <a:pt x="79" y="161"/>
                    </a:cubicBezTo>
                    <a:cubicBezTo>
                      <a:pt x="79" y="177"/>
                      <a:pt x="84" y="190"/>
                      <a:pt x="94" y="199"/>
                    </a:cubicBezTo>
                    <a:cubicBezTo>
                      <a:pt x="104" y="208"/>
                      <a:pt x="118" y="213"/>
                      <a:pt x="135" y="213"/>
                    </a:cubicBezTo>
                    <a:cubicBezTo>
                      <a:pt x="161" y="213"/>
                      <a:pt x="182" y="203"/>
                      <a:pt x="201" y="193"/>
                    </a:cubicBezTo>
                    <a:cubicBezTo>
                      <a:pt x="206" y="191"/>
                      <a:pt x="206" y="191"/>
                      <a:pt x="206" y="191"/>
                    </a:cubicBezTo>
                    <a:cubicBezTo>
                      <a:pt x="208" y="196"/>
                      <a:pt x="208" y="196"/>
                      <a:pt x="208" y="196"/>
                    </a:cubicBezTo>
                    <a:cubicBezTo>
                      <a:pt x="216" y="212"/>
                      <a:pt x="216" y="212"/>
                      <a:pt x="216" y="212"/>
                    </a:cubicBezTo>
                    <a:cubicBezTo>
                      <a:pt x="218" y="217"/>
                      <a:pt x="218" y="217"/>
                      <a:pt x="218" y="217"/>
                    </a:cubicBezTo>
                    <a:cubicBezTo>
                      <a:pt x="214" y="219"/>
                      <a:pt x="214" y="219"/>
                      <a:pt x="214" y="219"/>
                    </a:cubicBezTo>
                    <a:cubicBezTo>
                      <a:pt x="189" y="233"/>
                      <a:pt x="161" y="240"/>
                      <a:pt x="133" y="240"/>
                    </a:cubicBezTo>
                    <a:cubicBezTo>
                      <a:pt x="111" y="240"/>
                      <a:pt x="90" y="233"/>
                      <a:pt x="74" y="221"/>
                    </a:cubicBezTo>
                    <a:cubicBezTo>
                      <a:pt x="55" y="207"/>
                      <a:pt x="46" y="186"/>
                      <a:pt x="46" y="160"/>
                    </a:cubicBezTo>
                    <a:cubicBezTo>
                      <a:pt x="46" y="134"/>
                      <a:pt x="55" y="108"/>
                      <a:pt x="71" y="88"/>
                    </a:cubicBezTo>
                    <a:cubicBezTo>
                      <a:pt x="84" y="72"/>
                      <a:pt x="108" y="52"/>
                      <a:pt x="148" y="52"/>
                    </a:cubicBezTo>
                    <a:cubicBezTo>
                      <a:pt x="167" y="52"/>
                      <a:pt x="188" y="59"/>
                      <a:pt x="204" y="70"/>
                    </a:cubicBezTo>
                    <a:cubicBezTo>
                      <a:pt x="217" y="80"/>
                      <a:pt x="234" y="98"/>
                      <a:pt x="234" y="129"/>
                    </a:cubicBezTo>
                    <a:cubicBezTo>
                      <a:pt x="234" y="144"/>
                      <a:pt x="229" y="159"/>
                      <a:pt x="222" y="17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30" name="îṣļîḑé-Freeform: Shape 67">
              <a:extLst>
                <a:ext uri="{FF2B5EF4-FFF2-40B4-BE49-F238E27FC236}">
                  <a16:creationId xmlns:a16="http://schemas.microsoft.com/office/drawing/2014/main" id="{49264B68-C506-4D8C-974B-D82A06D53A80}"/>
                </a:ext>
              </a:extLst>
            </p:cNvPr>
            <p:cNvSpPr/>
            <p:nvPr/>
          </p:nvSpPr>
          <p:spPr bwMode="auto">
            <a:xfrm>
              <a:off x="5691446" y="2323844"/>
              <a:ext cx="720144" cy="717591"/>
            </a:xfrm>
            <a:custGeom>
              <a:gdLst>
                <a:gd fmla="*/ 145 w 290" name="T0"/>
                <a:gd fmla="*/ 0 h 289" name="T1"/>
                <a:gd fmla="*/ 0 w 290" name="T2"/>
                <a:gd fmla="*/ 144 h 289" name="T3"/>
                <a:gd fmla="*/ 145 w 290" name="T4"/>
                <a:gd fmla="*/ 289 h 289" name="T5"/>
                <a:gd fmla="*/ 290 w 290" name="T6"/>
                <a:gd fmla="*/ 144 h 289" name="T7"/>
                <a:gd fmla="*/ 145 w 290" name="T8"/>
                <a:gd fmla="*/ 0 h 289" name="T9"/>
                <a:gd fmla="*/ 173 w 290" name="T10"/>
                <a:gd fmla="*/ 144 h 289" name="T11"/>
                <a:gd fmla="*/ 173 w 290" name="T12"/>
                <a:gd fmla="*/ 236 h 289" name="T13"/>
                <a:gd fmla="*/ 79 w 290" name="T14"/>
                <a:gd fmla="*/ 197 h 289" name="T15"/>
                <a:gd fmla="*/ 79 w 290" name="T16"/>
                <a:gd fmla="*/ 183 h 289" name="T17"/>
                <a:gd fmla="*/ 46 w 290" name="T18"/>
                <a:gd fmla="*/ 183 h 289" name="T19"/>
                <a:gd fmla="*/ 46 w 290" name="T20"/>
                <a:gd fmla="*/ 106 h 289" name="T21"/>
                <a:gd fmla="*/ 79 w 290" name="T22"/>
                <a:gd fmla="*/ 106 h 289" name="T23"/>
                <a:gd fmla="*/ 79 w 290" name="T24"/>
                <a:gd fmla="*/ 91 h 289" name="T25"/>
                <a:gd fmla="*/ 173 w 290" name="T26"/>
                <a:gd fmla="*/ 53 h 289" name="T27"/>
                <a:gd fmla="*/ 173 w 290" name="T28"/>
                <a:gd fmla="*/ 144 h 289" name="T29"/>
                <a:gd fmla="*/ 182 w 290" name="T30"/>
                <a:gd fmla="*/ 196 h 289" name="T31"/>
                <a:gd fmla="*/ 194 w 290" name="T32"/>
                <a:gd fmla="*/ 144 h 289" name="T33"/>
                <a:gd fmla="*/ 182 w 290" name="T34"/>
                <a:gd fmla="*/ 93 h 289" name="T35"/>
                <a:gd fmla="*/ 197 w 290" name="T36"/>
                <a:gd fmla="*/ 84 h 289" name="T37"/>
                <a:gd fmla="*/ 211 w 290" name="T38"/>
                <a:gd fmla="*/ 144 h 289" name="T39"/>
                <a:gd fmla="*/ 197 w 290" name="T40"/>
                <a:gd fmla="*/ 204 h 289" name="T41"/>
                <a:gd fmla="*/ 182 w 290" name="T42"/>
                <a:gd fmla="*/ 196 h 289" name="T43"/>
                <a:gd fmla="*/ 225 w 290" name="T44"/>
                <a:gd fmla="*/ 225 h 289" name="T45"/>
                <a:gd fmla="*/ 210 w 290" name="T46"/>
                <a:gd fmla="*/ 216 h 289" name="T47"/>
                <a:gd fmla="*/ 227 w 290" name="T48"/>
                <a:gd fmla="*/ 144 h 289" name="T49"/>
                <a:gd fmla="*/ 210 w 290" name="T50"/>
                <a:gd fmla="*/ 72 h 289" name="T51"/>
                <a:gd fmla="*/ 225 w 290" name="T52"/>
                <a:gd fmla="*/ 64 h 289" name="T53"/>
                <a:gd fmla="*/ 244 w 290" name="T54"/>
                <a:gd fmla="*/ 144 h 289" name="T55"/>
                <a:gd fmla="*/ 225 w 290" name="T56"/>
                <a:gd fmla="*/ 225 h 289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289" w="290">
                  <a:moveTo>
                    <a:pt x="145" y="0"/>
                  </a:moveTo>
                  <a:cubicBezTo>
                    <a:pt x="65" y="0"/>
                    <a:pt x="0" y="64"/>
                    <a:pt x="0" y="144"/>
                  </a:cubicBezTo>
                  <a:cubicBezTo>
                    <a:pt x="0" y="224"/>
                    <a:pt x="65" y="289"/>
                    <a:pt x="145" y="289"/>
                  </a:cubicBezTo>
                  <a:cubicBezTo>
                    <a:pt x="225" y="289"/>
                    <a:pt x="290" y="224"/>
                    <a:pt x="290" y="144"/>
                  </a:cubicBezTo>
                  <a:cubicBezTo>
                    <a:pt x="290" y="64"/>
                    <a:pt x="225" y="0"/>
                    <a:pt x="145" y="0"/>
                  </a:cubicBezTo>
                  <a:close/>
                  <a:moveTo>
                    <a:pt x="173" y="144"/>
                  </a:moveTo>
                  <a:cubicBezTo>
                    <a:pt x="173" y="236"/>
                    <a:pt x="173" y="236"/>
                    <a:pt x="173" y="236"/>
                  </a:cubicBezTo>
                  <a:cubicBezTo>
                    <a:pt x="79" y="197"/>
                    <a:pt x="79" y="197"/>
                    <a:pt x="79" y="197"/>
                  </a:cubicBezTo>
                  <a:cubicBezTo>
                    <a:pt x="79" y="183"/>
                    <a:pt x="79" y="183"/>
                    <a:pt x="79" y="183"/>
                  </a:cubicBezTo>
                  <a:cubicBezTo>
                    <a:pt x="46" y="183"/>
                    <a:pt x="46" y="183"/>
                    <a:pt x="46" y="183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79" y="106"/>
                    <a:pt x="79" y="106"/>
                    <a:pt x="79" y="106"/>
                  </a:cubicBezTo>
                  <a:cubicBezTo>
                    <a:pt x="79" y="91"/>
                    <a:pt x="79" y="91"/>
                    <a:pt x="79" y="91"/>
                  </a:cubicBezTo>
                  <a:cubicBezTo>
                    <a:pt x="173" y="53"/>
                    <a:pt x="173" y="53"/>
                    <a:pt x="173" y="53"/>
                  </a:cubicBezTo>
                  <a:lnTo>
                    <a:pt x="173" y="144"/>
                  </a:lnTo>
                  <a:close/>
                  <a:moveTo>
                    <a:pt x="182" y="196"/>
                  </a:moveTo>
                  <a:cubicBezTo>
                    <a:pt x="190" y="182"/>
                    <a:pt x="194" y="163"/>
                    <a:pt x="194" y="144"/>
                  </a:cubicBezTo>
                  <a:cubicBezTo>
                    <a:pt x="194" y="125"/>
                    <a:pt x="190" y="107"/>
                    <a:pt x="182" y="93"/>
                  </a:cubicBezTo>
                  <a:cubicBezTo>
                    <a:pt x="197" y="84"/>
                    <a:pt x="197" y="84"/>
                    <a:pt x="197" y="84"/>
                  </a:cubicBezTo>
                  <a:cubicBezTo>
                    <a:pt x="206" y="101"/>
                    <a:pt x="211" y="123"/>
                    <a:pt x="211" y="144"/>
                  </a:cubicBezTo>
                  <a:cubicBezTo>
                    <a:pt x="211" y="166"/>
                    <a:pt x="206" y="187"/>
                    <a:pt x="197" y="204"/>
                  </a:cubicBezTo>
                  <a:lnTo>
                    <a:pt x="182" y="196"/>
                  </a:lnTo>
                  <a:close/>
                  <a:moveTo>
                    <a:pt x="225" y="225"/>
                  </a:moveTo>
                  <a:cubicBezTo>
                    <a:pt x="210" y="216"/>
                    <a:pt x="210" y="216"/>
                    <a:pt x="210" y="216"/>
                  </a:cubicBezTo>
                  <a:cubicBezTo>
                    <a:pt x="221" y="196"/>
                    <a:pt x="227" y="171"/>
                    <a:pt x="227" y="144"/>
                  </a:cubicBezTo>
                  <a:cubicBezTo>
                    <a:pt x="227" y="118"/>
                    <a:pt x="221" y="93"/>
                    <a:pt x="210" y="72"/>
                  </a:cubicBezTo>
                  <a:cubicBezTo>
                    <a:pt x="225" y="64"/>
                    <a:pt x="225" y="64"/>
                    <a:pt x="225" y="64"/>
                  </a:cubicBezTo>
                  <a:cubicBezTo>
                    <a:pt x="237" y="87"/>
                    <a:pt x="244" y="115"/>
                    <a:pt x="244" y="144"/>
                  </a:cubicBezTo>
                  <a:cubicBezTo>
                    <a:pt x="244" y="174"/>
                    <a:pt x="237" y="202"/>
                    <a:pt x="225" y="2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31" name="Group 68">
              <a:extLst>
                <a:ext uri="{FF2B5EF4-FFF2-40B4-BE49-F238E27FC236}">
                  <a16:creationId xmlns:a16="http://schemas.microsoft.com/office/drawing/2014/main" id="{980550E7-25F7-4546-AF4C-24B0D5A8D219}"/>
                </a:ext>
              </a:extLst>
            </p:cNvPr>
            <p:cNvGrpSpPr/>
            <p:nvPr/>
          </p:nvGrpSpPr>
          <p:grpSpPr>
            <a:xfrm>
              <a:off x="7894357" y="3797355"/>
              <a:ext cx="876225" cy="873703"/>
              <a:chOff x="8472488" y="3322638"/>
              <a:chExt cx="1016000" cy="1012825"/>
            </a:xfrm>
            <a:solidFill>
              <a:schemeClr val="accent2"/>
            </a:solidFill>
          </p:grpSpPr>
          <p:sp>
            <p:nvSpPr>
              <p:cNvPr id="131" name="îṣļîḑé-Oval 69">
                <a:extLst>
                  <a:ext uri="{FF2B5EF4-FFF2-40B4-BE49-F238E27FC236}">
                    <a16:creationId xmlns:a16="http://schemas.microsoft.com/office/drawing/2014/main" id="{0ABA5E2B-8B0E-48AF-A21C-5DE3BCD742D5}"/>
                  </a:ext>
                </a:extLst>
              </p:cNvPr>
              <p:cNvSpPr/>
              <p:nvPr/>
            </p:nvSpPr>
            <p:spPr bwMode="auto">
              <a:xfrm>
                <a:off x="9110663" y="3733800"/>
                <a:ext cx="55563" cy="539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32" name="îṣļîḑé-Freeform: Shape 70">
                <a:extLst>
                  <a:ext uri="{FF2B5EF4-FFF2-40B4-BE49-F238E27FC236}">
                    <a16:creationId xmlns:a16="http://schemas.microsoft.com/office/drawing/2014/main" id="{D7965357-48C3-4B5D-9434-A8B6EBABFE3B}"/>
                  </a:ext>
                </a:extLst>
              </p:cNvPr>
              <p:cNvSpPr/>
              <p:nvPr/>
            </p:nvSpPr>
            <p:spPr bwMode="auto">
              <a:xfrm>
                <a:off x="8472488" y="3322638"/>
                <a:ext cx="1016000" cy="1012825"/>
              </a:xfrm>
              <a:custGeom>
                <a:gdLst>
                  <a:gd fmla="*/ 176 w 353" name="T0"/>
                  <a:gd fmla="*/ 0 h 352" name="T1"/>
                  <a:gd fmla="*/ 0 w 353" name="T2"/>
                  <a:gd fmla="*/ 176 h 352" name="T3"/>
                  <a:gd fmla="*/ 176 w 353" name="T4"/>
                  <a:gd fmla="*/ 352 h 352" name="T5"/>
                  <a:gd fmla="*/ 353 w 353" name="T6"/>
                  <a:gd fmla="*/ 176 h 352" name="T7"/>
                  <a:gd fmla="*/ 176 w 353" name="T8"/>
                  <a:gd fmla="*/ 0 h 352" name="T9"/>
                  <a:gd fmla="*/ 287 w 353" name="T10"/>
                  <a:gd fmla="*/ 162 h 352" name="T11"/>
                  <a:gd fmla="*/ 268 w 353" name="T12"/>
                  <a:gd fmla="*/ 183 h 352" name="T13"/>
                  <a:gd fmla="*/ 160 w 353" name="T14"/>
                  <a:gd fmla="*/ 289 h 352" name="T15"/>
                  <a:gd fmla="*/ 63 w 353" name="T16"/>
                  <a:gd fmla="*/ 191 h 352" name="T17"/>
                  <a:gd fmla="*/ 84 w 353" name="T18"/>
                  <a:gd fmla="*/ 202 h 352" name="T19"/>
                  <a:gd fmla="*/ 140 w 353" name="T20"/>
                  <a:gd fmla="*/ 175 h 352" name="T21"/>
                  <a:gd fmla="*/ 139 w 353" name="T22"/>
                  <a:gd fmla="*/ 164 h 352" name="T23"/>
                  <a:gd fmla="*/ 197 w 353" name="T24"/>
                  <a:gd fmla="*/ 97 h 352" name="T25"/>
                  <a:gd fmla="*/ 259 w 353" name="T26"/>
                  <a:gd fmla="*/ 137 h 352" name="T27"/>
                  <a:gd fmla="*/ 287 w 353" name="T28"/>
                  <a:gd fmla="*/ 150 h 352" name="T29"/>
                  <a:gd fmla="*/ 290 w 353" name="T30"/>
                  <a:gd fmla="*/ 156 h 352" name="T31"/>
                  <a:gd fmla="*/ 287 w 353" name="T32"/>
                  <a:gd fmla="*/ 162 h 352" name="T3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b="b" l="0" r="r" t="0"/>
                <a:pathLst>
                  <a:path h="352" w="353">
                    <a:moveTo>
                      <a:pt x="176" y="0"/>
                    </a:moveTo>
                    <a:cubicBezTo>
                      <a:pt x="79" y="0"/>
                      <a:pt x="0" y="79"/>
                      <a:pt x="0" y="176"/>
                    </a:cubicBezTo>
                    <a:cubicBezTo>
                      <a:pt x="0" y="274"/>
                      <a:pt x="79" y="352"/>
                      <a:pt x="176" y="352"/>
                    </a:cubicBezTo>
                    <a:cubicBezTo>
                      <a:pt x="274" y="352"/>
                      <a:pt x="353" y="274"/>
                      <a:pt x="353" y="176"/>
                    </a:cubicBezTo>
                    <a:cubicBezTo>
                      <a:pt x="353" y="79"/>
                      <a:pt x="274" y="0"/>
                      <a:pt x="176" y="0"/>
                    </a:cubicBezTo>
                    <a:close/>
                    <a:moveTo>
                      <a:pt x="287" y="162"/>
                    </a:moveTo>
                    <a:cubicBezTo>
                      <a:pt x="268" y="183"/>
                      <a:pt x="268" y="183"/>
                      <a:pt x="268" y="183"/>
                    </a:cubicBezTo>
                    <a:cubicBezTo>
                      <a:pt x="268" y="249"/>
                      <a:pt x="224" y="289"/>
                      <a:pt x="160" y="289"/>
                    </a:cubicBezTo>
                    <a:cubicBezTo>
                      <a:pt x="106" y="289"/>
                      <a:pt x="63" y="231"/>
                      <a:pt x="63" y="191"/>
                    </a:cubicBezTo>
                    <a:cubicBezTo>
                      <a:pt x="63" y="173"/>
                      <a:pt x="70" y="193"/>
                      <a:pt x="84" y="202"/>
                    </a:cubicBezTo>
                    <a:cubicBezTo>
                      <a:pt x="99" y="212"/>
                      <a:pt x="141" y="218"/>
                      <a:pt x="140" y="175"/>
                    </a:cubicBezTo>
                    <a:cubicBezTo>
                      <a:pt x="139" y="171"/>
                      <a:pt x="139" y="167"/>
                      <a:pt x="139" y="164"/>
                    </a:cubicBezTo>
                    <a:cubicBezTo>
                      <a:pt x="139" y="128"/>
                      <a:pt x="161" y="97"/>
                      <a:pt x="197" y="97"/>
                    </a:cubicBezTo>
                    <a:cubicBezTo>
                      <a:pt x="229" y="97"/>
                      <a:pt x="253" y="116"/>
                      <a:pt x="259" y="137"/>
                    </a:cubicBezTo>
                    <a:cubicBezTo>
                      <a:pt x="287" y="150"/>
                      <a:pt x="287" y="150"/>
                      <a:pt x="287" y="150"/>
                    </a:cubicBezTo>
                    <a:cubicBezTo>
                      <a:pt x="289" y="152"/>
                      <a:pt x="290" y="154"/>
                      <a:pt x="290" y="156"/>
                    </a:cubicBezTo>
                    <a:cubicBezTo>
                      <a:pt x="290" y="158"/>
                      <a:pt x="289" y="160"/>
                      <a:pt x="287" y="16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32" name="îṣļîḑé-Freeform: Shape 71">
              <a:extLst>
                <a:ext uri="{FF2B5EF4-FFF2-40B4-BE49-F238E27FC236}">
                  <a16:creationId xmlns:a16="http://schemas.microsoft.com/office/drawing/2014/main" id="{6CD4D275-23D6-436B-88EE-91644613DC1D}"/>
                </a:ext>
              </a:extLst>
            </p:cNvPr>
            <p:cNvSpPr/>
            <p:nvPr/>
          </p:nvSpPr>
          <p:spPr bwMode="auto">
            <a:xfrm>
              <a:off x="7156374" y="1929443"/>
              <a:ext cx="869375" cy="869601"/>
            </a:xfrm>
            <a:custGeom>
              <a:gdLst>
                <a:gd fmla="*/ 175 w 350" name="T0"/>
                <a:gd fmla="*/ 0 h 350" name="T1"/>
                <a:gd fmla="*/ 0 w 350" name="T2"/>
                <a:gd fmla="*/ 175 h 350" name="T3"/>
                <a:gd fmla="*/ 175 w 350" name="T4"/>
                <a:gd fmla="*/ 350 h 350" name="T5"/>
                <a:gd fmla="*/ 350 w 350" name="T6"/>
                <a:gd fmla="*/ 175 h 350" name="T7"/>
                <a:gd fmla="*/ 175 w 350" name="T8"/>
                <a:gd fmla="*/ 0 h 350" name="T9"/>
                <a:gd fmla="*/ 277 w 350" name="T10"/>
                <a:gd fmla="*/ 257 h 350" name="T11"/>
                <a:gd fmla="*/ 268 w 350" name="T12"/>
                <a:gd fmla="*/ 261 h 350" name="T13"/>
                <a:gd fmla="*/ 255 w 350" name="T14"/>
                <a:gd fmla="*/ 264 h 350" name="T15"/>
                <a:gd fmla="*/ 248 w 350" name="T16"/>
                <a:gd fmla="*/ 270 h 350" name="T17"/>
                <a:gd fmla="*/ 230 w 350" name="T18"/>
                <a:gd fmla="*/ 270 h 350" name="T19"/>
                <a:gd fmla="*/ 223 w 350" name="T20"/>
                <a:gd fmla="*/ 264 h 350" name="T21"/>
                <a:gd fmla="*/ 223 w 350" name="T22"/>
                <a:gd fmla="*/ 175 h 350" name="T23"/>
                <a:gd fmla="*/ 230 w 350" name="T24"/>
                <a:gd fmla="*/ 169 h 350" name="T25"/>
                <a:gd fmla="*/ 248 w 350" name="T26"/>
                <a:gd fmla="*/ 169 h 350" name="T27"/>
                <a:gd fmla="*/ 255 w 350" name="T28"/>
                <a:gd fmla="*/ 175 h 350" name="T29"/>
                <a:gd fmla="*/ 262 w 350" name="T30"/>
                <a:gd fmla="*/ 176 h 350" name="T31"/>
                <a:gd fmla="*/ 175 w 350" name="T32"/>
                <a:gd fmla="*/ 96 h 350" name="T33"/>
                <a:gd fmla="*/ 88 w 350" name="T34"/>
                <a:gd fmla="*/ 176 h 350" name="T35"/>
                <a:gd fmla="*/ 95 w 350" name="T36"/>
                <a:gd fmla="*/ 175 h 350" name="T37"/>
                <a:gd fmla="*/ 101 w 350" name="T38"/>
                <a:gd fmla="*/ 169 h 350" name="T39"/>
                <a:gd fmla="*/ 120 w 350" name="T40"/>
                <a:gd fmla="*/ 169 h 350" name="T41"/>
                <a:gd fmla="*/ 126 w 350" name="T42"/>
                <a:gd fmla="*/ 175 h 350" name="T43"/>
                <a:gd fmla="*/ 126 w 350" name="T44"/>
                <a:gd fmla="*/ 264 h 350" name="T45"/>
                <a:gd fmla="*/ 120 w 350" name="T46"/>
                <a:gd fmla="*/ 270 h 350" name="T47"/>
                <a:gd fmla="*/ 101 w 350" name="T48"/>
                <a:gd fmla="*/ 270 h 350" name="T49"/>
                <a:gd fmla="*/ 95 w 350" name="T50"/>
                <a:gd fmla="*/ 264 h 350" name="T51"/>
                <a:gd fmla="*/ 52 w 350" name="T52"/>
                <a:gd fmla="*/ 219 h 350" name="T53"/>
                <a:gd fmla="*/ 71 w 350" name="T54"/>
                <a:gd fmla="*/ 183 h 350" name="T55"/>
                <a:gd fmla="*/ 175 w 350" name="T56"/>
                <a:gd fmla="*/ 80 h 350" name="T57"/>
                <a:gd fmla="*/ 279 w 350" name="T58"/>
                <a:gd fmla="*/ 183 h 350" name="T59"/>
                <a:gd fmla="*/ 298 w 350" name="T60"/>
                <a:gd fmla="*/ 219 h 350" name="T61"/>
                <a:gd fmla="*/ 277 w 350" name="T62"/>
                <a:gd fmla="*/ 257 h 350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350" w="350">
                  <a:moveTo>
                    <a:pt x="175" y="0"/>
                  </a:moveTo>
                  <a:cubicBezTo>
                    <a:pt x="78" y="0"/>
                    <a:pt x="0" y="78"/>
                    <a:pt x="0" y="175"/>
                  </a:cubicBezTo>
                  <a:cubicBezTo>
                    <a:pt x="0" y="272"/>
                    <a:pt x="78" y="350"/>
                    <a:pt x="175" y="350"/>
                  </a:cubicBezTo>
                  <a:cubicBezTo>
                    <a:pt x="271" y="350"/>
                    <a:pt x="350" y="272"/>
                    <a:pt x="350" y="175"/>
                  </a:cubicBezTo>
                  <a:cubicBezTo>
                    <a:pt x="350" y="78"/>
                    <a:pt x="271" y="0"/>
                    <a:pt x="175" y="0"/>
                  </a:cubicBezTo>
                  <a:close/>
                  <a:moveTo>
                    <a:pt x="277" y="257"/>
                  </a:moveTo>
                  <a:cubicBezTo>
                    <a:pt x="268" y="261"/>
                    <a:pt x="268" y="261"/>
                    <a:pt x="268" y="261"/>
                  </a:cubicBezTo>
                  <a:cubicBezTo>
                    <a:pt x="264" y="263"/>
                    <a:pt x="260" y="264"/>
                    <a:pt x="255" y="264"/>
                  </a:cubicBezTo>
                  <a:cubicBezTo>
                    <a:pt x="255" y="267"/>
                    <a:pt x="252" y="270"/>
                    <a:pt x="248" y="270"/>
                  </a:cubicBezTo>
                  <a:cubicBezTo>
                    <a:pt x="230" y="270"/>
                    <a:pt x="230" y="270"/>
                    <a:pt x="230" y="270"/>
                  </a:cubicBezTo>
                  <a:cubicBezTo>
                    <a:pt x="226" y="270"/>
                    <a:pt x="223" y="267"/>
                    <a:pt x="223" y="264"/>
                  </a:cubicBezTo>
                  <a:cubicBezTo>
                    <a:pt x="223" y="175"/>
                    <a:pt x="223" y="175"/>
                    <a:pt x="223" y="175"/>
                  </a:cubicBezTo>
                  <a:cubicBezTo>
                    <a:pt x="223" y="171"/>
                    <a:pt x="226" y="169"/>
                    <a:pt x="230" y="169"/>
                  </a:cubicBezTo>
                  <a:cubicBezTo>
                    <a:pt x="248" y="169"/>
                    <a:pt x="248" y="169"/>
                    <a:pt x="248" y="169"/>
                  </a:cubicBezTo>
                  <a:cubicBezTo>
                    <a:pt x="252" y="169"/>
                    <a:pt x="255" y="171"/>
                    <a:pt x="255" y="175"/>
                  </a:cubicBezTo>
                  <a:cubicBezTo>
                    <a:pt x="257" y="175"/>
                    <a:pt x="259" y="175"/>
                    <a:pt x="262" y="176"/>
                  </a:cubicBezTo>
                  <a:cubicBezTo>
                    <a:pt x="258" y="131"/>
                    <a:pt x="220" y="96"/>
                    <a:pt x="175" y="96"/>
                  </a:cubicBezTo>
                  <a:cubicBezTo>
                    <a:pt x="129" y="96"/>
                    <a:pt x="92" y="131"/>
                    <a:pt x="88" y="176"/>
                  </a:cubicBezTo>
                  <a:cubicBezTo>
                    <a:pt x="90" y="175"/>
                    <a:pt x="92" y="175"/>
                    <a:pt x="95" y="175"/>
                  </a:cubicBezTo>
                  <a:cubicBezTo>
                    <a:pt x="95" y="171"/>
                    <a:pt x="98" y="169"/>
                    <a:pt x="101" y="169"/>
                  </a:cubicBezTo>
                  <a:cubicBezTo>
                    <a:pt x="120" y="169"/>
                    <a:pt x="120" y="169"/>
                    <a:pt x="120" y="169"/>
                  </a:cubicBezTo>
                  <a:cubicBezTo>
                    <a:pt x="123" y="169"/>
                    <a:pt x="126" y="171"/>
                    <a:pt x="126" y="175"/>
                  </a:cubicBezTo>
                  <a:cubicBezTo>
                    <a:pt x="126" y="264"/>
                    <a:pt x="126" y="264"/>
                    <a:pt x="126" y="264"/>
                  </a:cubicBezTo>
                  <a:cubicBezTo>
                    <a:pt x="126" y="267"/>
                    <a:pt x="123" y="270"/>
                    <a:pt x="120" y="270"/>
                  </a:cubicBezTo>
                  <a:cubicBezTo>
                    <a:pt x="101" y="270"/>
                    <a:pt x="101" y="270"/>
                    <a:pt x="101" y="270"/>
                  </a:cubicBezTo>
                  <a:cubicBezTo>
                    <a:pt x="98" y="270"/>
                    <a:pt x="95" y="267"/>
                    <a:pt x="95" y="264"/>
                  </a:cubicBezTo>
                  <a:cubicBezTo>
                    <a:pt x="71" y="263"/>
                    <a:pt x="52" y="243"/>
                    <a:pt x="52" y="219"/>
                  </a:cubicBezTo>
                  <a:cubicBezTo>
                    <a:pt x="52" y="204"/>
                    <a:pt x="59" y="191"/>
                    <a:pt x="71" y="183"/>
                  </a:cubicBezTo>
                  <a:cubicBezTo>
                    <a:pt x="71" y="126"/>
                    <a:pt x="118" y="80"/>
                    <a:pt x="175" y="80"/>
                  </a:cubicBezTo>
                  <a:cubicBezTo>
                    <a:pt x="232" y="80"/>
                    <a:pt x="278" y="126"/>
                    <a:pt x="279" y="183"/>
                  </a:cubicBezTo>
                  <a:cubicBezTo>
                    <a:pt x="290" y="191"/>
                    <a:pt x="298" y="204"/>
                    <a:pt x="298" y="219"/>
                  </a:cubicBezTo>
                  <a:cubicBezTo>
                    <a:pt x="298" y="235"/>
                    <a:pt x="290" y="249"/>
                    <a:pt x="277" y="25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îṣļîḑé-Freeform: Shape 72">
              <a:extLst>
                <a:ext uri="{FF2B5EF4-FFF2-40B4-BE49-F238E27FC236}">
                  <a16:creationId xmlns:a16="http://schemas.microsoft.com/office/drawing/2014/main" id="{1CE72A8A-7245-4D6C-9C91-70D52F9503E5}"/>
                </a:ext>
              </a:extLst>
            </p:cNvPr>
            <p:cNvSpPr/>
            <p:nvPr/>
          </p:nvSpPr>
          <p:spPr bwMode="auto">
            <a:xfrm>
              <a:off x="4674209" y="2793565"/>
              <a:ext cx="717404" cy="717591"/>
            </a:xfrm>
            <a:custGeom>
              <a:gdLst>
                <a:gd fmla="*/ 145 w 289" name="T0"/>
                <a:gd fmla="*/ 0 h 289" name="T1"/>
                <a:gd fmla="*/ 0 w 289" name="T2"/>
                <a:gd fmla="*/ 145 h 289" name="T3"/>
                <a:gd fmla="*/ 145 w 289" name="T4"/>
                <a:gd fmla="*/ 289 h 289" name="T5"/>
                <a:gd fmla="*/ 289 w 289" name="T6"/>
                <a:gd fmla="*/ 145 h 289" name="T7"/>
                <a:gd fmla="*/ 145 w 289" name="T8"/>
                <a:gd fmla="*/ 0 h 289" name="T9"/>
                <a:gd fmla="*/ 145 w 289" name="T10"/>
                <a:gd fmla="*/ 227 h 289" name="T11"/>
                <a:gd fmla="*/ 121 w 289" name="T12"/>
                <a:gd fmla="*/ 204 h 289" name="T13"/>
                <a:gd fmla="*/ 145 w 289" name="T14"/>
                <a:gd fmla="*/ 181 h 289" name="T15"/>
                <a:gd fmla="*/ 168 w 289" name="T16"/>
                <a:gd fmla="*/ 204 h 289" name="T17"/>
                <a:gd fmla="*/ 145 w 289" name="T18"/>
                <a:gd fmla="*/ 227 h 289" name="T19"/>
                <a:gd fmla="*/ 206 w 289" name="T20"/>
                <a:gd fmla="*/ 174 h 289" name="T21"/>
                <a:gd fmla="*/ 185 w 289" name="T22"/>
                <a:gd fmla="*/ 174 h 289" name="T23"/>
                <a:gd fmla="*/ 180 w 289" name="T24"/>
                <a:gd fmla="*/ 168 h 289" name="T25"/>
                <a:gd fmla="*/ 113 w 289" name="T26"/>
                <a:gd fmla="*/ 168 h 289" name="T27"/>
                <a:gd fmla="*/ 105 w 289" name="T28"/>
                <a:gd fmla="*/ 176 h 289" name="T29"/>
                <a:gd fmla="*/ 85 w 289" name="T30"/>
                <a:gd fmla="*/ 176 h 289" name="T31"/>
                <a:gd fmla="*/ 85 w 289" name="T32"/>
                <a:gd fmla="*/ 156 h 289" name="T33"/>
                <a:gd fmla="*/ 89 w 289" name="T34"/>
                <a:gd fmla="*/ 151 h 289" name="T35"/>
                <a:gd fmla="*/ 93 w 289" name="T36"/>
                <a:gd fmla="*/ 148 h 289" name="T37"/>
                <a:gd fmla="*/ 198 w 289" name="T38"/>
                <a:gd fmla="*/ 145 h 289" name="T39"/>
                <a:gd fmla="*/ 198 w 289" name="T40"/>
                <a:gd fmla="*/ 146 h 289" name="T41"/>
                <a:gd fmla="*/ 199 w 289" name="T42"/>
                <a:gd fmla="*/ 147 h 289" name="T43"/>
                <a:gd fmla="*/ 200 w 289" name="T44"/>
                <a:gd fmla="*/ 148 h 289" name="T45"/>
                <a:gd fmla="*/ 206 w 289" name="T46"/>
                <a:gd fmla="*/ 154 h 289" name="T47"/>
                <a:gd fmla="*/ 210 w 289" name="T48"/>
                <a:gd fmla="*/ 164 h 289" name="T49"/>
                <a:gd fmla="*/ 206 w 289" name="T50"/>
                <a:gd fmla="*/ 174 h 289" name="T51"/>
                <a:gd fmla="*/ 240 w 289" name="T52"/>
                <a:gd fmla="*/ 138 h 289" name="T53"/>
                <a:gd fmla="*/ 221 w 289" name="T54"/>
                <a:gd fmla="*/ 138 h 289" name="T55"/>
                <a:gd fmla="*/ 214 w 289" name="T56"/>
                <a:gd fmla="*/ 131 h 289" name="T57"/>
                <a:gd fmla="*/ 76 w 289" name="T58"/>
                <a:gd fmla="*/ 132 h 289" name="T59"/>
                <a:gd fmla="*/ 76 w 289" name="T60"/>
                <a:gd fmla="*/ 132 h 289" name="T61"/>
                <a:gd fmla="*/ 67 w 289" name="T62"/>
                <a:gd fmla="*/ 141 h 289" name="T63"/>
                <a:gd fmla="*/ 49 w 289" name="T64"/>
                <a:gd fmla="*/ 141 h 289" name="T65"/>
                <a:gd fmla="*/ 48 w 289" name="T66"/>
                <a:gd fmla="*/ 122 h 289" name="T67"/>
                <a:gd fmla="*/ 57 w 289" name="T68"/>
                <a:gd fmla="*/ 113 h 289" name="T69"/>
                <a:gd fmla="*/ 58 w 289" name="T70"/>
                <a:gd fmla="*/ 112 h 289" name="T71"/>
                <a:gd fmla="*/ 229 w 289" name="T72"/>
                <a:gd fmla="*/ 109 h 289" name="T73"/>
                <a:gd fmla="*/ 231 w 289" name="T74"/>
                <a:gd fmla="*/ 110 h 289" name="T75"/>
                <a:gd fmla="*/ 235 w 289" name="T76"/>
                <a:gd fmla="*/ 114 h 289" name="T77"/>
                <a:gd fmla="*/ 235 w 289" name="T78"/>
                <a:gd fmla="*/ 114 h 289" name="T79"/>
                <a:gd fmla="*/ 240 w 289" name="T80"/>
                <a:gd fmla="*/ 119 h 289" name="T81"/>
                <a:gd fmla="*/ 240 w 289" name="T82"/>
                <a:gd fmla="*/ 138 h 289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289" w="289">
                  <a:moveTo>
                    <a:pt x="145" y="0"/>
                  </a:moveTo>
                  <a:cubicBezTo>
                    <a:pt x="65" y="0"/>
                    <a:pt x="0" y="65"/>
                    <a:pt x="0" y="145"/>
                  </a:cubicBezTo>
                  <a:cubicBezTo>
                    <a:pt x="0" y="224"/>
                    <a:pt x="65" y="289"/>
                    <a:pt x="145" y="289"/>
                  </a:cubicBezTo>
                  <a:cubicBezTo>
                    <a:pt x="225" y="289"/>
                    <a:pt x="289" y="224"/>
                    <a:pt x="289" y="145"/>
                  </a:cubicBezTo>
                  <a:cubicBezTo>
                    <a:pt x="289" y="65"/>
                    <a:pt x="225" y="0"/>
                    <a:pt x="145" y="0"/>
                  </a:cubicBezTo>
                  <a:close/>
                  <a:moveTo>
                    <a:pt x="145" y="227"/>
                  </a:moveTo>
                  <a:cubicBezTo>
                    <a:pt x="132" y="227"/>
                    <a:pt x="121" y="217"/>
                    <a:pt x="121" y="204"/>
                  </a:cubicBezTo>
                  <a:cubicBezTo>
                    <a:pt x="121" y="191"/>
                    <a:pt x="132" y="181"/>
                    <a:pt x="145" y="181"/>
                  </a:cubicBezTo>
                  <a:cubicBezTo>
                    <a:pt x="158" y="181"/>
                    <a:pt x="168" y="191"/>
                    <a:pt x="168" y="204"/>
                  </a:cubicBezTo>
                  <a:cubicBezTo>
                    <a:pt x="168" y="217"/>
                    <a:pt x="158" y="227"/>
                    <a:pt x="145" y="227"/>
                  </a:cubicBezTo>
                  <a:close/>
                  <a:moveTo>
                    <a:pt x="206" y="174"/>
                  </a:moveTo>
                  <a:cubicBezTo>
                    <a:pt x="200" y="180"/>
                    <a:pt x="191" y="180"/>
                    <a:pt x="185" y="174"/>
                  </a:cubicBezTo>
                  <a:cubicBezTo>
                    <a:pt x="180" y="168"/>
                    <a:pt x="180" y="168"/>
                    <a:pt x="180" y="168"/>
                  </a:cubicBezTo>
                  <a:cubicBezTo>
                    <a:pt x="161" y="150"/>
                    <a:pt x="132" y="150"/>
                    <a:pt x="113" y="168"/>
                  </a:cubicBezTo>
                  <a:cubicBezTo>
                    <a:pt x="105" y="176"/>
                    <a:pt x="105" y="176"/>
                    <a:pt x="105" y="176"/>
                  </a:cubicBezTo>
                  <a:cubicBezTo>
                    <a:pt x="100" y="182"/>
                    <a:pt x="90" y="182"/>
                    <a:pt x="85" y="176"/>
                  </a:cubicBezTo>
                  <a:cubicBezTo>
                    <a:pt x="79" y="171"/>
                    <a:pt x="79" y="161"/>
                    <a:pt x="85" y="156"/>
                  </a:cubicBezTo>
                  <a:cubicBezTo>
                    <a:pt x="89" y="151"/>
                    <a:pt x="89" y="151"/>
                    <a:pt x="89" y="151"/>
                  </a:cubicBezTo>
                  <a:cubicBezTo>
                    <a:pt x="93" y="148"/>
                    <a:pt x="93" y="148"/>
                    <a:pt x="93" y="148"/>
                  </a:cubicBezTo>
                  <a:cubicBezTo>
                    <a:pt x="121" y="119"/>
                    <a:pt x="167" y="118"/>
                    <a:pt x="198" y="145"/>
                  </a:cubicBezTo>
                  <a:cubicBezTo>
                    <a:pt x="198" y="145"/>
                    <a:pt x="198" y="146"/>
                    <a:pt x="198" y="146"/>
                  </a:cubicBezTo>
                  <a:cubicBezTo>
                    <a:pt x="199" y="147"/>
                    <a:pt x="199" y="147"/>
                    <a:pt x="199" y="147"/>
                  </a:cubicBezTo>
                  <a:cubicBezTo>
                    <a:pt x="200" y="147"/>
                    <a:pt x="200" y="147"/>
                    <a:pt x="200" y="148"/>
                  </a:cubicBezTo>
                  <a:cubicBezTo>
                    <a:pt x="206" y="154"/>
                    <a:pt x="206" y="154"/>
                    <a:pt x="206" y="154"/>
                  </a:cubicBezTo>
                  <a:cubicBezTo>
                    <a:pt x="209" y="156"/>
                    <a:pt x="210" y="160"/>
                    <a:pt x="210" y="164"/>
                  </a:cubicBezTo>
                  <a:cubicBezTo>
                    <a:pt x="210" y="168"/>
                    <a:pt x="209" y="171"/>
                    <a:pt x="206" y="174"/>
                  </a:cubicBezTo>
                  <a:close/>
                  <a:moveTo>
                    <a:pt x="240" y="138"/>
                  </a:moveTo>
                  <a:cubicBezTo>
                    <a:pt x="235" y="143"/>
                    <a:pt x="226" y="143"/>
                    <a:pt x="221" y="138"/>
                  </a:cubicBezTo>
                  <a:cubicBezTo>
                    <a:pt x="214" y="131"/>
                    <a:pt x="214" y="131"/>
                    <a:pt x="214" y="131"/>
                  </a:cubicBezTo>
                  <a:cubicBezTo>
                    <a:pt x="176" y="94"/>
                    <a:pt x="115" y="95"/>
                    <a:pt x="76" y="132"/>
                  </a:cubicBezTo>
                  <a:cubicBezTo>
                    <a:pt x="76" y="132"/>
                    <a:pt x="76" y="132"/>
                    <a:pt x="76" y="132"/>
                  </a:cubicBezTo>
                  <a:cubicBezTo>
                    <a:pt x="67" y="141"/>
                    <a:pt x="67" y="141"/>
                    <a:pt x="67" y="141"/>
                  </a:cubicBezTo>
                  <a:cubicBezTo>
                    <a:pt x="62" y="146"/>
                    <a:pt x="54" y="146"/>
                    <a:pt x="49" y="141"/>
                  </a:cubicBezTo>
                  <a:cubicBezTo>
                    <a:pt x="43" y="135"/>
                    <a:pt x="43" y="127"/>
                    <a:pt x="48" y="122"/>
                  </a:cubicBezTo>
                  <a:cubicBezTo>
                    <a:pt x="57" y="113"/>
                    <a:pt x="57" y="113"/>
                    <a:pt x="57" y="113"/>
                  </a:cubicBezTo>
                  <a:cubicBezTo>
                    <a:pt x="57" y="113"/>
                    <a:pt x="58" y="113"/>
                    <a:pt x="58" y="112"/>
                  </a:cubicBezTo>
                  <a:cubicBezTo>
                    <a:pt x="105" y="67"/>
                    <a:pt x="180" y="65"/>
                    <a:pt x="229" y="109"/>
                  </a:cubicBezTo>
                  <a:cubicBezTo>
                    <a:pt x="230" y="109"/>
                    <a:pt x="231" y="110"/>
                    <a:pt x="231" y="110"/>
                  </a:cubicBezTo>
                  <a:cubicBezTo>
                    <a:pt x="235" y="114"/>
                    <a:pt x="235" y="114"/>
                    <a:pt x="235" y="114"/>
                  </a:cubicBezTo>
                  <a:cubicBezTo>
                    <a:pt x="235" y="114"/>
                    <a:pt x="235" y="114"/>
                    <a:pt x="235" y="114"/>
                  </a:cubicBezTo>
                  <a:cubicBezTo>
                    <a:pt x="240" y="119"/>
                    <a:pt x="240" y="119"/>
                    <a:pt x="240" y="119"/>
                  </a:cubicBezTo>
                  <a:cubicBezTo>
                    <a:pt x="245" y="124"/>
                    <a:pt x="245" y="133"/>
                    <a:pt x="240" y="13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34" name="Group 73">
              <a:extLst>
                <a:ext uri="{FF2B5EF4-FFF2-40B4-BE49-F238E27FC236}">
                  <a16:creationId xmlns:a16="http://schemas.microsoft.com/office/drawing/2014/main" id="{4BA6E382-FFBB-4ABB-8122-11DF40FF05A8}"/>
                </a:ext>
              </a:extLst>
            </p:cNvPr>
            <p:cNvGrpSpPr/>
            <p:nvPr/>
          </p:nvGrpSpPr>
          <p:grpSpPr>
            <a:xfrm>
              <a:off x="6990763" y="3670008"/>
              <a:ext cx="766699" cy="766891"/>
              <a:chOff x="7424738" y="3175000"/>
              <a:chExt cx="889000" cy="889000"/>
            </a:xfrm>
            <a:solidFill>
              <a:schemeClr val="accent4"/>
            </a:solidFill>
          </p:grpSpPr>
          <p:sp>
            <p:nvSpPr>
              <p:cNvPr id="121" name="îṣļîḑé-Rectangle 74">
                <a:extLst>
                  <a:ext uri="{FF2B5EF4-FFF2-40B4-BE49-F238E27FC236}">
                    <a16:creationId xmlns:a16="http://schemas.microsoft.com/office/drawing/2014/main" id="{844B27A7-34CA-4BFB-B8DD-A637A23C66E0}"/>
                  </a:ext>
                </a:extLst>
              </p:cNvPr>
              <p:cNvSpPr/>
              <p:nvPr/>
            </p:nvSpPr>
            <p:spPr bwMode="auto">
              <a:xfrm>
                <a:off x="7612063" y="3603625"/>
                <a:ext cx="74613" cy="317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2" name="îṣļîḑé-Freeform: Shape 75">
                <a:extLst>
                  <a:ext uri="{FF2B5EF4-FFF2-40B4-BE49-F238E27FC236}">
                    <a16:creationId xmlns:a16="http://schemas.microsoft.com/office/drawing/2014/main" id="{FB8A5FA9-2740-4825-9A50-6A4EA529EEA0}"/>
                  </a:ext>
                </a:extLst>
              </p:cNvPr>
              <p:cNvSpPr/>
              <p:nvPr/>
            </p:nvSpPr>
            <p:spPr bwMode="auto">
              <a:xfrm>
                <a:off x="7675563" y="3738563"/>
                <a:ext cx="76200" cy="76200"/>
              </a:xfrm>
              <a:custGeom>
                <a:gdLst>
                  <a:gd fmla="*/ 0 w 48" name="T0"/>
                  <a:gd fmla="*/ 33 h 48" name="T1"/>
                  <a:gd fmla="*/ 14 w 48" name="T2"/>
                  <a:gd fmla="*/ 48 h 48" name="T3"/>
                  <a:gd fmla="*/ 48 w 48" name="T4"/>
                  <a:gd fmla="*/ 15 h 48" name="T5"/>
                  <a:gd fmla="*/ 34 w 48" name="T6"/>
                  <a:gd fmla="*/ 0 h 48" name="T7"/>
                  <a:gd fmla="*/ 0 w 48" name="T8"/>
                  <a:gd fmla="*/ 33 h 4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8" w="48">
                    <a:moveTo>
                      <a:pt x="0" y="33"/>
                    </a:moveTo>
                    <a:lnTo>
                      <a:pt x="14" y="48"/>
                    </a:lnTo>
                    <a:lnTo>
                      <a:pt x="48" y="15"/>
                    </a:lnTo>
                    <a:lnTo>
                      <a:pt x="34" y="0"/>
                    </a:lnTo>
                    <a:lnTo>
                      <a:pt x="0" y="3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3" name="îṣļîḑé-Freeform: Shape 76">
                <a:extLst>
                  <a:ext uri="{FF2B5EF4-FFF2-40B4-BE49-F238E27FC236}">
                    <a16:creationId xmlns:a16="http://schemas.microsoft.com/office/drawing/2014/main" id="{1391FD96-5136-46D7-A7EA-7508773696AC}"/>
                  </a:ext>
                </a:extLst>
              </p:cNvPr>
              <p:cNvSpPr/>
              <p:nvPr/>
            </p:nvSpPr>
            <p:spPr bwMode="auto">
              <a:xfrm>
                <a:off x="7675563" y="3425825"/>
                <a:ext cx="76200" cy="77788"/>
              </a:xfrm>
              <a:custGeom>
                <a:gdLst>
                  <a:gd fmla="*/ 0 w 48" name="T0"/>
                  <a:gd fmla="*/ 14 h 49" name="T1"/>
                  <a:gd fmla="*/ 34 w 48" name="T2"/>
                  <a:gd fmla="*/ 49 h 49" name="T3"/>
                  <a:gd fmla="*/ 48 w 48" name="T4"/>
                  <a:gd fmla="*/ 34 h 49" name="T5"/>
                  <a:gd fmla="*/ 14 w 48" name="T6"/>
                  <a:gd fmla="*/ 0 h 49" name="T7"/>
                  <a:gd fmla="*/ 0 w 48" name="T8"/>
                  <a:gd fmla="*/ 14 h 4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9" w="48">
                    <a:moveTo>
                      <a:pt x="0" y="14"/>
                    </a:moveTo>
                    <a:lnTo>
                      <a:pt x="34" y="49"/>
                    </a:lnTo>
                    <a:lnTo>
                      <a:pt x="48" y="34"/>
                    </a:lnTo>
                    <a:lnTo>
                      <a:pt x="14" y="0"/>
                    </a:lnTo>
                    <a:lnTo>
                      <a:pt x="0" y="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4" name="îṣļîḑé-Rectangle 77">
                <a:extLst>
                  <a:ext uri="{FF2B5EF4-FFF2-40B4-BE49-F238E27FC236}">
                    <a16:creationId xmlns:a16="http://schemas.microsoft.com/office/drawing/2014/main" id="{5A759536-44AB-49B1-9076-077534957677}"/>
                  </a:ext>
                </a:extLst>
              </p:cNvPr>
              <p:cNvSpPr/>
              <p:nvPr/>
            </p:nvSpPr>
            <p:spPr bwMode="auto">
              <a:xfrm>
                <a:off x="7853363" y="3362325"/>
                <a:ext cx="3175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5" name="îṣļîḑé-Freeform: Shape 78">
                <a:extLst>
                  <a:ext uri="{FF2B5EF4-FFF2-40B4-BE49-F238E27FC236}">
                    <a16:creationId xmlns:a16="http://schemas.microsoft.com/office/drawing/2014/main" id="{F94776CE-8505-49E3-B088-310AA42A8B99}"/>
                  </a:ext>
                </a:extLst>
              </p:cNvPr>
              <p:cNvSpPr/>
              <p:nvPr/>
            </p:nvSpPr>
            <p:spPr bwMode="auto">
              <a:xfrm>
                <a:off x="7988301" y="3425825"/>
                <a:ext cx="74613" cy="77788"/>
              </a:xfrm>
              <a:custGeom>
                <a:gdLst>
                  <a:gd fmla="*/ 47 w 47" name="T0"/>
                  <a:gd fmla="*/ 14 h 49" name="T1"/>
                  <a:gd fmla="*/ 33 w 47" name="T2"/>
                  <a:gd fmla="*/ 0 h 49" name="T3"/>
                  <a:gd fmla="*/ 0 w 47" name="T4"/>
                  <a:gd fmla="*/ 34 h 49" name="T5"/>
                  <a:gd fmla="*/ 15 w 47" name="T6"/>
                  <a:gd fmla="*/ 49 h 49" name="T7"/>
                  <a:gd fmla="*/ 47 w 47" name="T8"/>
                  <a:gd fmla="*/ 14 h 4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9" w="47">
                    <a:moveTo>
                      <a:pt x="47" y="14"/>
                    </a:moveTo>
                    <a:lnTo>
                      <a:pt x="33" y="0"/>
                    </a:lnTo>
                    <a:lnTo>
                      <a:pt x="0" y="34"/>
                    </a:lnTo>
                    <a:lnTo>
                      <a:pt x="15" y="49"/>
                    </a:lnTo>
                    <a:lnTo>
                      <a:pt x="47" y="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6" name="íṩľíḍè-Rectangle 79">
                <a:extLst>
                  <a:ext uri="{FF2B5EF4-FFF2-40B4-BE49-F238E27FC236}">
                    <a16:creationId xmlns:a16="http://schemas.microsoft.com/office/drawing/2014/main" id="{7396A2F0-7805-4FE2-A666-88BBEC09E709}"/>
                  </a:ext>
                </a:extLst>
              </p:cNvPr>
              <p:cNvSpPr/>
              <p:nvPr/>
            </p:nvSpPr>
            <p:spPr bwMode="auto">
              <a:xfrm>
                <a:off x="8051801" y="3603625"/>
                <a:ext cx="74613" cy="317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7" name="íṩľíḍè-Freeform: Shape 80">
                <a:extLst>
                  <a:ext uri="{FF2B5EF4-FFF2-40B4-BE49-F238E27FC236}">
                    <a16:creationId xmlns:a16="http://schemas.microsoft.com/office/drawing/2014/main" id="{A686075D-334A-42D5-BDEC-351ED40A0E99}"/>
                  </a:ext>
                </a:extLst>
              </p:cNvPr>
              <p:cNvSpPr/>
              <p:nvPr/>
            </p:nvSpPr>
            <p:spPr bwMode="auto">
              <a:xfrm>
                <a:off x="7988301" y="3738563"/>
                <a:ext cx="74613" cy="76200"/>
              </a:xfrm>
              <a:custGeom>
                <a:gdLst>
                  <a:gd fmla="*/ 0 w 47" name="T0"/>
                  <a:gd fmla="*/ 15 h 48" name="T1"/>
                  <a:gd fmla="*/ 33 w 47" name="T2"/>
                  <a:gd fmla="*/ 48 h 48" name="T3"/>
                  <a:gd fmla="*/ 47 w 47" name="T4"/>
                  <a:gd fmla="*/ 33 h 48" name="T5"/>
                  <a:gd fmla="*/ 15 w 47" name="T6"/>
                  <a:gd fmla="*/ 0 h 48" name="T7"/>
                  <a:gd fmla="*/ 0 w 47" name="T8"/>
                  <a:gd fmla="*/ 15 h 4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8" w="47">
                    <a:moveTo>
                      <a:pt x="0" y="15"/>
                    </a:moveTo>
                    <a:lnTo>
                      <a:pt x="33" y="48"/>
                    </a:lnTo>
                    <a:lnTo>
                      <a:pt x="47" y="33"/>
                    </a:lnTo>
                    <a:lnTo>
                      <a:pt x="15" y="0"/>
                    </a:lnTo>
                    <a:lnTo>
                      <a:pt x="0" y="1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8" name="íṩľíḍè-Freeform: Shape 81">
                <a:extLst>
                  <a:ext uri="{FF2B5EF4-FFF2-40B4-BE49-F238E27FC236}">
                    <a16:creationId xmlns:a16="http://schemas.microsoft.com/office/drawing/2014/main" id="{A459C9C2-DE60-4238-AEA9-AD936FF54709}"/>
                  </a:ext>
                </a:extLst>
              </p:cNvPr>
              <p:cNvSpPr/>
              <p:nvPr/>
            </p:nvSpPr>
            <p:spPr bwMode="auto">
              <a:xfrm>
                <a:off x="7424738" y="3175000"/>
                <a:ext cx="889000" cy="889000"/>
              </a:xfrm>
              <a:custGeom>
                <a:gdLst>
                  <a:gd fmla="*/ 155 w 309" name="T0"/>
                  <a:gd fmla="*/ 0 h 309" name="T1"/>
                  <a:gd fmla="*/ 0 w 309" name="T2"/>
                  <a:gd fmla="*/ 155 h 309" name="T3"/>
                  <a:gd fmla="*/ 155 w 309" name="T4"/>
                  <a:gd fmla="*/ 309 h 309" name="T5"/>
                  <a:gd fmla="*/ 309 w 309" name="T6"/>
                  <a:gd fmla="*/ 155 h 309" name="T7"/>
                  <a:gd fmla="*/ 155 w 309" name="T8"/>
                  <a:gd fmla="*/ 0 h 309" name="T9"/>
                  <a:gd fmla="*/ 155 w 309" name="T10"/>
                  <a:gd fmla="*/ 253 h 309" name="T11"/>
                  <a:gd fmla="*/ 56 w 309" name="T12"/>
                  <a:gd fmla="*/ 155 h 309" name="T13"/>
                  <a:gd fmla="*/ 155 w 309" name="T14"/>
                  <a:gd fmla="*/ 57 h 309" name="T15"/>
                  <a:gd fmla="*/ 253 w 309" name="T16"/>
                  <a:gd fmla="*/ 155 h 309" name="T17"/>
                  <a:gd fmla="*/ 155 w 309" name="T18"/>
                  <a:gd fmla="*/ 253 h 309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09" w="309">
                    <a:moveTo>
                      <a:pt x="155" y="0"/>
                    </a:moveTo>
                    <a:cubicBezTo>
                      <a:pt x="69" y="0"/>
                      <a:pt x="0" y="70"/>
                      <a:pt x="0" y="155"/>
                    </a:cubicBezTo>
                    <a:cubicBezTo>
                      <a:pt x="0" y="240"/>
                      <a:pt x="69" y="309"/>
                      <a:pt x="155" y="309"/>
                    </a:cubicBezTo>
                    <a:cubicBezTo>
                      <a:pt x="240" y="309"/>
                      <a:pt x="309" y="240"/>
                      <a:pt x="309" y="155"/>
                    </a:cubicBezTo>
                    <a:cubicBezTo>
                      <a:pt x="309" y="70"/>
                      <a:pt x="240" y="0"/>
                      <a:pt x="155" y="0"/>
                    </a:cubicBezTo>
                    <a:close/>
                    <a:moveTo>
                      <a:pt x="155" y="253"/>
                    </a:moveTo>
                    <a:cubicBezTo>
                      <a:pt x="100" y="253"/>
                      <a:pt x="56" y="209"/>
                      <a:pt x="56" y="155"/>
                    </a:cubicBezTo>
                    <a:cubicBezTo>
                      <a:pt x="56" y="101"/>
                      <a:pt x="100" y="57"/>
                      <a:pt x="155" y="57"/>
                    </a:cubicBezTo>
                    <a:cubicBezTo>
                      <a:pt x="209" y="57"/>
                      <a:pt x="253" y="101"/>
                      <a:pt x="253" y="155"/>
                    </a:cubicBezTo>
                    <a:cubicBezTo>
                      <a:pt x="253" y="209"/>
                      <a:pt x="209" y="253"/>
                      <a:pt x="155" y="25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9" name="íṩľíḍè-Rectangle 82">
                <a:extLst>
                  <a:ext uri="{FF2B5EF4-FFF2-40B4-BE49-F238E27FC236}">
                    <a16:creationId xmlns:a16="http://schemas.microsoft.com/office/drawing/2014/main" id="{0C3EEE6A-B25E-487A-BFA3-1530CAD30788}"/>
                  </a:ext>
                </a:extLst>
              </p:cNvPr>
              <p:cNvSpPr/>
              <p:nvPr/>
            </p:nvSpPr>
            <p:spPr bwMode="auto">
              <a:xfrm>
                <a:off x="7853363" y="3805238"/>
                <a:ext cx="3175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30" name="íṩľíḍè-Freeform: Shape 83">
                <a:extLst>
                  <a:ext uri="{FF2B5EF4-FFF2-40B4-BE49-F238E27FC236}">
                    <a16:creationId xmlns:a16="http://schemas.microsoft.com/office/drawing/2014/main" id="{E3507A52-AED5-43E6-9BF8-A2A9B4F679FF}"/>
                  </a:ext>
                </a:extLst>
              </p:cNvPr>
              <p:cNvSpPr/>
              <p:nvPr/>
            </p:nvSpPr>
            <p:spPr bwMode="auto">
              <a:xfrm>
                <a:off x="7800976" y="3514725"/>
                <a:ext cx="182563" cy="131763"/>
              </a:xfrm>
              <a:custGeom>
                <a:gdLst>
                  <a:gd fmla="*/ 46 w 115" name="T0"/>
                  <a:gd fmla="*/ 54 h 83" name="T1"/>
                  <a:gd fmla="*/ 15 w 115" name="T2"/>
                  <a:gd fmla="*/ 25 h 83" name="T3"/>
                  <a:gd fmla="*/ 0 w 115" name="T4"/>
                  <a:gd fmla="*/ 40 h 83" name="T5"/>
                  <a:gd fmla="*/ 46 w 115" name="T6"/>
                  <a:gd fmla="*/ 83 h 83" name="T7"/>
                  <a:gd fmla="*/ 115 w 115" name="T8"/>
                  <a:gd fmla="*/ 15 h 83" name="T9"/>
                  <a:gd fmla="*/ 100 w 115" name="T10"/>
                  <a:gd fmla="*/ 0 h 83" name="T11"/>
                  <a:gd fmla="*/ 46 w 115" name="T12"/>
                  <a:gd fmla="*/ 54 h 8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83" w="115">
                    <a:moveTo>
                      <a:pt x="46" y="54"/>
                    </a:moveTo>
                    <a:lnTo>
                      <a:pt x="15" y="25"/>
                    </a:lnTo>
                    <a:lnTo>
                      <a:pt x="0" y="40"/>
                    </a:lnTo>
                    <a:lnTo>
                      <a:pt x="46" y="83"/>
                    </a:lnTo>
                    <a:lnTo>
                      <a:pt x="115" y="15"/>
                    </a:lnTo>
                    <a:lnTo>
                      <a:pt x="100" y="0"/>
                    </a:lnTo>
                    <a:lnTo>
                      <a:pt x="46" y="5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5" name="Group 84">
              <a:extLst>
                <a:ext uri="{FF2B5EF4-FFF2-40B4-BE49-F238E27FC236}">
                  <a16:creationId xmlns:a16="http://schemas.microsoft.com/office/drawing/2014/main" id="{C97F9A2B-48F6-491B-A4F0-96C00BF36414}"/>
                </a:ext>
              </a:extLst>
            </p:cNvPr>
            <p:cNvGrpSpPr/>
            <p:nvPr/>
          </p:nvGrpSpPr>
          <p:grpSpPr>
            <a:xfrm>
              <a:off x="6582724" y="4531383"/>
              <a:ext cx="765324" cy="765520"/>
              <a:chOff x="6951663" y="4173538"/>
              <a:chExt cx="887413" cy="887413"/>
            </a:xfrm>
            <a:solidFill>
              <a:schemeClr val="accent3"/>
            </a:solidFill>
          </p:grpSpPr>
          <p:sp>
            <p:nvSpPr>
              <p:cNvPr id="119" name="íṩľíḍè-Freeform: Shape 85">
                <a:extLst>
                  <a:ext uri="{FF2B5EF4-FFF2-40B4-BE49-F238E27FC236}">
                    <a16:creationId xmlns:a16="http://schemas.microsoft.com/office/drawing/2014/main" id="{4B5B2AA6-0ED4-4927-B66C-5AB31CA920D5}"/>
                  </a:ext>
                </a:extLst>
              </p:cNvPr>
              <p:cNvSpPr/>
              <p:nvPr/>
            </p:nvSpPr>
            <p:spPr bwMode="auto">
              <a:xfrm>
                <a:off x="7597776" y="4640263"/>
                <a:ext cx="77788" cy="114300"/>
              </a:xfrm>
              <a:custGeom>
                <a:gdLst>
                  <a:gd fmla="*/ 9 w 27" name="T0"/>
                  <a:gd fmla="*/ 0 h 40" name="T1"/>
                  <a:gd fmla="*/ 9 w 27" name="T2"/>
                  <a:gd fmla="*/ 0 h 40" name="T3"/>
                  <a:gd fmla="*/ 0 w 27" name="T4"/>
                  <a:gd fmla="*/ 39 h 40" name="T5"/>
                  <a:gd fmla="*/ 6 w 27" name="T6"/>
                  <a:gd fmla="*/ 40 h 40" name="T7"/>
                  <a:gd fmla="*/ 27 w 27" name="T8"/>
                  <a:gd fmla="*/ 20 h 40" name="T9"/>
                  <a:gd fmla="*/ 9 w 27" name="T10"/>
                  <a:gd fmla="*/ 0 h 40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40" w="27">
                    <a:moveTo>
                      <a:pt x="9" y="0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9" y="14"/>
                      <a:pt x="6" y="27"/>
                      <a:pt x="0" y="39"/>
                    </a:cubicBezTo>
                    <a:cubicBezTo>
                      <a:pt x="2" y="40"/>
                      <a:pt x="4" y="40"/>
                      <a:pt x="6" y="40"/>
                    </a:cubicBezTo>
                    <a:cubicBezTo>
                      <a:pt x="17" y="40"/>
                      <a:pt x="27" y="31"/>
                      <a:pt x="27" y="20"/>
                    </a:cubicBezTo>
                    <a:cubicBezTo>
                      <a:pt x="27" y="10"/>
                      <a:pt x="19" y="1"/>
                      <a:pt x="9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0" name="íṩľíḍè-Freeform: Shape 86">
                <a:extLst>
                  <a:ext uri="{FF2B5EF4-FFF2-40B4-BE49-F238E27FC236}">
                    <a16:creationId xmlns:a16="http://schemas.microsoft.com/office/drawing/2014/main" id="{99DF175D-332B-49D4-B953-46D108901491}"/>
                  </a:ext>
                </a:extLst>
              </p:cNvPr>
              <p:cNvSpPr/>
              <p:nvPr/>
            </p:nvSpPr>
            <p:spPr bwMode="auto">
              <a:xfrm>
                <a:off x="6951663" y="4173538"/>
                <a:ext cx="887413" cy="887413"/>
              </a:xfrm>
              <a:custGeom>
                <a:gdLst>
                  <a:gd fmla="*/ 154 w 308" name="T0"/>
                  <a:gd fmla="*/ 0 h 308" name="T1"/>
                  <a:gd fmla="*/ 0 w 308" name="T2"/>
                  <a:gd fmla="*/ 154 h 308" name="T3"/>
                  <a:gd fmla="*/ 154 w 308" name="T4"/>
                  <a:gd fmla="*/ 308 h 308" name="T5"/>
                  <a:gd fmla="*/ 308 w 308" name="T6"/>
                  <a:gd fmla="*/ 154 h 308" name="T7"/>
                  <a:gd fmla="*/ 154 w 308" name="T8"/>
                  <a:gd fmla="*/ 0 h 308" name="T9"/>
                  <a:gd fmla="*/ 165 w 308" name="T10"/>
                  <a:gd fmla="*/ 62 h 308" name="T11"/>
                  <a:gd fmla="*/ 174 w 308" name="T12"/>
                  <a:gd fmla="*/ 77 h 308" name="T13"/>
                  <a:gd fmla="*/ 174 w 308" name="T14"/>
                  <a:gd fmla="*/ 90 h 308" name="T15"/>
                  <a:gd fmla="*/ 182 w 308" name="T16"/>
                  <a:gd fmla="*/ 107 h 308" name="T17"/>
                  <a:gd fmla="*/ 169 w 308" name="T18"/>
                  <a:gd fmla="*/ 136 h 308" name="T19"/>
                  <a:gd fmla="*/ 164 w 308" name="T20"/>
                  <a:gd fmla="*/ 120 h 308" name="T21"/>
                  <a:gd fmla="*/ 156 w 308" name="T22"/>
                  <a:gd fmla="*/ 91 h 308" name="T23"/>
                  <a:gd fmla="*/ 165 w 308" name="T24"/>
                  <a:gd fmla="*/ 62 h 308" name="T25"/>
                  <a:gd fmla="*/ 117 w 308" name="T26"/>
                  <a:gd fmla="*/ 62 h 308" name="T27"/>
                  <a:gd fmla="*/ 125 w 308" name="T28"/>
                  <a:gd fmla="*/ 77 h 308" name="T29"/>
                  <a:gd fmla="*/ 126 w 308" name="T30"/>
                  <a:gd fmla="*/ 90 h 308" name="T31"/>
                  <a:gd fmla="*/ 134 w 308" name="T32"/>
                  <a:gd fmla="*/ 107 h 308" name="T33"/>
                  <a:gd fmla="*/ 120 w 308" name="T34"/>
                  <a:gd fmla="*/ 136 h 308" name="T35"/>
                  <a:gd fmla="*/ 116 w 308" name="T36"/>
                  <a:gd fmla="*/ 120 h 308" name="T37"/>
                  <a:gd fmla="*/ 108 w 308" name="T38"/>
                  <a:gd fmla="*/ 91 h 308" name="T39"/>
                  <a:gd fmla="*/ 117 w 308" name="T40"/>
                  <a:gd fmla="*/ 62 h 308" name="T41"/>
                  <a:gd fmla="*/ 230 w 308" name="T42"/>
                  <a:gd fmla="*/ 218 h 308" name="T43"/>
                  <a:gd fmla="*/ 215 w 308" name="T44"/>
                  <a:gd fmla="*/ 215 h 308" name="T45"/>
                  <a:gd fmla="*/ 147 w 308" name="T46"/>
                  <a:gd fmla="*/ 247 h 308" name="T47"/>
                  <a:gd fmla="*/ 62 w 308" name="T48"/>
                  <a:gd fmla="*/ 162 h 308" name="T49"/>
                  <a:gd fmla="*/ 63 w 308" name="T50"/>
                  <a:gd fmla="*/ 146 h 308" name="T51"/>
                  <a:gd fmla="*/ 232 w 308" name="T52"/>
                  <a:gd fmla="*/ 146 h 308" name="T53"/>
                  <a:gd fmla="*/ 232 w 308" name="T54"/>
                  <a:gd fmla="*/ 146 h 308" name="T55"/>
                  <a:gd fmla="*/ 266 w 308" name="T56"/>
                  <a:gd fmla="*/ 182 h 308" name="T57"/>
                  <a:gd fmla="*/ 230 w 308" name="T58"/>
                  <a:gd fmla="*/ 218 h 308" name="T5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b="b" l="0" r="r" t="0"/>
                <a:pathLst>
                  <a:path h="308" w="308">
                    <a:moveTo>
                      <a:pt x="154" y="0"/>
                    </a:moveTo>
                    <a:cubicBezTo>
                      <a:pt x="69" y="0"/>
                      <a:pt x="0" y="69"/>
                      <a:pt x="0" y="154"/>
                    </a:cubicBezTo>
                    <a:cubicBezTo>
                      <a:pt x="0" y="239"/>
                      <a:pt x="69" y="308"/>
                      <a:pt x="154" y="308"/>
                    </a:cubicBezTo>
                    <a:cubicBezTo>
                      <a:pt x="239" y="308"/>
                      <a:pt x="308" y="239"/>
                      <a:pt x="308" y="154"/>
                    </a:cubicBezTo>
                    <a:cubicBezTo>
                      <a:pt x="308" y="69"/>
                      <a:pt x="239" y="0"/>
                      <a:pt x="154" y="0"/>
                    </a:cubicBezTo>
                    <a:close/>
                    <a:moveTo>
                      <a:pt x="165" y="62"/>
                    </a:moveTo>
                    <a:cubicBezTo>
                      <a:pt x="174" y="56"/>
                      <a:pt x="183" y="71"/>
                      <a:pt x="174" y="77"/>
                    </a:cubicBezTo>
                    <a:cubicBezTo>
                      <a:pt x="169" y="79"/>
                      <a:pt x="172" y="86"/>
                      <a:pt x="174" y="90"/>
                    </a:cubicBezTo>
                    <a:cubicBezTo>
                      <a:pt x="177" y="95"/>
                      <a:pt x="181" y="101"/>
                      <a:pt x="182" y="107"/>
                    </a:cubicBezTo>
                    <a:cubicBezTo>
                      <a:pt x="185" y="119"/>
                      <a:pt x="181" y="132"/>
                      <a:pt x="169" y="136"/>
                    </a:cubicBezTo>
                    <a:cubicBezTo>
                      <a:pt x="158" y="140"/>
                      <a:pt x="153" y="123"/>
                      <a:pt x="164" y="120"/>
                    </a:cubicBezTo>
                    <a:cubicBezTo>
                      <a:pt x="172" y="117"/>
                      <a:pt x="157" y="95"/>
                      <a:pt x="156" y="91"/>
                    </a:cubicBezTo>
                    <a:cubicBezTo>
                      <a:pt x="152" y="80"/>
                      <a:pt x="154" y="68"/>
                      <a:pt x="165" y="62"/>
                    </a:cubicBezTo>
                    <a:close/>
                    <a:moveTo>
                      <a:pt x="117" y="62"/>
                    </a:moveTo>
                    <a:cubicBezTo>
                      <a:pt x="126" y="56"/>
                      <a:pt x="135" y="71"/>
                      <a:pt x="125" y="77"/>
                    </a:cubicBezTo>
                    <a:cubicBezTo>
                      <a:pt x="121" y="79"/>
                      <a:pt x="124" y="86"/>
                      <a:pt x="126" y="90"/>
                    </a:cubicBezTo>
                    <a:cubicBezTo>
                      <a:pt x="129" y="95"/>
                      <a:pt x="133" y="101"/>
                      <a:pt x="134" y="107"/>
                    </a:cubicBezTo>
                    <a:cubicBezTo>
                      <a:pt x="137" y="119"/>
                      <a:pt x="133" y="132"/>
                      <a:pt x="120" y="136"/>
                    </a:cubicBezTo>
                    <a:cubicBezTo>
                      <a:pt x="110" y="140"/>
                      <a:pt x="105" y="123"/>
                      <a:pt x="116" y="120"/>
                    </a:cubicBezTo>
                    <a:cubicBezTo>
                      <a:pt x="124" y="117"/>
                      <a:pt x="109" y="95"/>
                      <a:pt x="108" y="91"/>
                    </a:cubicBezTo>
                    <a:cubicBezTo>
                      <a:pt x="104" y="80"/>
                      <a:pt x="106" y="68"/>
                      <a:pt x="117" y="62"/>
                    </a:cubicBezTo>
                    <a:close/>
                    <a:moveTo>
                      <a:pt x="230" y="218"/>
                    </a:moveTo>
                    <a:cubicBezTo>
                      <a:pt x="225" y="218"/>
                      <a:pt x="219" y="217"/>
                      <a:pt x="215" y="215"/>
                    </a:cubicBezTo>
                    <a:cubicBezTo>
                      <a:pt x="199" y="235"/>
                      <a:pt x="175" y="247"/>
                      <a:pt x="147" y="247"/>
                    </a:cubicBezTo>
                    <a:cubicBezTo>
                      <a:pt x="100" y="247"/>
                      <a:pt x="62" y="209"/>
                      <a:pt x="62" y="162"/>
                    </a:cubicBezTo>
                    <a:cubicBezTo>
                      <a:pt x="62" y="156"/>
                      <a:pt x="62" y="151"/>
                      <a:pt x="63" y="146"/>
                    </a:cubicBezTo>
                    <a:cubicBezTo>
                      <a:pt x="232" y="146"/>
                      <a:pt x="232" y="146"/>
                      <a:pt x="232" y="146"/>
                    </a:cubicBezTo>
                    <a:cubicBezTo>
                      <a:pt x="232" y="146"/>
                      <a:pt x="232" y="146"/>
                      <a:pt x="232" y="146"/>
                    </a:cubicBezTo>
                    <a:cubicBezTo>
                      <a:pt x="251" y="147"/>
                      <a:pt x="266" y="162"/>
                      <a:pt x="266" y="182"/>
                    </a:cubicBezTo>
                    <a:cubicBezTo>
                      <a:pt x="266" y="202"/>
                      <a:pt x="250" y="218"/>
                      <a:pt x="230" y="2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6" name="Group 87">
              <a:extLst>
                <a:ext uri="{FF2B5EF4-FFF2-40B4-BE49-F238E27FC236}">
                  <a16:creationId xmlns:a16="http://schemas.microsoft.com/office/drawing/2014/main" id="{3DD16E0F-023C-4ED6-9B41-5C80191A9641}"/>
                </a:ext>
              </a:extLst>
            </p:cNvPr>
            <p:cNvGrpSpPr/>
            <p:nvPr/>
          </p:nvGrpSpPr>
          <p:grpSpPr>
            <a:xfrm>
              <a:off x="4731726" y="4509495"/>
              <a:ext cx="772172" cy="769632"/>
              <a:chOff x="4805363" y="4148138"/>
              <a:chExt cx="895350" cy="892175"/>
            </a:xfrm>
            <a:solidFill>
              <a:schemeClr val="accent6"/>
            </a:solidFill>
          </p:grpSpPr>
          <p:sp>
            <p:nvSpPr>
              <p:cNvPr id="116" name="íṩľíḍè-Freeform: Shape 88">
                <a:extLst>
                  <a:ext uri="{FF2B5EF4-FFF2-40B4-BE49-F238E27FC236}">
                    <a16:creationId xmlns:a16="http://schemas.microsoft.com/office/drawing/2014/main" id="{27D8D2F2-9DC5-4E6F-81A7-AB0FCC504330}"/>
                  </a:ext>
                </a:extLst>
              </p:cNvPr>
              <p:cNvSpPr/>
              <p:nvPr/>
            </p:nvSpPr>
            <p:spPr bwMode="auto">
              <a:xfrm>
                <a:off x="5332413" y="4371975"/>
                <a:ext cx="103188" cy="66675"/>
              </a:xfrm>
              <a:custGeom>
                <a:gdLst>
                  <a:gd fmla="*/ 36 w 36" name="T0"/>
                  <a:gd fmla="*/ 2 h 23" name="T1"/>
                  <a:gd fmla="*/ 34 w 36" name="T2"/>
                  <a:gd fmla="*/ 1 h 23" name="T3"/>
                  <a:gd fmla="*/ 0 w 36" name="T4"/>
                  <a:gd fmla="*/ 23 h 23" name="T5"/>
                  <a:gd fmla="*/ 22 w 36" name="T6"/>
                  <a:gd fmla="*/ 15 h 23" name="T7"/>
                  <a:gd fmla="*/ 32 w 36" name="T8"/>
                  <a:gd fmla="*/ 6 h 23" name="T9"/>
                  <a:gd fmla="*/ 36 w 36" name="T10"/>
                  <a:gd fmla="*/ 2 h 23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23" w="36">
                    <a:moveTo>
                      <a:pt x="36" y="2"/>
                    </a:moveTo>
                    <a:cubicBezTo>
                      <a:pt x="35" y="2"/>
                      <a:pt x="35" y="1"/>
                      <a:pt x="34" y="1"/>
                    </a:cubicBezTo>
                    <a:cubicBezTo>
                      <a:pt x="19" y="0"/>
                      <a:pt x="5" y="9"/>
                      <a:pt x="0" y="23"/>
                    </a:cubicBezTo>
                    <a:cubicBezTo>
                      <a:pt x="8" y="22"/>
                      <a:pt x="15" y="19"/>
                      <a:pt x="22" y="15"/>
                    </a:cubicBezTo>
                    <a:cubicBezTo>
                      <a:pt x="25" y="12"/>
                      <a:pt x="29" y="10"/>
                      <a:pt x="32" y="6"/>
                    </a:cubicBezTo>
                    <a:cubicBezTo>
                      <a:pt x="32" y="6"/>
                      <a:pt x="35" y="3"/>
                      <a:pt x="36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17" name="íṩľíḍè-Freeform: Shape 89">
                <a:extLst>
                  <a:ext uri="{FF2B5EF4-FFF2-40B4-BE49-F238E27FC236}">
                    <a16:creationId xmlns:a16="http://schemas.microsoft.com/office/drawing/2014/main" id="{32C37B2E-6F5F-46D1-B095-19137DE03782}"/>
                  </a:ext>
                </a:extLst>
              </p:cNvPr>
              <p:cNvSpPr/>
              <p:nvPr/>
            </p:nvSpPr>
            <p:spPr bwMode="auto">
              <a:xfrm>
                <a:off x="5067301" y="4371975"/>
                <a:ext cx="103188" cy="66675"/>
              </a:xfrm>
              <a:custGeom>
                <a:gdLst>
                  <a:gd fmla="*/ 4 w 36" name="T0"/>
                  <a:gd fmla="*/ 6 h 23" name="T1"/>
                  <a:gd fmla="*/ 14 w 36" name="T2"/>
                  <a:gd fmla="*/ 15 h 23" name="T3"/>
                  <a:gd fmla="*/ 36 w 36" name="T4"/>
                  <a:gd fmla="*/ 23 h 23" name="T5"/>
                  <a:gd fmla="*/ 2 w 36" name="T6"/>
                  <a:gd fmla="*/ 1 h 23" name="T7"/>
                  <a:gd fmla="*/ 0 w 36" name="T8"/>
                  <a:gd fmla="*/ 2 h 23" name="T9"/>
                  <a:gd fmla="*/ 4 w 36" name="T10"/>
                  <a:gd fmla="*/ 6 h 23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23" w="36">
                    <a:moveTo>
                      <a:pt x="4" y="6"/>
                    </a:moveTo>
                    <a:cubicBezTo>
                      <a:pt x="7" y="10"/>
                      <a:pt x="10" y="12"/>
                      <a:pt x="14" y="15"/>
                    </a:cubicBezTo>
                    <a:cubicBezTo>
                      <a:pt x="21" y="19"/>
                      <a:pt x="28" y="22"/>
                      <a:pt x="36" y="23"/>
                    </a:cubicBezTo>
                    <a:cubicBezTo>
                      <a:pt x="31" y="9"/>
                      <a:pt x="17" y="0"/>
                      <a:pt x="2" y="1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1" y="3"/>
                      <a:pt x="3" y="6"/>
                      <a:pt x="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18" name="íṩľíḍè-Freeform: Shape 90">
                <a:extLst>
                  <a:ext uri="{FF2B5EF4-FFF2-40B4-BE49-F238E27FC236}">
                    <a16:creationId xmlns:a16="http://schemas.microsoft.com/office/drawing/2014/main" id="{9BCB43EA-ED44-482E-9DE1-F44CA71B2376}"/>
                  </a:ext>
                </a:extLst>
              </p:cNvPr>
              <p:cNvSpPr/>
              <p:nvPr/>
            </p:nvSpPr>
            <p:spPr bwMode="auto">
              <a:xfrm>
                <a:off x="4805363" y="4148138"/>
                <a:ext cx="895350" cy="892175"/>
              </a:xfrm>
              <a:custGeom>
                <a:gdLst>
                  <a:gd fmla="*/ 155 w 311" name="T0"/>
                  <a:gd fmla="*/ 0 h 310" name="T1"/>
                  <a:gd fmla="*/ 0 w 311" name="T2"/>
                  <a:gd fmla="*/ 155 h 310" name="T3"/>
                  <a:gd fmla="*/ 155 w 311" name="T4"/>
                  <a:gd fmla="*/ 310 h 310" name="T5"/>
                  <a:gd fmla="*/ 311 w 311" name="T6"/>
                  <a:gd fmla="*/ 155 h 310" name="T7"/>
                  <a:gd fmla="*/ 155 w 311" name="T8"/>
                  <a:gd fmla="*/ 0 h 310" name="T9"/>
                  <a:gd fmla="*/ 187 w 311" name="T10"/>
                  <a:gd fmla="*/ 73 h 310" name="T11"/>
                  <a:gd fmla="*/ 208 w 311" name="T12"/>
                  <a:gd fmla="*/ 65 h 310" name="T13"/>
                  <a:gd fmla="*/ 227 w 311" name="T14"/>
                  <a:gd fmla="*/ 67 h 310" name="T15"/>
                  <a:gd fmla="*/ 217 w 311" name="T16"/>
                  <a:gd fmla="*/ 102 h 310" name="T17"/>
                  <a:gd fmla="*/ 208 w 311" name="T18"/>
                  <a:gd fmla="*/ 108 h 310" name="T19"/>
                  <a:gd fmla="*/ 166 w 311" name="T20"/>
                  <a:gd fmla="*/ 108 h 310" name="T21"/>
                  <a:gd fmla="*/ 187 w 311" name="T22"/>
                  <a:gd fmla="*/ 73 h 310" name="T23"/>
                  <a:gd fmla="*/ 148 w 311" name="T24"/>
                  <a:gd fmla="*/ 92 h 310" name="T25"/>
                  <a:gd fmla="*/ 163 w 311" name="T26"/>
                  <a:gd fmla="*/ 92 h 310" name="T27"/>
                  <a:gd fmla="*/ 163 w 311" name="T28"/>
                  <a:gd fmla="*/ 108 h 310" name="T29"/>
                  <a:gd fmla="*/ 148 w 311" name="T30"/>
                  <a:gd fmla="*/ 108 h 310" name="T31"/>
                  <a:gd fmla="*/ 148 w 311" name="T32"/>
                  <a:gd fmla="*/ 92 h 310" name="T33"/>
                  <a:gd fmla="*/ 83 w 311" name="T34"/>
                  <a:gd fmla="*/ 67 h 310" name="T35"/>
                  <a:gd fmla="*/ 102 w 311" name="T36"/>
                  <a:gd fmla="*/ 65 h 310" name="T37"/>
                  <a:gd fmla="*/ 123 w 311" name="T38"/>
                  <a:gd fmla="*/ 73 h 310" name="T39"/>
                  <a:gd fmla="*/ 143 w 311" name="T40"/>
                  <a:gd fmla="*/ 108 h 310" name="T41"/>
                  <a:gd fmla="*/ 102 w 311" name="T42"/>
                  <a:gd fmla="*/ 108 h 310" name="T43"/>
                  <a:gd fmla="*/ 92 w 311" name="T44"/>
                  <a:gd fmla="*/ 102 h 310" name="T45"/>
                  <a:gd fmla="*/ 83 w 311" name="T46"/>
                  <a:gd fmla="*/ 67 h 310" name="T47"/>
                  <a:gd fmla="*/ 238 w 311" name="T48"/>
                  <a:gd fmla="*/ 245 h 310" name="T49"/>
                  <a:gd fmla="*/ 73 w 311" name="T50"/>
                  <a:gd fmla="*/ 245 h 310" name="T51"/>
                  <a:gd fmla="*/ 73 w 311" name="T52"/>
                  <a:gd fmla="*/ 114 h 310" name="T53"/>
                  <a:gd fmla="*/ 116 w 311" name="T54"/>
                  <a:gd fmla="*/ 114 h 310" name="T55"/>
                  <a:gd fmla="*/ 137 w 311" name="T56"/>
                  <a:gd fmla="*/ 114 h 310" name="T57"/>
                  <a:gd fmla="*/ 137 w 311" name="T58"/>
                  <a:gd fmla="*/ 118 h 310" name="T59"/>
                  <a:gd fmla="*/ 137 w 311" name="T60"/>
                  <a:gd fmla="*/ 183 h 310" name="T61"/>
                  <a:gd fmla="*/ 156 w 311" name="T62"/>
                  <a:gd fmla="*/ 167 h 310" name="T63"/>
                  <a:gd fmla="*/ 175 w 311" name="T64"/>
                  <a:gd fmla="*/ 183 h 310" name="T65"/>
                  <a:gd fmla="*/ 175 w 311" name="T66"/>
                  <a:gd fmla="*/ 117 h 310" name="T67"/>
                  <a:gd fmla="*/ 175 w 311" name="T68"/>
                  <a:gd fmla="*/ 114 h 310" name="T69"/>
                  <a:gd fmla="*/ 194 w 311" name="T70"/>
                  <a:gd fmla="*/ 114 h 310" name="T71"/>
                  <a:gd fmla="*/ 238 w 311" name="T72"/>
                  <a:gd fmla="*/ 114 h 310" name="T73"/>
                  <a:gd fmla="*/ 238 w 311" name="T74"/>
                  <a:gd fmla="*/ 245 h 310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310" w="311">
                    <a:moveTo>
                      <a:pt x="155" y="0"/>
                    </a:moveTo>
                    <a:cubicBezTo>
                      <a:pt x="70" y="0"/>
                      <a:pt x="0" y="69"/>
                      <a:pt x="0" y="155"/>
                    </a:cubicBezTo>
                    <a:cubicBezTo>
                      <a:pt x="0" y="240"/>
                      <a:pt x="70" y="310"/>
                      <a:pt x="155" y="310"/>
                    </a:cubicBezTo>
                    <a:cubicBezTo>
                      <a:pt x="241" y="310"/>
                      <a:pt x="311" y="240"/>
                      <a:pt x="311" y="155"/>
                    </a:cubicBezTo>
                    <a:cubicBezTo>
                      <a:pt x="311" y="69"/>
                      <a:pt x="241" y="0"/>
                      <a:pt x="155" y="0"/>
                    </a:cubicBezTo>
                    <a:close/>
                    <a:moveTo>
                      <a:pt x="187" y="73"/>
                    </a:moveTo>
                    <a:cubicBezTo>
                      <a:pt x="193" y="68"/>
                      <a:pt x="200" y="66"/>
                      <a:pt x="208" y="65"/>
                    </a:cubicBezTo>
                    <a:cubicBezTo>
                      <a:pt x="214" y="64"/>
                      <a:pt x="222" y="64"/>
                      <a:pt x="227" y="67"/>
                    </a:cubicBezTo>
                    <a:cubicBezTo>
                      <a:pt x="242" y="78"/>
                      <a:pt x="227" y="94"/>
                      <a:pt x="217" y="102"/>
                    </a:cubicBezTo>
                    <a:cubicBezTo>
                      <a:pt x="214" y="104"/>
                      <a:pt x="211" y="106"/>
                      <a:pt x="208" y="108"/>
                    </a:cubicBezTo>
                    <a:cubicBezTo>
                      <a:pt x="166" y="108"/>
                      <a:pt x="166" y="108"/>
                      <a:pt x="166" y="108"/>
                    </a:cubicBezTo>
                    <a:cubicBezTo>
                      <a:pt x="168" y="94"/>
                      <a:pt x="175" y="80"/>
                      <a:pt x="187" y="73"/>
                    </a:cubicBezTo>
                    <a:close/>
                    <a:moveTo>
                      <a:pt x="148" y="92"/>
                    </a:moveTo>
                    <a:cubicBezTo>
                      <a:pt x="148" y="82"/>
                      <a:pt x="163" y="82"/>
                      <a:pt x="163" y="92"/>
                    </a:cubicBezTo>
                    <a:cubicBezTo>
                      <a:pt x="163" y="108"/>
                      <a:pt x="163" y="108"/>
                      <a:pt x="163" y="108"/>
                    </a:cubicBezTo>
                    <a:cubicBezTo>
                      <a:pt x="148" y="108"/>
                      <a:pt x="148" y="108"/>
                      <a:pt x="148" y="108"/>
                    </a:cubicBezTo>
                    <a:lnTo>
                      <a:pt x="148" y="92"/>
                    </a:lnTo>
                    <a:close/>
                    <a:moveTo>
                      <a:pt x="83" y="67"/>
                    </a:moveTo>
                    <a:cubicBezTo>
                      <a:pt x="88" y="64"/>
                      <a:pt x="96" y="64"/>
                      <a:pt x="102" y="65"/>
                    </a:cubicBezTo>
                    <a:cubicBezTo>
                      <a:pt x="109" y="66"/>
                      <a:pt x="116" y="68"/>
                      <a:pt x="123" y="73"/>
                    </a:cubicBezTo>
                    <a:cubicBezTo>
                      <a:pt x="135" y="80"/>
                      <a:pt x="142" y="94"/>
                      <a:pt x="143" y="108"/>
                    </a:cubicBezTo>
                    <a:cubicBezTo>
                      <a:pt x="102" y="108"/>
                      <a:pt x="102" y="108"/>
                      <a:pt x="102" y="108"/>
                    </a:cubicBezTo>
                    <a:cubicBezTo>
                      <a:pt x="99" y="106"/>
                      <a:pt x="96" y="104"/>
                      <a:pt x="92" y="102"/>
                    </a:cubicBezTo>
                    <a:cubicBezTo>
                      <a:pt x="82" y="94"/>
                      <a:pt x="67" y="78"/>
                      <a:pt x="83" y="67"/>
                    </a:cubicBezTo>
                    <a:close/>
                    <a:moveTo>
                      <a:pt x="238" y="245"/>
                    </a:moveTo>
                    <a:cubicBezTo>
                      <a:pt x="73" y="245"/>
                      <a:pt x="73" y="245"/>
                      <a:pt x="73" y="245"/>
                    </a:cubicBezTo>
                    <a:cubicBezTo>
                      <a:pt x="73" y="114"/>
                      <a:pt x="73" y="114"/>
                      <a:pt x="73" y="114"/>
                    </a:cubicBezTo>
                    <a:cubicBezTo>
                      <a:pt x="116" y="114"/>
                      <a:pt x="116" y="114"/>
                      <a:pt x="116" y="114"/>
                    </a:cubicBezTo>
                    <a:cubicBezTo>
                      <a:pt x="137" y="114"/>
                      <a:pt x="137" y="114"/>
                      <a:pt x="137" y="114"/>
                    </a:cubicBezTo>
                    <a:cubicBezTo>
                      <a:pt x="137" y="118"/>
                      <a:pt x="137" y="118"/>
                      <a:pt x="137" y="118"/>
                    </a:cubicBezTo>
                    <a:cubicBezTo>
                      <a:pt x="137" y="183"/>
                      <a:pt x="137" y="183"/>
                      <a:pt x="137" y="183"/>
                    </a:cubicBezTo>
                    <a:cubicBezTo>
                      <a:pt x="156" y="167"/>
                      <a:pt x="156" y="167"/>
                      <a:pt x="156" y="167"/>
                    </a:cubicBezTo>
                    <a:cubicBezTo>
                      <a:pt x="175" y="183"/>
                      <a:pt x="175" y="183"/>
                      <a:pt x="175" y="183"/>
                    </a:cubicBezTo>
                    <a:cubicBezTo>
                      <a:pt x="175" y="117"/>
                      <a:pt x="175" y="117"/>
                      <a:pt x="175" y="117"/>
                    </a:cubicBezTo>
                    <a:cubicBezTo>
                      <a:pt x="175" y="114"/>
                      <a:pt x="175" y="114"/>
                      <a:pt x="175" y="114"/>
                    </a:cubicBezTo>
                    <a:cubicBezTo>
                      <a:pt x="194" y="114"/>
                      <a:pt x="194" y="114"/>
                      <a:pt x="194" y="114"/>
                    </a:cubicBezTo>
                    <a:cubicBezTo>
                      <a:pt x="238" y="114"/>
                      <a:pt x="238" y="114"/>
                      <a:pt x="238" y="114"/>
                    </a:cubicBezTo>
                    <a:lnTo>
                      <a:pt x="238" y="24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37" name="íṩľíḍè-Freeform: Shape 91">
              <a:extLst>
                <a:ext uri="{FF2B5EF4-FFF2-40B4-BE49-F238E27FC236}">
                  <a16:creationId xmlns:a16="http://schemas.microsoft.com/office/drawing/2014/main" id="{26CB39A8-AE0B-4EFC-8550-98A5D64B65A6}"/>
                </a:ext>
              </a:extLst>
            </p:cNvPr>
            <p:cNvSpPr/>
            <p:nvPr/>
          </p:nvSpPr>
          <p:spPr bwMode="auto">
            <a:xfrm>
              <a:off x="5195922" y="4043244"/>
              <a:ext cx="351048" cy="278598"/>
            </a:xfrm>
            <a:custGeom>
              <a:gdLst>
                <a:gd fmla="*/ 141 w 141" name="T0"/>
                <a:gd fmla="*/ 41 h 112" name="T1"/>
                <a:gd fmla="*/ 127 w 141" name="T2"/>
                <a:gd fmla="*/ 26 h 112" name="T3"/>
                <a:gd fmla="*/ 114 w 141" name="T4"/>
                <a:gd fmla="*/ 0 h 112" name="T5"/>
                <a:gd fmla="*/ 28 w 141" name="T6"/>
                <a:gd fmla="*/ 0 h 112" name="T7"/>
                <a:gd fmla="*/ 14 w 141" name="T8"/>
                <a:gd fmla="*/ 26 h 112" name="T9"/>
                <a:gd fmla="*/ 0 w 141" name="T10"/>
                <a:gd fmla="*/ 41 h 112" name="T11"/>
                <a:gd fmla="*/ 0 w 141" name="T12"/>
                <a:gd fmla="*/ 86 h 112" name="T13"/>
                <a:gd fmla="*/ 0 w 141" name="T14"/>
                <a:gd fmla="*/ 90 h 112" name="T15"/>
                <a:gd fmla="*/ 0 w 141" name="T16"/>
                <a:gd fmla="*/ 106 h 112" name="T17"/>
                <a:gd fmla="*/ 7 w 141" name="T18"/>
                <a:gd fmla="*/ 112 h 112" name="T19"/>
                <a:gd fmla="*/ 27 w 141" name="T20"/>
                <a:gd fmla="*/ 112 h 112" name="T21"/>
                <a:gd fmla="*/ 34 w 141" name="T22"/>
                <a:gd fmla="*/ 106 h 112" name="T23"/>
                <a:gd fmla="*/ 34 w 141" name="T24"/>
                <a:gd fmla="*/ 90 h 112" name="T25"/>
                <a:gd fmla="*/ 108 w 141" name="T26"/>
                <a:gd fmla="*/ 90 h 112" name="T27"/>
                <a:gd fmla="*/ 108 w 141" name="T28"/>
                <a:gd fmla="*/ 106 h 112" name="T29"/>
                <a:gd fmla="*/ 114 w 141" name="T30"/>
                <a:gd fmla="*/ 112 h 112" name="T31"/>
                <a:gd fmla="*/ 135 w 141" name="T32"/>
                <a:gd fmla="*/ 112 h 112" name="T33"/>
                <a:gd fmla="*/ 141 w 141" name="T34"/>
                <a:gd fmla="*/ 106 h 112" name="T35"/>
                <a:gd fmla="*/ 141 w 141" name="T36"/>
                <a:gd fmla="*/ 90 h 112" name="T37"/>
                <a:gd fmla="*/ 141 w 141" name="T38"/>
                <a:gd fmla="*/ 41 h 112" name="T39"/>
                <a:gd fmla="*/ 35 w 141" name="T40"/>
                <a:gd fmla="*/ 10 h 112" name="T41"/>
                <a:gd fmla="*/ 106 w 141" name="T42"/>
                <a:gd fmla="*/ 10 h 112" name="T43"/>
                <a:gd fmla="*/ 118 w 141" name="T44"/>
                <a:gd fmla="*/ 32 h 112" name="T45"/>
                <a:gd fmla="*/ 24 w 141" name="T46"/>
                <a:gd fmla="*/ 32 h 112" name="T47"/>
                <a:gd fmla="*/ 35 w 141" name="T48"/>
                <a:gd fmla="*/ 10 h 112" name="T49"/>
                <a:gd fmla="*/ 41 w 141" name="T50"/>
                <a:gd fmla="*/ 79 h 112" name="T51"/>
                <a:gd fmla="*/ 13 w 141" name="T52"/>
                <a:gd fmla="*/ 79 h 112" name="T53"/>
                <a:gd fmla="*/ 13 w 141" name="T54"/>
                <a:gd fmla="*/ 64 h 112" name="T55"/>
                <a:gd fmla="*/ 41 w 141" name="T56"/>
                <a:gd fmla="*/ 64 h 112" name="T57"/>
                <a:gd fmla="*/ 41 w 141" name="T58"/>
                <a:gd fmla="*/ 79 h 112" name="T59"/>
                <a:gd fmla="*/ 129 w 141" name="T60"/>
                <a:gd fmla="*/ 79 h 112" name="T61"/>
                <a:gd fmla="*/ 100 w 141" name="T62"/>
                <a:gd fmla="*/ 79 h 112" name="T63"/>
                <a:gd fmla="*/ 100 w 141" name="T64"/>
                <a:gd fmla="*/ 64 h 112" name="T65"/>
                <a:gd fmla="*/ 129 w 141" name="T66"/>
                <a:gd fmla="*/ 64 h 112" name="T67"/>
                <a:gd fmla="*/ 129 w 141" name="T68"/>
                <a:gd fmla="*/ 79 h 112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12" w="141">
                  <a:moveTo>
                    <a:pt x="141" y="41"/>
                  </a:moveTo>
                  <a:cubicBezTo>
                    <a:pt x="127" y="26"/>
                    <a:pt x="127" y="26"/>
                    <a:pt x="127" y="26"/>
                  </a:cubicBezTo>
                  <a:cubicBezTo>
                    <a:pt x="114" y="0"/>
                    <a:pt x="114" y="0"/>
                    <a:pt x="114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14" y="26"/>
                    <a:pt x="14" y="26"/>
                    <a:pt x="14" y="2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0" y="110"/>
                    <a:pt x="3" y="112"/>
                    <a:pt x="7" y="112"/>
                  </a:cubicBezTo>
                  <a:cubicBezTo>
                    <a:pt x="27" y="112"/>
                    <a:pt x="27" y="112"/>
                    <a:pt x="27" y="112"/>
                  </a:cubicBezTo>
                  <a:cubicBezTo>
                    <a:pt x="31" y="112"/>
                    <a:pt x="34" y="110"/>
                    <a:pt x="34" y="106"/>
                  </a:cubicBezTo>
                  <a:cubicBezTo>
                    <a:pt x="34" y="90"/>
                    <a:pt x="34" y="90"/>
                    <a:pt x="34" y="90"/>
                  </a:cubicBezTo>
                  <a:cubicBezTo>
                    <a:pt x="108" y="90"/>
                    <a:pt x="108" y="90"/>
                    <a:pt x="108" y="90"/>
                  </a:cubicBezTo>
                  <a:cubicBezTo>
                    <a:pt x="108" y="106"/>
                    <a:pt x="108" y="106"/>
                    <a:pt x="108" y="106"/>
                  </a:cubicBezTo>
                  <a:cubicBezTo>
                    <a:pt x="108" y="110"/>
                    <a:pt x="111" y="112"/>
                    <a:pt x="114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8" y="112"/>
                    <a:pt x="141" y="110"/>
                    <a:pt x="141" y="106"/>
                  </a:cubicBezTo>
                  <a:cubicBezTo>
                    <a:pt x="141" y="90"/>
                    <a:pt x="141" y="90"/>
                    <a:pt x="141" y="90"/>
                  </a:cubicBezTo>
                  <a:lnTo>
                    <a:pt x="141" y="41"/>
                  </a:lnTo>
                  <a:close/>
                  <a:moveTo>
                    <a:pt x="35" y="10"/>
                  </a:moveTo>
                  <a:cubicBezTo>
                    <a:pt x="106" y="10"/>
                    <a:pt x="106" y="10"/>
                    <a:pt x="106" y="10"/>
                  </a:cubicBezTo>
                  <a:cubicBezTo>
                    <a:pt x="118" y="32"/>
                    <a:pt x="118" y="32"/>
                    <a:pt x="118" y="32"/>
                  </a:cubicBezTo>
                  <a:cubicBezTo>
                    <a:pt x="24" y="32"/>
                    <a:pt x="24" y="32"/>
                    <a:pt x="24" y="32"/>
                  </a:cubicBezTo>
                  <a:lnTo>
                    <a:pt x="35" y="10"/>
                  </a:lnTo>
                  <a:close/>
                  <a:moveTo>
                    <a:pt x="41" y="79"/>
                  </a:moveTo>
                  <a:cubicBezTo>
                    <a:pt x="13" y="79"/>
                    <a:pt x="13" y="79"/>
                    <a:pt x="13" y="79"/>
                  </a:cubicBezTo>
                  <a:cubicBezTo>
                    <a:pt x="13" y="64"/>
                    <a:pt x="13" y="64"/>
                    <a:pt x="13" y="64"/>
                  </a:cubicBezTo>
                  <a:cubicBezTo>
                    <a:pt x="41" y="64"/>
                    <a:pt x="41" y="64"/>
                    <a:pt x="41" y="64"/>
                  </a:cubicBezTo>
                  <a:lnTo>
                    <a:pt x="41" y="79"/>
                  </a:lnTo>
                  <a:close/>
                  <a:moveTo>
                    <a:pt x="129" y="79"/>
                  </a:moveTo>
                  <a:cubicBezTo>
                    <a:pt x="100" y="79"/>
                    <a:pt x="100" y="79"/>
                    <a:pt x="100" y="79"/>
                  </a:cubicBezTo>
                  <a:cubicBezTo>
                    <a:pt x="100" y="64"/>
                    <a:pt x="100" y="64"/>
                    <a:pt x="100" y="64"/>
                  </a:cubicBezTo>
                  <a:cubicBezTo>
                    <a:pt x="129" y="64"/>
                    <a:pt x="129" y="64"/>
                    <a:pt x="129" y="64"/>
                  </a:cubicBezTo>
                  <a:lnTo>
                    <a:pt x="129" y="7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38" name="Group 92">
              <a:extLst>
                <a:ext uri="{FF2B5EF4-FFF2-40B4-BE49-F238E27FC236}">
                  <a16:creationId xmlns:a16="http://schemas.microsoft.com/office/drawing/2014/main" id="{5E9FE448-D142-471F-9798-59E1CF6D734F}"/>
                </a:ext>
              </a:extLst>
            </p:cNvPr>
            <p:cNvGrpSpPr/>
            <p:nvPr/>
          </p:nvGrpSpPr>
          <p:grpSpPr>
            <a:xfrm>
              <a:off x="6577003" y="4135769"/>
              <a:ext cx="375224" cy="243906"/>
              <a:chOff x="7145338" y="3587750"/>
              <a:chExt cx="566738" cy="368300"/>
            </a:xfrm>
            <a:solidFill>
              <a:schemeClr val="accent6"/>
            </a:solidFill>
          </p:grpSpPr>
          <p:sp>
            <p:nvSpPr>
              <p:cNvPr id="111" name="íṩľíḍè-Freeform: Shape 93">
                <a:extLst>
                  <a:ext uri="{FF2B5EF4-FFF2-40B4-BE49-F238E27FC236}">
                    <a16:creationId xmlns:a16="http://schemas.microsoft.com/office/drawing/2014/main" id="{0E940003-4357-4C9D-A6C8-A4A91B23CCA7}"/>
                  </a:ext>
                </a:extLst>
              </p:cNvPr>
              <p:cNvSpPr/>
              <p:nvPr/>
            </p:nvSpPr>
            <p:spPr bwMode="auto">
              <a:xfrm>
                <a:off x="7250113" y="3816350"/>
                <a:ext cx="153988" cy="139700"/>
              </a:xfrm>
              <a:custGeom>
                <a:gdLst>
                  <a:gd fmla="*/ 33 w 41" name="T0"/>
                  <a:gd fmla="*/ 0 h 37" name="T1"/>
                  <a:gd fmla="*/ 15 w 41" name="T2"/>
                  <a:gd fmla="*/ 6 h 37" name="T3"/>
                  <a:gd fmla="*/ 10 w 41" name="T4"/>
                  <a:gd fmla="*/ 5 h 37" name="T5"/>
                  <a:gd fmla="*/ 10 w 41" name="T6"/>
                  <a:gd fmla="*/ 6 h 37" name="T7"/>
                  <a:gd fmla="*/ 6 w 41" name="T8"/>
                  <a:gd fmla="*/ 31 h 37" name="T9"/>
                  <a:gd fmla="*/ 32 w 41" name="T10"/>
                  <a:gd fmla="*/ 28 h 37" name="T11"/>
                  <a:gd fmla="*/ 35 w 41" name="T12"/>
                  <a:gd fmla="*/ 2 h 37" name="T13"/>
                  <a:gd fmla="*/ 33 w 41" name="T14"/>
                  <a:gd fmla="*/ 0 h 37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37" w="41">
                    <a:moveTo>
                      <a:pt x="33" y="0"/>
                    </a:moveTo>
                    <a:cubicBezTo>
                      <a:pt x="28" y="4"/>
                      <a:pt x="22" y="6"/>
                      <a:pt x="15" y="6"/>
                    </a:cubicBezTo>
                    <a:cubicBezTo>
                      <a:pt x="14" y="6"/>
                      <a:pt x="12" y="6"/>
                      <a:pt x="10" y="5"/>
                    </a:cubicBezTo>
                    <a:cubicBezTo>
                      <a:pt x="10" y="5"/>
                      <a:pt x="10" y="5"/>
                      <a:pt x="10" y="6"/>
                    </a:cubicBezTo>
                    <a:cubicBezTo>
                      <a:pt x="2" y="14"/>
                      <a:pt x="0" y="25"/>
                      <a:pt x="6" y="31"/>
                    </a:cubicBezTo>
                    <a:cubicBezTo>
                      <a:pt x="13" y="37"/>
                      <a:pt x="24" y="36"/>
                      <a:pt x="32" y="28"/>
                    </a:cubicBezTo>
                    <a:cubicBezTo>
                      <a:pt x="40" y="20"/>
                      <a:pt x="41" y="8"/>
                      <a:pt x="35" y="2"/>
                    </a:cubicBezTo>
                    <a:cubicBezTo>
                      <a:pt x="34" y="2"/>
                      <a:pt x="34" y="1"/>
                      <a:pt x="33" y="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12" name="íṩľíḍè-Freeform: Shape 94">
                <a:extLst>
                  <a:ext uri="{FF2B5EF4-FFF2-40B4-BE49-F238E27FC236}">
                    <a16:creationId xmlns:a16="http://schemas.microsoft.com/office/drawing/2014/main" id="{CE9A9D8F-4B17-4A60-BAEC-B3E12F9EAB7E}"/>
                  </a:ext>
                </a:extLst>
              </p:cNvPr>
              <p:cNvSpPr/>
              <p:nvPr/>
            </p:nvSpPr>
            <p:spPr bwMode="auto">
              <a:xfrm>
                <a:off x="7145338" y="3587750"/>
                <a:ext cx="266700" cy="236537"/>
              </a:xfrm>
              <a:custGeom>
                <a:gdLst>
                  <a:gd fmla="*/ 16 w 71" name="T0"/>
                  <a:gd fmla="*/ 51 h 63" name="T1"/>
                  <a:gd fmla="*/ 42 w 71" name="T2"/>
                  <a:gd fmla="*/ 63 h 63" name="T3"/>
                  <a:gd fmla="*/ 43 w 71" name="T4"/>
                  <a:gd fmla="*/ 63 h 63" name="T5"/>
                  <a:gd fmla="*/ 56 w 71" name="T6"/>
                  <a:gd fmla="*/ 60 h 63" name="T7"/>
                  <a:gd fmla="*/ 60 w 71" name="T8"/>
                  <a:gd fmla="*/ 56 h 63" name="T9"/>
                  <a:gd fmla="*/ 55 w 71" name="T10"/>
                  <a:gd fmla="*/ 12 h 63" name="T11"/>
                  <a:gd fmla="*/ 28 w 71" name="T12"/>
                  <a:gd fmla="*/ 0 h 63" name="T13"/>
                  <a:gd fmla="*/ 11 w 71" name="T14"/>
                  <a:gd fmla="*/ 7 h 63" name="T15"/>
                  <a:gd fmla="*/ 16 w 71" name="T16"/>
                  <a:gd fmla="*/ 51 h 63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62" w="71">
                    <a:moveTo>
                      <a:pt x="16" y="51"/>
                    </a:moveTo>
                    <a:cubicBezTo>
                      <a:pt x="24" y="58"/>
                      <a:pt x="33" y="63"/>
                      <a:pt x="42" y="63"/>
                    </a:cubicBezTo>
                    <a:cubicBezTo>
                      <a:pt x="43" y="63"/>
                      <a:pt x="43" y="63"/>
                      <a:pt x="43" y="63"/>
                    </a:cubicBezTo>
                    <a:cubicBezTo>
                      <a:pt x="48" y="63"/>
                      <a:pt x="52" y="62"/>
                      <a:pt x="56" y="60"/>
                    </a:cubicBezTo>
                    <a:cubicBezTo>
                      <a:pt x="58" y="59"/>
                      <a:pt x="59" y="58"/>
                      <a:pt x="60" y="56"/>
                    </a:cubicBezTo>
                    <a:cubicBezTo>
                      <a:pt x="71" y="46"/>
                      <a:pt x="69" y="26"/>
                      <a:pt x="55" y="12"/>
                    </a:cubicBezTo>
                    <a:cubicBezTo>
                      <a:pt x="47" y="4"/>
                      <a:pt x="37" y="0"/>
                      <a:pt x="28" y="0"/>
                    </a:cubicBezTo>
                    <a:cubicBezTo>
                      <a:pt x="21" y="0"/>
                      <a:pt x="15" y="2"/>
                      <a:pt x="11" y="7"/>
                    </a:cubicBezTo>
                    <a:cubicBezTo>
                      <a:pt x="0" y="17"/>
                      <a:pt x="3" y="37"/>
                      <a:pt x="16" y="51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13" name="íṩľíḍè-Freeform: Shape 95">
                <a:extLst>
                  <a:ext uri="{FF2B5EF4-FFF2-40B4-BE49-F238E27FC236}">
                    <a16:creationId xmlns:a16="http://schemas.microsoft.com/office/drawing/2014/main" id="{9B208C6D-70A1-456D-8E29-B34185943EDE}"/>
                  </a:ext>
                </a:extLst>
              </p:cNvPr>
              <p:cNvSpPr/>
              <p:nvPr/>
            </p:nvSpPr>
            <p:spPr bwMode="auto">
              <a:xfrm>
                <a:off x="7450138" y="3816350"/>
                <a:ext cx="157163" cy="139700"/>
              </a:xfrm>
              <a:custGeom>
                <a:gdLst>
                  <a:gd fmla="*/ 35 w 42" name="T0"/>
                  <a:gd fmla="*/ 31 h 37" name="T1"/>
                  <a:gd fmla="*/ 32 w 42" name="T2"/>
                  <a:gd fmla="*/ 6 h 37" name="T3"/>
                  <a:gd fmla="*/ 32 w 42" name="T4"/>
                  <a:gd fmla="*/ 5 h 37" name="T5"/>
                  <a:gd fmla="*/ 26 w 42" name="T6"/>
                  <a:gd fmla="*/ 6 h 37" name="T7"/>
                  <a:gd fmla="*/ 9 w 42" name="T8"/>
                  <a:gd fmla="*/ 0 h 37" name="T9"/>
                  <a:gd fmla="*/ 7 w 42" name="T10"/>
                  <a:gd fmla="*/ 2 h 37" name="T11"/>
                  <a:gd fmla="*/ 10 w 42" name="T12"/>
                  <a:gd fmla="*/ 28 h 37" name="T13"/>
                  <a:gd fmla="*/ 35 w 42" name="T14"/>
                  <a:gd fmla="*/ 31 h 37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37" w="42">
                    <a:moveTo>
                      <a:pt x="35" y="31"/>
                    </a:moveTo>
                    <a:cubicBezTo>
                      <a:pt x="42" y="25"/>
                      <a:pt x="40" y="14"/>
                      <a:pt x="32" y="6"/>
                    </a:cubicBezTo>
                    <a:cubicBezTo>
                      <a:pt x="32" y="5"/>
                      <a:pt x="32" y="5"/>
                      <a:pt x="32" y="5"/>
                    </a:cubicBezTo>
                    <a:cubicBezTo>
                      <a:pt x="30" y="6"/>
                      <a:pt x="28" y="6"/>
                      <a:pt x="26" y="6"/>
                    </a:cubicBezTo>
                    <a:cubicBezTo>
                      <a:pt x="20" y="6"/>
                      <a:pt x="14" y="4"/>
                      <a:pt x="9" y="0"/>
                    </a:cubicBezTo>
                    <a:cubicBezTo>
                      <a:pt x="8" y="1"/>
                      <a:pt x="7" y="2"/>
                      <a:pt x="7" y="2"/>
                    </a:cubicBezTo>
                    <a:cubicBezTo>
                      <a:pt x="0" y="8"/>
                      <a:pt x="2" y="20"/>
                      <a:pt x="10" y="28"/>
                    </a:cubicBezTo>
                    <a:cubicBezTo>
                      <a:pt x="18" y="36"/>
                      <a:pt x="29" y="37"/>
                      <a:pt x="35" y="31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14" name="íṩľíḍè-Freeform: Shape 96">
                <a:extLst>
                  <a:ext uri="{FF2B5EF4-FFF2-40B4-BE49-F238E27FC236}">
                    <a16:creationId xmlns:a16="http://schemas.microsoft.com/office/drawing/2014/main" id="{6A681136-48BE-40C6-95CA-20CCC8BAD193}"/>
                  </a:ext>
                </a:extLst>
              </p:cNvPr>
              <p:cNvSpPr/>
              <p:nvPr/>
            </p:nvSpPr>
            <p:spPr bwMode="auto">
              <a:xfrm>
                <a:off x="7445376" y="3587750"/>
                <a:ext cx="266700" cy="236537"/>
              </a:xfrm>
              <a:custGeom>
                <a:gdLst>
                  <a:gd fmla="*/ 60 w 71" name="T0"/>
                  <a:gd fmla="*/ 7 h 63" name="T1"/>
                  <a:gd fmla="*/ 43 w 71" name="T2"/>
                  <a:gd fmla="*/ 0 h 63" name="T3"/>
                  <a:gd fmla="*/ 16 w 71" name="T4"/>
                  <a:gd fmla="*/ 12 h 63" name="T5"/>
                  <a:gd fmla="*/ 10 w 71" name="T6"/>
                  <a:gd fmla="*/ 56 h 63" name="T7"/>
                  <a:gd fmla="*/ 15 w 71" name="T8"/>
                  <a:gd fmla="*/ 60 h 63" name="T9"/>
                  <a:gd fmla="*/ 27 w 71" name="T10"/>
                  <a:gd fmla="*/ 63 h 63" name="T11"/>
                  <a:gd fmla="*/ 29 w 71" name="T12"/>
                  <a:gd fmla="*/ 63 h 63" name="T13"/>
                  <a:gd fmla="*/ 55 w 71" name="T14"/>
                  <a:gd fmla="*/ 51 h 63" name="T15"/>
                  <a:gd fmla="*/ 60 w 71" name="T16"/>
                  <a:gd fmla="*/ 7 h 63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62" w="71">
                    <a:moveTo>
                      <a:pt x="60" y="7"/>
                    </a:moveTo>
                    <a:cubicBezTo>
                      <a:pt x="56" y="2"/>
                      <a:pt x="50" y="0"/>
                      <a:pt x="43" y="0"/>
                    </a:cubicBezTo>
                    <a:cubicBezTo>
                      <a:pt x="34" y="0"/>
                      <a:pt x="24" y="4"/>
                      <a:pt x="16" y="12"/>
                    </a:cubicBezTo>
                    <a:cubicBezTo>
                      <a:pt x="2" y="26"/>
                      <a:pt x="0" y="46"/>
                      <a:pt x="10" y="56"/>
                    </a:cubicBezTo>
                    <a:cubicBezTo>
                      <a:pt x="12" y="58"/>
                      <a:pt x="13" y="59"/>
                      <a:pt x="15" y="60"/>
                    </a:cubicBezTo>
                    <a:cubicBezTo>
                      <a:pt x="18" y="62"/>
                      <a:pt x="23" y="63"/>
                      <a:pt x="27" y="63"/>
                    </a:cubicBezTo>
                    <a:cubicBezTo>
                      <a:pt x="28" y="63"/>
                      <a:pt x="28" y="63"/>
                      <a:pt x="29" y="63"/>
                    </a:cubicBezTo>
                    <a:cubicBezTo>
                      <a:pt x="37" y="63"/>
                      <a:pt x="47" y="58"/>
                      <a:pt x="55" y="51"/>
                    </a:cubicBezTo>
                    <a:cubicBezTo>
                      <a:pt x="68" y="37"/>
                      <a:pt x="71" y="17"/>
                      <a:pt x="60" y="7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15" name="íṩľíḍè-Freeform: Shape 97">
                <a:extLst>
                  <a:ext uri="{FF2B5EF4-FFF2-40B4-BE49-F238E27FC236}">
                    <a16:creationId xmlns:a16="http://schemas.microsoft.com/office/drawing/2014/main" id="{22918B0F-0419-4EAB-A941-154E3A357C17}"/>
                  </a:ext>
                </a:extLst>
              </p:cNvPr>
              <p:cNvSpPr/>
              <p:nvPr/>
            </p:nvSpPr>
            <p:spPr bwMode="auto">
              <a:xfrm>
                <a:off x="7381876" y="3606800"/>
                <a:ext cx="93663" cy="333375"/>
              </a:xfrm>
              <a:custGeom>
                <a:gdLst>
                  <a:gd fmla="*/ 23 w 25" name="T0"/>
                  <a:gd fmla="*/ 4 h 89" name="T1"/>
                  <a:gd fmla="*/ 20 w 25" name="T2"/>
                  <a:gd fmla="*/ 1 h 89" name="T3"/>
                  <a:gd fmla="*/ 14 w 25" name="T4"/>
                  <a:gd fmla="*/ 10 h 89" name="T5"/>
                  <a:gd fmla="*/ 12 w 25" name="T6"/>
                  <a:gd fmla="*/ 10 h 89" name="T7"/>
                  <a:gd fmla="*/ 11 w 25" name="T8"/>
                  <a:gd fmla="*/ 10 h 89" name="T9"/>
                  <a:gd fmla="*/ 5 w 25" name="T10"/>
                  <a:gd fmla="*/ 1 h 89" name="T11"/>
                  <a:gd fmla="*/ 2 w 25" name="T12"/>
                  <a:gd fmla="*/ 4 h 89" name="T13"/>
                  <a:gd fmla="*/ 8 w 25" name="T14"/>
                  <a:gd fmla="*/ 13 h 89" name="T15"/>
                  <a:gd fmla="*/ 7 w 25" name="T16"/>
                  <a:gd fmla="*/ 15 h 89" name="T17"/>
                  <a:gd fmla="*/ 7 w 25" name="T18"/>
                  <a:gd fmla="*/ 27 h 89" name="T19"/>
                  <a:gd fmla="*/ 7 w 25" name="T20"/>
                  <a:gd fmla="*/ 41 h 89" name="T21"/>
                  <a:gd fmla="*/ 7 w 25" name="T22"/>
                  <a:gd fmla="*/ 83 h 89" name="T23"/>
                  <a:gd fmla="*/ 12 w 25" name="T24"/>
                  <a:gd fmla="*/ 89 h 89" name="T25"/>
                  <a:gd fmla="*/ 18 w 25" name="T26"/>
                  <a:gd fmla="*/ 83 h 89" name="T27"/>
                  <a:gd fmla="*/ 18 w 25" name="T28"/>
                  <a:gd fmla="*/ 41 h 89" name="T29"/>
                  <a:gd fmla="*/ 18 w 25" name="T30"/>
                  <a:gd fmla="*/ 27 h 89" name="T31"/>
                  <a:gd fmla="*/ 18 w 25" name="T32"/>
                  <a:gd fmla="*/ 15 h 89" name="T33"/>
                  <a:gd fmla="*/ 17 w 25" name="T34"/>
                  <a:gd fmla="*/ 13 h 89" name="T35"/>
                  <a:gd fmla="*/ 23 w 25" name="T36"/>
                  <a:gd fmla="*/ 4 h 89" name="T3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b="b" l="0" r="r" t="0"/>
                <a:pathLst>
                  <a:path h="89" w="25">
                    <a:moveTo>
                      <a:pt x="23" y="4"/>
                    </a:moveTo>
                    <a:cubicBezTo>
                      <a:pt x="25" y="2"/>
                      <a:pt x="22" y="0"/>
                      <a:pt x="20" y="1"/>
                    </a:cubicBezTo>
                    <a:cubicBezTo>
                      <a:pt x="18" y="4"/>
                      <a:pt x="16" y="7"/>
                      <a:pt x="14" y="10"/>
                    </a:cubicBezTo>
                    <a:cubicBezTo>
                      <a:pt x="14" y="10"/>
                      <a:pt x="13" y="10"/>
                      <a:pt x="12" y="10"/>
                    </a:cubicBezTo>
                    <a:cubicBezTo>
                      <a:pt x="12" y="10"/>
                      <a:pt x="11" y="10"/>
                      <a:pt x="11" y="10"/>
                    </a:cubicBezTo>
                    <a:cubicBezTo>
                      <a:pt x="9" y="7"/>
                      <a:pt x="7" y="4"/>
                      <a:pt x="5" y="1"/>
                    </a:cubicBezTo>
                    <a:cubicBezTo>
                      <a:pt x="3" y="0"/>
                      <a:pt x="0" y="2"/>
                      <a:pt x="2" y="4"/>
                    </a:cubicBezTo>
                    <a:cubicBezTo>
                      <a:pt x="4" y="7"/>
                      <a:pt x="6" y="9"/>
                      <a:pt x="8" y="13"/>
                    </a:cubicBezTo>
                    <a:cubicBezTo>
                      <a:pt x="7" y="13"/>
                      <a:pt x="7" y="14"/>
                      <a:pt x="7" y="15"/>
                    </a:cubicBezTo>
                    <a:cubicBezTo>
                      <a:pt x="7" y="27"/>
                      <a:pt x="7" y="27"/>
                      <a:pt x="7" y="27"/>
                    </a:cubicBezTo>
                    <a:cubicBezTo>
                      <a:pt x="7" y="41"/>
                      <a:pt x="7" y="41"/>
                      <a:pt x="7" y="41"/>
                    </a:cubicBezTo>
                    <a:cubicBezTo>
                      <a:pt x="7" y="83"/>
                      <a:pt x="7" y="83"/>
                      <a:pt x="7" y="83"/>
                    </a:cubicBezTo>
                    <a:cubicBezTo>
                      <a:pt x="7" y="86"/>
                      <a:pt x="9" y="89"/>
                      <a:pt x="12" y="89"/>
                    </a:cubicBezTo>
                    <a:cubicBezTo>
                      <a:pt x="15" y="89"/>
                      <a:pt x="18" y="86"/>
                      <a:pt x="18" y="83"/>
                    </a:cubicBezTo>
                    <a:cubicBezTo>
                      <a:pt x="18" y="41"/>
                      <a:pt x="18" y="41"/>
                      <a:pt x="18" y="41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18" y="15"/>
                      <a:pt x="18" y="15"/>
                      <a:pt x="18" y="15"/>
                    </a:cubicBezTo>
                    <a:cubicBezTo>
                      <a:pt x="18" y="14"/>
                      <a:pt x="18" y="13"/>
                      <a:pt x="17" y="13"/>
                    </a:cubicBezTo>
                    <a:cubicBezTo>
                      <a:pt x="19" y="9"/>
                      <a:pt x="20" y="7"/>
                      <a:pt x="23" y="4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9" name="Group 98">
              <a:extLst>
                <a:ext uri="{FF2B5EF4-FFF2-40B4-BE49-F238E27FC236}">
                  <a16:creationId xmlns:a16="http://schemas.microsoft.com/office/drawing/2014/main" id="{91DD8FB6-A99E-41AE-9178-C764BB0A184D}"/>
                </a:ext>
              </a:extLst>
            </p:cNvPr>
            <p:cNvGrpSpPr/>
            <p:nvPr/>
          </p:nvGrpSpPr>
          <p:grpSpPr>
            <a:xfrm>
              <a:off x="5203279" y="3542811"/>
              <a:ext cx="428826" cy="294368"/>
              <a:chOff x="5070476" y="2692400"/>
              <a:chExt cx="647700" cy="444500"/>
            </a:xfrm>
            <a:solidFill>
              <a:schemeClr val="accent4">
                <a:lumMod val="75000"/>
              </a:schemeClr>
            </a:solidFill>
          </p:grpSpPr>
          <p:sp>
            <p:nvSpPr>
              <p:cNvPr id="109" name="íṩľíḍè-Freeform: Shape 99">
                <a:extLst>
                  <a:ext uri="{FF2B5EF4-FFF2-40B4-BE49-F238E27FC236}">
                    <a16:creationId xmlns:a16="http://schemas.microsoft.com/office/drawing/2014/main" id="{4B258079-D219-4DA5-9D10-7BF7D203796B}"/>
                  </a:ext>
                </a:extLst>
              </p:cNvPr>
              <p:cNvSpPr/>
              <p:nvPr/>
            </p:nvSpPr>
            <p:spPr bwMode="auto">
              <a:xfrm>
                <a:off x="5070476" y="3076575"/>
                <a:ext cx="647700" cy="60325"/>
              </a:xfrm>
              <a:custGeom>
                <a:gdLst>
                  <a:gd fmla="*/ 408 w 408" name="T0"/>
                  <a:gd fmla="*/ 0 h 38" name="T1"/>
                  <a:gd fmla="*/ 0 w 408" name="T2"/>
                  <a:gd fmla="*/ 0 h 38" name="T3"/>
                  <a:gd fmla="*/ 0 w 408" name="T4"/>
                  <a:gd fmla="*/ 38 h 38" name="T5"/>
                  <a:gd fmla="*/ 408 w 408" name="T6"/>
                  <a:gd fmla="*/ 38 h 38" name="T7"/>
                  <a:gd fmla="*/ 408 w 408" name="T8"/>
                  <a:gd fmla="*/ 0 h 38" name="T9"/>
                  <a:gd fmla="*/ 389 w 408" name="T10"/>
                  <a:gd fmla="*/ 24 h 38" name="T11"/>
                  <a:gd fmla="*/ 355 w 408" name="T12"/>
                  <a:gd fmla="*/ 24 h 38" name="T13"/>
                  <a:gd fmla="*/ 355 w 408" name="T14"/>
                  <a:gd fmla="*/ 14 h 38" name="T15"/>
                  <a:gd fmla="*/ 389 w 408" name="T16"/>
                  <a:gd fmla="*/ 14 h 38" name="T17"/>
                  <a:gd fmla="*/ 389 w 408" name="T18"/>
                  <a:gd fmla="*/ 24 h 3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8" w="408">
                    <a:moveTo>
                      <a:pt x="408" y="0"/>
                    </a:moveTo>
                    <a:lnTo>
                      <a:pt x="0" y="0"/>
                    </a:lnTo>
                    <a:lnTo>
                      <a:pt x="0" y="38"/>
                    </a:lnTo>
                    <a:lnTo>
                      <a:pt x="408" y="38"/>
                    </a:lnTo>
                    <a:lnTo>
                      <a:pt x="408" y="0"/>
                    </a:lnTo>
                    <a:close/>
                    <a:moveTo>
                      <a:pt x="389" y="24"/>
                    </a:moveTo>
                    <a:lnTo>
                      <a:pt x="355" y="24"/>
                    </a:lnTo>
                    <a:lnTo>
                      <a:pt x="355" y="14"/>
                    </a:lnTo>
                    <a:lnTo>
                      <a:pt x="389" y="14"/>
                    </a:lnTo>
                    <a:lnTo>
                      <a:pt x="389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10" name="íṩľíḍè-Freeform: Shape 100">
                <a:extLst>
                  <a:ext uri="{FF2B5EF4-FFF2-40B4-BE49-F238E27FC236}">
                    <a16:creationId xmlns:a16="http://schemas.microsoft.com/office/drawing/2014/main" id="{B09EFF5B-26CA-471E-AC2A-4364D13431D3}"/>
                  </a:ext>
                </a:extLst>
              </p:cNvPr>
              <p:cNvSpPr/>
              <p:nvPr/>
            </p:nvSpPr>
            <p:spPr bwMode="auto">
              <a:xfrm>
                <a:off x="5100638" y="2692400"/>
                <a:ext cx="587375" cy="365125"/>
              </a:xfrm>
              <a:custGeom>
                <a:gdLst>
                  <a:gd fmla="*/ 370 w 370" name="T0"/>
                  <a:gd fmla="*/ 0 h 230" name="T1"/>
                  <a:gd fmla="*/ 0 w 370" name="T2"/>
                  <a:gd fmla="*/ 0 h 230" name="T3"/>
                  <a:gd fmla="*/ 0 w 370" name="T4"/>
                  <a:gd fmla="*/ 230 h 230" name="T5"/>
                  <a:gd fmla="*/ 370 w 370" name="T6"/>
                  <a:gd fmla="*/ 230 h 230" name="T7"/>
                  <a:gd fmla="*/ 370 w 370" name="T8"/>
                  <a:gd fmla="*/ 0 h 230" name="T9"/>
                  <a:gd fmla="*/ 329 w 370" name="T10"/>
                  <a:gd fmla="*/ 197 h 230" name="T11"/>
                  <a:gd fmla="*/ 41 w 370" name="T12"/>
                  <a:gd fmla="*/ 197 h 230" name="T13"/>
                  <a:gd fmla="*/ 41 w 370" name="T14"/>
                  <a:gd fmla="*/ 34 h 230" name="T15"/>
                  <a:gd fmla="*/ 329 w 370" name="T16"/>
                  <a:gd fmla="*/ 34 h 230" name="T17"/>
                  <a:gd fmla="*/ 329 w 370" name="T18"/>
                  <a:gd fmla="*/ 197 h 230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230" w="370">
                    <a:moveTo>
                      <a:pt x="370" y="0"/>
                    </a:moveTo>
                    <a:lnTo>
                      <a:pt x="0" y="0"/>
                    </a:lnTo>
                    <a:lnTo>
                      <a:pt x="0" y="230"/>
                    </a:lnTo>
                    <a:lnTo>
                      <a:pt x="370" y="230"/>
                    </a:lnTo>
                    <a:lnTo>
                      <a:pt x="370" y="0"/>
                    </a:lnTo>
                    <a:close/>
                    <a:moveTo>
                      <a:pt x="329" y="197"/>
                    </a:moveTo>
                    <a:lnTo>
                      <a:pt x="41" y="197"/>
                    </a:lnTo>
                    <a:lnTo>
                      <a:pt x="41" y="34"/>
                    </a:lnTo>
                    <a:lnTo>
                      <a:pt x="329" y="34"/>
                    </a:lnTo>
                    <a:lnTo>
                      <a:pt x="329" y="19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40" name="íṩľíḍè-Freeform: Shape 101">
              <a:extLst>
                <a:ext uri="{FF2B5EF4-FFF2-40B4-BE49-F238E27FC236}">
                  <a16:creationId xmlns:a16="http://schemas.microsoft.com/office/drawing/2014/main" id="{67EFB740-0E1B-4235-9F7F-6CFBF4F18B89}"/>
                </a:ext>
              </a:extLst>
            </p:cNvPr>
            <p:cNvSpPr/>
            <p:nvPr/>
          </p:nvSpPr>
          <p:spPr bwMode="auto">
            <a:xfrm>
              <a:off x="6342608" y="4434332"/>
              <a:ext cx="296393" cy="323805"/>
            </a:xfrm>
            <a:custGeom>
              <a:gdLst>
                <a:gd fmla="*/ 147 w 282" name="T0"/>
                <a:gd fmla="*/ 0 h 308" name="T1"/>
                <a:gd fmla="*/ 145 w 282" name="T2"/>
                <a:gd fmla="*/ 2 h 308" name="T3"/>
                <a:gd fmla="*/ 3 w 282" name="T4"/>
                <a:gd fmla="*/ 218 h 308" name="T5"/>
                <a:gd fmla="*/ 0 w 282" name="T6"/>
                <a:gd fmla="*/ 218 h 308" name="T7"/>
                <a:gd fmla="*/ 3 w 282" name="T8"/>
                <a:gd fmla="*/ 220 h 308" name="T9"/>
                <a:gd fmla="*/ 133 w 282" name="T10"/>
                <a:gd fmla="*/ 308 h 308" name="T11"/>
                <a:gd fmla="*/ 135 w 282" name="T12"/>
                <a:gd fmla="*/ 308 h 308" name="T13"/>
                <a:gd fmla="*/ 135 w 282" name="T14"/>
                <a:gd fmla="*/ 308 h 308" name="T15"/>
                <a:gd fmla="*/ 280 w 282" name="T16"/>
                <a:gd fmla="*/ 92 h 308" name="T17"/>
                <a:gd fmla="*/ 282 w 282" name="T18"/>
                <a:gd fmla="*/ 90 h 308" name="T19"/>
                <a:gd fmla="*/ 280 w 282" name="T20"/>
                <a:gd fmla="*/ 90 h 308" name="T21"/>
                <a:gd fmla="*/ 249 w 282" name="T22"/>
                <a:gd fmla="*/ 68 h 308" name="T23"/>
                <a:gd fmla="*/ 263 w 282" name="T24"/>
                <a:gd fmla="*/ 47 h 308" name="T25"/>
                <a:gd fmla="*/ 263 w 282" name="T26"/>
                <a:gd fmla="*/ 45 h 308" name="T27"/>
                <a:gd fmla="*/ 263 w 282" name="T28"/>
                <a:gd fmla="*/ 45 h 308" name="T29"/>
                <a:gd fmla="*/ 197 w 282" name="T30"/>
                <a:gd fmla="*/ 0 h 308" name="T31"/>
                <a:gd fmla="*/ 195 w 282" name="T32"/>
                <a:gd fmla="*/ 0 h 308" name="T33"/>
                <a:gd fmla="*/ 195 w 282" name="T34"/>
                <a:gd fmla="*/ 0 h 308" name="T35"/>
                <a:gd fmla="*/ 180 w 282" name="T36"/>
                <a:gd fmla="*/ 24 h 308" name="T37"/>
                <a:gd fmla="*/ 147 w 282" name="T38"/>
                <a:gd fmla="*/ 2 h 308" name="T39"/>
                <a:gd fmla="*/ 147 w 282" name="T40"/>
                <a:gd fmla="*/ 0 h 308" name="T41"/>
                <a:gd fmla="*/ 171 w 282" name="T42"/>
                <a:gd fmla="*/ 211 h 308" name="T43"/>
                <a:gd fmla="*/ 76 w 282" name="T44"/>
                <a:gd fmla="*/ 147 h 308" name="T45"/>
                <a:gd fmla="*/ 109 w 282" name="T46"/>
                <a:gd fmla="*/ 97 h 308" name="T47"/>
                <a:gd fmla="*/ 206 w 282" name="T48"/>
                <a:gd fmla="*/ 161 h 308" name="T49"/>
                <a:gd fmla="*/ 171 w 282" name="T50"/>
                <a:gd fmla="*/ 211 h 308" name="T51"/>
                <a:gd fmla="*/ 128 w 282" name="T52"/>
                <a:gd fmla="*/ 274 h 308" name="T53"/>
                <a:gd fmla="*/ 34 w 282" name="T54"/>
                <a:gd fmla="*/ 211 h 308" name="T55"/>
                <a:gd fmla="*/ 67 w 282" name="T56"/>
                <a:gd fmla="*/ 161 h 308" name="T57"/>
                <a:gd fmla="*/ 164 w 282" name="T58"/>
                <a:gd fmla="*/ 225 h 308" name="T59"/>
                <a:gd fmla="*/ 128 w 282" name="T60"/>
                <a:gd fmla="*/ 274 h 308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308" w="282">
                  <a:moveTo>
                    <a:pt x="147" y="0"/>
                  </a:moveTo>
                  <a:lnTo>
                    <a:pt x="145" y="2"/>
                  </a:lnTo>
                  <a:lnTo>
                    <a:pt x="3" y="218"/>
                  </a:lnTo>
                  <a:lnTo>
                    <a:pt x="0" y="218"/>
                  </a:lnTo>
                  <a:lnTo>
                    <a:pt x="3" y="220"/>
                  </a:lnTo>
                  <a:lnTo>
                    <a:pt x="133" y="308"/>
                  </a:lnTo>
                  <a:lnTo>
                    <a:pt x="135" y="308"/>
                  </a:lnTo>
                  <a:lnTo>
                    <a:pt x="135" y="308"/>
                  </a:lnTo>
                  <a:lnTo>
                    <a:pt x="280" y="92"/>
                  </a:lnTo>
                  <a:lnTo>
                    <a:pt x="282" y="90"/>
                  </a:lnTo>
                  <a:lnTo>
                    <a:pt x="280" y="90"/>
                  </a:lnTo>
                  <a:lnTo>
                    <a:pt x="249" y="68"/>
                  </a:lnTo>
                  <a:lnTo>
                    <a:pt x="263" y="47"/>
                  </a:lnTo>
                  <a:lnTo>
                    <a:pt x="263" y="45"/>
                  </a:lnTo>
                  <a:lnTo>
                    <a:pt x="263" y="45"/>
                  </a:lnTo>
                  <a:lnTo>
                    <a:pt x="197" y="0"/>
                  </a:lnTo>
                  <a:lnTo>
                    <a:pt x="195" y="0"/>
                  </a:lnTo>
                  <a:lnTo>
                    <a:pt x="195" y="0"/>
                  </a:lnTo>
                  <a:lnTo>
                    <a:pt x="180" y="24"/>
                  </a:lnTo>
                  <a:lnTo>
                    <a:pt x="147" y="2"/>
                  </a:lnTo>
                  <a:lnTo>
                    <a:pt x="147" y="0"/>
                  </a:lnTo>
                  <a:close/>
                  <a:moveTo>
                    <a:pt x="171" y="211"/>
                  </a:moveTo>
                  <a:lnTo>
                    <a:pt x="76" y="147"/>
                  </a:lnTo>
                  <a:lnTo>
                    <a:pt x="109" y="97"/>
                  </a:lnTo>
                  <a:lnTo>
                    <a:pt x="206" y="161"/>
                  </a:lnTo>
                  <a:lnTo>
                    <a:pt x="171" y="211"/>
                  </a:lnTo>
                  <a:close/>
                  <a:moveTo>
                    <a:pt x="128" y="274"/>
                  </a:moveTo>
                  <a:lnTo>
                    <a:pt x="34" y="211"/>
                  </a:lnTo>
                  <a:lnTo>
                    <a:pt x="67" y="161"/>
                  </a:lnTo>
                  <a:lnTo>
                    <a:pt x="164" y="225"/>
                  </a:lnTo>
                  <a:lnTo>
                    <a:pt x="128" y="27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41" name="Group 102">
              <a:extLst>
                <a:ext uri="{FF2B5EF4-FFF2-40B4-BE49-F238E27FC236}">
                  <a16:creationId xmlns:a16="http://schemas.microsoft.com/office/drawing/2014/main" id="{DC8D67F7-FD80-414E-B61B-46E1FD7124F2}"/>
                </a:ext>
              </a:extLst>
            </p:cNvPr>
            <p:cNvGrpSpPr/>
            <p:nvPr/>
          </p:nvGrpSpPr>
          <p:grpSpPr>
            <a:xfrm>
              <a:off x="4268911" y="4459564"/>
              <a:ext cx="310058" cy="313292"/>
              <a:chOff x="3659188" y="4076700"/>
              <a:chExt cx="468313" cy="473075"/>
            </a:xfrm>
            <a:solidFill>
              <a:schemeClr val="accent1"/>
            </a:solidFill>
          </p:grpSpPr>
          <p:sp>
            <p:nvSpPr>
              <p:cNvPr id="107" name="íṩľíḍè-Freeform: Shape 103">
                <a:extLst>
                  <a:ext uri="{FF2B5EF4-FFF2-40B4-BE49-F238E27FC236}">
                    <a16:creationId xmlns:a16="http://schemas.microsoft.com/office/drawing/2014/main" id="{83A184B3-F7C9-4F64-9F91-8A5B65C7D936}"/>
                  </a:ext>
                </a:extLst>
              </p:cNvPr>
              <p:cNvSpPr/>
              <p:nvPr/>
            </p:nvSpPr>
            <p:spPr bwMode="auto">
              <a:xfrm>
                <a:off x="3659188" y="4076700"/>
                <a:ext cx="225425" cy="473075"/>
              </a:xfrm>
              <a:custGeom>
                <a:gdLst>
                  <a:gd fmla="*/ 1 w 60" name="T0"/>
                  <a:gd fmla="*/ 122 h 126" name="T1"/>
                  <a:gd fmla="*/ 30 w 60" name="T2"/>
                  <a:gd fmla="*/ 108 h 126" name="T3"/>
                  <a:gd fmla="*/ 59 w 60" name="T4"/>
                  <a:gd fmla="*/ 122 h 126" name="T5"/>
                  <a:gd fmla="*/ 60 w 60" name="T6"/>
                  <a:gd fmla="*/ 122 h 126" name="T7"/>
                  <a:gd fmla="*/ 60 w 60" name="T8"/>
                  <a:gd fmla="*/ 27 h 126" name="T9"/>
                  <a:gd fmla="*/ 59 w 60" name="T10"/>
                  <a:gd fmla="*/ 13 h 126" name="T11"/>
                  <a:gd fmla="*/ 30 w 60" name="T12"/>
                  <a:gd fmla="*/ 0 h 126" name="T13"/>
                  <a:gd fmla="*/ 1 w 60" name="T14"/>
                  <a:gd fmla="*/ 13 h 126" name="T15"/>
                  <a:gd fmla="*/ 0 w 60" name="T16"/>
                  <a:gd fmla="*/ 27 h 126" name="T17"/>
                  <a:gd fmla="*/ 0 w 60" name="T18"/>
                  <a:gd fmla="*/ 122 h 126" name="T19"/>
                  <a:gd fmla="*/ 1 w 60" name="T20"/>
                  <a:gd fmla="*/ 122 h 126" name="T21"/>
                  <a:gd fmla="*/ 9 w 60" name="T22"/>
                  <a:gd fmla="*/ 21 h 126" name="T23"/>
                  <a:gd fmla="*/ 30 w 60" name="T24"/>
                  <a:gd fmla="*/ 17 h 126" name="T25"/>
                  <a:gd fmla="*/ 50 w 60" name="T26"/>
                  <a:gd fmla="*/ 21 h 126" name="T27"/>
                  <a:gd fmla="*/ 51 w 60" name="T28"/>
                  <a:gd fmla="*/ 23 h 126" name="T29"/>
                  <a:gd fmla="*/ 50 w 60" name="T30"/>
                  <a:gd fmla="*/ 24 h 126" name="T31"/>
                  <a:gd fmla="*/ 49 w 60" name="T32"/>
                  <a:gd fmla="*/ 24 h 126" name="T33"/>
                  <a:gd fmla="*/ 45 w 60" name="T34"/>
                  <a:gd fmla="*/ 22 h 126" name="T35"/>
                  <a:gd fmla="*/ 30 w 60" name="T36"/>
                  <a:gd fmla="*/ 20 h 126" name="T37"/>
                  <a:gd fmla="*/ 15 w 60" name="T38"/>
                  <a:gd fmla="*/ 22 h 126" name="T39"/>
                  <a:gd fmla="*/ 11 w 60" name="T40"/>
                  <a:gd fmla="*/ 24 h 126" name="T41"/>
                  <a:gd fmla="*/ 9 w 60" name="T42"/>
                  <a:gd fmla="*/ 23 h 126" name="T43"/>
                  <a:gd fmla="*/ 9 w 60" name="T44"/>
                  <a:gd fmla="*/ 21 h 126" name="T45"/>
                  <a:gd fmla="*/ 9 w 60" name="T46"/>
                  <a:gd fmla="*/ 38 h 126" name="T47"/>
                  <a:gd fmla="*/ 30 w 60" name="T48"/>
                  <a:gd fmla="*/ 34 h 126" name="T49"/>
                  <a:gd fmla="*/ 50 w 60" name="T50"/>
                  <a:gd fmla="*/ 38 h 126" name="T51"/>
                  <a:gd fmla="*/ 51 w 60" name="T52"/>
                  <a:gd fmla="*/ 40 h 126" name="T53"/>
                  <a:gd fmla="*/ 50 w 60" name="T54"/>
                  <a:gd fmla="*/ 41 h 126" name="T55"/>
                  <a:gd fmla="*/ 49 w 60" name="T56"/>
                  <a:gd fmla="*/ 41 h 126" name="T57"/>
                  <a:gd fmla="*/ 45 w 60" name="T58"/>
                  <a:gd fmla="*/ 39 h 126" name="T59"/>
                  <a:gd fmla="*/ 30 w 60" name="T60"/>
                  <a:gd fmla="*/ 37 h 126" name="T61"/>
                  <a:gd fmla="*/ 15 w 60" name="T62"/>
                  <a:gd fmla="*/ 39 h 126" name="T63"/>
                  <a:gd fmla="*/ 11 w 60" name="T64"/>
                  <a:gd fmla="*/ 41 h 126" name="T65"/>
                  <a:gd fmla="*/ 9 w 60" name="T66"/>
                  <a:gd fmla="*/ 40 h 126" name="T67"/>
                  <a:gd fmla="*/ 9 w 60" name="T68"/>
                  <a:gd fmla="*/ 38 h 126" name="T69"/>
                  <a:gd fmla="*/ 9 w 60" name="T70"/>
                  <a:gd fmla="*/ 55 h 126" name="T71"/>
                  <a:gd fmla="*/ 30 w 60" name="T72"/>
                  <a:gd fmla="*/ 51 h 126" name="T73"/>
                  <a:gd fmla="*/ 50 w 60" name="T74"/>
                  <a:gd fmla="*/ 55 h 126" name="T75"/>
                  <a:gd fmla="*/ 51 w 60" name="T76"/>
                  <a:gd fmla="*/ 57 h 126" name="T77"/>
                  <a:gd fmla="*/ 50 w 60" name="T78"/>
                  <a:gd fmla="*/ 58 h 126" name="T79"/>
                  <a:gd fmla="*/ 49 w 60" name="T80"/>
                  <a:gd fmla="*/ 58 h 126" name="T81"/>
                  <a:gd fmla="*/ 45 w 60" name="T82"/>
                  <a:gd fmla="*/ 56 h 126" name="T83"/>
                  <a:gd fmla="*/ 30 w 60" name="T84"/>
                  <a:gd fmla="*/ 54 h 126" name="T85"/>
                  <a:gd fmla="*/ 15 w 60" name="T86"/>
                  <a:gd fmla="*/ 56 h 126" name="T87"/>
                  <a:gd fmla="*/ 11 w 60" name="T88"/>
                  <a:gd fmla="*/ 58 h 126" name="T89"/>
                  <a:gd fmla="*/ 9 w 60" name="T90"/>
                  <a:gd fmla="*/ 57 h 126" name="T91"/>
                  <a:gd fmla="*/ 9 w 60" name="T92"/>
                  <a:gd fmla="*/ 55 h 126" name="T9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b="b" l="0" r="r" t="0"/>
                <a:pathLst>
                  <a:path h="125" w="60">
                    <a:moveTo>
                      <a:pt x="1" y="122"/>
                    </a:moveTo>
                    <a:cubicBezTo>
                      <a:pt x="4" y="111"/>
                      <a:pt x="16" y="108"/>
                      <a:pt x="30" y="108"/>
                    </a:cubicBezTo>
                    <a:cubicBezTo>
                      <a:pt x="44" y="108"/>
                      <a:pt x="55" y="111"/>
                      <a:pt x="59" y="122"/>
                    </a:cubicBezTo>
                    <a:cubicBezTo>
                      <a:pt x="60" y="126"/>
                      <a:pt x="60" y="126"/>
                      <a:pt x="60" y="122"/>
                    </a:cubicBezTo>
                    <a:cubicBezTo>
                      <a:pt x="60" y="102"/>
                      <a:pt x="60" y="47"/>
                      <a:pt x="60" y="27"/>
                    </a:cubicBezTo>
                    <a:cubicBezTo>
                      <a:pt x="60" y="23"/>
                      <a:pt x="60" y="17"/>
                      <a:pt x="59" y="13"/>
                    </a:cubicBezTo>
                    <a:cubicBezTo>
                      <a:pt x="55" y="3"/>
                      <a:pt x="44" y="0"/>
                      <a:pt x="30" y="0"/>
                    </a:cubicBezTo>
                    <a:cubicBezTo>
                      <a:pt x="16" y="0"/>
                      <a:pt x="5" y="3"/>
                      <a:pt x="1" y="13"/>
                    </a:cubicBezTo>
                    <a:cubicBezTo>
                      <a:pt x="0" y="17"/>
                      <a:pt x="0" y="23"/>
                      <a:pt x="0" y="27"/>
                    </a:cubicBezTo>
                    <a:cubicBezTo>
                      <a:pt x="0" y="47"/>
                      <a:pt x="0" y="102"/>
                      <a:pt x="0" y="122"/>
                    </a:cubicBezTo>
                    <a:cubicBezTo>
                      <a:pt x="0" y="126"/>
                      <a:pt x="0" y="126"/>
                      <a:pt x="1" y="122"/>
                    </a:cubicBezTo>
                    <a:moveTo>
                      <a:pt x="9" y="21"/>
                    </a:moveTo>
                    <a:cubicBezTo>
                      <a:pt x="14" y="18"/>
                      <a:pt x="21" y="17"/>
                      <a:pt x="30" y="17"/>
                    </a:cubicBezTo>
                    <a:cubicBezTo>
                      <a:pt x="39" y="17"/>
                      <a:pt x="45" y="18"/>
                      <a:pt x="50" y="21"/>
                    </a:cubicBezTo>
                    <a:cubicBezTo>
                      <a:pt x="51" y="21"/>
                      <a:pt x="52" y="22"/>
                      <a:pt x="51" y="23"/>
                    </a:cubicBezTo>
                    <a:cubicBezTo>
                      <a:pt x="51" y="24"/>
                      <a:pt x="50" y="24"/>
                      <a:pt x="50" y="24"/>
                    </a:cubicBezTo>
                    <a:cubicBezTo>
                      <a:pt x="49" y="24"/>
                      <a:pt x="49" y="24"/>
                      <a:pt x="49" y="24"/>
                    </a:cubicBezTo>
                    <a:cubicBezTo>
                      <a:pt x="48" y="23"/>
                      <a:pt x="46" y="23"/>
                      <a:pt x="45" y="22"/>
                    </a:cubicBezTo>
                    <a:cubicBezTo>
                      <a:pt x="41" y="21"/>
                      <a:pt x="36" y="20"/>
                      <a:pt x="30" y="20"/>
                    </a:cubicBezTo>
                    <a:cubicBezTo>
                      <a:pt x="24" y="20"/>
                      <a:pt x="19" y="21"/>
                      <a:pt x="15" y="22"/>
                    </a:cubicBezTo>
                    <a:cubicBezTo>
                      <a:pt x="14" y="23"/>
                      <a:pt x="12" y="23"/>
                      <a:pt x="11" y="24"/>
                    </a:cubicBezTo>
                    <a:cubicBezTo>
                      <a:pt x="10" y="24"/>
                      <a:pt x="9" y="24"/>
                      <a:pt x="9" y="23"/>
                    </a:cubicBezTo>
                    <a:cubicBezTo>
                      <a:pt x="8" y="22"/>
                      <a:pt x="9" y="21"/>
                      <a:pt x="9" y="21"/>
                    </a:cubicBezTo>
                    <a:moveTo>
                      <a:pt x="9" y="38"/>
                    </a:moveTo>
                    <a:cubicBezTo>
                      <a:pt x="14" y="35"/>
                      <a:pt x="21" y="34"/>
                      <a:pt x="30" y="34"/>
                    </a:cubicBezTo>
                    <a:cubicBezTo>
                      <a:pt x="39" y="34"/>
                      <a:pt x="45" y="35"/>
                      <a:pt x="50" y="38"/>
                    </a:cubicBezTo>
                    <a:cubicBezTo>
                      <a:pt x="51" y="38"/>
                      <a:pt x="52" y="39"/>
                      <a:pt x="51" y="40"/>
                    </a:cubicBezTo>
                    <a:cubicBezTo>
                      <a:pt x="51" y="41"/>
                      <a:pt x="50" y="41"/>
                      <a:pt x="50" y="41"/>
                    </a:cubicBezTo>
                    <a:cubicBezTo>
                      <a:pt x="49" y="41"/>
                      <a:pt x="49" y="41"/>
                      <a:pt x="49" y="41"/>
                    </a:cubicBezTo>
                    <a:cubicBezTo>
                      <a:pt x="48" y="40"/>
                      <a:pt x="46" y="40"/>
                      <a:pt x="45" y="39"/>
                    </a:cubicBezTo>
                    <a:cubicBezTo>
                      <a:pt x="41" y="38"/>
                      <a:pt x="36" y="37"/>
                      <a:pt x="30" y="37"/>
                    </a:cubicBezTo>
                    <a:cubicBezTo>
                      <a:pt x="24" y="37"/>
                      <a:pt x="19" y="38"/>
                      <a:pt x="15" y="39"/>
                    </a:cubicBezTo>
                    <a:cubicBezTo>
                      <a:pt x="14" y="40"/>
                      <a:pt x="12" y="40"/>
                      <a:pt x="11" y="41"/>
                    </a:cubicBezTo>
                    <a:cubicBezTo>
                      <a:pt x="10" y="41"/>
                      <a:pt x="9" y="41"/>
                      <a:pt x="9" y="40"/>
                    </a:cubicBezTo>
                    <a:cubicBezTo>
                      <a:pt x="8" y="39"/>
                      <a:pt x="9" y="38"/>
                      <a:pt x="9" y="38"/>
                    </a:cubicBezTo>
                    <a:moveTo>
                      <a:pt x="9" y="55"/>
                    </a:moveTo>
                    <a:cubicBezTo>
                      <a:pt x="14" y="52"/>
                      <a:pt x="21" y="51"/>
                      <a:pt x="30" y="51"/>
                    </a:cubicBezTo>
                    <a:cubicBezTo>
                      <a:pt x="39" y="51"/>
                      <a:pt x="45" y="52"/>
                      <a:pt x="50" y="55"/>
                    </a:cubicBezTo>
                    <a:cubicBezTo>
                      <a:pt x="51" y="55"/>
                      <a:pt x="52" y="56"/>
                      <a:pt x="51" y="57"/>
                    </a:cubicBezTo>
                    <a:cubicBezTo>
                      <a:pt x="51" y="58"/>
                      <a:pt x="50" y="58"/>
                      <a:pt x="50" y="58"/>
                    </a:cubicBezTo>
                    <a:cubicBezTo>
                      <a:pt x="49" y="58"/>
                      <a:pt x="49" y="58"/>
                      <a:pt x="49" y="58"/>
                    </a:cubicBezTo>
                    <a:cubicBezTo>
                      <a:pt x="48" y="57"/>
                      <a:pt x="46" y="57"/>
                      <a:pt x="45" y="56"/>
                    </a:cubicBezTo>
                    <a:cubicBezTo>
                      <a:pt x="41" y="55"/>
                      <a:pt x="36" y="54"/>
                      <a:pt x="30" y="54"/>
                    </a:cubicBezTo>
                    <a:cubicBezTo>
                      <a:pt x="24" y="54"/>
                      <a:pt x="19" y="55"/>
                      <a:pt x="15" y="56"/>
                    </a:cubicBezTo>
                    <a:cubicBezTo>
                      <a:pt x="14" y="57"/>
                      <a:pt x="12" y="57"/>
                      <a:pt x="11" y="58"/>
                    </a:cubicBezTo>
                    <a:cubicBezTo>
                      <a:pt x="10" y="58"/>
                      <a:pt x="9" y="58"/>
                      <a:pt x="9" y="57"/>
                    </a:cubicBezTo>
                    <a:cubicBezTo>
                      <a:pt x="8" y="56"/>
                      <a:pt x="9" y="55"/>
                      <a:pt x="9" y="55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8" name="íṩľíḍè-Freeform: Shape 104">
                <a:extLst>
                  <a:ext uri="{FF2B5EF4-FFF2-40B4-BE49-F238E27FC236}">
                    <a16:creationId xmlns:a16="http://schemas.microsoft.com/office/drawing/2014/main" id="{5CAEB07B-B988-451E-B626-D7189922BC3F}"/>
                  </a:ext>
                </a:extLst>
              </p:cNvPr>
              <p:cNvSpPr/>
              <p:nvPr/>
            </p:nvSpPr>
            <p:spPr bwMode="auto">
              <a:xfrm>
                <a:off x="3902076" y="4076700"/>
                <a:ext cx="225425" cy="473075"/>
              </a:xfrm>
              <a:custGeom>
                <a:gdLst>
                  <a:gd fmla="*/ 59 w 60" name="T0"/>
                  <a:gd fmla="*/ 122 h 126" name="T1"/>
                  <a:gd fmla="*/ 60 w 60" name="T2"/>
                  <a:gd fmla="*/ 122 h 126" name="T3"/>
                  <a:gd fmla="*/ 60 w 60" name="T4"/>
                  <a:gd fmla="*/ 27 h 126" name="T5"/>
                  <a:gd fmla="*/ 59 w 60" name="T6"/>
                  <a:gd fmla="*/ 13 h 126" name="T7"/>
                  <a:gd fmla="*/ 30 w 60" name="T8"/>
                  <a:gd fmla="*/ 0 h 126" name="T9"/>
                  <a:gd fmla="*/ 1 w 60" name="T10"/>
                  <a:gd fmla="*/ 13 h 126" name="T11"/>
                  <a:gd fmla="*/ 0 w 60" name="T12"/>
                  <a:gd fmla="*/ 27 h 126" name="T13"/>
                  <a:gd fmla="*/ 0 w 60" name="T14"/>
                  <a:gd fmla="*/ 122 h 126" name="T15"/>
                  <a:gd fmla="*/ 1 w 60" name="T16"/>
                  <a:gd fmla="*/ 122 h 126" name="T17"/>
                  <a:gd fmla="*/ 30 w 60" name="T18"/>
                  <a:gd fmla="*/ 108 h 126" name="T19"/>
                  <a:gd fmla="*/ 59 w 60" name="T20"/>
                  <a:gd fmla="*/ 122 h 126" name="T21"/>
                  <a:gd fmla="*/ 51 w 60" name="T22"/>
                  <a:gd fmla="*/ 57 h 126" name="T23"/>
                  <a:gd fmla="*/ 50 w 60" name="T24"/>
                  <a:gd fmla="*/ 58 h 126" name="T25"/>
                  <a:gd fmla="*/ 49 w 60" name="T26"/>
                  <a:gd fmla="*/ 58 h 126" name="T27"/>
                  <a:gd fmla="*/ 45 w 60" name="T28"/>
                  <a:gd fmla="*/ 56 h 126" name="T29"/>
                  <a:gd fmla="*/ 30 w 60" name="T30"/>
                  <a:gd fmla="*/ 54 h 126" name="T31"/>
                  <a:gd fmla="*/ 15 w 60" name="T32"/>
                  <a:gd fmla="*/ 56 h 126" name="T33"/>
                  <a:gd fmla="*/ 11 w 60" name="T34"/>
                  <a:gd fmla="*/ 58 h 126" name="T35"/>
                  <a:gd fmla="*/ 9 w 60" name="T36"/>
                  <a:gd fmla="*/ 57 h 126" name="T37"/>
                  <a:gd fmla="*/ 10 w 60" name="T38"/>
                  <a:gd fmla="*/ 55 h 126" name="T39"/>
                  <a:gd fmla="*/ 30 w 60" name="T40"/>
                  <a:gd fmla="*/ 51 h 126" name="T41"/>
                  <a:gd fmla="*/ 51 w 60" name="T42"/>
                  <a:gd fmla="*/ 55 h 126" name="T43"/>
                  <a:gd fmla="*/ 51 w 60" name="T44"/>
                  <a:gd fmla="*/ 57 h 126" name="T45"/>
                  <a:gd fmla="*/ 51 w 60" name="T46"/>
                  <a:gd fmla="*/ 40 h 126" name="T47"/>
                  <a:gd fmla="*/ 50 w 60" name="T48"/>
                  <a:gd fmla="*/ 41 h 126" name="T49"/>
                  <a:gd fmla="*/ 49 w 60" name="T50"/>
                  <a:gd fmla="*/ 41 h 126" name="T51"/>
                  <a:gd fmla="*/ 45 w 60" name="T52"/>
                  <a:gd fmla="*/ 39 h 126" name="T53"/>
                  <a:gd fmla="*/ 30 w 60" name="T54"/>
                  <a:gd fmla="*/ 37 h 126" name="T55"/>
                  <a:gd fmla="*/ 15 w 60" name="T56"/>
                  <a:gd fmla="*/ 39 h 126" name="T57"/>
                  <a:gd fmla="*/ 11 w 60" name="T58"/>
                  <a:gd fmla="*/ 41 h 126" name="T59"/>
                  <a:gd fmla="*/ 9 w 60" name="T60"/>
                  <a:gd fmla="*/ 40 h 126" name="T61"/>
                  <a:gd fmla="*/ 10 w 60" name="T62"/>
                  <a:gd fmla="*/ 38 h 126" name="T63"/>
                  <a:gd fmla="*/ 30 w 60" name="T64"/>
                  <a:gd fmla="*/ 34 h 126" name="T65"/>
                  <a:gd fmla="*/ 51 w 60" name="T66"/>
                  <a:gd fmla="*/ 38 h 126" name="T67"/>
                  <a:gd fmla="*/ 51 w 60" name="T68"/>
                  <a:gd fmla="*/ 40 h 126" name="T69"/>
                  <a:gd fmla="*/ 51 w 60" name="T70"/>
                  <a:gd fmla="*/ 23 h 126" name="T71"/>
                  <a:gd fmla="*/ 50 w 60" name="T72"/>
                  <a:gd fmla="*/ 24 h 126" name="T73"/>
                  <a:gd fmla="*/ 49 w 60" name="T74"/>
                  <a:gd fmla="*/ 24 h 126" name="T75"/>
                  <a:gd fmla="*/ 45 w 60" name="T76"/>
                  <a:gd fmla="*/ 22 h 126" name="T77"/>
                  <a:gd fmla="*/ 30 w 60" name="T78"/>
                  <a:gd fmla="*/ 20 h 126" name="T79"/>
                  <a:gd fmla="*/ 15 w 60" name="T80"/>
                  <a:gd fmla="*/ 22 h 126" name="T81"/>
                  <a:gd fmla="*/ 11 w 60" name="T82"/>
                  <a:gd fmla="*/ 24 h 126" name="T83"/>
                  <a:gd fmla="*/ 9 w 60" name="T84"/>
                  <a:gd fmla="*/ 23 h 126" name="T85"/>
                  <a:gd fmla="*/ 10 w 60" name="T86"/>
                  <a:gd fmla="*/ 21 h 126" name="T87"/>
                  <a:gd fmla="*/ 30 w 60" name="T88"/>
                  <a:gd fmla="*/ 17 h 126" name="T89"/>
                  <a:gd fmla="*/ 51 w 60" name="T90"/>
                  <a:gd fmla="*/ 21 h 126" name="T91"/>
                  <a:gd fmla="*/ 51 w 60" name="T92"/>
                  <a:gd fmla="*/ 23 h 126" name="T9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b="b" l="0" r="r" t="0"/>
                <a:pathLst>
                  <a:path h="125" w="60">
                    <a:moveTo>
                      <a:pt x="59" y="122"/>
                    </a:moveTo>
                    <a:cubicBezTo>
                      <a:pt x="60" y="126"/>
                      <a:pt x="60" y="126"/>
                      <a:pt x="60" y="122"/>
                    </a:cubicBezTo>
                    <a:cubicBezTo>
                      <a:pt x="60" y="102"/>
                      <a:pt x="60" y="47"/>
                      <a:pt x="60" y="27"/>
                    </a:cubicBezTo>
                    <a:cubicBezTo>
                      <a:pt x="60" y="23"/>
                      <a:pt x="60" y="17"/>
                      <a:pt x="59" y="13"/>
                    </a:cubicBezTo>
                    <a:cubicBezTo>
                      <a:pt x="55" y="3"/>
                      <a:pt x="44" y="0"/>
                      <a:pt x="30" y="0"/>
                    </a:cubicBezTo>
                    <a:cubicBezTo>
                      <a:pt x="16" y="0"/>
                      <a:pt x="5" y="3"/>
                      <a:pt x="1" y="13"/>
                    </a:cubicBezTo>
                    <a:cubicBezTo>
                      <a:pt x="0" y="17"/>
                      <a:pt x="0" y="23"/>
                      <a:pt x="0" y="27"/>
                    </a:cubicBezTo>
                    <a:cubicBezTo>
                      <a:pt x="0" y="47"/>
                      <a:pt x="0" y="102"/>
                      <a:pt x="0" y="122"/>
                    </a:cubicBezTo>
                    <a:cubicBezTo>
                      <a:pt x="0" y="126"/>
                      <a:pt x="0" y="126"/>
                      <a:pt x="1" y="122"/>
                    </a:cubicBezTo>
                    <a:cubicBezTo>
                      <a:pt x="4" y="111"/>
                      <a:pt x="16" y="108"/>
                      <a:pt x="30" y="108"/>
                    </a:cubicBezTo>
                    <a:cubicBezTo>
                      <a:pt x="44" y="108"/>
                      <a:pt x="56" y="111"/>
                      <a:pt x="59" y="122"/>
                    </a:cubicBezTo>
                    <a:moveTo>
                      <a:pt x="51" y="57"/>
                    </a:moveTo>
                    <a:cubicBezTo>
                      <a:pt x="51" y="58"/>
                      <a:pt x="50" y="58"/>
                      <a:pt x="50" y="58"/>
                    </a:cubicBezTo>
                    <a:cubicBezTo>
                      <a:pt x="49" y="58"/>
                      <a:pt x="49" y="58"/>
                      <a:pt x="49" y="58"/>
                    </a:cubicBezTo>
                    <a:cubicBezTo>
                      <a:pt x="48" y="57"/>
                      <a:pt x="46" y="57"/>
                      <a:pt x="45" y="56"/>
                    </a:cubicBezTo>
                    <a:cubicBezTo>
                      <a:pt x="41" y="55"/>
                      <a:pt x="36" y="54"/>
                      <a:pt x="30" y="54"/>
                    </a:cubicBezTo>
                    <a:cubicBezTo>
                      <a:pt x="24" y="54"/>
                      <a:pt x="19" y="55"/>
                      <a:pt x="15" y="56"/>
                    </a:cubicBezTo>
                    <a:cubicBezTo>
                      <a:pt x="14" y="57"/>
                      <a:pt x="12" y="57"/>
                      <a:pt x="11" y="58"/>
                    </a:cubicBezTo>
                    <a:cubicBezTo>
                      <a:pt x="10" y="58"/>
                      <a:pt x="9" y="58"/>
                      <a:pt x="9" y="57"/>
                    </a:cubicBezTo>
                    <a:cubicBezTo>
                      <a:pt x="8" y="56"/>
                      <a:pt x="9" y="55"/>
                      <a:pt x="10" y="55"/>
                    </a:cubicBezTo>
                    <a:cubicBezTo>
                      <a:pt x="15" y="52"/>
                      <a:pt x="21" y="51"/>
                      <a:pt x="30" y="51"/>
                    </a:cubicBezTo>
                    <a:cubicBezTo>
                      <a:pt x="39" y="51"/>
                      <a:pt x="46" y="52"/>
                      <a:pt x="51" y="55"/>
                    </a:cubicBezTo>
                    <a:cubicBezTo>
                      <a:pt x="51" y="55"/>
                      <a:pt x="52" y="56"/>
                      <a:pt x="51" y="57"/>
                    </a:cubicBezTo>
                    <a:moveTo>
                      <a:pt x="51" y="40"/>
                    </a:moveTo>
                    <a:cubicBezTo>
                      <a:pt x="51" y="41"/>
                      <a:pt x="50" y="41"/>
                      <a:pt x="50" y="41"/>
                    </a:cubicBezTo>
                    <a:cubicBezTo>
                      <a:pt x="49" y="41"/>
                      <a:pt x="49" y="41"/>
                      <a:pt x="49" y="41"/>
                    </a:cubicBezTo>
                    <a:cubicBezTo>
                      <a:pt x="48" y="40"/>
                      <a:pt x="46" y="40"/>
                      <a:pt x="45" y="39"/>
                    </a:cubicBezTo>
                    <a:cubicBezTo>
                      <a:pt x="41" y="38"/>
                      <a:pt x="36" y="37"/>
                      <a:pt x="30" y="37"/>
                    </a:cubicBezTo>
                    <a:cubicBezTo>
                      <a:pt x="24" y="37"/>
                      <a:pt x="19" y="38"/>
                      <a:pt x="15" y="39"/>
                    </a:cubicBezTo>
                    <a:cubicBezTo>
                      <a:pt x="14" y="40"/>
                      <a:pt x="12" y="40"/>
                      <a:pt x="11" y="41"/>
                    </a:cubicBezTo>
                    <a:cubicBezTo>
                      <a:pt x="10" y="41"/>
                      <a:pt x="9" y="41"/>
                      <a:pt x="9" y="40"/>
                    </a:cubicBezTo>
                    <a:cubicBezTo>
                      <a:pt x="8" y="39"/>
                      <a:pt x="9" y="38"/>
                      <a:pt x="10" y="38"/>
                    </a:cubicBezTo>
                    <a:cubicBezTo>
                      <a:pt x="15" y="35"/>
                      <a:pt x="21" y="34"/>
                      <a:pt x="30" y="34"/>
                    </a:cubicBezTo>
                    <a:cubicBezTo>
                      <a:pt x="39" y="34"/>
                      <a:pt x="46" y="35"/>
                      <a:pt x="51" y="38"/>
                    </a:cubicBezTo>
                    <a:cubicBezTo>
                      <a:pt x="51" y="38"/>
                      <a:pt x="52" y="39"/>
                      <a:pt x="51" y="40"/>
                    </a:cubicBezTo>
                    <a:moveTo>
                      <a:pt x="51" y="23"/>
                    </a:moveTo>
                    <a:cubicBezTo>
                      <a:pt x="51" y="24"/>
                      <a:pt x="50" y="24"/>
                      <a:pt x="50" y="24"/>
                    </a:cubicBezTo>
                    <a:cubicBezTo>
                      <a:pt x="49" y="24"/>
                      <a:pt x="49" y="24"/>
                      <a:pt x="49" y="24"/>
                    </a:cubicBezTo>
                    <a:cubicBezTo>
                      <a:pt x="48" y="23"/>
                      <a:pt x="46" y="23"/>
                      <a:pt x="45" y="22"/>
                    </a:cubicBezTo>
                    <a:cubicBezTo>
                      <a:pt x="41" y="21"/>
                      <a:pt x="36" y="20"/>
                      <a:pt x="30" y="20"/>
                    </a:cubicBezTo>
                    <a:cubicBezTo>
                      <a:pt x="24" y="20"/>
                      <a:pt x="19" y="21"/>
                      <a:pt x="15" y="22"/>
                    </a:cubicBezTo>
                    <a:cubicBezTo>
                      <a:pt x="14" y="23"/>
                      <a:pt x="12" y="23"/>
                      <a:pt x="11" y="24"/>
                    </a:cubicBezTo>
                    <a:cubicBezTo>
                      <a:pt x="10" y="24"/>
                      <a:pt x="9" y="24"/>
                      <a:pt x="9" y="23"/>
                    </a:cubicBezTo>
                    <a:cubicBezTo>
                      <a:pt x="8" y="22"/>
                      <a:pt x="9" y="21"/>
                      <a:pt x="10" y="21"/>
                    </a:cubicBezTo>
                    <a:cubicBezTo>
                      <a:pt x="15" y="18"/>
                      <a:pt x="21" y="17"/>
                      <a:pt x="30" y="17"/>
                    </a:cubicBezTo>
                    <a:cubicBezTo>
                      <a:pt x="39" y="17"/>
                      <a:pt x="46" y="18"/>
                      <a:pt x="51" y="21"/>
                    </a:cubicBezTo>
                    <a:cubicBezTo>
                      <a:pt x="51" y="21"/>
                      <a:pt x="52" y="22"/>
                      <a:pt x="51" y="23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2" name="Group 105">
              <a:extLst>
                <a:ext uri="{FF2B5EF4-FFF2-40B4-BE49-F238E27FC236}">
                  <a16:creationId xmlns:a16="http://schemas.microsoft.com/office/drawing/2014/main" id="{7CD98E91-E941-42E9-B337-EF5D7E732297}"/>
                </a:ext>
              </a:extLst>
            </p:cNvPr>
            <p:cNvGrpSpPr/>
            <p:nvPr/>
          </p:nvGrpSpPr>
          <p:grpSpPr>
            <a:xfrm>
              <a:off x="5510184" y="3025571"/>
              <a:ext cx="238586" cy="258624"/>
              <a:chOff x="5534026" y="1911350"/>
              <a:chExt cx="360362" cy="390525"/>
            </a:xfrm>
            <a:solidFill>
              <a:schemeClr val="accent1"/>
            </a:solidFill>
          </p:grpSpPr>
          <p:sp>
            <p:nvSpPr>
              <p:cNvPr id="105" name="íṩľíḍè-Freeform: Shape 106">
                <a:extLst>
                  <a:ext uri="{FF2B5EF4-FFF2-40B4-BE49-F238E27FC236}">
                    <a16:creationId xmlns:a16="http://schemas.microsoft.com/office/drawing/2014/main" id="{88F1BD97-22EB-476E-B5B5-348C34B1C521}"/>
                  </a:ext>
                </a:extLst>
              </p:cNvPr>
              <p:cNvSpPr/>
              <p:nvPr/>
            </p:nvSpPr>
            <p:spPr bwMode="auto">
              <a:xfrm>
                <a:off x="5534026" y="1911350"/>
                <a:ext cx="344488" cy="206375"/>
              </a:xfrm>
              <a:custGeom>
                <a:gdLst>
                  <a:gd fmla="*/ 26 w 92" name="T0"/>
                  <a:gd fmla="*/ 30 h 55" name="T1"/>
                  <a:gd fmla="*/ 65 w 92" name="T2"/>
                  <a:gd fmla="*/ 25 h 55" name="T3"/>
                  <a:gd fmla="*/ 56 w 92" name="T4"/>
                  <a:gd fmla="*/ 34 h 55" name="T5"/>
                  <a:gd fmla="*/ 59 w 92" name="T6"/>
                  <a:gd fmla="*/ 41 h 55" name="T7"/>
                  <a:gd fmla="*/ 81 w 92" name="T8"/>
                  <a:gd fmla="*/ 41 h 55" name="T9"/>
                  <a:gd fmla="*/ 83 w 92" name="T10"/>
                  <a:gd fmla="*/ 41 h 55" name="T11"/>
                  <a:gd fmla="*/ 85 w 92" name="T12"/>
                  <a:gd fmla="*/ 41 h 55" name="T13"/>
                  <a:gd fmla="*/ 90 w 92" name="T14"/>
                  <a:gd fmla="*/ 41 h 55" name="T15"/>
                  <a:gd fmla="*/ 92 w 92" name="T16"/>
                  <a:gd fmla="*/ 38 h 55" name="T17"/>
                  <a:gd fmla="*/ 92 w 92" name="T18"/>
                  <a:gd fmla="*/ 7 h 55" name="T19"/>
                  <a:gd fmla="*/ 86 w 92" name="T20"/>
                  <a:gd fmla="*/ 5 h 55" name="T21"/>
                  <a:gd fmla="*/ 77 w 92" name="T22"/>
                  <a:gd fmla="*/ 14 h 55" name="T23"/>
                  <a:gd fmla="*/ 14 w 92" name="T24"/>
                  <a:gd fmla="*/ 19 h 55" name="T25"/>
                  <a:gd fmla="*/ 0 w 92" name="T26"/>
                  <a:gd fmla="*/ 55 h 55" name="T27"/>
                  <a:gd fmla="*/ 17 w 92" name="T28"/>
                  <a:gd fmla="*/ 55 h 55" name="T29"/>
                  <a:gd fmla="*/ 26 w 92" name="T30"/>
                  <a:gd fmla="*/ 30 h 55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55" w="92">
                    <a:moveTo>
                      <a:pt x="26" y="30"/>
                    </a:moveTo>
                    <a:cubicBezTo>
                      <a:pt x="36" y="19"/>
                      <a:pt x="53" y="18"/>
                      <a:pt x="65" y="25"/>
                    </a:cubicBezTo>
                    <a:cubicBezTo>
                      <a:pt x="61" y="29"/>
                      <a:pt x="56" y="34"/>
                      <a:pt x="56" y="34"/>
                    </a:cubicBezTo>
                    <a:cubicBezTo>
                      <a:pt x="53" y="38"/>
                      <a:pt x="57" y="41"/>
                      <a:pt x="59" y="41"/>
                    </a:cubicBezTo>
                    <a:cubicBezTo>
                      <a:pt x="81" y="41"/>
                      <a:pt x="81" y="41"/>
                      <a:pt x="81" y="41"/>
                    </a:cubicBezTo>
                    <a:cubicBezTo>
                      <a:pt x="82" y="41"/>
                      <a:pt x="83" y="41"/>
                      <a:pt x="83" y="41"/>
                    </a:cubicBezTo>
                    <a:cubicBezTo>
                      <a:pt x="85" y="41"/>
                      <a:pt x="85" y="41"/>
                      <a:pt x="85" y="41"/>
                    </a:cubicBezTo>
                    <a:cubicBezTo>
                      <a:pt x="90" y="41"/>
                      <a:pt x="90" y="41"/>
                      <a:pt x="90" y="41"/>
                    </a:cubicBezTo>
                    <a:cubicBezTo>
                      <a:pt x="91" y="41"/>
                      <a:pt x="92" y="40"/>
                      <a:pt x="92" y="38"/>
                    </a:cubicBezTo>
                    <a:cubicBezTo>
                      <a:pt x="92" y="7"/>
                      <a:pt x="92" y="7"/>
                      <a:pt x="92" y="7"/>
                    </a:cubicBezTo>
                    <a:cubicBezTo>
                      <a:pt x="92" y="5"/>
                      <a:pt x="89" y="2"/>
                      <a:pt x="86" y="5"/>
                    </a:cubicBezTo>
                    <a:cubicBezTo>
                      <a:pt x="86" y="5"/>
                      <a:pt x="80" y="10"/>
                      <a:pt x="77" y="14"/>
                    </a:cubicBezTo>
                    <a:cubicBezTo>
                      <a:pt x="58" y="0"/>
                      <a:pt x="31" y="2"/>
                      <a:pt x="14" y="19"/>
                    </a:cubicBezTo>
                    <a:cubicBezTo>
                      <a:pt x="5" y="29"/>
                      <a:pt x="0" y="42"/>
                      <a:pt x="0" y="55"/>
                    </a:cubicBezTo>
                    <a:cubicBezTo>
                      <a:pt x="17" y="55"/>
                      <a:pt x="17" y="55"/>
                      <a:pt x="17" y="55"/>
                    </a:cubicBezTo>
                    <a:cubicBezTo>
                      <a:pt x="16" y="46"/>
                      <a:pt x="19" y="37"/>
                      <a:pt x="26" y="3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6" name="íṩľíḍè-Freeform: Shape 107">
                <a:extLst>
                  <a:ext uri="{FF2B5EF4-FFF2-40B4-BE49-F238E27FC236}">
                    <a16:creationId xmlns:a16="http://schemas.microsoft.com/office/drawing/2014/main" id="{E016B3D7-EFD2-4D23-A144-AD19FCF33AF1}"/>
                  </a:ext>
                </a:extLst>
              </p:cNvPr>
              <p:cNvSpPr/>
              <p:nvPr/>
            </p:nvSpPr>
            <p:spPr bwMode="auto">
              <a:xfrm>
                <a:off x="5548313" y="2095500"/>
                <a:ext cx="346075" cy="206375"/>
              </a:xfrm>
              <a:custGeom>
                <a:gdLst>
                  <a:gd fmla="*/ 75 w 92" name="T0"/>
                  <a:gd fmla="*/ 0 h 55" name="T1"/>
                  <a:gd fmla="*/ 66 w 92" name="T2"/>
                  <a:gd fmla="*/ 25 h 55" name="T3"/>
                  <a:gd fmla="*/ 27 w 92" name="T4"/>
                  <a:gd fmla="*/ 30 h 55" name="T5"/>
                  <a:gd fmla="*/ 36 w 92" name="T6"/>
                  <a:gd fmla="*/ 21 h 55" name="T7"/>
                  <a:gd fmla="*/ 33 w 92" name="T8"/>
                  <a:gd fmla="*/ 14 h 55" name="T9"/>
                  <a:gd fmla="*/ 11 w 92" name="T10"/>
                  <a:gd fmla="*/ 14 h 55" name="T11"/>
                  <a:gd fmla="*/ 8 w 92" name="T12"/>
                  <a:gd fmla="*/ 14 h 55" name="T13"/>
                  <a:gd fmla="*/ 6 w 92" name="T14"/>
                  <a:gd fmla="*/ 14 h 55" name="T15"/>
                  <a:gd fmla="*/ 2 w 92" name="T16"/>
                  <a:gd fmla="*/ 14 h 55" name="T17"/>
                  <a:gd fmla="*/ 0 w 92" name="T18"/>
                  <a:gd fmla="*/ 17 h 55" name="T19"/>
                  <a:gd fmla="*/ 0 w 92" name="T20"/>
                  <a:gd fmla="*/ 48 h 55" name="T21"/>
                  <a:gd fmla="*/ 6 w 92" name="T22"/>
                  <a:gd fmla="*/ 50 h 55" name="T23"/>
                  <a:gd fmla="*/ 15 w 92" name="T24"/>
                  <a:gd fmla="*/ 41 h 55" name="T25"/>
                  <a:gd fmla="*/ 77 w 92" name="T26"/>
                  <a:gd fmla="*/ 36 h 55" name="T27"/>
                  <a:gd fmla="*/ 91 w 92" name="T28"/>
                  <a:gd fmla="*/ 0 h 55" name="T29"/>
                  <a:gd fmla="*/ 75 w 92" name="T30"/>
                  <a:gd fmla="*/ 0 h 55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55" w="92">
                    <a:moveTo>
                      <a:pt x="75" y="0"/>
                    </a:moveTo>
                    <a:cubicBezTo>
                      <a:pt x="76" y="9"/>
                      <a:pt x="73" y="18"/>
                      <a:pt x="66" y="25"/>
                    </a:cubicBezTo>
                    <a:cubicBezTo>
                      <a:pt x="55" y="36"/>
                      <a:pt x="39" y="37"/>
                      <a:pt x="27" y="30"/>
                    </a:cubicBezTo>
                    <a:cubicBezTo>
                      <a:pt x="31" y="26"/>
                      <a:pt x="36" y="21"/>
                      <a:pt x="36" y="21"/>
                    </a:cubicBezTo>
                    <a:cubicBezTo>
                      <a:pt x="39" y="17"/>
                      <a:pt x="35" y="14"/>
                      <a:pt x="33" y="14"/>
                    </a:cubicBezTo>
                    <a:cubicBezTo>
                      <a:pt x="11" y="14"/>
                      <a:pt x="11" y="14"/>
                      <a:pt x="11" y="14"/>
                    </a:cubicBezTo>
                    <a:cubicBezTo>
                      <a:pt x="9" y="14"/>
                      <a:pt x="8" y="14"/>
                      <a:pt x="8" y="14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1" y="14"/>
                      <a:pt x="0" y="15"/>
                      <a:pt x="0" y="17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50"/>
                      <a:pt x="3" y="53"/>
                      <a:pt x="6" y="50"/>
                    </a:cubicBezTo>
                    <a:cubicBezTo>
                      <a:pt x="6" y="50"/>
                      <a:pt x="11" y="45"/>
                      <a:pt x="15" y="41"/>
                    </a:cubicBezTo>
                    <a:cubicBezTo>
                      <a:pt x="34" y="55"/>
                      <a:pt x="60" y="53"/>
                      <a:pt x="77" y="36"/>
                    </a:cubicBezTo>
                    <a:cubicBezTo>
                      <a:pt x="87" y="26"/>
                      <a:pt x="92" y="13"/>
                      <a:pt x="91" y="0"/>
                    </a:cubicBezTo>
                    <a:cubicBezTo>
                      <a:pt x="75" y="0"/>
                      <a:pt x="75" y="0"/>
                      <a:pt x="7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43" name="íṩľíḍè-Freeform: Shape 108">
              <a:extLst>
                <a:ext uri="{FF2B5EF4-FFF2-40B4-BE49-F238E27FC236}">
                  <a16:creationId xmlns:a16="http://schemas.microsoft.com/office/drawing/2014/main" id="{1B854F7B-6048-454D-BA62-2E5610193785}"/>
                </a:ext>
              </a:extLst>
            </p:cNvPr>
            <p:cNvSpPr/>
            <p:nvPr/>
          </p:nvSpPr>
          <p:spPr bwMode="auto">
            <a:xfrm>
              <a:off x="6507621" y="3613256"/>
              <a:ext cx="457204" cy="405807"/>
            </a:xfrm>
            <a:custGeom>
              <a:gdLst>
                <a:gd fmla="*/ 162 w 184" name="T0"/>
                <a:gd fmla="*/ 0 h 163" name="T1"/>
                <a:gd fmla="*/ 21 w 184" name="T2"/>
                <a:gd fmla="*/ 0 h 163" name="T3"/>
                <a:gd fmla="*/ 0 w 184" name="T4"/>
                <a:gd fmla="*/ 21 h 163" name="T5"/>
                <a:gd fmla="*/ 0 w 184" name="T6"/>
                <a:gd fmla="*/ 97 h 163" name="T7"/>
                <a:gd fmla="*/ 21 w 184" name="T8"/>
                <a:gd fmla="*/ 119 h 163" name="T9"/>
                <a:gd fmla="*/ 32 w 184" name="T10"/>
                <a:gd fmla="*/ 119 h 163" name="T11"/>
                <a:gd fmla="*/ 32 w 184" name="T12"/>
                <a:gd fmla="*/ 157 h 163" name="T13"/>
                <a:gd fmla="*/ 34 w 184" name="T14"/>
                <a:gd fmla="*/ 161 h 163" name="T15"/>
                <a:gd fmla="*/ 42 w 184" name="T16"/>
                <a:gd fmla="*/ 161 h 163" name="T17"/>
                <a:gd fmla="*/ 86 w 184" name="T18"/>
                <a:gd fmla="*/ 119 h 163" name="T19"/>
                <a:gd fmla="*/ 162 w 184" name="T20"/>
                <a:gd fmla="*/ 119 h 163" name="T21"/>
                <a:gd fmla="*/ 184 w 184" name="T22"/>
                <a:gd fmla="*/ 97 h 163" name="T23"/>
                <a:gd fmla="*/ 184 w 184" name="T24"/>
                <a:gd fmla="*/ 21 h 163" name="T25"/>
                <a:gd fmla="*/ 162 w 184" name="T26"/>
                <a:gd fmla="*/ 0 h 163" name="T27"/>
                <a:gd fmla="*/ 38 w 184" name="T28"/>
                <a:gd fmla="*/ 32 h 163" name="T29"/>
                <a:gd fmla="*/ 124 w 184" name="T30"/>
                <a:gd fmla="*/ 32 h 163" name="T31"/>
                <a:gd fmla="*/ 130 w 184" name="T32"/>
                <a:gd fmla="*/ 38 h 163" name="T33"/>
                <a:gd fmla="*/ 124 w 184" name="T34"/>
                <a:gd fmla="*/ 43 h 163" name="T35"/>
                <a:gd fmla="*/ 38 w 184" name="T36"/>
                <a:gd fmla="*/ 43 h 163" name="T37"/>
                <a:gd fmla="*/ 32 w 184" name="T38"/>
                <a:gd fmla="*/ 38 h 163" name="T39"/>
                <a:gd fmla="*/ 38 w 184" name="T40"/>
                <a:gd fmla="*/ 32 h 163" name="T41"/>
                <a:gd fmla="*/ 81 w 184" name="T42"/>
                <a:gd fmla="*/ 86 h 163" name="T43"/>
                <a:gd fmla="*/ 38 w 184" name="T44"/>
                <a:gd fmla="*/ 86 h 163" name="T45"/>
                <a:gd fmla="*/ 32 w 184" name="T46"/>
                <a:gd fmla="*/ 81 h 163" name="T47"/>
                <a:gd fmla="*/ 38 w 184" name="T48"/>
                <a:gd fmla="*/ 76 h 163" name="T49"/>
                <a:gd fmla="*/ 81 w 184" name="T50"/>
                <a:gd fmla="*/ 76 h 163" name="T51"/>
                <a:gd fmla="*/ 86 w 184" name="T52"/>
                <a:gd fmla="*/ 81 h 163" name="T53"/>
                <a:gd fmla="*/ 81 w 184" name="T54"/>
                <a:gd fmla="*/ 86 h 163" name="T55"/>
                <a:gd fmla="*/ 146 w 184" name="T56"/>
                <a:gd fmla="*/ 65 h 163" name="T57"/>
                <a:gd fmla="*/ 38 w 184" name="T58"/>
                <a:gd fmla="*/ 65 h 163" name="T59"/>
                <a:gd fmla="*/ 32 w 184" name="T60"/>
                <a:gd fmla="*/ 59 h 163" name="T61"/>
                <a:gd fmla="*/ 38 w 184" name="T62"/>
                <a:gd fmla="*/ 54 h 163" name="T63"/>
                <a:gd fmla="*/ 146 w 184" name="T64"/>
                <a:gd fmla="*/ 54 h 163" name="T65"/>
                <a:gd fmla="*/ 151 w 184" name="T66"/>
                <a:gd fmla="*/ 59 h 163" name="T67"/>
                <a:gd fmla="*/ 146 w 184" name="T68"/>
                <a:gd fmla="*/ 65 h 163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63" w="184">
                  <a:moveTo>
                    <a:pt x="162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9" y="0"/>
                    <a:pt x="0" y="9"/>
                    <a:pt x="0" y="21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9"/>
                    <a:pt x="9" y="119"/>
                    <a:pt x="21" y="119"/>
                  </a:cubicBezTo>
                  <a:cubicBezTo>
                    <a:pt x="32" y="119"/>
                    <a:pt x="32" y="119"/>
                    <a:pt x="32" y="119"/>
                  </a:cubicBezTo>
                  <a:cubicBezTo>
                    <a:pt x="32" y="157"/>
                    <a:pt x="32" y="157"/>
                    <a:pt x="32" y="157"/>
                  </a:cubicBezTo>
                  <a:cubicBezTo>
                    <a:pt x="32" y="158"/>
                    <a:pt x="33" y="160"/>
                    <a:pt x="34" y="161"/>
                  </a:cubicBezTo>
                  <a:cubicBezTo>
                    <a:pt x="36" y="163"/>
                    <a:pt x="39" y="163"/>
                    <a:pt x="42" y="161"/>
                  </a:cubicBezTo>
                  <a:cubicBezTo>
                    <a:pt x="86" y="119"/>
                    <a:pt x="86" y="119"/>
                    <a:pt x="86" y="119"/>
                  </a:cubicBezTo>
                  <a:cubicBezTo>
                    <a:pt x="162" y="119"/>
                    <a:pt x="162" y="119"/>
                    <a:pt x="162" y="119"/>
                  </a:cubicBezTo>
                  <a:cubicBezTo>
                    <a:pt x="174" y="119"/>
                    <a:pt x="184" y="109"/>
                    <a:pt x="184" y="97"/>
                  </a:cubicBezTo>
                  <a:cubicBezTo>
                    <a:pt x="184" y="21"/>
                    <a:pt x="184" y="21"/>
                    <a:pt x="184" y="21"/>
                  </a:cubicBezTo>
                  <a:cubicBezTo>
                    <a:pt x="184" y="9"/>
                    <a:pt x="174" y="0"/>
                    <a:pt x="162" y="0"/>
                  </a:cubicBezTo>
                  <a:moveTo>
                    <a:pt x="38" y="32"/>
                  </a:moveTo>
                  <a:cubicBezTo>
                    <a:pt x="124" y="32"/>
                    <a:pt x="124" y="32"/>
                    <a:pt x="124" y="32"/>
                  </a:cubicBezTo>
                  <a:cubicBezTo>
                    <a:pt x="127" y="32"/>
                    <a:pt x="130" y="35"/>
                    <a:pt x="130" y="38"/>
                  </a:cubicBezTo>
                  <a:cubicBezTo>
                    <a:pt x="130" y="41"/>
                    <a:pt x="127" y="43"/>
                    <a:pt x="124" y="43"/>
                  </a:cubicBezTo>
                  <a:cubicBezTo>
                    <a:pt x="38" y="43"/>
                    <a:pt x="38" y="43"/>
                    <a:pt x="38" y="43"/>
                  </a:cubicBezTo>
                  <a:cubicBezTo>
                    <a:pt x="35" y="43"/>
                    <a:pt x="32" y="41"/>
                    <a:pt x="32" y="38"/>
                  </a:cubicBezTo>
                  <a:cubicBezTo>
                    <a:pt x="32" y="35"/>
                    <a:pt x="35" y="32"/>
                    <a:pt x="38" y="32"/>
                  </a:cubicBezTo>
                  <a:moveTo>
                    <a:pt x="81" y="86"/>
                  </a:moveTo>
                  <a:cubicBezTo>
                    <a:pt x="38" y="86"/>
                    <a:pt x="38" y="86"/>
                    <a:pt x="38" y="86"/>
                  </a:cubicBezTo>
                  <a:cubicBezTo>
                    <a:pt x="35" y="86"/>
                    <a:pt x="32" y="84"/>
                    <a:pt x="32" y="81"/>
                  </a:cubicBezTo>
                  <a:cubicBezTo>
                    <a:pt x="32" y="78"/>
                    <a:pt x="35" y="76"/>
                    <a:pt x="38" y="76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4" y="76"/>
                    <a:pt x="86" y="78"/>
                    <a:pt x="86" y="81"/>
                  </a:cubicBezTo>
                  <a:cubicBezTo>
                    <a:pt x="86" y="84"/>
                    <a:pt x="84" y="86"/>
                    <a:pt x="81" y="86"/>
                  </a:cubicBezTo>
                  <a:moveTo>
                    <a:pt x="146" y="65"/>
                  </a:moveTo>
                  <a:cubicBezTo>
                    <a:pt x="38" y="65"/>
                    <a:pt x="38" y="65"/>
                    <a:pt x="38" y="65"/>
                  </a:cubicBezTo>
                  <a:cubicBezTo>
                    <a:pt x="35" y="65"/>
                    <a:pt x="32" y="62"/>
                    <a:pt x="32" y="59"/>
                  </a:cubicBezTo>
                  <a:cubicBezTo>
                    <a:pt x="32" y="56"/>
                    <a:pt x="35" y="54"/>
                    <a:pt x="38" y="54"/>
                  </a:cubicBezTo>
                  <a:cubicBezTo>
                    <a:pt x="146" y="54"/>
                    <a:pt x="146" y="54"/>
                    <a:pt x="146" y="54"/>
                  </a:cubicBezTo>
                  <a:cubicBezTo>
                    <a:pt x="149" y="54"/>
                    <a:pt x="151" y="56"/>
                    <a:pt x="151" y="59"/>
                  </a:cubicBezTo>
                  <a:cubicBezTo>
                    <a:pt x="151" y="62"/>
                    <a:pt x="149" y="65"/>
                    <a:pt x="146" y="65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44" name="Group 109">
              <a:extLst>
                <a:ext uri="{FF2B5EF4-FFF2-40B4-BE49-F238E27FC236}">
                  <a16:creationId xmlns:a16="http://schemas.microsoft.com/office/drawing/2014/main" id="{5CE42FC3-7F68-48A3-9387-AABBB9EBF86C}"/>
                </a:ext>
              </a:extLst>
            </p:cNvPr>
            <p:cNvGrpSpPr/>
            <p:nvPr/>
          </p:nvGrpSpPr>
          <p:grpSpPr>
            <a:xfrm>
              <a:off x="7363185" y="4580466"/>
              <a:ext cx="320569" cy="281752"/>
              <a:chOff x="8332788" y="4259263"/>
              <a:chExt cx="484188" cy="425449"/>
            </a:xfrm>
            <a:solidFill>
              <a:schemeClr val="accent5"/>
            </a:solidFill>
          </p:grpSpPr>
          <p:sp>
            <p:nvSpPr>
              <p:cNvPr id="102" name="íṩľíḍè-Freeform: Shape 110">
                <a:extLst>
                  <a:ext uri="{FF2B5EF4-FFF2-40B4-BE49-F238E27FC236}">
                    <a16:creationId xmlns:a16="http://schemas.microsoft.com/office/drawing/2014/main" id="{6375DE08-8D65-4121-8DB1-2EA564CB1E63}"/>
                  </a:ext>
                </a:extLst>
              </p:cNvPr>
              <p:cNvSpPr/>
              <p:nvPr/>
            </p:nvSpPr>
            <p:spPr bwMode="auto">
              <a:xfrm>
                <a:off x="8569326" y="4552950"/>
                <a:ext cx="131763" cy="131762"/>
              </a:xfrm>
              <a:custGeom>
                <a:gdLst>
                  <a:gd fmla="*/ 13 w 35" name="T0"/>
                  <a:gd fmla="*/ 3 h 35" name="T1"/>
                  <a:gd fmla="*/ 33 w 35" name="T2"/>
                  <a:gd fmla="*/ 13 h 35" name="T3"/>
                  <a:gd fmla="*/ 23 w 35" name="T4"/>
                  <a:gd fmla="*/ 33 h 35" name="T5"/>
                  <a:gd fmla="*/ 3 w 35" name="T6"/>
                  <a:gd fmla="*/ 23 h 35" name="T7"/>
                  <a:gd fmla="*/ 13 w 35" name="T8"/>
                  <a:gd fmla="*/ 3 h 35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5" w="35">
                    <a:moveTo>
                      <a:pt x="13" y="3"/>
                    </a:moveTo>
                    <a:cubicBezTo>
                      <a:pt x="21" y="0"/>
                      <a:pt x="30" y="5"/>
                      <a:pt x="33" y="13"/>
                    </a:cubicBezTo>
                    <a:cubicBezTo>
                      <a:pt x="35" y="21"/>
                      <a:pt x="31" y="30"/>
                      <a:pt x="23" y="33"/>
                    </a:cubicBezTo>
                    <a:cubicBezTo>
                      <a:pt x="15" y="35"/>
                      <a:pt x="6" y="31"/>
                      <a:pt x="3" y="23"/>
                    </a:cubicBezTo>
                    <a:cubicBezTo>
                      <a:pt x="0" y="15"/>
                      <a:pt x="5" y="6"/>
                      <a:pt x="13" y="3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3" name="íṩľíḍè-Freeform: Shape 111">
                <a:extLst>
                  <a:ext uri="{FF2B5EF4-FFF2-40B4-BE49-F238E27FC236}">
                    <a16:creationId xmlns:a16="http://schemas.microsoft.com/office/drawing/2014/main" id="{8B0C9416-7761-4A9F-B563-774D8456C325}"/>
                  </a:ext>
                </a:extLst>
              </p:cNvPr>
              <p:cNvSpPr/>
              <p:nvPr/>
            </p:nvSpPr>
            <p:spPr bwMode="auto">
              <a:xfrm>
                <a:off x="8445501" y="4395788"/>
                <a:ext cx="315913" cy="217487"/>
              </a:xfrm>
              <a:custGeom>
                <a:gdLst>
                  <a:gd fmla="*/ 74 w 84" name="T0"/>
                  <a:gd fmla="*/ 12 h 58" name="T1"/>
                  <a:gd fmla="*/ 73 w 84" name="T2"/>
                  <a:gd fmla="*/ 12 h 58" name="T3"/>
                  <a:gd fmla="*/ 72 w 84" name="T4"/>
                  <a:gd fmla="*/ 11 h 58" name="T5"/>
                  <a:gd fmla="*/ 72 w 84" name="T6"/>
                  <a:gd fmla="*/ 11 h 58" name="T7"/>
                  <a:gd fmla="*/ 6 w 84" name="T8"/>
                  <a:gd fmla="*/ 36 h 58" name="T9"/>
                  <a:gd fmla="*/ 4 w 84" name="T10"/>
                  <a:gd fmla="*/ 38 h 58" name="T11"/>
                  <a:gd fmla="*/ 2 w 84" name="T12"/>
                  <a:gd fmla="*/ 42 h 58" name="T13"/>
                  <a:gd fmla="*/ 7 w 84" name="T14"/>
                  <a:gd fmla="*/ 56 h 58" name="T15"/>
                  <a:gd fmla="*/ 20 w 84" name="T16"/>
                  <a:gd fmla="*/ 51 h 58" name="T17"/>
                  <a:gd fmla="*/ 23 w 84" name="T18"/>
                  <a:gd fmla="*/ 44 h 58" name="T19"/>
                  <a:gd fmla="*/ 65 w 84" name="T20"/>
                  <a:gd fmla="*/ 30 h 58" name="T21"/>
                  <a:gd fmla="*/ 70 w 84" name="T22"/>
                  <a:gd fmla="*/ 32 h 58" name="T23"/>
                  <a:gd fmla="*/ 83 w 84" name="T24"/>
                  <a:gd fmla="*/ 27 h 58" name="T25"/>
                  <a:gd fmla="*/ 84 w 84" name="T26"/>
                  <a:gd fmla="*/ 20 h 58" name="T27"/>
                  <a:gd fmla="*/ 79 w 84" name="T28"/>
                  <a:gd fmla="*/ 14 h 58" name="T29"/>
                  <a:gd fmla="*/ 74 w 84" name="T30"/>
                  <a:gd fmla="*/ 12 h 58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57" w="84">
                    <a:moveTo>
                      <a:pt x="74" y="12"/>
                    </a:moveTo>
                    <a:cubicBezTo>
                      <a:pt x="74" y="12"/>
                      <a:pt x="73" y="12"/>
                      <a:pt x="73" y="12"/>
                    </a:cubicBezTo>
                    <a:cubicBezTo>
                      <a:pt x="72" y="11"/>
                      <a:pt x="72" y="11"/>
                      <a:pt x="72" y="11"/>
                    </a:cubicBezTo>
                    <a:cubicBezTo>
                      <a:pt x="72" y="11"/>
                      <a:pt x="72" y="11"/>
                      <a:pt x="72" y="11"/>
                    </a:cubicBezTo>
                    <a:cubicBezTo>
                      <a:pt x="46" y="0"/>
                      <a:pt x="18" y="11"/>
                      <a:pt x="6" y="36"/>
                    </a:cubicBezTo>
                    <a:cubicBezTo>
                      <a:pt x="4" y="38"/>
                      <a:pt x="4" y="38"/>
                      <a:pt x="4" y="38"/>
                    </a:cubicBezTo>
                    <a:cubicBezTo>
                      <a:pt x="2" y="42"/>
                      <a:pt x="2" y="42"/>
                      <a:pt x="2" y="42"/>
                    </a:cubicBezTo>
                    <a:cubicBezTo>
                      <a:pt x="0" y="47"/>
                      <a:pt x="2" y="53"/>
                      <a:pt x="7" y="56"/>
                    </a:cubicBezTo>
                    <a:cubicBezTo>
                      <a:pt x="12" y="58"/>
                      <a:pt x="18" y="56"/>
                      <a:pt x="20" y="51"/>
                    </a:cubicBezTo>
                    <a:cubicBezTo>
                      <a:pt x="23" y="44"/>
                      <a:pt x="23" y="44"/>
                      <a:pt x="23" y="44"/>
                    </a:cubicBezTo>
                    <a:cubicBezTo>
                      <a:pt x="31" y="29"/>
                      <a:pt x="50" y="22"/>
                      <a:pt x="65" y="30"/>
                    </a:cubicBezTo>
                    <a:cubicBezTo>
                      <a:pt x="70" y="32"/>
                      <a:pt x="70" y="32"/>
                      <a:pt x="70" y="32"/>
                    </a:cubicBezTo>
                    <a:cubicBezTo>
                      <a:pt x="75" y="34"/>
                      <a:pt x="81" y="32"/>
                      <a:pt x="83" y="27"/>
                    </a:cubicBezTo>
                    <a:cubicBezTo>
                      <a:pt x="84" y="25"/>
                      <a:pt x="84" y="22"/>
                      <a:pt x="84" y="20"/>
                    </a:cubicBezTo>
                    <a:cubicBezTo>
                      <a:pt x="83" y="18"/>
                      <a:pt x="81" y="16"/>
                      <a:pt x="79" y="14"/>
                    </a:cubicBezTo>
                    <a:lnTo>
                      <a:pt x="74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4" name="íṩľíḍè-Freeform: Shape 112">
                <a:extLst>
                  <a:ext uri="{FF2B5EF4-FFF2-40B4-BE49-F238E27FC236}">
                    <a16:creationId xmlns:a16="http://schemas.microsoft.com/office/drawing/2014/main" id="{9A653551-76D6-41A5-BA1B-9EE53937794D}"/>
                  </a:ext>
                </a:extLst>
              </p:cNvPr>
              <p:cNvSpPr/>
              <p:nvPr/>
            </p:nvSpPr>
            <p:spPr bwMode="auto">
              <a:xfrm>
                <a:off x="8332788" y="4259263"/>
                <a:ext cx="484188" cy="296862"/>
              </a:xfrm>
              <a:custGeom>
                <a:gdLst>
                  <a:gd fmla="*/ 123 w 129" name="T0"/>
                  <a:gd fmla="*/ 21 h 79" name="T1"/>
                  <a:gd fmla="*/ 119 w 129" name="T2"/>
                  <a:gd fmla="*/ 19 h 79" name="T3"/>
                  <a:gd fmla="*/ 118 w 129" name="T4"/>
                  <a:gd fmla="*/ 19 h 79" name="T5"/>
                  <a:gd fmla="*/ 115 w 129" name="T6"/>
                  <a:gd fmla="*/ 17 h 79" name="T7"/>
                  <a:gd fmla="*/ 113 w 129" name="T8"/>
                  <a:gd fmla="*/ 17 h 79" name="T9"/>
                  <a:gd fmla="*/ 6 w 129" name="T10"/>
                  <a:gd fmla="*/ 57 h 79" name="T11"/>
                  <a:gd fmla="*/ 5 w 129" name="T12"/>
                  <a:gd fmla="*/ 57 h 79" name="T13"/>
                  <a:gd fmla="*/ 2 w 129" name="T14"/>
                  <a:gd fmla="*/ 65 h 79" name="T15"/>
                  <a:gd fmla="*/ 6 w 129" name="T16"/>
                  <a:gd fmla="*/ 77 h 79" name="T17"/>
                  <a:gd fmla="*/ 18 w 129" name="T18"/>
                  <a:gd fmla="*/ 73 h 79" name="T19"/>
                  <a:gd fmla="*/ 22 w 129" name="T20"/>
                  <a:gd fmla="*/ 65 h 79" name="T21"/>
                  <a:gd fmla="*/ 22 w 129" name="T22"/>
                  <a:gd fmla="*/ 65 h 79" name="T23"/>
                  <a:gd fmla="*/ 109 w 129" name="T24"/>
                  <a:gd fmla="*/ 34 h 79" name="T25"/>
                  <a:gd fmla="*/ 115 w 129" name="T26"/>
                  <a:gd fmla="*/ 37 h 79" name="T27"/>
                  <a:gd fmla="*/ 127 w 129" name="T28"/>
                  <a:gd fmla="*/ 33 h 79" name="T29"/>
                  <a:gd fmla="*/ 123 w 129" name="T30"/>
                  <a:gd fmla="*/ 21 h 79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79" w="129">
                    <a:moveTo>
                      <a:pt x="123" y="21"/>
                    </a:moveTo>
                    <a:cubicBezTo>
                      <a:pt x="119" y="19"/>
                      <a:pt x="119" y="19"/>
                      <a:pt x="119" y="19"/>
                    </a:cubicBezTo>
                    <a:cubicBezTo>
                      <a:pt x="118" y="19"/>
                      <a:pt x="118" y="19"/>
                      <a:pt x="118" y="19"/>
                    </a:cubicBezTo>
                    <a:cubicBezTo>
                      <a:pt x="115" y="17"/>
                      <a:pt x="115" y="17"/>
                      <a:pt x="115" y="17"/>
                    </a:cubicBezTo>
                    <a:cubicBezTo>
                      <a:pt x="115" y="17"/>
                      <a:pt x="114" y="17"/>
                      <a:pt x="113" y="17"/>
                    </a:cubicBezTo>
                    <a:cubicBezTo>
                      <a:pt x="73" y="0"/>
                      <a:pt x="26" y="18"/>
                      <a:pt x="6" y="57"/>
                    </a:cubicBezTo>
                    <a:cubicBezTo>
                      <a:pt x="6" y="57"/>
                      <a:pt x="6" y="57"/>
                      <a:pt x="5" y="57"/>
                    </a:cubicBezTo>
                    <a:cubicBezTo>
                      <a:pt x="2" y="65"/>
                      <a:pt x="2" y="65"/>
                      <a:pt x="2" y="65"/>
                    </a:cubicBezTo>
                    <a:cubicBezTo>
                      <a:pt x="0" y="69"/>
                      <a:pt x="2" y="75"/>
                      <a:pt x="6" y="77"/>
                    </a:cubicBezTo>
                    <a:cubicBezTo>
                      <a:pt x="10" y="79"/>
                      <a:pt x="16" y="77"/>
                      <a:pt x="18" y="73"/>
                    </a:cubicBezTo>
                    <a:cubicBezTo>
                      <a:pt x="22" y="65"/>
                      <a:pt x="22" y="65"/>
                      <a:pt x="22" y="65"/>
                    </a:cubicBezTo>
                    <a:cubicBezTo>
                      <a:pt x="22" y="65"/>
                      <a:pt x="22" y="65"/>
                      <a:pt x="22" y="65"/>
                    </a:cubicBezTo>
                    <a:cubicBezTo>
                      <a:pt x="38" y="33"/>
                      <a:pt x="76" y="20"/>
                      <a:pt x="109" y="34"/>
                    </a:cubicBezTo>
                    <a:cubicBezTo>
                      <a:pt x="115" y="37"/>
                      <a:pt x="115" y="37"/>
                      <a:pt x="115" y="37"/>
                    </a:cubicBezTo>
                    <a:cubicBezTo>
                      <a:pt x="119" y="39"/>
                      <a:pt x="125" y="37"/>
                      <a:pt x="127" y="33"/>
                    </a:cubicBezTo>
                    <a:cubicBezTo>
                      <a:pt x="129" y="29"/>
                      <a:pt x="127" y="23"/>
                      <a:pt x="123" y="21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45" name="íṩľíḍè-Freeform: Shape 113">
              <a:extLst>
                <a:ext uri="{FF2B5EF4-FFF2-40B4-BE49-F238E27FC236}">
                  <a16:creationId xmlns:a16="http://schemas.microsoft.com/office/drawing/2014/main" id="{E9E75CB4-7DC0-4DE5-A06B-47312F3E2AD9}"/>
                </a:ext>
              </a:extLst>
            </p:cNvPr>
            <p:cNvSpPr/>
            <p:nvPr/>
          </p:nvSpPr>
          <p:spPr bwMode="auto">
            <a:xfrm>
              <a:off x="7477732" y="3329400"/>
              <a:ext cx="283782" cy="263879"/>
            </a:xfrm>
            <a:custGeom>
              <a:gdLst>
                <a:gd fmla="*/ 107 w 114" name="T0"/>
                <a:gd fmla="*/ 55 h 106" name="T1"/>
                <a:gd fmla="*/ 59 w 114" name="T2"/>
                <a:gd fmla="*/ 38 h 106" name="T3"/>
                <a:gd fmla="*/ 57 w 114" name="T4"/>
                <a:gd fmla="*/ 43 h 106" name="T5"/>
                <a:gd fmla="*/ 56 w 114" name="T6"/>
                <a:gd fmla="*/ 38 h 106" name="T7"/>
                <a:gd fmla="*/ 6 w 114" name="T8"/>
                <a:gd fmla="*/ 34 h 106" name="T9"/>
                <a:gd fmla="*/ 44 w 114" name="T10"/>
                <a:gd fmla="*/ 106 h 106" name="T11"/>
                <a:gd fmla="*/ 44 w 114" name="T12"/>
                <a:gd fmla="*/ 106 h 106" name="T13"/>
                <a:gd fmla="*/ 44 w 114" name="T14"/>
                <a:gd fmla="*/ 106 h 106" name="T15"/>
                <a:gd fmla="*/ 44 w 114" name="T16"/>
                <a:gd fmla="*/ 106 h 106" name="T17"/>
                <a:gd fmla="*/ 44 w 114" name="T18"/>
                <a:gd fmla="*/ 106 h 106" name="T19"/>
                <a:gd fmla="*/ 107 w 114" name="T20"/>
                <a:gd fmla="*/ 55 h 10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5" w="114">
                  <a:moveTo>
                    <a:pt x="107" y="55"/>
                  </a:moveTo>
                  <a:cubicBezTo>
                    <a:pt x="114" y="21"/>
                    <a:pt x="73" y="8"/>
                    <a:pt x="59" y="38"/>
                  </a:cubicBezTo>
                  <a:cubicBezTo>
                    <a:pt x="57" y="43"/>
                    <a:pt x="57" y="43"/>
                    <a:pt x="57" y="43"/>
                  </a:cubicBezTo>
                  <a:cubicBezTo>
                    <a:pt x="56" y="38"/>
                    <a:pt x="56" y="38"/>
                    <a:pt x="56" y="38"/>
                  </a:cubicBezTo>
                  <a:cubicBezTo>
                    <a:pt x="55" y="5"/>
                    <a:pt x="13" y="0"/>
                    <a:pt x="6" y="34"/>
                  </a:cubicBezTo>
                  <a:cubicBezTo>
                    <a:pt x="0" y="61"/>
                    <a:pt x="30" y="86"/>
                    <a:pt x="44" y="106"/>
                  </a:cubicBezTo>
                  <a:cubicBezTo>
                    <a:pt x="44" y="106"/>
                    <a:pt x="44" y="106"/>
                    <a:pt x="44" y="106"/>
                  </a:cubicBezTo>
                  <a:cubicBezTo>
                    <a:pt x="44" y="106"/>
                    <a:pt x="44" y="106"/>
                    <a:pt x="44" y="106"/>
                  </a:cubicBezTo>
                  <a:cubicBezTo>
                    <a:pt x="44" y="106"/>
                    <a:pt x="44" y="106"/>
                    <a:pt x="44" y="106"/>
                  </a:cubicBezTo>
                  <a:cubicBezTo>
                    <a:pt x="44" y="106"/>
                    <a:pt x="44" y="106"/>
                    <a:pt x="44" y="106"/>
                  </a:cubicBezTo>
                  <a:cubicBezTo>
                    <a:pt x="64" y="93"/>
                    <a:pt x="101" y="82"/>
                    <a:pt x="107" y="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6" name="íṩľíḍè-Freeform: Shape 114">
              <a:extLst>
                <a:ext uri="{FF2B5EF4-FFF2-40B4-BE49-F238E27FC236}">
                  <a16:creationId xmlns:a16="http://schemas.microsoft.com/office/drawing/2014/main" id="{C8C1170A-36EB-4649-A9A4-9FEB59201F8A}"/>
                </a:ext>
              </a:extLst>
            </p:cNvPr>
            <p:cNvSpPr/>
            <p:nvPr/>
          </p:nvSpPr>
          <p:spPr bwMode="auto">
            <a:xfrm>
              <a:off x="4531662" y="5142919"/>
              <a:ext cx="338436" cy="287009"/>
            </a:xfrm>
            <a:custGeom>
              <a:gdLst>
                <a:gd fmla="*/ 2 w 136" name="T0"/>
                <a:gd fmla="*/ 32 h 115" name="T1"/>
                <a:gd fmla="*/ 0 w 136" name="T2"/>
                <a:gd fmla="*/ 35 h 115" name="T3"/>
                <a:gd fmla="*/ 2 w 136" name="T4"/>
                <a:gd fmla="*/ 39 h 115" name="T5"/>
                <a:gd fmla="*/ 14 w 136" name="T6"/>
                <a:gd fmla="*/ 51 h 115" name="T7"/>
                <a:gd fmla="*/ 78 w 136" name="T8"/>
                <a:gd fmla="*/ 115 h 115" name="T9"/>
                <a:gd fmla="*/ 136 w 136" name="T10"/>
                <a:gd fmla="*/ 56 h 115" name="T11"/>
                <a:gd fmla="*/ 123 w 136" name="T12"/>
                <a:gd fmla="*/ 63 h 115" name="T13"/>
                <a:gd fmla="*/ 90 w 136" name="T14"/>
                <a:gd fmla="*/ 46 h 115" name="T15"/>
                <a:gd fmla="*/ 90 w 136" name="T16"/>
                <a:gd fmla="*/ 40 h 115" name="T17"/>
                <a:gd fmla="*/ 56 w 136" name="T18"/>
                <a:gd fmla="*/ 0 h 115" name="T19"/>
                <a:gd fmla="*/ 19 w 136" name="T20"/>
                <a:gd fmla="*/ 24 h 115" name="T21"/>
                <a:gd fmla="*/ 2 w 136" name="T22"/>
                <a:gd fmla="*/ 32 h 115" name="T23"/>
                <a:gd fmla="*/ 35 w 136" name="T24"/>
                <a:gd fmla="*/ 39 h 115" name="T25"/>
                <a:gd fmla="*/ 29 w 136" name="T26"/>
                <a:gd fmla="*/ 33 h 115" name="T27"/>
                <a:gd fmla="*/ 35 w 136" name="T28"/>
                <a:gd fmla="*/ 27 h 115" name="T29"/>
                <a:gd fmla="*/ 41 w 136" name="T30"/>
                <a:gd fmla="*/ 33 h 115" name="T31"/>
                <a:gd fmla="*/ 35 w 136" name="T32"/>
                <a:gd fmla="*/ 39 h 115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15" w="136">
                  <a:moveTo>
                    <a:pt x="2" y="32"/>
                  </a:moveTo>
                  <a:cubicBezTo>
                    <a:pt x="1" y="33"/>
                    <a:pt x="0" y="34"/>
                    <a:pt x="0" y="35"/>
                  </a:cubicBezTo>
                  <a:cubicBezTo>
                    <a:pt x="0" y="37"/>
                    <a:pt x="1" y="38"/>
                    <a:pt x="2" y="39"/>
                  </a:cubicBezTo>
                  <a:cubicBezTo>
                    <a:pt x="14" y="51"/>
                    <a:pt x="14" y="51"/>
                    <a:pt x="14" y="51"/>
                  </a:cubicBezTo>
                  <a:cubicBezTo>
                    <a:pt x="14" y="90"/>
                    <a:pt x="40" y="115"/>
                    <a:pt x="78" y="115"/>
                  </a:cubicBezTo>
                  <a:cubicBezTo>
                    <a:pt x="110" y="115"/>
                    <a:pt x="136" y="80"/>
                    <a:pt x="136" y="56"/>
                  </a:cubicBezTo>
                  <a:cubicBezTo>
                    <a:pt x="136" y="45"/>
                    <a:pt x="132" y="58"/>
                    <a:pt x="123" y="63"/>
                  </a:cubicBezTo>
                  <a:cubicBezTo>
                    <a:pt x="114" y="68"/>
                    <a:pt x="89" y="72"/>
                    <a:pt x="90" y="46"/>
                  </a:cubicBezTo>
                  <a:cubicBezTo>
                    <a:pt x="90" y="44"/>
                    <a:pt x="90" y="42"/>
                    <a:pt x="90" y="40"/>
                  </a:cubicBezTo>
                  <a:cubicBezTo>
                    <a:pt x="90" y="19"/>
                    <a:pt x="77" y="0"/>
                    <a:pt x="56" y="0"/>
                  </a:cubicBezTo>
                  <a:cubicBezTo>
                    <a:pt x="36" y="0"/>
                    <a:pt x="22" y="11"/>
                    <a:pt x="19" y="24"/>
                  </a:cubicBezTo>
                  <a:cubicBezTo>
                    <a:pt x="2" y="32"/>
                    <a:pt x="2" y="32"/>
                    <a:pt x="2" y="32"/>
                  </a:cubicBezTo>
                  <a:moveTo>
                    <a:pt x="35" y="39"/>
                  </a:moveTo>
                  <a:cubicBezTo>
                    <a:pt x="32" y="39"/>
                    <a:pt x="29" y="36"/>
                    <a:pt x="29" y="33"/>
                  </a:cubicBezTo>
                  <a:cubicBezTo>
                    <a:pt x="29" y="30"/>
                    <a:pt x="32" y="27"/>
                    <a:pt x="35" y="27"/>
                  </a:cubicBezTo>
                  <a:cubicBezTo>
                    <a:pt x="38" y="27"/>
                    <a:pt x="41" y="30"/>
                    <a:pt x="41" y="33"/>
                  </a:cubicBezTo>
                  <a:cubicBezTo>
                    <a:pt x="41" y="36"/>
                    <a:pt x="38" y="39"/>
                    <a:pt x="35" y="39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7" name="íṩľíḍè-Freeform: Shape 115">
              <a:extLst>
                <a:ext uri="{FF2B5EF4-FFF2-40B4-BE49-F238E27FC236}">
                  <a16:creationId xmlns:a16="http://schemas.microsoft.com/office/drawing/2014/main" id="{E5F27DAF-F14C-433C-AA70-83012CBB315E}"/>
                </a:ext>
              </a:extLst>
            </p:cNvPr>
            <p:cNvSpPr/>
            <p:nvPr/>
          </p:nvSpPr>
          <p:spPr bwMode="auto">
            <a:xfrm>
              <a:off x="5549070" y="4476385"/>
              <a:ext cx="236485" cy="333266"/>
            </a:xfrm>
            <a:custGeom>
              <a:gdLst>
                <a:gd fmla="*/ 47 w 95" name="T0"/>
                <a:gd fmla="*/ 0 h 134" name="T1"/>
                <a:gd fmla="*/ 0 w 95" name="T2"/>
                <a:gd fmla="*/ 47 h 134" name="T3"/>
                <a:gd fmla="*/ 47 w 95" name="T4"/>
                <a:gd fmla="*/ 134 h 134" name="T5"/>
                <a:gd fmla="*/ 95 w 95" name="T6"/>
                <a:gd fmla="*/ 47 h 134" name="T7"/>
                <a:gd fmla="*/ 47 w 95" name="T8"/>
                <a:gd fmla="*/ 0 h 134" name="T9"/>
                <a:gd fmla="*/ 47 w 95" name="T10"/>
                <a:gd fmla="*/ 55 h 134" name="T11"/>
                <a:gd fmla="*/ 32 w 95" name="T12"/>
                <a:gd fmla="*/ 40 h 134" name="T13"/>
                <a:gd fmla="*/ 47 w 95" name="T14"/>
                <a:gd fmla="*/ 25 h 134" name="T15"/>
                <a:gd fmla="*/ 62 w 95" name="T16"/>
                <a:gd fmla="*/ 40 h 134" name="T17"/>
                <a:gd fmla="*/ 47 w 95" name="T18"/>
                <a:gd fmla="*/ 55 h 13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4" w="95">
                  <a:moveTo>
                    <a:pt x="47" y="0"/>
                  </a:moveTo>
                  <a:cubicBezTo>
                    <a:pt x="21" y="0"/>
                    <a:pt x="0" y="21"/>
                    <a:pt x="0" y="47"/>
                  </a:cubicBezTo>
                  <a:cubicBezTo>
                    <a:pt x="0" y="73"/>
                    <a:pt x="47" y="134"/>
                    <a:pt x="47" y="134"/>
                  </a:cubicBezTo>
                  <a:cubicBezTo>
                    <a:pt x="47" y="134"/>
                    <a:pt x="95" y="73"/>
                    <a:pt x="95" y="47"/>
                  </a:cubicBezTo>
                  <a:cubicBezTo>
                    <a:pt x="95" y="21"/>
                    <a:pt x="73" y="0"/>
                    <a:pt x="47" y="0"/>
                  </a:cubicBezTo>
                  <a:close/>
                  <a:moveTo>
                    <a:pt x="47" y="55"/>
                  </a:moveTo>
                  <a:cubicBezTo>
                    <a:pt x="39" y="55"/>
                    <a:pt x="32" y="48"/>
                    <a:pt x="32" y="40"/>
                  </a:cubicBezTo>
                  <a:cubicBezTo>
                    <a:pt x="32" y="32"/>
                    <a:pt x="39" y="25"/>
                    <a:pt x="47" y="25"/>
                  </a:cubicBezTo>
                  <a:cubicBezTo>
                    <a:pt x="55" y="25"/>
                    <a:pt x="62" y="32"/>
                    <a:pt x="62" y="40"/>
                  </a:cubicBezTo>
                  <a:cubicBezTo>
                    <a:pt x="62" y="48"/>
                    <a:pt x="55" y="55"/>
                    <a:pt x="47" y="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íṩľíḍè-Freeform: Shape 116">
              <a:extLst>
                <a:ext uri="{FF2B5EF4-FFF2-40B4-BE49-F238E27FC236}">
                  <a16:creationId xmlns:a16="http://schemas.microsoft.com/office/drawing/2014/main" id="{16512F17-30FC-48E8-B2BA-83C5EE55EBA7}"/>
                </a:ext>
              </a:extLst>
            </p:cNvPr>
            <p:cNvSpPr/>
            <p:nvPr/>
          </p:nvSpPr>
          <p:spPr bwMode="auto">
            <a:xfrm>
              <a:off x="6455069" y="3207448"/>
              <a:ext cx="176575" cy="251263"/>
            </a:xfrm>
            <a:custGeom>
              <a:gdLst>
                <a:gd fmla="*/ 36 w 71" name="T0"/>
                <a:gd fmla="*/ 0 h 101" name="T1"/>
                <a:gd fmla="*/ 0 w 71" name="T2"/>
                <a:gd fmla="*/ 36 h 101" name="T3"/>
                <a:gd fmla="*/ 36 w 71" name="T4"/>
                <a:gd fmla="*/ 101 h 101" name="T5"/>
                <a:gd fmla="*/ 71 w 71" name="T6"/>
                <a:gd fmla="*/ 36 h 101" name="T7"/>
                <a:gd fmla="*/ 36 w 71" name="T8"/>
                <a:gd fmla="*/ 0 h 101" name="T9"/>
                <a:gd fmla="*/ 36 w 71" name="T10"/>
                <a:gd fmla="*/ 41 h 101" name="T11"/>
                <a:gd fmla="*/ 25 w 71" name="T12"/>
                <a:gd fmla="*/ 30 h 101" name="T13"/>
                <a:gd fmla="*/ 36 w 71" name="T14"/>
                <a:gd fmla="*/ 19 h 101" name="T15"/>
                <a:gd fmla="*/ 47 w 71" name="T16"/>
                <a:gd fmla="*/ 30 h 101" name="T17"/>
                <a:gd fmla="*/ 36 w 71" name="T18"/>
                <a:gd fmla="*/ 41 h 10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00" w="71">
                  <a:moveTo>
                    <a:pt x="36" y="0"/>
                  </a:moveTo>
                  <a:cubicBezTo>
                    <a:pt x="16" y="0"/>
                    <a:pt x="0" y="16"/>
                    <a:pt x="0" y="36"/>
                  </a:cubicBezTo>
                  <a:cubicBezTo>
                    <a:pt x="0" y="55"/>
                    <a:pt x="36" y="101"/>
                    <a:pt x="36" y="101"/>
                  </a:cubicBezTo>
                  <a:cubicBezTo>
                    <a:pt x="36" y="101"/>
                    <a:pt x="71" y="55"/>
                    <a:pt x="71" y="36"/>
                  </a:cubicBezTo>
                  <a:cubicBezTo>
                    <a:pt x="71" y="16"/>
                    <a:pt x="55" y="0"/>
                    <a:pt x="36" y="0"/>
                  </a:cubicBezTo>
                  <a:close/>
                  <a:moveTo>
                    <a:pt x="36" y="41"/>
                  </a:moveTo>
                  <a:cubicBezTo>
                    <a:pt x="30" y="41"/>
                    <a:pt x="25" y="37"/>
                    <a:pt x="25" y="30"/>
                  </a:cubicBezTo>
                  <a:cubicBezTo>
                    <a:pt x="25" y="24"/>
                    <a:pt x="30" y="19"/>
                    <a:pt x="36" y="19"/>
                  </a:cubicBezTo>
                  <a:cubicBezTo>
                    <a:pt x="42" y="19"/>
                    <a:pt x="47" y="24"/>
                    <a:pt x="47" y="30"/>
                  </a:cubicBezTo>
                  <a:cubicBezTo>
                    <a:pt x="47" y="37"/>
                    <a:pt x="42" y="41"/>
                    <a:pt x="36" y="4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49" name="Group 121">
              <a:extLst>
                <a:ext uri="{FF2B5EF4-FFF2-40B4-BE49-F238E27FC236}">
                  <a16:creationId xmlns:a16="http://schemas.microsoft.com/office/drawing/2014/main" id="{B975A58B-F25C-41B7-832E-B88B15D719BB}"/>
                </a:ext>
              </a:extLst>
            </p:cNvPr>
            <p:cNvGrpSpPr/>
            <p:nvPr/>
          </p:nvGrpSpPr>
          <p:grpSpPr>
            <a:xfrm>
              <a:off x="5208516" y="5367909"/>
              <a:ext cx="398343" cy="452067"/>
              <a:chOff x="5078413" y="5448300"/>
              <a:chExt cx="601663" cy="682625"/>
            </a:xfrm>
            <a:solidFill>
              <a:schemeClr val="accent1">
                <a:lumMod val="60000"/>
                <a:lumOff val="40000"/>
              </a:schemeClr>
            </a:solidFill>
          </p:grpSpPr>
          <p:sp>
            <p:nvSpPr>
              <p:cNvPr id="94" name="íṩľíḍè-Freeform: Shape 122">
                <a:extLst>
                  <a:ext uri="{FF2B5EF4-FFF2-40B4-BE49-F238E27FC236}">
                    <a16:creationId xmlns:a16="http://schemas.microsoft.com/office/drawing/2014/main" id="{67A39362-EAC2-48F5-8405-3979D9C6F0A5}"/>
                  </a:ext>
                </a:extLst>
              </p:cNvPr>
              <p:cNvSpPr/>
              <p:nvPr/>
            </p:nvSpPr>
            <p:spPr bwMode="auto">
              <a:xfrm>
                <a:off x="5364163" y="5635625"/>
                <a:ext cx="44450" cy="85725"/>
              </a:xfrm>
              <a:custGeom>
                <a:gdLst>
                  <a:gd fmla="*/ 6 w 12" name="T0"/>
                  <a:gd fmla="*/ 18 h 23" name="T1"/>
                  <a:gd fmla="*/ 1 w 12" name="T2"/>
                  <a:gd fmla="*/ 10 h 23" name="T3"/>
                  <a:gd fmla="*/ 1 w 12" name="T4"/>
                  <a:gd fmla="*/ 16 h 23" name="T5"/>
                  <a:gd fmla="*/ 2 w 12" name="T6"/>
                  <a:gd fmla="*/ 23 h 23" name="T7"/>
                  <a:gd fmla="*/ 6 w 12" name="T8"/>
                  <a:gd fmla="*/ 18 h 2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3" w="12">
                    <a:moveTo>
                      <a:pt x="6" y="18"/>
                    </a:moveTo>
                    <a:cubicBezTo>
                      <a:pt x="12" y="5"/>
                      <a:pt x="1" y="0"/>
                      <a:pt x="1" y="10"/>
                    </a:cubicBezTo>
                    <a:cubicBezTo>
                      <a:pt x="0" y="12"/>
                      <a:pt x="0" y="14"/>
                      <a:pt x="1" y="16"/>
                    </a:cubicBezTo>
                    <a:cubicBezTo>
                      <a:pt x="1" y="18"/>
                      <a:pt x="1" y="21"/>
                      <a:pt x="2" y="23"/>
                    </a:cubicBezTo>
                    <a:cubicBezTo>
                      <a:pt x="4" y="22"/>
                      <a:pt x="5" y="20"/>
                      <a:pt x="6" y="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5" name="íṩľíḍè-Freeform: Shape 123">
                <a:extLst>
                  <a:ext uri="{FF2B5EF4-FFF2-40B4-BE49-F238E27FC236}">
                    <a16:creationId xmlns:a16="http://schemas.microsoft.com/office/drawing/2014/main" id="{23B6F224-E5BD-4527-AB38-B48B5A3C32D9}"/>
                  </a:ext>
                </a:extLst>
              </p:cNvPr>
              <p:cNvSpPr/>
              <p:nvPr/>
            </p:nvSpPr>
            <p:spPr bwMode="auto">
              <a:xfrm>
                <a:off x="5262563" y="5691188"/>
                <a:ext cx="30163" cy="38100"/>
              </a:xfrm>
              <a:custGeom>
                <a:gdLst>
                  <a:gd fmla="*/ 4 w 8" name="T0"/>
                  <a:gd fmla="*/ 8 h 10" name="T1"/>
                  <a:gd fmla="*/ 8 w 8" name="T2"/>
                  <a:gd fmla="*/ 10 h 10" name="T3"/>
                  <a:gd fmla="*/ 1 w 8" name="T4"/>
                  <a:gd fmla="*/ 0 h 10" name="T5"/>
                  <a:gd fmla="*/ 4 w 8" name="T6"/>
                  <a:gd fmla="*/ 8 h 1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0" w="8">
                    <a:moveTo>
                      <a:pt x="4" y="8"/>
                    </a:moveTo>
                    <a:cubicBezTo>
                      <a:pt x="5" y="9"/>
                      <a:pt x="6" y="9"/>
                      <a:pt x="8" y="10"/>
                    </a:cubicBezTo>
                    <a:cubicBezTo>
                      <a:pt x="6" y="6"/>
                      <a:pt x="4" y="2"/>
                      <a:pt x="1" y="0"/>
                    </a:cubicBezTo>
                    <a:cubicBezTo>
                      <a:pt x="0" y="4"/>
                      <a:pt x="1" y="6"/>
                      <a:pt x="4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6" name="íṩľíḍè-Freeform: Shape 124">
                <a:extLst>
                  <a:ext uri="{FF2B5EF4-FFF2-40B4-BE49-F238E27FC236}">
                    <a16:creationId xmlns:a16="http://schemas.microsoft.com/office/drawing/2014/main" id="{93A446E2-C9A7-488E-B002-69C6EEF416C0}"/>
                  </a:ext>
                </a:extLst>
              </p:cNvPr>
              <p:cNvSpPr/>
              <p:nvPr/>
            </p:nvSpPr>
            <p:spPr bwMode="auto">
              <a:xfrm>
                <a:off x="5432426" y="5740400"/>
                <a:ext cx="71438" cy="52387"/>
              </a:xfrm>
              <a:custGeom>
                <a:gdLst>
                  <a:gd fmla="*/ 6 w 19" name="T0"/>
                  <a:gd fmla="*/ 14 h 14" name="T1"/>
                  <a:gd fmla="*/ 12 w 19" name="T2"/>
                  <a:gd fmla="*/ 12 h 14" name="T3"/>
                  <a:gd fmla="*/ 13 w 19" name="T4"/>
                  <a:gd fmla="*/ 1 h 14" name="T5"/>
                  <a:gd fmla="*/ 0 w 19" name="T6"/>
                  <a:gd fmla="*/ 13 h 14" name="T7"/>
                  <a:gd fmla="*/ 6 w 19" name="T8"/>
                  <a:gd fmla="*/ 14 h 14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4" w="19">
                    <a:moveTo>
                      <a:pt x="6" y="14"/>
                    </a:moveTo>
                    <a:cubicBezTo>
                      <a:pt x="8" y="14"/>
                      <a:pt x="10" y="13"/>
                      <a:pt x="12" y="12"/>
                    </a:cubicBezTo>
                    <a:cubicBezTo>
                      <a:pt x="19" y="8"/>
                      <a:pt x="19" y="4"/>
                      <a:pt x="13" y="1"/>
                    </a:cubicBezTo>
                    <a:cubicBezTo>
                      <a:pt x="8" y="0"/>
                      <a:pt x="3" y="6"/>
                      <a:pt x="0" y="13"/>
                    </a:cubicBezTo>
                    <a:cubicBezTo>
                      <a:pt x="2" y="14"/>
                      <a:pt x="4" y="14"/>
                      <a:pt x="6" y="1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7" name="íṩľíḍè-Freeform: Shape 125">
                <a:extLst>
                  <a:ext uri="{FF2B5EF4-FFF2-40B4-BE49-F238E27FC236}">
                    <a16:creationId xmlns:a16="http://schemas.microsoft.com/office/drawing/2014/main" id="{F2C49B8B-B4B3-4295-8F19-D102B062468F}"/>
                  </a:ext>
                </a:extLst>
              </p:cNvPr>
              <p:cNvSpPr/>
              <p:nvPr/>
            </p:nvSpPr>
            <p:spPr bwMode="auto">
              <a:xfrm>
                <a:off x="5326063" y="5751513"/>
                <a:ext cx="87313" cy="214312"/>
              </a:xfrm>
              <a:custGeom>
                <a:gdLst>
                  <a:gd fmla="*/ 23 w 23" name="T0"/>
                  <a:gd fmla="*/ 13 h 57" name="T1"/>
                  <a:gd fmla="*/ 13 w 23" name="T2"/>
                  <a:gd fmla="*/ 7 h 57" name="T3"/>
                  <a:gd fmla="*/ 9 w 23" name="T4"/>
                  <a:gd fmla="*/ 0 h 57" name="T5"/>
                  <a:gd fmla="*/ 0 w 23" name="T6"/>
                  <a:gd fmla="*/ 2 h 57" name="T7"/>
                  <a:gd fmla="*/ 8 w 23" name="T8"/>
                  <a:gd fmla="*/ 55 h 57" name="T9"/>
                  <a:gd fmla="*/ 7 w 23" name="T10"/>
                  <a:gd fmla="*/ 57 h 57" name="T11"/>
                  <a:gd fmla="*/ 14 w 23" name="T12"/>
                  <a:gd fmla="*/ 57 h 57" name="T13"/>
                  <a:gd fmla="*/ 23 w 23" name="T14"/>
                  <a:gd fmla="*/ 57 h 57" name="T15"/>
                  <a:gd fmla="*/ 23 w 23" name="T16"/>
                  <a:gd fmla="*/ 13 h 57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57" w="23">
                    <a:moveTo>
                      <a:pt x="23" y="13"/>
                    </a:moveTo>
                    <a:cubicBezTo>
                      <a:pt x="19" y="12"/>
                      <a:pt x="15" y="9"/>
                      <a:pt x="13" y="7"/>
                    </a:cubicBezTo>
                    <a:cubicBezTo>
                      <a:pt x="12" y="5"/>
                      <a:pt x="10" y="3"/>
                      <a:pt x="9" y="0"/>
                    </a:cubicBezTo>
                    <a:cubicBezTo>
                      <a:pt x="6" y="1"/>
                      <a:pt x="3" y="2"/>
                      <a:pt x="0" y="2"/>
                    </a:cubicBezTo>
                    <a:cubicBezTo>
                      <a:pt x="5" y="19"/>
                      <a:pt x="6" y="37"/>
                      <a:pt x="8" y="55"/>
                    </a:cubicBezTo>
                    <a:cubicBezTo>
                      <a:pt x="8" y="55"/>
                      <a:pt x="7" y="56"/>
                      <a:pt x="7" y="57"/>
                    </a:cubicBezTo>
                    <a:cubicBezTo>
                      <a:pt x="14" y="57"/>
                      <a:pt x="14" y="57"/>
                      <a:pt x="14" y="57"/>
                    </a:cubicBezTo>
                    <a:cubicBezTo>
                      <a:pt x="23" y="57"/>
                      <a:pt x="23" y="57"/>
                      <a:pt x="23" y="57"/>
                    </a:cubicBezTo>
                    <a:cubicBezTo>
                      <a:pt x="18" y="42"/>
                      <a:pt x="18" y="27"/>
                      <a:pt x="23" y="1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8" name="íṩľíḍè-Freeform: Shape 126">
                <a:extLst>
                  <a:ext uri="{FF2B5EF4-FFF2-40B4-BE49-F238E27FC236}">
                    <a16:creationId xmlns:a16="http://schemas.microsoft.com/office/drawing/2014/main" id="{DC41A7DB-A783-47B9-B171-EEE62D5FB0F0}"/>
                  </a:ext>
                </a:extLst>
              </p:cNvPr>
              <p:cNvSpPr/>
              <p:nvPr/>
            </p:nvSpPr>
            <p:spPr bwMode="auto">
              <a:xfrm>
                <a:off x="5078413" y="5448300"/>
                <a:ext cx="601663" cy="522287"/>
              </a:xfrm>
              <a:custGeom>
                <a:gdLst>
                  <a:gd fmla="*/ 121 w 160" name="T0"/>
                  <a:gd fmla="*/ 15 h 139" name="T1"/>
                  <a:gd fmla="*/ 80 w 160" name="T2"/>
                  <a:gd fmla="*/ 0 h 139" name="T3"/>
                  <a:gd fmla="*/ 39 w 160" name="T4"/>
                  <a:gd fmla="*/ 15 h 139" name="T5"/>
                  <a:gd fmla="*/ 32 w 160" name="T6"/>
                  <a:gd fmla="*/ 99 h 139" name="T7"/>
                  <a:gd fmla="*/ 43 w 160" name="T8"/>
                  <a:gd fmla="*/ 128 h 139" name="T9"/>
                  <a:gd fmla="*/ 48 w 160" name="T10"/>
                  <a:gd fmla="*/ 138 h 139" name="T11"/>
                  <a:gd fmla="*/ 68 w 160" name="T12"/>
                  <a:gd fmla="*/ 138 h 139" name="T13"/>
                  <a:gd fmla="*/ 60 w 160" name="T14"/>
                  <a:gd fmla="*/ 84 h 139" name="T15"/>
                  <a:gd fmla="*/ 59 w 160" name="T16"/>
                  <a:gd fmla="*/ 83 h 139" name="T17"/>
                  <a:gd fmla="*/ 51 w 160" name="T18"/>
                  <a:gd fmla="*/ 80 h 139" name="T19"/>
                  <a:gd fmla="*/ 42 w 160" name="T20"/>
                  <a:gd fmla="*/ 66 h 139" name="T21"/>
                  <a:gd fmla="*/ 63 w 160" name="T22"/>
                  <a:gd fmla="*/ 74 h 139" name="T23"/>
                  <a:gd fmla="*/ 64 w 160" name="T24"/>
                  <a:gd fmla="*/ 77 h 139" name="T25"/>
                  <a:gd fmla="*/ 73 w 160" name="T26"/>
                  <a:gd fmla="*/ 76 h 139" name="T27"/>
                  <a:gd fmla="*/ 78 w 160" name="T28"/>
                  <a:gd fmla="*/ 48 h 139" name="T29"/>
                  <a:gd fmla="*/ 89 w 160" name="T30"/>
                  <a:gd fmla="*/ 59 h 139" name="T31"/>
                  <a:gd fmla="*/ 80 w 160" name="T32"/>
                  <a:gd fmla="*/ 77 h 139" name="T33"/>
                  <a:gd fmla="*/ 82 w 160" name="T34"/>
                  <a:gd fmla="*/ 80 h 139" name="T35"/>
                  <a:gd fmla="*/ 91 w 160" name="T36"/>
                  <a:gd fmla="*/ 89 h 139" name="T37"/>
                  <a:gd fmla="*/ 94 w 160" name="T38"/>
                  <a:gd fmla="*/ 83 h 139" name="T39"/>
                  <a:gd fmla="*/ 109 w 160" name="T40"/>
                  <a:gd fmla="*/ 73 h 139" name="T41"/>
                  <a:gd fmla="*/ 117 w 160" name="T42"/>
                  <a:gd fmla="*/ 85 h 139" name="T43"/>
                  <a:gd fmla="*/ 93 w 160" name="T44"/>
                  <a:gd fmla="*/ 96 h 139" name="T45"/>
                  <a:gd fmla="*/ 91 w 160" name="T46"/>
                  <a:gd fmla="*/ 101 h 139" name="T47"/>
                  <a:gd fmla="*/ 95 w 160" name="T48"/>
                  <a:gd fmla="*/ 136 h 139" name="T49"/>
                  <a:gd fmla="*/ 95 w 160" name="T50"/>
                  <a:gd fmla="*/ 138 h 139" name="T51"/>
                  <a:gd fmla="*/ 112 w 160" name="T52"/>
                  <a:gd fmla="*/ 138 h 139" name="T53"/>
                  <a:gd fmla="*/ 117 w 160" name="T54"/>
                  <a:gd fmla="*/ 128 h 139" name="T55"/>
                  <a:gd fmla="*/ 128 w 160" name="T56"/>
                  <a:gd fmla="*/ 99 h 139" name="T57"/>
                  <a:gd fmla="*/ 121 w 160" name="T58"/>
                  <a:gd fmla="*/ 15 h 139" name="T5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b="b" l="0" r="r" t="0"/>
                <a:pathLst>
                  <a:path h="139" w="160">
                    <a:moveTo>
                      <a:pt x="121" y="15"/>
                    </a:moveTo>
                    <a:cubicBezTo>
                      <a:pt x="113" y="8"/>
                      <a:pt x="103" y="0"/>
                      <a:pt x="80" y="0"/>
                    </a:cubicBezTo>
                    <a:cubicBezTo>
                      <a:pt x="57" y="0"/>
                      <a:pt x="47" y="8"/>
                      <a:pt x="39" y="15"/>
                    </a:cubicBezTo>
                    <a:cubicBezTo>
                      <a:pt x="0" y="54"/>
                      <a:pt x="30" y="94"/>
                      <a:pt x="32" y="99"/>
                    </a:cubicBezTo>
                    <a:cubicBezTo>
                      <a:pt x="35" y="103"/>
                      <a:pt x="42" y="118"/>
                      <a:pt x="43" y="128"/>
                    </a:cubicBezTo>
                    <a:cubicBezTo>
                      <a:pt x="44" y="139"/>
                      <a:pt x="48" y="138"/>
                      <a:pt x="48" y="138"/>
                    </a:cubicBezTo>
                    <a:cubicBezTo>
                      <a:pt x="68" y="138"/>
                      <a:pt x="68" y="138"/>
                      <a:pt x="68" y="138"/>
                    </a:cubicBezTo>
                    <a:cubicBezTo>
                      <a:pt x="67" y="120"/>
                      <a:pt x="66" y="101"/>
                      <a:pt x="60" y="84"/>
                    </a:cubicBezTo>
                    <a:cubicBezTo>
                      <a:pt x="60" y="84"/>
                      <a:pt x="60" y="83"/>
                      <a:pt x="59" y="83"/>
                    </a:cubicBezTo>
                    <a:cubicBezTo>
                      <a:pt x="57" y="82"/>
                      <a:pt x="54" y="81"/>
                      <a:pt x="51" y="80"/>
                    </a:cubicBezTo>
                    <a:cubicBezTo>
                      <a:pt x="47" y="77"/>
                      <a:pt x="40" y="72"/>
                      <a:pt x="42" y="66"/>
                    </a:cubicBezTo>
                    <a:cubicBezTo>
                      <a:pt x="48" y="48"/>
                      <a:pt x="59" y="65"/>
                      <a:pt x="63" y="74"/>
                    </a:cubicBezTo>
                    <a:cubicBezTo>
                      <a:pt x="63" y="75"/>
                      <a:pt x="63" y="76"/>
                      <a:pt x="64" y="77"/>
                    </a:cubicBezTo>
                    <a:cubicBezTo>
                      <a:pt x="67" y="78"/>
                      <a:pt x="70" y="77"/>
                      <a:pt x="73" y="76"/>
                    </a:cubicBezTo>
                    <a:cubicBezTo>
                      <a:pt x="70" y="66"/>
                      <a:pt x="68" y="52"/>
                      <a:pt x="78" y="48"/>
                    </a:cubicBezTo>
                    <a:cubicBezTo>
                      <a:pt x="84" y="46"/>
                      <a:pt x="89" y="54"/>
                      <a:pt x="89" y="59"/>
                    </a:cubicBezTo>
                    <a:cubicBezTo>
                      <a:pt x="89" y="66"/>
                      <a:pt x="85" y="73"/>
                      <a:pt x="80" y="77"/>
                    </a:cubicBezTo>
                    <a:cubicBezTo>
                      <a:pt x="80" y="78"/>
                      <a:pt x="81" y="79"/>
                      <a:pt x="82" y="80"/>
                    </a:cubicBezTo>
                    <a:cubicBezTo>
                      <a:pt x="84" y="84"/>
                      <a:pt x="87" y="87"/>
                      <a:pt x="91" y="89"/>
                    </a:cubicBezTo>
                    <a:cubicBezTo>
                      <a:pt x="92" y="87"/>
                      <a:pt x="93" y="85"/>
                      <a:pt x="94" y="83"/>
                    </a:cubicBezTo>
                    <a:cubicBezTo>
                      <a:pt x="97" y="79"/>
                      <a:pt x="103" y="72"/>
                      <a:pt x="109" y="73"/>
                    </a:cubicBezTo>
                    <a:cubicBezTo>
                      <a:pt x="114" y="74"/>
                      <a:pt x="119" y="80"/>
                      <a:pt x="117" y="85"/>
                    </a:cubicBezTo>
                    <a:cubicBezTo>
                      <a:pt x="114" y="97"/>
                      <a:pt x="103" y="99"/>
                      <a:pt x="93" y="96"/>
                    </a:cubicBezTo>
                    <a:cubicBezTo>
                      <a:pt x="92" y="98"/>
                      <a:pt x="91" y="100"/>
                      <a:pt x="91" y="101"/>
                    </a:cubicBezTo>
                    <a:cubicBezTo>
                      <a:pt x="90" y="113"/>
                      <a:pt x="91" y="125"/>
                      <a:pt x="95" y="136"/>
                    </a:cubicBezTo>
                    <a:cubicBezTo>
                      <a:pt x="95" y="136"/>
                      <a:pt x="95" y="137"/>
                      <a:pt x="95" y="138"/>
                    </a:cubicBezTo>
                    <a:cubicBezTo>
                      <a:pt x="112" y="138"/>
                      <a:pt x="112" y="138"/>
                      <a:pt x="112" y="138"/>
                    </a:cubicBezTo>
                    <a:cubicBezTo>
                      <a:pt x="112" y="138"/>
                      <a:pt x="116" y="139"/>
                      <a:pt x="117" y="128"/>
                    </a:cubicBezTo>
                    <a:cubicBezTo>
                      <a:pt x="118" y="118"/>
                      <a:pt x="125" y="103"/>
                      <a:pt x="128" y="99"/>
                    </a:cubicBezTo>
                    <a:cubicBezTo>
                      <a:pt x="130" y="94"/>
                      <a:pt x="160" y="54"/>
                      <a:pt x="121" y="1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9" name="íṩľíḍè-Freeform: Shape 127">
                <a:extLst>
                  <a:ext uri="{FF2B5EF4-FFF2-40B4-BE49-F238E27FC236}">
                    <a16:creationId xmlns:a16="http://schemas.microsoft.com/office/drawing/2014/main" id="{03DD236F-990E-4B87-A012-60533EDBFE4A}"/>
                  </a:ext>
                </a:extLst>
              </p:cNvPr>
              <p:cNvSpPr/>
              <p:nvPr/>
            </p:nvSpPr>
            <p:spPr bwMode="auto">
              <a:xfrm>
                <a:off x="5251451" y="5988050"/>
                <a:ext cx="263525" cy="46037"/>
              </a:xfrm>
              <a:custGeom>
                <a:gdLst>
                  <a:gd fmla="*/ 64 w 70" name="T0"/>
                  <a:gd fmla="*/ 0 h 12" name="T1"/>
                  <a:gd fmla="*/ 6 w 70" name="T2"/>
                  <a:gd fmla="*/ 0 h 12" name="T3"/>
                  <a:gd fmla="*/ 0 w 70" name="T4"/>
                  <a:gd fmla="*/ 6 h 12" name="T5"/>
                  <a:gd fmla="*/ 6 w 70" name="T6"/>
                  <a:gd fmla="*/ 12 h 12" name="T7"/>
                  <a:gd fmla="*/ 64 w 70" name="T8"/>
                  <a:gd fmla="*/ 12 h 12" name="T9"/>
                  <a:gd fmla="*/ 70 w 70" name="T10"/>
                  <a:gd fmla="*/ 6 h 12" name="T11"/>
                  <a:gd fmla="*/ 64 w 70" name="T12"/>
                  <a:gd fmla="*/ 0 h 12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2" w="70">
                    <a:moveTo>
                      <a:pt x="64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3" y="0"/>
                      <a:pt x="0" y="3"/>
                      <a:pt x="0" y="6"/>
                    </a:cubicBezTo>
                    <a:cubicBezTo>
                      <a:pt x="0" y="10"/>
                      <a:pt x="3" y="12"/>
                      <a:pt x="6" y="12"/>
                    </a:cubicBezTo>
                    <a:cubicBezTo>
                      <a:pt x="64" y="12"/>
                      <a:pt x="64" y="12"/>
                      <a:pt x="64" y="12"/>
                    </a:cubicBezTo>
                    <a:cubicBezTo>
                      <a:pt x="67" y="12"/>
                      <a:pt x="70" y="10"/>
                      <a:pt x="70" y="6"/>
                    </a:cubicBezTo>
                    <a:cubicBezTo>
                      <a:pt x="70" y="3"/>
                      <a:pt x="67" y="0"/>
                      <a:pt x="6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0" name="íṩľíḍè-Freeform: Shape 128">
                <a:extLst>
                  <a:ext uri="{FF2B5EF4-FFF2-40B4-BE49-F238E27FC236}">
                    <a16:creationId xmlns:a16="http://schemas.microsoft.com/office/drawing/2014/main" id="{7354770C-45DC-4620-B921-1DA5F6E1EEDB}"/>
                  </a:ext>
                </a:extLst>
              </p:cNvPr>
              <p:cNvSpPr/>
              <p:nvPr/>
            </p:nvSpPr>
            <p:spPr bwMode="auto">
              <a:xfrm>
                <a:off x="5259388" y="6045200"/>
                <a:ext cx="247650" cy="41275"/>
              </a:xfrm>
              <a:custGeom>
                <a:gdLst>
                  <a:gd fmla="*/ 61 w 66" name="T0"/>
                  <a:gd fmla="*/ 0 h 11" name="T1"/>
                  <a:gd fmla="*/ 6 w 66" name="T2"/>
                  <a:gd fmla="*/ 0 h 11" name="T3"/>
                  <a:gd fmla="*/ 0 w 66" name="T4"/>
                  <a:gd fmla="*/ 6 h 11" name="T5"/>
                  <a:gd fmla="*/ 6 w 66" name="T6"/>
                  <a:gd fmla="*/ 11 h 11" name="T7"/>
                  <a:gd fmla="*/ 61 w 66" name="T8"/>
                  <a:gd fmla="*/ 11 h 11" name="T9"/>
                  <a:gd fmla="*/ 66 w 66" name="T10"/>
                  <a:gd fmla="*/ 6 h 11" name="T11"/>
                  <a:gd fmla="*/ 61 w 66" name="T12"/>
                  <a:gd fmla="*/ 0 h 11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1" w="66">
                    <a:moveTo>
                      <a:pt x="61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1"/>
                      <a:pt x="6" y="11"/>
                    </a:cubicBezTo>
                    <a:cubicBezTo>
                      <a:pt x="61" y="11"/>
                      <a:pt x="61" y="11"/>
                      <a:pt x="61" y="11"/>
                    </a:cubicBezTo>
                    <a:cubicBezTo>
                      <a:pt x="64" y="11"/>
                      <a:pt x="66" y="9"/>
                      <a:pt x="66" y="6"/>
                    </a:cubicBezTo>
                    <a:cubicBezTo>
                      <a:pt x="66" y="3"/>
                      <a:pt x="64" y="0"/>
                      <a:pt x="6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1" name="ïṧḷïḓê-Freeform: Shape 129">
                <a:extLst>
                  <a:ext uri="{FF2B5EF4-FFF2-40B4-BE49-F238E27FC236}">
                    <a16:creationId xmlns:a16="http://schemas.microsoft.com/office/drawing/2014/main" id="{98C7397F-4D9D-44AA-9AB7-6A24C6344676}"/>
                  </a:ext>
                </a:extLst>
              </p:cNvPr>
              <p:cNvSpPr/>
              <p:nvPr/>
            </p:nvSpPr>
            <p:spPr bwMode="auto">
              <a:xfrm>
                <a:off x="5314951" y="6097588"/>
                <a:ext cx="136525" cy="33337"/>
              </a:xfrm>
              <a:custGeom>
                <a:gdLst>
                  <a:gd fmla="*/ 32 w 36" name="T0"/>
                  <a:gd fmla="*/ 0 h 9" name="T1"/>
                  <a:gd fmla="*/ 4 w 36" name="T2"/>
                  <a:gd fmla="*/ 0 h 9" name="T3"/>
                  <a:gd fmla="*/ 0 w 36" name="T4"/>
                  <a:gd fmla="*/ 4 h 9" name="T5"/>
                  <a:gd fmla="*/ 4 w 36" name="T6"/>
                  <a:gd fmla="*/ 9 h 9" name="T7"/>
                  <a:gd fmla="*/ 32 w 36" name="T8"/>
                  <a:gd fmla="*/ 9 h 9" name="T9"/>
                  <a:gd fmla="*/ 36 w 36" name="T10"/>
                  <a:gd fmla="*/ 4 h 9" name="T11"/>
                  <a:gd fmla="*/ 32 w 36" name="T12"/>
                  <a:gd fmla="*/ 0 h 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9" w="36">
                    <a:moveTo>
                      <a:pt x="32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7"/>
                      <a:pt x="2" y="9"/>
                      <a:pt x="4" y="9"/>
                    </a:cubicBezTo>
                    <a:cubicBezTo>
                      <a:pt x="32" y="9"/>
                      <a:pt x="32" y="9"/>
                      <a:pt x="32" y="9"/>
                    </a:cubicBezTo>
                    <a:cubicBezTo>
                      <a:pt x="34" y="9"/>
                      <a:pt x="36" y="7"/>
                      <a:pt x="36" y="4"/>
                    </a:cubicBezTo>
                    <a:cubicBezTo>
                      <a:pt x="36" y="2"/>
                      <a:pt x="34" y="0"/>
                      <a:pt x="3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50" name="ïṧḷïḓê-Freeform: Shape 130">
              <a:extLst>
                <a:ext uri="{FF2B5EF4-FFF2-40B4-BE49-F238E27FC236}">
                  <a16:creationId xmlns:a16="http://schemas.microsoft.com/office/drawing/2014/main" id="{3E14C6E3-2F62-4067-BFBF-67BD6CCD9F28}"/>
                </a:ext>
              </a:extLst>
            </p:cNvPr>
            <p:cNvSpPr/>
            <p:nvPr/>
          </p:nvSpPr>
          <p:spPr bwMode="auto">
            <a:xfrm>
              <a:off x="5330455" y="2552479"/>
              <a:ext cx="271169" cy="353242"/>
            </a:xfrm>
            <a:custGeom>
              <a:gdLst>
                <a:gd fmla="*/ 253 w 258" name="T0"/>
                <a:gd fmla="*/ 303 h 336" name="T1"/>
                <a:gd fmla="*/ 142 w 258" name="T2"/>
                <a:gd fmla="*/ 254 h 336" name="T3"/>
                <a:gd fmla="*/ 232 w 258" name="T4"/>
                <a:gd fmla="*/ 43 h 336" name="T5"/>
                <a:gd fmla="*/ 97 w 258" name="T6"/>
                <a:gd fmla="*/ 235 h 336" name="T7"/>
                <a:gd fmla="*/ 0 w 258" name="T8"/>
                <a:gd fmla="*/ 190 h 336" name="T9"/>
                <a:gd fmla="*/ 258 w 258" name="T10"/>
                <a:gd fmla="*/ 0 h 336" name="T11"/>
                <a:gd fmla="*/ 253 w 258" name="T12"/>
                <a:gd fmla="*/ 303 h 336" name="T13"/>
                <a:gd fmla="*/ 109 w 258" name="T14"/>
                <a:gd fmla="*/ 336 h 336" name="T15"/>
                <a:gd fmla="*/ 92 w 258" name="T16"/>
                <a:gd fmla="*/ 263 h 336" name="T17"/>
                <a:gd fmla="*/ 154 w 258" name="T18"/>
                <a:gd fmla="*/ 287 h 336" name="T19"/>
                <a:gd fmla="*/ 109 w 258" name="T20"/>
                <a:gd fmla="*/ 336 h 33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36" w="258">
                  <a:moveTo>
                    <a:pt x="253" y="303"/>
                  </a:moveTo>
                  <a:lnTo>
                    <a:pt x="142" y="254"/>
                  </a:lnTo>
                  <a:lnTo>
                    <a:pt x="232" y="43"/>
                  </a:lnTo>
                  <a:lnTo>
                    <a:pt x="97" y="235"/>
                  </a:lnTo>
                  <a:lnTo>
                    <a:pt x="0" y="190"/>
                  </a:lnTo>
                  <a:lnTo>
                    <a:pt x="258" y="0"/>
                  </a:lnTo>
                  <a:lnTo>
                    <a:pt x="253" y="303"/>
                  </a:lnTo>
                  <a:close/>
                  <a:moveTo>
                    <a:pt x="109" y="336"/>
                  </a:moveTo>
                  <a:lnTo>
                    <a:pt x="92" y="263"/>
                  </a:lnTo>
                  <a:lnTo>
                    <a:pt x="154" y="287"/>
                  </a:lnTo>
                  <a:lnTo>
                    <a:pt x="109" y="33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51" name="Group 131">
              <a:extLst>
                <a:ext uri="{FF2B5EF4-FFF2-40B4-BE49-F238E27FC236}">
                  <a16:creationId xmlns:a16="http://schemas.microsoft.com/office/drawing/2014/main" id="{5755C7AC-2D4B-4918-B5B6-AFB97764944A}"/>
                </a:ext>
              </a:extLst>
            </p:cNvPr>
            <p:cNvGrpSpPr/>
            <p:nvPr/>
          </p:nvGrpSpPr>
          <p:grpSpPr>
            <a:xfrm>
              <a:off x="6763011" y="2315933"/>
              <a:ext cx="361558" cy="369011"/>
              <a:chOff x="7426326" y="839788"/>
              <a:chExt cx="546100" cy="557212"/>
            </a:xfrm>
            <a:solidFill>
              <a:schemeClr val="accent2"/>
            </a:solidFill>
          </p:grpSpPr>
          <p:sp>
            <p:nvSpPr>
              <p:cNvPr id="92" name="ïṧḷïḓê-Freeform: Shape 132">
                <a:extLst>
                  <a:ext uri="{FF2B5EF4-FFF2-40B4-BE49-F238E27FC236}">
                    <a16:creationId xmlns:a16="http://schemas.microsoft.com/office/drawing/2014/main" id="{E83F7892-18A5-4ADA-AB2C-8746F3412BD4}"/>
                  </a:ext>
                </a:extLst>
              </p:cNvPr>
              <p:cNvSpPr/>
              <p:nvPr/>
            </p:nvSpPr>
            <p:spPr bwMode="auto">
              <a:xfrm>
                <a:off x="7426326" y="1017588"/>
                <a:ext cx="381000" cy="379412"/>
              </a:xfrm>
              <a:custGeom>
                <a:gdLst>
                  <a:gd fmla="*/ 15 w 101" name="T0"/>
                  <a:gd fmla="*/ 76 h 101" name="T1"/>
                  <a:gd fmla="*/ 9 w 101" name="T2"/>
                  <a:gd fmla="*/ 81 h 101" name="T3"/>
                  <a:gd fmla="*/ 21 w 101" name="T4"/>
                  <a:gd fmla="*/ 92 h 101" name="T5"/>
                  <a:gd fmla="*/ 26 w 101" name="T6"/>
                  <a:gd fmla="*/ 87 h 101" name="T7"/>
                  <a:gd fmla="*/ 43 w 101" name="T8"/>
                  <a:gd fmla="*/ 93 h 101" name="T9"/>
                  <a:gd fmla="*/ 43 w 101" name="T10"/>
                  <a:gd fmla="*/ 101 h 101" name="T11"/>
                  <a:gd fmla="*/ 59 w 101" name="T12"/>
                  <a:gd fmla="*/ 101 h 101" name="T13"/>
                  <a:gd fmla="*/ 59 w 101" name="T14"/>
                  <a:gd fmla="*/ 93 h 101" name="T15"/>
                  <a:gd fmla="*/ 75 w 101" name="T16"/>
                  <a:gd fmla="*/ 86 h 101" name="T17"/>
                  <a:gd fmla="*/ 81 w 101" name="T18"/>
                  <a:gd fmla="*/ 91 h 101" name="T19"/>
                  <a:gd fmla="*/ 92 w 101" name="T20"/>
                  <a:gd fmla="*/ 80 h 101" name="T21"/>
                  <a:gd fmla="*/ 87 w 101" name="T22"/>
                  <a:gd fmla="*/ 75 h 101" name="T23"/>
                  <a:gd fmla="*/ 93 w 101" name="T24"/>
                  <a:gd fmla="*/ 58 h 101" name="T25"/>
                  <a:gd fmla="*/ 101 w 101" name="T26"/>
                  <a:gd fmla="*/ 58 h 101" name="T27"/>
                  <a:gd fmla="*/ 101 w 101" name="T28"/>
                  <a:gd fmla="*/ 42 h 101" name="T29"/>
                  <a:gd fmla="*/ 93 w 101" name="T30"/>
                  <a:gd fmla="*/ 42 h 101" name="T31"/>
                  <a:gd fmla="*/ 86 w 101" name="T32"/>
                  <a:gd fmla="*/ 25 h 101" name="T33"/>
                  <a:gd fmla="*/ 91 w 101" name="T34"/>
                  <a:gd fmla="*/ 20 h 101" name="T35"/>
                  <a:gd fmla="*/ 80 w 101" name="T36"/>
                  <a:gd fmla="*/ 9 h 101" name="T37"/>
                  <a:gd fmla="*/ 74 w 101" name="T38"/>
                  <a:gd fmla="*/ 14 h 101" name="T39"/>
                  <a:gd fmla="*/ 58 w 101" name="T40"/>
                  <a:gd fmla="*/ 7 h 101" name="T41"/>
                  <a:gd fmla="*/ 57 w 101" name="T42"/>
                  <a:gd fmla="*/ 0 h 101" name="T43"/>
                  <a:gd fmla="*/ 41 w 101" name="T44"/>
                  <a:gd fmla="*/ 0 h 101" name="T45"/>
                  <a:gd fmla="*/ 42 w 101" name="T46"/>
                  <a:gd fmla="*/ 8 h 101" name="T47"/>
                  <a:gd fmla="*/ 25 w 101" name="T48"/>
                  <a:gd fmla="*/ 15 h 101" name="T49"/>
                  <a:gd fmla="*/ 20 w 101" name="T50"/>
                  <a:gd fmla="*/ 10 h 101" name="T51"/>
                  <a:gd fmla="*/ 8 w 101" name="T52"/>
                  <a:gd fmla="*/ 21 h 101" name="T53"/>
                  <a:gd fmla="*/ 14 w 101" name="T54"/>
                  <a:gd fmla="*/ 26 h 101" name="T55"/>
                  <a:gd fmla="*/ 7 w 101" name="T56"/>
                  <a:gd fmla="*/ 43 h 101" name="T57"/>
                  <a:gd fmla="*/ 0 w 101" name="T58"/>
                  <a:gd fmla="*/ 43 h 101" name="T59"/>
                  <a:gd fmla="*/ 0 w 101" name="T60"/>
                  <a:gd fmla="*/ 59 h 101" name="T61"/>
                  <a:gd fmla="*/ 7 w 101" name="T62"/>
                  <a:gd fmla="*/ 59 h 101" name="T63"/>
                  <a:gd fmla="*/ 15 w 101" name="T64"/>
                  <a:gd fmla="*/ 76 h 101" name="T65"/>
                  <a:gd fmla="*/ 50 w 101" name="T66"/>
                  <a:gd fmla="*/ 18 h 101" name="T67"/>
                  <a:gd fmla="*/ 82 w 101" name="T68"/>
                  <a:gd fmla="*/ 50 h 101" name="T69"/>
                  <a:gd fmla="*/ 51 w 101" name="T70"/>
                  <a:gd fmla="*/ 83 h 101" name="T71"/>
                  <a:gd fmla="*/ 18 w 101" name="T72"/>
                  <a:gd fmla="*/ 51 h 101" name="T73"/>
                  <a:gd fmla="*/ 50 w 101" name="T74"/>
                  <a:gd fmla="*/ 18 h 101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100" w="100">
                    <a:moveTo>
                      <a:pt x="15" y="76"/>
                    </a:moveTo>
                    <a:cubicBezTo>
                      <a:pt x="9" y="81"/>
                      <a:pt x="9" y="81"/>
                      <a:pt x="9" y="81"/>
                    </a:cubicBezTo>
                    <a:cubicBezTo>
                      <a:pt x="21" y="92"/>
                      <a:pt x="21" y="92"/>
                      <a:pt x="21" y="92"/>
                    </a:cubicBezTo>
                    <a:cubicBezTo>
                      <a:pt x="26" y="87"/>
                      <a:pt x="26" y="87"/>
                      <a:pt x="26" y="87"/>
                    </a:cubicBezTo>
                    <a:cubicBezTo>
                      <a:pt x="31" y="90"/>
                      <a:pt x="37" y="92"/>
                      <a:pt x="43" y="93"/>
                    </a:cubicBezTo>
                    <a:cubicBezTo>
                      <a:pt x="43" y="101"/>
                      <a:pt x="43" y="101"/>
                      <a:pt x="43" y="101"/>
                    </a:cubicBezTo>
                    <a:cubicBezTo>
                      <a:pt x="59" y="101"/>
                      <a:pt x="59" y="101"/>
                      <a:pt x="59" y="101"/>
                    </a:cubicBezTo>
                    <a:cubicBezTo>
                      <a:pt x="59" y="93"/>
                      <a:pt x="59" y="93"/>
                      <a:pt x="59" y="93"/>
                    </a:cubicBezTo>
                    <a:cubicBezTo>
                      <a:pt x="65" y="92"/>
                      <a:pt x="71" y="90"/>
                      <a:pt x="75" y="86"/>
                    </a:cubicBezTo>
                    <a:cubicBezTo>
                      <a:pt x="81" y="91"/>
                      <a:pt x="81" y="91"/>
                      <a:pt x="81" y="91"/>
                    </a:cubicBezTo>
                    <a:cubicBezTo>
                      <a:pt x="92" y="80"/>
                      <a:pt x="92" y="80"/>
                      <a:pt x="92" y="80"/>
                    </a:cubicBezTo>
                    <a:cubicBezTo>
                      <a:pt x="87" y="75"/>
                      <a:pt x="87" y="75"/>
                      <a:pt x="87" y="75"/>
                    </a:cubicBezTo>
                    <a:cubicBezTo>
                      <a:pt x="90" y="70"/>
                      <a:pt x="92" y="64"/>
                      <a:pt x="93" y="58"/>
                    </a:cubicBezTo>
                    <a:cubicBezTo>
                      <a:pt x="101" y="58"/>
                      <a:pt x="101" y="58"/>
                      <a:pt x="101" y="58"/>
                    </a:cubicBezTo>
                    <a:cubicBezTo>
                      <a:pt x="101" y="42"/>
                      <a:pt x="101" y="42"/>
                      <a:pt x="101" y="42"/>
                    </a:cubicBezTo>
                    <a:cubicBezTo>
                      <a:pt x="93" y="42"/>
                      <a:pt x="93" y="42"/>
                      <a:pt x="93" y="42"/>
                    </a:cubicBezTo>
                    <a:cubicBezTo>
                      <a:pt x="92" y="36"/>
                      <a:pt x="89" y="30"/>
                      <a:pt x="86" y="25"/>
                    </a:cubicBezTo>
                    <a:cubicBezTo>
                      <a:pt x="91" y="20"/>
                      <a:pt x="91" y="20"/>
                      <a:pt x="91" y="20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74" y="14"/>
                      <a:pt x="74" y="14"/>
                      <a:pt x="74" y="14"/>
                    </a:cubicBezTo>
                    <a:cubicBezTo>
                      <a:pt x="69" y="11"/>
                      <a:pt x="64" y="8"/>
                      <a:pt x="58" y="7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42" y="8"/>
                      <a:pt x="42" y="8"/>
                      <a:pt x="42" y="8"/>
                    </a:cubicBezTo>
                    <a:cubicBezTo>
                      <a:pt x="35" y="9"/>
                      <a:pt x="30" y="11"/>
                      <a:pt x="25" y="15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8" y="21"/>
                      <a:pt x="8" y="21"/>
                      <a:pt x="8" y="21"/>
                    </a:cubicBezTo>
                    <a:cubicBezTo>
                      <a:pt x="14" y="26"/>
                      <a:pt x="14" y="26"/>
                      <a:pt x="14" y="26"/>
                    </a:cubicBezTo>
                    <a:cubicBezTo>
                      <a:pt x="10" y="31"/>
                      <a:pt x="8" y="37"/>
                      <a:pt x="7" y="43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7" y="59"/>
                      <a:pt x="7" y="59"/>
                      <a:pt x="7" y="59"/>
                    </a:cubicBezTo>
                    <a:cubicBezTo>
                      <a:pt x="9" y="65"/>
                      <a:pt x="11" y="71"/>
                      <a:pt x="15" y="76"/>
                    </a:cubicBezTo>
                    <a:moveTo>
                      <a:pt x="50" y="18"/>
                    </a:moveTo>
                    <a:cubicBezTo>
                      <a:pt x="68" y="18"/>
                      <a:pt x="82" y="32"/>
                      <a:pt x="82" y="50"/>
                    </a:cubicBezTo>
                    <a:cubicBezTo>
                      <a:pt x="83" y="68"/>
                      <a:pt x="68" y="82"/>
                      <a:pt x="51" y="83"/>
                    </a:cubicBezTo>
                    <a:cubicBezTo>
                      <a:pt x="33" y="83"/>
                      <a:pt x="18" y="69"/>
                      <a:pt x="18" y="51"/>
                    </a:cubicBezTo>
                    <a:cubicBezTo>
                      <a:pt x="18" y="33"/>
                      <a:pt x="32" y="18"/>
                      <a:pt x="50" y="18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3" name="ïṧḷïḓê-Freeform: Shape 133">
                <a:extLst>
                  <a:ext uri="{FF2B5EF4-FFF2-40B4-BE49-F238E27FC236}">
                    <a16:creationId xmlns:a16="http://schemas.microsoft.com/office/drawing/2014/main" id="{DE246A34-456A-4C68-9C42-E7809A5C2027}"/>
                  </a:ext>
                </a:extLst>
              </p:cNvPr>
              <p:cNvSpPr/>
              <p:nvPr/>
            </p:nvSpPr>
            <p:spPr bwMode="auto">
              <a:xfrm>
                <a:off x="7712076" y="839788"/>
                <a:ext cx="260350" cy="260350"/>
              </a:xfrm>
              <a:custGeom>
                <a:gdLst>
                  <a:gd fmla="*/ 64 w 69" name="T0"/>
                  <a:gd fmla="*/ 29 h 69" name="T1"/>
                  <a:gd fmla="*/ 69 w 69" name="T2"/>
                  <a:gd fmla="*/ 26 h 69" name="T3"/>
                  <a:gd fmla="*/ 63 w 69" name="T4"/>
                  <a:gd fmla="*/ 15 h 69" name="T5"/>
                  <a:gd fmla="*/ 59 w 69" name="T6"/>
                  <a:gd fmla="*/ 17 h 69" name="T7"/>
                  <a:gd fmla="*/ 51 w 69" name="T8"/>
                  <a:gd fmla="*/ 10 h 69" name="T9"/>
                  <a:gd fmla="*/ 53 w 69" name="T10"/>
                  <a:gd fmla="*/ 5 h 69" name="T11"/>
                  <a:gd fmla="*/ 41 w 69" name="T12"/>
                  <a:gd fmla="*/ 0 h 69" name="T13"/>
                  <a:gd fmla="*/ 39 w 69" name="T14"/>
                  <a:gd fmla="*/ 5 h 69" name="T15"/>
                  <a:gd fmla="*/ 29 w 69" name="T16"/>
                  <a:gd fmla="*/ 5 h 69" name="T17"/>
                  <a:gd fmla="*/ 27 w 69" name="T18"/>
                  <a:gd fmla="*/ 1 h 69" name="T19"/>
                  <a:gd fmla="*/ 15 w 69" name="T20"/>
                  <a:gd fmla="*/ 6 h 69" name="T21"/>
                  <a:gd fmla="*/ 17 w 69" name="T22"/>
                  <a:gd fmla="*/ 10 h 69" name="T23"/>
                  <a:gd fmla="*/ 10 w 69" name="T24"/>
                  <a:gd fmla="*/ 18 h 69" name="T25"/>
                  <a:gd fmla="*/ 5 w 69" name="T26"/>
                  <a:gd fmla="*/ 16 h 69" name="T27"/>
                  <a:gd fmla="*/ 0 w 69" name="T28"/>
                  <a:gd fmla="*/ 28 h 69" name="T29"/>
                  <a:gd fmla="*/ 5 w 69" name="T30"/>
                  <a:gd fmla="*/ 30 h 69" name="T31"/>
                  <a:gd fmla="*/ 5 w 69" name="T32"/>
                  <a:gd fmla="*/ 40 h 69" name="T33"/>
                  <a:gd fmla="*/ 1 w 69" name="T34"/>
                  <a:gd fmla="*/ 43 h 69" name="T35"/>
                  <a:gd fmla="*/ 6 w 69" name="T36"/>
                  <a:gd fmla="*/ 54 h 69" name="T37"/>
                  <a:gd fmla="*/ 11 w 69" name="T38"/>
                  <a:gd fmla="*/ 52 h 69" name="T39"/>
                  <a:gd fmla="*/ 18 w 69" name="T40"/>
                  <a:gd fmla="*/ 59 h 69" name="T41"/>
                  <a:gd fmla="*/ 16 w 69" name="T42"/>
                  <a:gd fmla="*/ 64 h 69" name="T43"/>
                  <a:gd fmla="*/ 28 w 69" name="T44"/>
                  <a:gd fmla="*/ 69 h 69" name="T45"/>
                  <a:gd fmla="*/ 30 w 69" name="T46"/>
                  <a:gd fmla="*/ 64 h 69" name="T47"/>
                  <a:gd fmla="*/ 41 w 69" name="T48"/>
                  <a:gd fmla="*/ 64 h 69" name="T49"/>
                  <a:gd fmla="*/ 43 w 69" name="T50"/>
                  <a:gd fmla="*/ 68 h 69" name="T51"/>
                  <a:gd fmla="*/ 54 w 69" name="T52"/>
                  <a:gd fmla="*/ 63 h 69" name="T53"/>
                  <a:gd fmla="*/ 52 w 69" name="T54"/>
                  <a:gd fmla="*/ 58 h 69" name="T55"/>
                  <a:gd fmla="*/ 59 w 69" name="T56"/>
                  <a:gd fmla="*/ 51 h 69" name="T57"/>
                  <a:gd fmla="*/ 64 w 69" name="T58"/>
                  <a:gd fmla="*/ 53 h 69" name="T59"/>
                  <a:gd fmla="*/ 69 w 69" name="T60"/>
                  <a:gd fmla="*/ 41 h 69" name="T61"/>
                  <a:gd fmla="*/ 64 w 69" name="T62"/>
                  <a:gd fmla="*/ 39 h 69" name="T63"/>
                  <a:gd fmla="*/ 64 w 69" name="T64"/>
                  <a:gd fmla="*/ 29 h 69" name="T65"/>
                  <a:gd fmla="*/ 43 w 69" name="T66"/>
                  <a:gd fmla="*/ 53 h 69" name="T67"/>
                  <a:gd fmla="*/ 35 w 69" name="T68"/>
                  <a:gd fmla="*/ 54 h 69" name="T69"/>
                  <a:gd fmla="*/ 16 w 69" name="T70"/>
                  <a:gd fmla="*/ 43 h 69" name="T71"/>
                  <a:gd fmla="*/ 26 w 69" name="T72"/>
                  <a:gd fmla="*/ 16 h 69" name="T73"/>
                  <a:gd fmla="*/ 34 w 69" name="T74"/>
                  <a:gd fmla="*/ 14 h 69" name="T75"/>
                  <a:gd fmla="*/ 53 w 69" name="T76"/>
                  <a:gd fmla="*/ 26 h 69" name="T77"/>
                  <a:gd fmla="*/ 43 w 69" name="T78"/>
                  <a:gd fmla="*/ 53 h 69" name="T7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b="b" l="0" r="r" t="0"/>
                <a:pathLst>
                  <a:path h="69" w="69">
                    <a:moveTo>
                      <a:pt x="64" y="29"/>
                    </a:moveTo>
                    <a:cubicBezTo>
                      <a:pt x="69" y="26"/>
                      <a:pt x="69" y="26"/>
                      <a:pt x="69" y="26"/>
                    </a:cubicBezTo>
                    <a:cubicBezTo>
                      <a:pt x="63" y="15"/>
                      <a:pt x="63" y="15"/>
                      <a:pt x="63" y="15"/>
                    </a:cubicBezTo>
                    <a:cubicBezTo>
                      <a:pt x="59" y="17"/>
                      <a:pt x="59" y="17"/>
                      <a:pt x="59" y="17"/>
                    </a:cubicBezTo>
                    <a:cubicBezTo>
                      <a:pt x="57" y="14"/>
                      <a:pt x="54" y="12"/>
                      <a:pt x="51" y="10"/>
                    </a:cubicBezTo>
                    <a:cubicBezTo>
                      <a:pt x="53" y="5"/>
                      <a:pt x="53" y="5"/>
                      <a:pt x="53" y="5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39" y="5"/>
                      <a:pt x="39" y="5"/>
                      <a:pt x="39" y="5"/>
                    </a:cubicBezTo>
                    <a:cubicBezTo>
                      <a:pt x="36" y="4"/>
                      <a:pt x="32" y="5"/>
                      <a:pt x="29" y="5"/>
                    </a:cubicBezTo>
                    <a:cubicBezTo>
                      <a:pt x="27" y="1"/>
                      <a:pt x="27" y="1"/>
                      <a:pt x="27" y="1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17" y="10"/>
                      <a:pt x="17" y="10"/>
                      <a:pt x="17" y="10"/>
                    </a:cubicBezTo>
                    <a:cubicBezTo>
                      <a:pt x="14" y="13"/>
                      <a:pt x="12" y="15"/>
                      <a:pt x="10" y="18"/>
                    </a:cubicBezTo>
                    <a:cubicBezTo>
                      <a:pt x="5" y="16"/>
                      <a:pt x="5" y="16"/>
                      <a:pt x="5" y="16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5" y="30"/>
                      <a:pt x="5" y="30"/>
                      <a:pt x="5" y="30"/>
                    </a:cubicBezTo>
                    <a:cubicBezTo>
                      <a:pt x="5" y="33"/>
                      <a:pt x="5" y="37"/>
                      <a:pt x="5" y="40"/>
                    </a:cubicBezTo>
                    <a:cubicBezTo>
                      <a:pt x="1" y="43"/>
                      <a:pt x="1" y="43"/>
                      <a:pt x="1" y="43"/>
                    </a:cubicBezTo>
                    <a:cubicBezTo>
                      <a:pt x="6" y="54"/>
                      <a:pt x="6" y="54"/>
                      <a:pt x="6" y="54"/>
                    </a:cubicBezTo>
                    <a:cubicBezTo>
                      <a:pt x="11" y="52"/>
                      <a:pt x="11" y="52"/>
                      <a:pt x="11" y="52"/>
                    </a:cubicBezTo>
                    <a:cubicBezTo>
                      <a:pt x="13" y="55"/>
                      <a:pt x="15" y="57"/>
                      <a:pt x="18" y="59"/>
                    </a:cubicBezTo>
                    <a:cubicBezTo>
                      <a:pt x="16" y="64"/>
                      <a:pt x="16" y="64"/>
                      <a:pt x="16" y="64"/>
                    </a:cubicBezTo>
                    <a:cubicBezTo>
                      <a:pt x="28" y="69"/>
                      <a:pt x="28" y="69"/>
                      <a:pt x="28" y="69"/>
                    </a:cubicBezTo>
                    <a:cubicBezTo>
                      <a:pt x="30" y="64"/>
                      <a:pt x="30" y="64"/>
                      <a:pt x="30" y="64"/>
                    </a:cubicBezTo>
                    <a:cubicBezTo>
                      <a:pt x="34" y="64"/>
                      <a:pt x="37" y="64"/>
                      <a:pt x="41" y="64"/>
                    </a:cubicBezTo>
                    <a:cubicBezTo>
                      <a:pt x="43" y="68"/>
                      <a:pt x="43" y="68"/>
                      <a:pt x="43" y="68"/>
                    </a:cubicBezTo>
                    <a:cubicBezTo>
                      <a:pt x="54" y="63"/>
                      <a:pt x="54" y="63"/>
                      <a:pt x="54" y="63"/>
                    </a:cubicBezTo>
                    <a:cubicBezTo>
                      <a:pt x="52" y="58"/>
                      <a:pt x="52" y="58"/>
                      <a:pt x="52" y="58"/>
                    </a:cubicBezTo>
                    <a:cubicBezTo>
                      <a:pt x="55" y="56"/>
                      <a:pt x="58" y="54"/>
                      <a:pt x="59" y="51"/>
                    </a:cubicBezTo>
                    <a:cubicBezTo>
                      <a:pt x="64" y="53"/>
                      <a:pt x="64" y="53"/>
                      <a:pt x="64" y="53"/>
                    </a:cubicBezTo>
                    <a:cubicBezTo>
                      <a:pt x="69" y="41"/>
                      <a:pt x="69" y="41"/>
                      <a:pt x="69" y="41"/>
                    </a:cubicBezTo>
                    <a:cubicBezTo>
                      <a:pt x="64" y="39"/>
                      <a:pt x="64" y="39"/>
                      <a:pt x="64" y="39"/>
                    </a:cubicBezTo>
                    <a:cubicBezTo>
                      <a:pt x="65" y="35"/>
                      <a:pt x="64" y="32"/>
                      <a:pt x="64" y="29"/>
                    </a:cubicBezTo>
                    <a:moveTo>
                      <a:pt x="43" y="53"/>
                    </a:moveTo>
                    <a:cubicBezTo>
                      <a:pt x="40" y="54"/>
                      <a:pt x="38" y="54"/>
                      <a:pt x="35" y="54"/>
                    </a:cubicBezTo>
                    <a:cubicBezTo>
                      <a:pt x="27" y="55"/>
                      <a:pt x="20" y="50"/>
                      <a:pt x="16" y="43"/>
                    </a:cubicBezTo>
                    <a:cubicBezTo>
                      <a:pt x="12" y="33"/>
                      <a:pt x="16" y="21"/>
                      <a:pt x="26" y="16"/>
                    </a:cubicBezTo>
                    <a:cubicBezTo>
                      <a:pt x="29" y="15"/>
                      <a:pt x="32" y="15"/>
                      <a:pt x="34" y="14"/>
                    </a:cubicBezTo>
                    <a:cubicBezTo>
                      <a:pt x="42" y="14"/>
                      <a:pt x="50" y="19"/>
                      <a:pt x="53" y="26"/>
                    </a:cubicBezTo>
                    <a:cubicBezTo>
                      <a:pt x="57" y="36"/>
                      <a:pt x="53" y="48"/>
                      <a:pt x="43" y="53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52" name="ïṧḷïḓê-Freeform: Shape 134">
              <a:extLst>
                <a:ext uri="{FF2B5EF4-FFF2-40B4-BE49-F238E27FC236}">
                  <a16:creationId xmlns:a16="http://schemas.microsoft.com/office/drawing/2014/main" id="{370F208F-26EE-44E2-8B72-1A2995C59136}"/>
                </a:ext>
              </a:extLst>
            </p:cNvPr>
            <p:cNvSpPr/>
            <p:nvPr/>
          </p:nvSpPr>
          <p:spPr bwMode="auto">
            <a:xfrm>
              <a:off x="6624286" y="5382618"/>
              <a:ext cx="273271" cy="322753"/>
            </a:xfrm>
            <a:custGeom>
              <a:gdLst>
                <a:gd fmla="*/ 71 w 110" name="T0"/>
                <a:gd fmla="*/ 112 h 130" name="T1"/>
                <a:gd fmla="*/ 102 w 110" name="T2"/>
                <a:gd fmla="*/ 55 h 130" name="T3"/>
                <a:gd fmla="*/ 91 w 110" name="T4"/>
                <a:gd fmla="*/ 13 h 130" name="T5"/>
                <a:gd fmla="*/ 80 w 110" name="T6"/>
                <a:gd fmla="*/ 7 h 130" name="T7"/>
                <a:gd fmla="*/ 41 w 110" name="T8"/>
                <a:gd fmla="*/ 22 h 130" name="T9"/>
                <a:gd fmla="*/ 7 w 110" name="T10"/>
                <a:gd fmla="*/ 87 h 130" name="T11"/>
                <a:gd fmla="*/ 17 w 110" name="T12"/>
                <a:gd fmla="*/ 123 h 130" name="T13"/>
                <a:gd fmla="*/ 18 w 110" name="T14"/>
                <a:gd fmla="*/ 123 h 130" name="T15"/>
                <a:gd fmla="*/ 54 w 110" name="T16"/>
                <a:gd fmla="*/ 113 h 130" name="T17"/>
                <a:gd fmla="*/ 78 w 110" name="T18"/>
                <a:gd fmla="*/ 68 h 130" name="T19"/>
                <a:gd fmla="*/ 70 w 110" name="T20"/>
                <a:gd fmla="*/ 42 h 130" name="T21"/>
                <a:gd fmla="*/ 69 w 110" name="T22"/>
                <a:gd fmla="*/ 41 h 130" name="T23"/>
                <a:gd fmla="*/ 44 w 110" name="T24"/>
                <a:gd fmla="*/ 50 h 130" name="T25"/>
                <a:gd fmla="*/ 24 w 110" name="T26"/>
                <a:gd fmla="*/ 87 h 130" name="T27"/>
                <a:gd fmla="*/ 33 w 110" name="T28"/>
                <a:gd fmla="*/ 92 h 130" name="T29"/>
                <a:gd fmla="*/ 53 w 110" name="T30"/>
                <a:gd fmla="*/ 54 h 130" name="T31"/>
                <a:gd fmla="*/ 64 w 110" name="T32"/>
                <a:gd fmla="*/ 50 h 130" name="T33"/>
                <a:gd fmla="*/ 66 w 110" name="T34"/>
                <a:gd fmla="*/ 51 h 130" name="T35"/>
                <a:gd fmla="*/ 69 w 110" name="T36"/>
                <a:gd fmla="*/ 63 h 130" name="T37"/>
                <a:gd fmla="*/ 45 w 110" name="T38"/>
                <a:gd fmla="*/ 107 h 130" name="T39"/>
                <a:gd fmla="*/ 23 w 110" name="T40"/>
                <a:gd fmla="*/ 114 h 130" name="T41"/>
                <a:gd fmla="*/ 14 w 110" name="T42"/>
                <a:gd fmla="*/ 103 h 130" name="T43"/>
                <a:gd fmla="*/ 18 w 110" name="T44"/>
                <a:gd fmla="*/ 87 h 130" name="T45"/>
                <a:gd fmla="*/ 50 w 110" name="T46"/>
                <a:gd fmla="*/ 27 h 130" name="T47"/>
                <a:gd fmla="*/ 75 w 110" name="T48"/>
                <a:gd fmla="*/ 16 h 130" name="T49"/>
                <a:gd fmla="*/ 87 w 110" name="T50"/>
                <a:gd fmla="*/ 22 h 130" name="T51"/>
                <a:gd fmla="*/ 93 w 110" name="T52"/>
                <a:gd fmla="*/ 50 h 130" name="T53"/>
                <a:gd fmla="*/ 62 w 110" name="T54"/>
                <a:gd fmla="*/ 108 h 130" name="T55"/>
                <a:gd fmla="*/ 71 w 110" name="T56"/>
                <a:gd fmla="*/ 112 h 130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130" w="110">
                  <a:moveTo>
                    <a:pt x="71" y="112"/>
                  </a:moveTo>
                  <a:cubicBezTo>
                    <a:pt x="102" y="55"/>
                    <a:pt x="102" y="55"/>
                    <a:pt x="102" y="55"/>
                  </a:cubicBezTo>
                  <a:cubicBezTo>
                    <a:pt x="110" y="38"/>
                    <a:pt x="106" y="21"/>
                    <a:pt x="91" y="13"/>
                  </a:cubicBezTo>
                  <a:cubicBezTo>
                    <a:pt x="80" y="7"/>
                    <a:pt x="80" y="7"/>
                    <a:pt x="80" y="7"/>
                  </a:cubicBezTo>
                  <a:cubicBezTo>
                    <a:pt x="66" y="0"/>
                    <a:pt x="50" y="6"/>
                    <a:pt x="41" y="22"/>
                  </a:cubicBezTo>
                  <a:cubicBezTo>
                    <a:pt x="7" y="87"/>
                    <a:pt x="7" y="87"/>
                    <a:pt x="7" y="87"/>
                  </a:cubicBezTo>
                  <a:cubicBezTo>
                    <a:pt x="0" y="100"/>
                    <a:pt x="5" y="116"/>
                    <a:pt x="17" y="123"/>
                  </a:cubicBezTo>
                  <a:cubicBezTo>
                    <a:pt x="18" y="123"/>
                    <a:pt x="18" y="123"/>
                    <a:pt x="18" y="123"/>
                  </a:cubicBezTo>
                  <a:cubicBezTo>
                    <a:pt x="31" y="130"/>
                    <a:pt x="47" y="125"/>
                    <a:pt x="54" y="113"/>
                  </a:cubicBezTo>
                  <a:cubicBezTo>
                    <a:pt x="78" y="68"/>
                    <a:pt x="78" y="68"/>
                    <a:pt x="78" y="68"/>
                  </a:cubicBezTo>
                  <a:cubicBezTo>
                    <a:pt x="83" y="58"/>
                    <a:pt x="79" y="47"/>
                    <a:pt x="70" y="42"/>
                  </a:cubicBezTo>
                  <a:cubicBezTo>
                    <a:pt x="69" y="41"/>
                    <a:pt x="69" y="41"/>
                    <a:pt x="69" y="41"/>
                  </a:cubicBezTo>
                  <a:cubicBezTo>
                    <a:pt x="60" y="36"/>
                    <a:pt x="49" y="40"/>
                    <a:pt x="44" y="50"/>
                  </a:cubicBezTo>
                  <a:cubicBezTo>
                    <a:pt x="24" y="87"/>
                    <a:pt x="24" y="87"/>
                    <a:pt x="24" y="87"/>
                  </a:cubicBezTo>
                  <a:cubicBezTo>
                    <a:pt x="33" y="92"/>
                    <a:pt x="33" y="92"/>
                    <a:pt x="33" y="92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5" y="50"/>
                    <a:pt x="59" y="47"/>
                    <a:pt x="64" y="50"/>
                  </a:cubicBezTo>
                  <a:cubicBezTo>
                    <a:pt x="66" y="51"/>
                    <a:pt x="66" y="51"/>
                    <a:pt x="66" y="51"/>
                  </a:cubicBezTo>
                  <a:cubicBezTo>
                    <a:pt x="70" y="53"/>
                    <a:pt x="71" y="58"/>
                    <a:pt x="69" y="63"/>
                  </a:cubicBezTo>
                  <a:cubicBezTo>
                    <a:pt x="45" y="107"/>
                    <a:pt x="45" y="107"/>
                    <a:pt x="45" y="107"/>
                  </a:cubicBezTo>
                  <a:cubicBezTo>
                    <a:pt x="41" y="115"/>
                    <a:pt x="31" y="119"/>
                    <a:pt x="23" y="114"/>
                  </a:cubicBezTo>
                  <a:cubicBezTo>
                    <a:pt x="18" y="112"/>
                    <a:pt x="15" y="108"/>
                    <a:pt x="14" y="103"/>
                  </a:cubicBezTo>
                  <a:cubicBezTo>
                    <a:pt x="13" y="99"/>
                    <a:pt x="14" y="94"/>
                    <a:pt x="18" y="87"/>
                  </a:cubicBezTo>
                  <a:cubicBezTo>
                    <a:pt x="50" y="27"/>
                    <a:pt x="50" y="27"/>
                    <a:pt x="50" y="27"/>
                  </a:cubicBezTo>
                  <a:cubicBezTo>
                    <a:pt x="57" y="13"/>
                    <a:pt x="68" y="12"/>
                    <a:pt x="75" y="16"/>
                  </a:cubicBezTo>
                  <a:cubicBezTo>
                    <a:pt x="87" y="22"/>
                    <a:pt x="87" y="22"/>
                    <a:pt x="87" y="22"/>
                  </a:cubicBezTo>
                  <a:cubicBezTo>
                    <a:pt x="98" y="28"/>
                    <a:pt x="98" y="40"/>
                    <a:pt x="93" y="50"/>
                  </a:cubicBezTo>
                  <a:cubicBezTo>
                    <a:pt x="62" y="108"/>
                    <a:pt x="62" y="108"/>
                    <a:pt x="62" y="108"/>
                  </a:cubicBezTo>
                  <a:lnTo>
                    <a:pt x="71" y="1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53" name="Group 135">
              <a:extLst>
                <a:ext uri="{FF2B5EF4-FFF2-40B4-BE49-F238E27FC236}">
                  <a16:creationId xmlns:a16="http://schemas.microsoft.com/office/drawing/2014/main" id="{DACDABD4-3F6C-48B0-906A-86A842798375}"/>
                </a:ext>
              </a:extLst>
            </p:cNvPr>
            <p:cNvGrpSpPr/>
            <p:nvPr/>
          </p:nvGrpSpPr>
          <p:grpSpPr>
            <a:xfrm>
              <a:off x="4407650" y="3302067"/>
              <a:ext cx="249098" cy="342729"/>
              <a:chOff x="3868738" y="2328863"/>
              <a:chExt cx="376238" cy="517525"/>
            </a:xfrm>
            <a:solidFill>
              <a:schemeClr val="accent1"/>
            </a:solidFill>
          </p:grpSpPr>
          <p:sp>
            <p:nvSpPr>
              <p:cNvPr id="90" name="ïṧḷïḓê-Freeform: Shape 136">
                <a:extLst>
                  <a:ext uri="{FF2B5EF4-FFF2-40B4-BE49-F238E27FC236}">
                    <a16:creationId xmlns:a16="http://schemas.microsoft.com/office/drawing/2014/main" id="{F6B803F2-80C8-49C9-8966-E13C3BB6753A}"/>
                  </a:ext>
                </a:extLst>
              </p:cNvPr>
              <p:cNvSpPr/>
              <p:nvPr/>
            </p:nvSpPr>
            <p:spPr bwMode="auto">
              <a:xfrm>
                <a:off x="3868738" y="2328863"/>
                <a:ext cx="180975" cy="517525"/>
              </a:xfrm>
              <a:custGeom>
                <a:gdLst>
                  <a:gd fmla="*/ 6 w 48" name="T0"/>
                  <a:gd fmla="*/ 16 h 138" name="T1"/>
                  <a:gd fmla="*/ 1 w 48" name="T2"/>
                  <a:gd fmla="*/ 34 h 138" name="T3"/>
                  <a:gd fmla="*/ 4 w 48" name="T4"/>
                  <a:gd fmla="*/ 48 h 138" name="T5"/>
                  <a:gd fmla="*/ 17 w 48" name="T6"/>
                  <a:gd fmla="*/ 63 h 138" name="T7"/>
                  <a:gd fmla="*/ 17 w 48" name="T8"/>
                  <a:gd fmla="*/ 138 h 138" name="T9"/>
                  <a:gd fmla="*/ 30 w 48" name="T10"/>
                  <a:gd fmla="*/ 138 h 138" name="T11"/>
                  <a:gd fmla="*/ 30 w 48" name="T12"/>
                  <a:gd fmla="*/ 63 h 138" name="T13"/>
                  <a:gd fmla="*/ 44 w 48" name="T14"/>
                  <a:gd fmla="*/ 48 h 138" name="T15"/>
                  <a:gd fmla="*/ 47 w 48" name="T16"/>
                  <a:gd fmla="*/ 34 h 138" name="T17"/>
                  <a:gd fmla="*/ 42 w 48" name="T18"/>
                  <a:gd fmla="*/ 16 h 138" name="T19"/>
                  <a:gd fmla="*/ 32 w 48" name="T20"/>
                  <a:gd fmla="*/ 0 h 138" name="T21"/>
                  <a:gd fmla="*/ 35 w 48" name="T22"/>
                  <a:gd fmla="*/ 33 h 138" name="T23"/>
                  <a:gd fmla="*/ 31 w 48" name="T24"/>
                  <a:gd fmla="*/ 33 h 138" name="T25"/>
                  <a:gd fmla="*/ 27 w 48" name="T26"/>
                  <a:gd fmla="*/ 0 h 138" name="T27"/>
                  <a:gd fmla="*/ 24 w 48" name="T28"/>
                  <a:gd fmla="*/ 0 h 138" name="T29"/>
                  <a:gd fmla="*/ 20 w 48" name="T30"/>
                  <a:gd fmla="*/ 0 h 138" name="T31"/>
                  <a:gd fmla="*/ 17 w 48" name="T32"/>
                  <a:gd fmla="*/ 33 h 138" name="T33"/>
                  <a:gd fmla="*/ 13 w 48" name="T34"/>
                  <a:gd fmla="*/ 33 h 138" name="T35"/>
                  <a:gd fmla="*/ 16 w 48" name="T36"/>
                  <a:gd fmla="*/ 0 h 138" name="T37"/>
                  <a:gd fmla="*/ 6 w 48" name="T38"/>
                  <a:gd fmla="*/ 16 h 138" name="T3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38" w="48">
                    <a:moveTo>
                      <a:pt x="6" y="16"/>
                    </a:moveTo>
                    <a:cubicBezTo>
                      <a:pt x="4" y="22"/>
                      <a:pt x="1" y="28"/>
                      <a:pt x="1" y="34"/>
                    </a:cubicBezTo>
                    <a:cubicBezTo>
                      <a:pt x="0" y="39"/>
                      <a:pt x="1" y="43"/>
                      <a:pt x="4" y="48"/>
                    </a:cubicBezTo>
                    <a:cubicBezTo>
                      <a:pt x="7" y="53"/>
                      <a:pt x="12" y="60"/>
                      <a:pt x="17" y="63"/>
                    </a:cubicBezTo>
                    <a:cubicBezTo>
                      <a:pt x="17" y="138"/>
                      <a:pt x="17" y="138"/>
                      <a:pt x="17" y="138"/>
                    </a:cubicBezTo>
                    <a:cubicBezTo>
                      <a:pt x="30" y="138"/>
                      <a:pt x="30" y="138"/>
                      <a:pt x="30" y="138"/>
                    </a:cubicBezTo>
                    <a:cubicBezTo>
                      <a:pt x="30" y="63"/>
                      <a:pt x="30" y="63"/>
                      <a:pt x="30" y="63"/>
                    </a:cubicBezTo>
                    <a:cubicBezTo>
                      <a:pt x="36" y="60"/>
                      <a:pt x="41" y="53"/>
                      <a:pt x="44" y="48"/>
                    </a:cubicBezTo>
                    <a:cubicBezTo>
                      <a:pt x="46" y="43"/>
                      <a:pt x="48" y="39"/>
                      <a:pt x="47" y="34"/>
                    </a:cubicBezTo>
                    <a:cubicBezTo>
                      <a:pt x="46" y="28"/>
                      <a:pt x="44" y="22"/>
                      <a:pt x="42" y="16"/>
                    </a:cubicBezTo>
                    <a:cubicBezTo>
                      <a:pt x="41" y="12"/>
                      <a:pt x="37" y="1"/>
                      <a:pt x="32" y="0"/>
                    </a:cubicBezTo>
                    <a:cubicBezTo>
                      <a:pt x="35" y="33"/>
                      <a:pt x="35" y="33"/>
                      <a:pt x="35" y="33"/>
                    </a:cubicBezTo>
                    <a:cubicBezTo>
                      <a:pt x="31" y="33"/>
                      <a:pt x="31" y="33"/>
                      <a:pt x="31" y="33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17" y="33"/>
                      <a:pt x="17" y="33"/>
                      <a:pt x="17" y="33"/>
                    </a:cubicBezTo>
                    <a:cubicBezTo>
                      <a:pt x="13" y="33"/>
                      <a:pt x="13" y="33"/>
                      <a:pt x="13" y="33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0" y="1"/>
                      <a:pt x="7" y="12"/>
                      <a:pt x="6" y="16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1" name="ïṧḷïḓê-Freeform: Shape 137">
                <a:extLst>
                  <a:ext uri="{FF2B5EF4-FFF2-40B4-BE49-F238E27FC236}">
                    <a16:creationId xmlns:a16="http://schemas.microsoft.com/office/drawing/2014/main" id="{A9827C04-EB8B-411A-8FD0-CC1019DED4B5}"/>
                  </a:ext>
                </a:extLst>
              </p:cNvPr>
              <p:cNvSpPr/>
              <p:nvPr/>
            </p:nvSpPr>
            <p:spPr bwMode="auto">
              <a:xfrm>
                <a:off x="4127501" y="2328863"/>
                <a:ext cx="117475" cy="517525"/>
              </a:xfrm>
              <a:custGeom>
                <a:gdLst>
                  <a:gd fmla="*/ 0 w 31" name="T0"/>
                  <a:gd fmla="*/ 39 h 138" name="T1"/>
                  <a:gd fmla="*/ 18 w 31" name="T2"/>
                  <a:gd fmla="*/ 77 h 138" name="T3"/>
                  <a:gd fmla="*/ 18 w 31" name="T4"/>
                  <a:gd fmla="*/ 138 h 138" name="T5"/>
                  <a:gd fmla="*/ 31 w 31" name="T6"/>
                  <a:gd fmla="*/ 138 h 138" name="T7"/>
                  <a:gd fmla="*/ 31 w 31" name="T8"/>
                  <a:gd fmla="*/ 0 h 138" name="T9"/>
                  <a:gd fmla="*/ 18 w 31" name="T10"/>
                  <a:gd fmla="*/ 0 h 138" name="T11"/>
                  <a:gd fmla="*/ 0 w 31" name="T12"/>
                  <a:gd fmla="*/ 39 h 138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38" w="31">
                    <a:moveTo>
                      <a:pt x="0" y="39"/>
                    </a:moveTo>
                    <a:cubicBezTo>
                      <a:pt x="0" y="73"/>
                      <a:pt x="14" y="77"/>
                      <a:pt x="18" y="77"/>
                    </a:cubicBezTo>
                    <a:cubicBezTo>
                      <a:pt x="18" y="138"/>
                      <a:pt x="18" y="138"/>
                      <a:pt x="18" y="138"/>
                    </a:cubicBezTo>
                    <a:cubicBezTo>
                      <a:pt x="31" y="138"/>
                      <a:pt x="31" y="138"/>
                      <a:pt x="31" y="138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0" y="0"/>
                      <a:pt x="0" y="3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4" name="Group 138">
              <a:extLst>
                <a:ext uri="{FF2B5EF4-FFF2-40B4-BE49-F238E27FC236}">
                  <a16:creationId xmlns:a16="http://schemas.microsoft.com/office/drawing/2014/main" id="{B4B06458-9B8A-4055-9D79-F1BB272EB83C}"/>
                </a:ext>
              </a:extLst>
            </p:cNvPr>
            <p:cNvGrpSpPr/>
            <p:nvPr/>
          </p:nvGrpSpPr>
          <p:grpSpPr>
            <a:xfrm>
              <a:off x="6445609" y="2699663"/>
              <a:ext cx="322670" cy="313292"/>
              <a:chOff x="6946901" y="1419225"/>
              <a:chExt cx="487363" cy="473075"/>
            </a:xfrm>
            <a:solidFill>
              <a:schemeClr val="accent1"/>
            </a:solidFill>
          </p:grpSpPr>
          <p:sp>
            <p:nvSpPr>
              <p:cNvPr id="85" name="ïṧḷïḓê-Freeform: Shape 139">
                <a:extLst>
                  <a:ext uri="{FF2B5EF4-FFF2-40B4-BE49-F238E27FC236}">
                    <a16:creationId xmlns:a16="http://schemas.microsoft.com/office/drawing/2014/main" id="{9F2DC0E5-B221-475F-8CF5-28EED8E5F6EF}"/>
                  </a:ext>
                </a:extLst>
              </p:cNvPr>
              <p:cNvSpPr/>
              <p:nvPr/>
            </p:nvSpPr>
            <p:spPr bwMode="auto">
              <a:xfrm>
                <a:off x="6946901" y="1419225"/>
                <a:ext cx="487363" cy="300037"/>
              </a:xfrm>
              <a:custGeom>
                <a:gdLst>
                  <a:gd fmla="*/ 130 w 130" name="T0"/>
                  <a:gd fmla="*/ 66 h 80" name="T1"/>
                  <a:gd fmla="*/ 116 w 130" name="T2"/>
                  <a:gd fmla="*/ 52 h 80" name="T3"/>
                  <a:gd fmla="*/ 118 w 130" name="T4"/>
                  <a:gd fmla="*/ 40 h 80" name="T5"/>
                  <a:gd fmla="*/ 78 w 130" name="T6"/>
                  <a:gd fmla="*/ 0 h 80" name="T7"/>
                  <a:gd fmla="*/ 38 w 130" name="T8"/>
                  <a:gd fmla="*/ 39 h 80" name="T9"/>
                  <a:gd fmla="*/ 23 w 130" name="T10"/>
                  <a:gd fmla="*/ 34 h 80" name="T11"/>
                  <a:gd fmla="*/ 0 w 130" name="T12"/>
                  <a:gd fmla="*/ 57 h 80" name="T13"/>
                  <a:gd fmla="*/ 23 w 130" name="T14"/>
                  <a:gd fmla="*/ 80 h 80" name="T15"/>
                  <a:gd fmla="*/ 76 w 130" name="T16"/>
                  <a:gd fmla="*/ 80 h 80" name="T17"/>
                  <a:gd fmla="*/ 78 w 130" name="T18"/>
                  <a:gd fmla="*/ 80 h 80" name="T19"/>
                  <a:gd fmla="*/ 116 w 130" name="T20"/>
                  <a:gd fmla="*/ 80 h 80" name="T21"/>
                  <a:gd fmla="*/ 130 w 130" name="T22"/>
                  <a:gd fmla="*/ 66 h 80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80" w="130">
                    <a:moveTo>
                      <a:pt x="130" y="66"/>
                    </a:moveTo>
                    <a:cubicBezTo>
                      <a:pt x="130" y="58"/>
                      <a:pt x="124" y="52"/>
                      <a:pt x="116" y="52"/>
                    </a:cubicBezTo>
                    <a:cubicBezTo>
                      <a:pt x="118" y="48"/>
                      <a:pt x="118" y="44"/>
                      <a:pt x="118" y="40"/>
                    </a:cubicBezTo>
                    <a:cubicBezTo>
                      <a:pt x="118" y="18"/>
                      <a:pt x="100" y="0"/>
                      <a:pt x="78" y="0"/>
                    </a:cubicBezTo>
                    <a:cubicBezTo>
                      <a:pt x="56" y="0"/>
                      <a:pt x="38" y="18"/>
                      <a:pt x="38" y="39"/>
                    </a:cubicBezTo>
                    <a:cubicBezTo>
                      <a:pt x="34" y="36"/>
                      <a:pt x="29" y="34"/>
                      <a:pt x="23" y="34"/>
                    </a:cubicBezTo>
                    <a:cubicBezTo>
                      <a:pt x="10" y="34"/>
                      <a:pt x="0" y="44"/>
                      <a:pt x="0" y="57"/>
                    </a:cubicBezTo>
                    <a:cubicBezTo>
                      <a:pt x="0" y="70"/>
                      <a:pt x="10" y="80"/>
                      <a:pt x="23" y="80"/>
                    </a:cubicBezTo>
                    <a:cubicBezTo>
                      <a:pt x="76" y="80"/>
                      <a:pt x="76" y="80"/>
                      <a:pt x="76" y="80"/>
                    </a:cubicBezTo>
                    <a:cubicBezTo>
                      <a:pt x="78" y="80"/>
                      <a:pt x="78" y="80"/>
                      <a:pt x="78" y="80"/>
                    </a:cubicBezTo>
                    <a:cubicBezTo>
                      <a:pt x="116" y="80"/>
                      <a:pt x="116" y="80"/>
                      <a:pt x="116" y="80"/>
                    </a:cubicBezTo>
                    <a:cubicBezTo>
                      <a:pt x="124" y="80"/>
                      <a:pt x="130" y="74"/>
                      <a:pt x="130" y="66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6" name="ïṧḷïḓê-Rectangle 140">
                <a:extLst>
                  <a:ext uri="{FF2B5EF4-FFF2-40B4-BE49-F238E27FC236}">
                    <a16:creationId xmlns:a16="http://schemas.microsoft.com/office/drawing/2014/main" id="{CFA1AAB9-C9F8-4D30-A612-AB6C692FD193}"/>
                  </a:ext>
                </a:extLst>
              </p:cNvPr>
              <p:cNvSpPr/>
              <p:nvPr/>
            </p:nvSpPr>
            <p:spPr bwMode="auto">
              <a:xfrm>
                <a:off x="7016751" y="1749425"/>
                <a:ext cx="42863" cy="904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7" name="ïṧḷïḓê-Rectangle 141">
                <a:extLst>
                  <a:ext uri="{FF2B5EF4-FFF2-40B4-BE49-F238E27FC236}">
                    <a16:creationId xmlns:a16="http://schemas.microsoft.com/office/drawing/2014/main" id="{0A9960F6-DC52-4A7D-A21B-8FE91C5211E1}"/>
                  </a:ext>
                </a:extLst>
              </p:cNvPr>
              <p:cNvSpPr/>
              <p:nvPr/>
            </p:nvSpPr>
            <p:spPr bwMode="auto">
              <a:xfrm>
                <a:off x="7118351" y="1798638"/>
                <a:ext cx="41275" cy="936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8" name="ïṧḷïḓê-Rectangle 142">
                <a:extLst>
                  <a:ext uri="{FF2B5EF4-FFF2-40B4-BE49-F238E27FC236}">
                    <a16:creationId xmlns:a16="http://schemas.microsoft.com/office/drawing/2014/main" id="{B759E7D2-D2DF-469E-80A9-31A0E2FE2418}"/>
                  </a:ext>
                </a:extLst>
              </p:cNvPr>
              <p:cNvSpPr/>
              <p:nvPr/>
            </p:nvSpPr>
            <p:spPr bwMode="auto">
              <a:xfrm>
                <a:off x="7219951" y="1749425"/>
                <a:ext cx="41275" cy="904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9" name="ïṧḷïḓê-Rectangle 143">
                <a:extLst>
                  <a:ext uri="{FF2B5EF4-FFF2-40B4-BE49-F238E27FC236}">
                    <a16:creationId xmlns:a16="http://schemas.microsoft.com/office/drawing/2014/main" id="{460528E5-53B4-4734-8D18-6DBB03B14B10}"/>
                  </a:ext>
                </a:extLst>
              </p:cNvPr>
              <p:cNvSpPr/>
              <p:nvPr/>
            </p:nvSpPr>
            <p:spPr bwMode="auto">
              <a:xfrm>
                <a:off x="7321551" y="1798638"/>
                <a:ext cx="46038" cy="936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55" name="ïṧḷïḓê-Freeform: Shape 144">
              <a:extLst>
                <a:ext uri="{FF2B5EF4-FFF2-40B4-BE49-F238E27FC236}">
                  <a16:creationId xmlns:a16="http://schemas.microsoft.com/office/drawing/2014/main" id="{CAA26018-C0FA-4B64-86A6-995AC738FEF5}"/>
                </a:ext>
              </a:extLst>
            </p:cNvPr>
            <p:cNvSpPr/>
            <p:nvPr/>
          </p:nvSpPr>
          <p:spPr bwMode="auto">
            <a:xfrm>
              <a:off x="7521876" y="2901515"/>
              <a:ext cx="256454" cy="211314"/>
            </a:xfrm>
            <a:custGeom>
              <a:gdLst>
                <a:gd fmla="*/ 202 w 244" name="T0"/>
                <a:gd fmla="*/ 0 h 201" name="T1"/>
                <a:gd fmla="*/ 88 w 244" name="T2"/>
                <a:gd fmla="*/ 113 h 201" name="T3"/>
                <a:gd fmla="*/ 45 w 244" name="T4"/>
                <a:gd fmla="*/ 71 h 201" name="T5"/>
                <a:gd fmla="*/ 0 w 244" name="T6"/>
                <a:gd fmla="*/ 116 h 201" name="T7"/>
                <a:gd fmla="*/ 43 w 244" name="T8"/>
                <a:gd fmla="*/ 158 h 201" name="T9"/>
                <a:gd fmla="*/ 88 w 244" name="T10"/>
                <a:gd fmla="*/ 201 h 201" name="T11"/>
                <a:gd fmla="*/ 133 w 244" name="T12"/>
                <a:gd fmla="*/ 158 h 201" name="T13"/>
                <a:gd fmla="*/ 244 w 244" name="T14"/>
                <a:gd fmla="*/ 45 h 201" name="T15"/>
                <a:gd fmla="*/ 202 w 244" name="T16"/>
                <a:gd fmla="*/ 0 h 201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01" w="244">
                  <a:moveTo>
                    <a:pt x="202" y="0"/>
                  </a:moveTo>
                  <a:lnTo>
                    <a:pt x="88" y="113"/>
                  </a:lnTo>
                  <a:lnTo>
                    <a:pt x="45" y="71"/>
                  </a:lnTo>
                  <a:lnTo>
                    <a:pt x="0" y="116"/>
                  </a:lnTo>
                  <a:lnTo>
                    <a:pt x="43" y="158"/>
                  </a:lnTo>
                  <a:lnTo>
                    <a:pt x="88" y="201"/>
                  </a:lnTo>
                  <a:lnTo>
                    <a:pt x="133" y="158"/>
                  </a:lnTo>
                  <a:lnTo>
                    <a:pt x="244" y="45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56" name="Group 145">
              <a:extLst>
                <a:ext uri="{FF2B5EF4-FFF2-40B4-BE49-F238E27FC236}">
                  <a16:creationId xmlns:a16="http://schemas.microsoft.com/office/drawing/2014/main" id="{94AA5624-47B3-45C3-884C-32CE13F17B0C}"/>
                </a:ext>
              </a:extLst>
            </p:cNvPr>
            <p:cNvGrpSpPr/>
            <p:nvPr/>
          </p:nvGrpSpPr>
          <p:grpSpPr>
            <a:xfrm>
              <a:off x="7681635" y="4319730"/>
              <a:ext cx="229128" cy="271238"/>
              <a:chOff x="8813801" y="3865563"/>
              <a:chExt cx="346075" cy="409574"/>
            </a:xfrm>
            <a:solidFill>
              <a:schemeClr val="accent1"/>
            </a:solidFill>
          </p:grpSpPr>
          <p:sp>
            <p:nvSpPr>
              <p:cNvPr id="83" name="ïṧḷïḓê-Freeform: Shape 146">
                <a:extLst>
                  <a:ext uri="{FF2B5EF4-FFF2-40B4-BE49-F238E27FC236}">
                    <a16:creationId xmlns:a16="http://schemas.microsoft.com/office/drawing/2014/main" id="{305E05E3-2EFB-41FF-9F10-54370F0DB19C}"/>
                  </a:ext>
                </a:extLst>
              </p:cNvPr>
              <p:cNvSpPr/>
              <p:nvPr/>
            </p:nvSpPr>
            <p:spPr bwMode="auto">
              <a:xfrm>
                <a:off x="8813801" y="3940175"/>
                <a:ext cx="346075" cy="334962"/>
              </a:xfrm>
              <a:custGeom>
                <a:gdLst>
                  <a:gd fmla="*/ 46 w 92" name="T0"/>
                  <a:gd fmla="*/ 89 h 89" name="T1"/>
                  <a:gd fmla="*/ 92 w 92" name="T2"/>
                  <a:gd fmla="*/ 43 h 89" name="T3"/>
                  <a:gd fmla="*/ 63 w 92" name="T4"/>
                  <a:gd fmla="*/ 0 h 89" name="T5"/>
                  <a:gd fmla="*/ 57 w 92" name="T6"/>
                  <a:gd fmla="*/ 9 h 89" name="T7"/>
                  <a:gd fmla="*/ 82 w 92" name="T8"/>
                  <a:gd fmla="*/ 43 h 89" name="T9"/>
                  <a:gd fmla="*/ 46 w 92" name="T10"/>
                  <a:gd fmla="*/ 79 h 89" name="T11"/>
                  <a:gd fmla="*/ 10 w 92" name="T12"/>
                  <a:gd fmla="*/ 43 h 89" name="T13"/>
                  <a:gd fmla="*/ 35 w 92" name="T14"/>
                  <a:gd fmla="*/ 9 h 89" name="T15"/>
                  <a:gd fmla="*/ 28 w 92" name="T16"/>
                  <a:gd fmla="*/ 0 h 89" name="T17"/>
                  <a:gd fmla="*/ 0 w 92" name="T18"/>
                  <a:gd fmla="*/ 43 h 89" name="T19"/>
                  <a:gd fmla="*/ 46 w 92" name="T20"/>
                  <a:gd fmla="*/ 89 h 89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89" w="92">
                    <a:moveTo>
                      <a:pt x="46" y="89"/>
                    </a:moveTo>
                    <a:cubicBezTo>
                      <a:pt x="71" y="89"/>
                      <a:pt x="92" y="68"/>
                      <a:pt x="92" y="43"/>
                    </a:cubicBezTo>
                    <a:cubicBezTo>
                      <a:pt x="92" y="24"/>
                      <a:pt x="80" y="7"/>
                      <a:pt x="63" y="0"/>
                    </a:cubicBezTo>
                    <a:cubicBezTo>
                      <a:pt x="57" y="9"/>
                      <a:pt x="57" y="9"/>
                      <a:pt x="57" y="9"/>
                    </a:cubicBezTo>
                    <a:cubicBezTo>
                      <a:pt x="71" y="13"/>
                      <a:pt x="82" y="27"/>
                      <a:pt x="82" y="43"/>
                    </a:cubicBezTo>
                    <a:cubicBezTo>
                      <a:pt x="82" y="63"/>
                      <a:pt x="66" y="79"/>
                      <a:pt x="46" y="79"/>
                    </a:cubicBezTo>
                    <a:cubicBezTo>
                      <a:pt x="26" y="79"/>
                      <a:pt x="10" y="63"/>
                      <a:pt x="10" y="43"/>
                    </a:cubicBezTo>
                    <a:cubicBezTo>
                      <a:pt x="10" y="27"/>
                      <a:pt x="20" y="13"/>
                      <a:pt x="35" y="9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12" y="7"/>
                      <a:pt x="0" y="24"/>
                      <a:pt x="0" y="43"/>
                    </a:cubicBezTo>
                    <a:cubicBezTo>
                      <a:pt x="0" y="68"/>
                      <a:pt x="20" y="89"/>
                      <a:pt x="46" y="8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4" name="ïṧḷïḓê-Freeform: Shape 147">
                <a:extLst>
                  <a:ext uri="{FF2B5EF4-FFF2-40B4-BE49-F238E27FC236}">
                    <a16:creationId xmlns:a16="http://schemas.microsoft.com/office/drawing/2014/main" id="{28B7B17C-0953-4E43-9B6B-E9499BC2CB4F}"/>
                  </a:ext>
                </a:extLst>
              </p:cNvPr>
              <p:cNvSpPr/>
              <p:nvPr/>
            </p:nvSpPr>
            <p:spPr bwMode="auto">
              <a:xfrm>
                <a:off x="8904288" y="3865563"/>
                <a:ext cx="160338" cy="120650"/>
              </a:xfrm>
              <a:custGeom>
                <a:gdLst>
                  <a:gd fmla="*/ 33 w 101" name="T0"/>
                  <a:gd fmla="*/ 66 h 76" name="T1"/>
                  <a:gd fmla="*/ 40 w 101" name="T2"/>
                  <a:gd fmla="*/ 76 h 76" name="T3"/>
                  <a:gd fmla="*/ 52 w 101" name="T4"/>
                  <a:gd fmla="*/ 76 h 76" name="T5"/>
                  <a:gd fmla="*/ 61 w 101" name="T6"/>
                  <a:gd fmla="*/ 76 h 76" name="T7"/>
                  <a:gd fmla="*/ 71 w 101" name="T8"/>
                  <a:gd fmla="*/ 66 h 76" name="T9"/>
                  <a:gd fmla="*/ 85 w 101" name="T10"/>
                  <a:gd fmla="*/ 45 h 76" name="T11"/>
                  <a:gd fmla="*/ 101 w 101" name="T12"/>
                  <a:gd fmla="*/ 21 h 76" name="T13"/>
                  <a:gd fmla="*/ 85 w 101" name="T14"/>
                  <a:gd fmla="*/ 0 h 76" name="T15"/>
                  <a:gd fmla="*/ 52 w 101" name="T16"/>
                  <a:gd fmla="*/ 0 h 76" name="T17"/>
                  <a:gd fmla="*/ 16 w 101" name="T18"/>
                  <a:gd fmla="*/ 0 h 76" name="T19"/>
                  <a:gd fmla="*/ 0 w 101" name="T20"/>
                  <a:gd fmla="*/ 21 h 76" name="T21"/>
                  <a:gd fmla="*/ 19 w 101" name="T22"/>
                  <a:gd fmla="*/ 45 h 76" name="T23"/>
                  <a:gd fmla="*/ 33 w 101" name="T24"/>
                  <a:gd fmla="*/ 66 h 76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76" w="100">
                    <a:moveTo>
                      <a:pt x="33" y="66"/>
                    </a:moveTo>
                    <a:lnTo>
                      <a:pt x="40" y="76"/>
                    </a:lnTo>
                    <a:lnTo>
                      <a:pt x="52" y="76"/>
                    </a:lnTo>
                    <a:lnTo>
                      <a:pt x="61" y="76"/>
                    </a:lnTo>
                    <a:lnTo>
                      <a:pt x="71" y="66"/>
                    </a:lnTo>
                    <a:lnTo>
                      <a:pt x="85" y="45"/>
                    </a:lnTo>
                    <a:lnTo>
                      <a:pt x="101" y="21"/>
                    </a:lnTo>
                    <a:lnTo>
                      <a:pt x="85" y="0"/>
                    </a:lnTo>
                    <a:lnTo>
                      <a:pt x="52" y="0"/>
                    </a:lnTo>
                    <a:lnTo>
                      <a:pt x="16" y="0"/>
                    </a:lnTo>
                    <a:lnTo>
                      <a:pt x="0" y="21"/>
                    </a:lnTo>
                    <a:lnTo>
                      <a:pt x="19" y="45"/>
                    </a:lnTo>
                    <a:lnTo>
                      <a:pt x="33" y="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7" name="Group 148">
              <a:extLst>
                <a:ext uri="{FF2B5EF4-FFF2-40B4-BE49-F238E27FC236}">
                  <a16:creationId xmlns:a16="http://schemas.microsoft.com/office/drawing/2014/main" id="{B9ADB7C8-CD67-4F94-B1E9-4FEB4D23C9F4}"/>
                </a:ext>
              </a:extLst>
            </p:cNvPr>
            <p:cNvGrpSpPr/>
            <p:nvPr/>
          </p:nvGrpSpPr>
          <p:grpSpPr>
            <a:xfrm>
              <a:off x="4507503" y="2841594"/>
              <a:ext cx="196546" cy="325908"/>
              <a:chOff x="4019551" y="1633538"/>
              <a:chExt cx="296862" cy="492124"/>
            </a:xfrm>
            <a:solidFill>
              <a:schemeClr val="accent1"/>
            </a:solidFill>
          </p:grpSpPr>
          <p:sp>
            <p:nvSpPr>
              <p:cNvPr id="81" name="ïṧḷïḓê-Freeform: Shape 149">
                <a:extLst>
                  <a:ext uri="{FF2B5EF4-FFF2-40B4-BE49-F238E27FC236}">
                    <a16:creationId xmlns:a16="http://schemas.microsoft.com/office/drawing/2014/main" id="{97582DC7-79B1-4AB6-8C7B-CC95AF90D6D9}"/>
                  </a:ext>
                </a:extLst>
              </p:cNvPr>
              <p:cNvSpPr/>
              <p:nvPr/>
            </p:nvSpPr>
            <p:spPr bwMode="auto">
              <a:xfrm>
                <a:off x="4019551" y="1708150"/>
                <a:ext cx="255588" cy="417512"/>
              </a:xfrm>
              <a:custGeom>
                <a:gdLst>
                  <a:gd fmla="*/ 2 w 161" name="T0"/>
                  <a:gd fmla="*/ 263 h 263" name="T1"/>
                  <a:gd fmla="*/ 45 w 161" name="T2"/>
                  <a:gd fmla="*/ 235 h 263" name="T3"/>
                  <a:gd fmla="*/ 132 w 161" name="T4"/>
                  <a:gd fmla="*/ 71 h 263" name="T5"/>
                  <a:gd fmla="*/ 161 w 161" name="T6"/>
                  <a:gd fmla="*/ 19 h 263" name="T7"/>
                  <a:gd fmla="*/ 151 w 161" name="T8"/>
                  <a:gd fmla="*/ 14 h 263" name="T9"/>
                  <a:gd fmla="*/ 144 w 161" name="T10"/>
                  <a:gd fmla="*/ 12 h 263" name="T11"/>
                  <a:gd fmla="*/ 135 w 161" name="T12"/>
                  <a:gd fmla="*/ 7 h 263" name="T13"/>
                  <a:gd fmla="*/ 116 w 161" name="T14"/>
                  <a:gd fmla="*/ 0 h 263" name="T15"/>
                  <a:gd fmla="*/ 106 w 161" name="T16"/>
                  <a:gd fmla="*/ 17 h 263" name="T17"/>
                  <a:gd fmla="*/ 102 w 161" name="T18"/>
                  <a:gd fmla="*/ 26 h 263" name="T19"/>
                  <a:gd fmla="*/ 97 w 161" name="T20"/>
                  <a:gd fmla="*/ 36 h 263" name="T21"/>
                  <a:gd fmla="*/ 64 w 161" name="T22"/>
                  <a:gd fmla="*/ 95 h 263" name="T23"/>
                  <a:gd fmla="*/ 0 w 161" name="T24"/>
                  <a:gd fmla="*/ 216 h 263" name="T25"/>
                  <a:gd fmla="*/ 2 w 161" name="T26"/>
                  <a:gd fmla="*/ 263 h 263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263" w="161">
                    <a:moveTo>
                      <a:pt x="2" y="263"/>
                    </a:moveTo>
                    <a:lnTo>
                      <a:pt x="45" y="235"/>
                    </a:lnTo>
                    <a:lnTo>
                      <a:pt x="132" y="71"/>
                    </a:lnTo>
                    <a:lnTo>
                      <a:pt x="161" y="19"/>
                    </a:lnTo>
                    <a:lnTo>
                      <a:pt x="151" y="14"/>
                    </a:lnTo>
                    <a:lnTo>
                      <a:pt x="144" y="12"/>
                    </a:lnTo>
                    <a:lnTo>
                      <a:pt x="135" y="7"/>
                    </a:lnTo>
                    <a:lnTo>
                      <a:pt x="116" y="0"/>
                    </a:lnTo>
                    <a:lnTo>
                      <a:pt x="106" y="17"/>
                    </a:lnTo>
                    <a:lnTo>
                      <a:pt x="102" y="26"/>
                    </a:lnTo>
                    <a:lnTo>
                      <a:pt x="97" y="36"/>
                    </a:lnTo>
                    <a:lnTo>
                      <a:pt x="64" y="95"/>
                    </a:lnTo>
                    <a:lnTo>
                      <a:pt x="0" y="216"/>
                    </a:lnTo>
                    <a:lnTo>
                      <a:pt x="2" y="26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2" name="ïṧḷïḓê-Freeform: Shape 150">
                <a:extLst>
                  <a:ext uri="{FF2B5EF4-FFF2-40B4-BE49-F238E27FC236}">
                    <a16:creationId xmlns:a16="http://schemas.microsoft.com/office/drawing/2014/main" id="{9CBE1859-6205-4C7E-A2A1-31A67160207F}"/>
                  </a:ext>
                </a:extLst>
              </p:cNvPr>
              <p:cNvSpPr/>
              <p:nvPr/>
            </p:nvSpPr>
            <p:spPr bwMode="auto">
              <a:xfrm>
                <a:off x="4214813" y="1633538"/>
                <a:ext cx="101600" cy="82550"/>
              </a:xfrm>
              <a:custGeom>
                <a:gdLst>
                  <a:gd fmla="*/ 19 w 64" name="T0"/>
                  <a:gd fmla="*/ 0 h 52" name="T1"/>
                  <a:gd fmla="*/ 0 w 64" name="T2"/>
                  <a:gd fmla="*/ 33 h 52" name="T3"/>
                  <a:gd fmla="*/ 33 w 64" name="T4"/>
                  <a:gd fmla="*/ 47 h 52" name="T5"/>
                  <a:gd fmla="*/ 42 w 64" name="T6"/>
                  <a:gd fmla="*/ 52 h 52" name="T7"/>
                  <a:gd fmla="*/ 45 w 64" name="T8"/>
                  <a:gd fmla="*/ 52 h 52" name="T9"/>
                  <a:gd fmla="*/ 47 w 64" name="T10"/>
                  <a:gd fmla="*/ 50 h 52" name="T11"/>
                  <a:gd fmla="*/ 52 w 64" name="T12"/>
                  <a:gd fmla="*/ 40 h 52" name="T13"/>
                  <a:gd fmla="*/ 64 w 64" name="T14"/>
                  <a:gd fmla="*/ 19 h 52" name="T15"/>
                  <a:gd fmla="*/ 19 w 64" name="T16"/>
                  <a:gd fmla="*/ 0 h 52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52" w="64">
                    <a:moveTo>
                      <a:pt x="19" y="0"/>
                    </a:moveTo>
                    <a:lnTo>
                      <a:pt x="0" y="33"/>
                    </a:lnTo>
                    <a:lnTo>
                      <a:pt x="33" y="47"/>
                    </a:lnTo>
                    <a:lnTo>
                      <a:pt x="42" y="52"/>
                    </a:lnTo>
                    <a:lnTo>
                      <a:pt x="45" y="52"/>
                    </a:lnTo>
                    <a:lnTo>
                      <a:pt x="47" y="50"/>
                    </a:lnTo>
                    <a:lnTo>
                      <a:pt x="52" y="40"/>
                    </a:lnTo>
                    <a:lnTo>
                      <a:pt x="64" y="19"/>
                    </a:lnTo>
                    <a:lnTo>
                      <a:pt x="1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58" name="ïṧḷïḓê-Freeform: Shape 151">
              <a:extLst>
                <a:ext uri="{FF2B5EF4-FFF2-40B4-BE49-F238E27FC236}">
                  <a16:creationId xmlns:a16="http://schemas.microsoft.com/office/drawing/2014/main" id="{ACA7D2A6-618D-459C-A724-879C12FC8575}"/>
                </a:ext>
              </a:extLst>
            </p:cNvPr>
            <p:cNvSpPr/>
            <p:nvPr/>
          </p:nvSpPr>
          <p:spPr bwMode="auto">
            <a:xfrm>
              <a:off x="7243349" y="5106123"/>
              <a:ext cx="276424" cy="273342"/>
            </a:xfrm>
            <a:custGeom>
              <a:gdLst>
                <a:gd fmla="*/ 75 w 111" name="T0"/>
                <a:gd fmla="*/ 0 h 110" name="T1"/>
                <a:gd fmla="*/ 80 w 111" name="T2"/>
                <a:gd fmla="*/ 0 h 110" name="T3"/>
                <a:gd fmla="*/ 97 w 111" name="T4"/>
                <a:gd fmla="*/ 43 h 110" name="T5"/>
                <a:gd fmla="*/ 66 w 111" name="T6"/>
                <a:gd fmla="*/ 49 h 110" name="T7"/>
                <a:gd fmla="*/ 59 w 111" name="T8"/>
                <a:gd fmla="*/ 55 h 110" name="T9"/>
                <a:gd fmla="*/ 39 w 111" name="T10"/>
                <a:gd fmla="*/ 75 h 110" name="T11"/>
                <a:gd fmla="*/ 48 w 111" name="T12"/>
                <a:gd fmla="*/ 85 h 110" name="T13"/>
                <a:gd fmla="*/ 44 w 111" name="T14"/>
                <a:gd fmla="*/ 91 h 110" name="T15"/>
                <a:gd fmla="*/ 39 w 111" name="T16"/>
                <a:gd fmla="*/ 94 h 110" name="T17"/>
                <a:gd fmla="*/ 29 w 111" name="T18"/>
                <a:gd fmla="*/ 85 h 110" name="T19"/>
                <a:gd fmla="*/ 23 w 111" name="T20"/>
                <a:gd fmla="*/ 90 h 110" name="T21"/>
                <a:gd fmla="*/ 32 w 111" name="T22"/>
                <a:gd fmla="*/ 101 h 110" name="T23"/>
                <a:gd fmla="*/ 29 w 111" name="T24"/>
                <a:gd fmla="*/ 106 h 110" name="T25"/>
                <a:gd fmla="*/ 23 w 111" name="T26"/>
                <a:gd fmla="*/ 110 h 110" name="T27"/>
                <a:gd fmla="*/ 15 w 111" name="T28"/>
                <a:gd fmla="*/ 103 h 110" name="T29"/>
                <a:gd fmla="*/ 13 w 111" name="T30"/>
                <a:gd fmla="*/ 101 h 110" name="T31"/>
                <a:gd fmla="*/ 9 w 111" name="T32"/>
                <a:gd fmla="*/ 103 h 110" name="T33"/>
                <a:gd fmla="*/ 0 w 111" name="T34"/>
                <a:gd fmla="*/ 97 h 110" name="T35"/>
                <a:gd fmla="*/ 0 w 111" name="T36"/>
                <a:gd fmla="*/ 95 h 110" name="T37"/>
                <a:gd fmla="*/ 8 w 111" name="T38"/>
                <a:gd fmla="*/ 85 h 110" name="T39"/>
                <a:gd fmla="*/ 55 w 111" name="T40"/>
                <a:gd fmla="*/ 38 h 110" name="T41"/>
                <a:gd fmla="*/ 52 w 111" name="T42"/>
                <a:gd fmla="*/ 28 h 110" name="T43"/>
                <a:gd fmla="*/ 75 w 111" name="T44"/>
                <a:gd fmla="*/ 0 h 110" name="T45"/>
                <a:gd fmla="*/ 67 w 111" name="T46"/>
                <a:gd fmla="*/ 26 h 110" name="T47"/>
                <a:gd fmla="*/ 88 w 111" name="T48"/>
                <a:gd fmla="*/ 31 h 110" name="T49"/>
                <a:gd fmla="*/ 76 w 111" name="T50"/>
                <a:gd fmla="*/ 15 h 110" name="T51"/>
                <a:gd fmla="*/ 67 w 111" name="T52"/>
                <a:gd fmla="*/ 26 h 110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110" w="110">
                  <a:moveTo>
                    <a:pt x="75" y="0"/>
                  </a:moveTo>
                  <a:cubicBezTo>
                    <a:pt x="77" y="0"/>
                    <a:pt x="79" y="0"/>
                    <a:pt x="80" y="0"/>
                  </a:cubicBezTo>
                  <a:cubicBezTo>
                    <a:pt x="100" y="1"/>
                    <a:pt x="111" y="28"/>
                    <a:pt x="97" y="43"/>
                  </a:cubicBezTo>
                  <a:cubicBezTo>
                    <a:pt x="91" y="50"/>
                    <a:pt x="77" y="55"/>
                    <a:pt x="66" y="49"/>
                  </a:cubicBezTo>
                  <a:cubicBezTo>
                    <a:pt x="63" y="50"/>
                    <a:pt x="61" y="52"/>
                    <a:pt x="59" y="55"/>
                  </a:cubicBezTo>
                  <a:cubicBezTo>
                    <a:pt x="53" y="61"/>
                    <a:pt x="46" y="68"/>
                    <a:pt x="39" y="75"/>
                  </a:cubicBezTo>
                  <a:cubicBezTo>
                    <a:pt x="40" y="78"/>
                    <a:pt x="48" y="81"/>
                    <a:pt x="48" y="85"/>
                  </a:cubicBezTo>
                  <a:cubicBezTo>
                    <a:pt x="48" y="88"/>
                    <a:pt x="44" y="91"/>
                    <a:pt x="44" y="91"/>
                  </a:cubicBezTo>
                  <a:cubicBezTo>
                    <a:pt x="44" y="91"/>
                    <a:pt x="41" y="94"/>
                    <a:pt x="39" y="94"/>
                  </a:cubicBezTo>
                  <a:cubicBezTo>
                    <a:pt x="35" y="94"/>
                    <a:pt x="32" y="87"/>
                    <a:pt x="29" y="85"/>
                  </a:cubicBezTo>
                  <a:cubicBezTo>
                    <a:pt x="27" y="87"/>
                    <a:pt x="25" y="89"/>
                    <a:pt x="23" y="90"/>
                  </a:cubicBezTo>
                  <a:cubicBezTo>
                    <a:pt x="25" y="94"/>
                    <a:pt x="32" y="96"/>
                    <a:pt x="32" y="101"/>
                  </a:cubicBezTo>
                  <a:cubicBezTo>
                    <a:pt x="32" y="103"/>
                    <a:pt x="29" y="106"/>
                    <a:pt x="29" y="106"/>
                  </a:cubicBezTo>
                  <a:cubicBezTo>
                    <a:pt x="29" y="106"/>
                    <a:pt x="26" y="110"/>
                    <a:pt x="23" y="110"/>
                  </a:cubicBezTo>
                  <a:cubicBezTo>
                    <a:pt x="20" y="110"/>
                    <a:pt x="15" y="103"/>
                    <a:pt x="15" y="103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13" y="101"/>
                    <a:pt x="10" y="103"/>
                    <a:pt x="9" y="103"/>
                  </a:cubicBezTo>
                  <a:cubicBezTo>
                    <a:pt x="4" y="104"/>
                    <a:pt x="1" y="100"/>
                    <a:pt x="0" y="97"/>
                  </a:cubicBezTo>
                  <a:cubicBezTo>
                    <a:pt x="0" y="96"/>
                    <a:pt x="0" y="95"/>
                    <a:pt x="0" y="95"/>
                  </a:cubicBezTo>
                  <a:cubicBezTo>
                    <a:pt x="2" y="91"/>
                    <a:pt x="5" y="88"/>
                    <a:pt x="8" y="85"/>
                  </a:cubicBezTo>
                  <a:cubicBezTo>
                    <a:pt x="24" y="69"/>
                    <a:pt x="40" y="53"/>
                    <a:pt x="55" y="38"/>
                  </a:cubicBezTo>
                  <a:cubicBezTo>
                    <a:pt x="54" y="35"/>
                    <a:pt x="53" y="32"/>
                    <a:pt x="52" y="28"/>
                  </a:cubicBezTo>
                  <a:cubicBezTo>
                    <a:pt x="51" y="12"/>
                    <a:pt x="62" y="3"/>
                    <a:pt x="75" y="0"/>
                  </a:cubicBezTo>
                  <a:close/>
                  <a:moveTo>
                    <a:pt x="67" y="26"/>
                  </a:moveTo>
                  <a:cubicBezTo>
                    <a:pt x="67" y="38"/>
                    <a:pt x="83" y="40"/>
                    <a:pt x="88" y="31"/>
                  </a:cubicBezTo>
                  <a:cubicBezTo>
                    <a:pt x="92" y="22"/>
                    <a:pt x="84" y="14"/>
                    <a:pt x="76" y="15"/>
                  </a:cubicBezTo>
                  <a:cubicBezTo>
                    <a:pt x="71" y="16"/>
                    <a:pt x="67" y="20"/>
                    <a:pt x="67" y="2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9" name="ïṧḷïḓê-Freeform: Shape 152">
              <a:extLst>
                <a:ext uri="{FF2B5EF4-FFF2-40B4-BE49-F238E27FC236}">
                  <a16:creationId xmlns:a16="http://schemas.microsoft.com/office/drawing/2014/main" id="{7D849586-E0C9-4E49-852B-864FAF3504E5}"/>
                </a:ext>
              </a:extLst>
            </p:cNvPr>
            <p:cNvSpPr/>
            <p:nvPr/>
          </p:nvSpPr>
          <p:spPr bwMode="auto">
            <a:xfrm>
              <a:off x="4111246" y="3709977"/>
              <a:ext cx="316364" cy="251263"/>
            </a:xfrm>
            <a:custGeom>
              <a:gdLst>
                <a:gd fmla="*/ 110 w 127" name="T0"/>
                <a:gd fmla="*/ 9 h 101" name="T1"/>
                <a:gd fmla="*/ 107 w 127" name="T2"/>
                <a:gd fmla="*/ 7 h 101" name="T3"/>
                <a:gd fmla="*/ 57 w 127" name="T4"/>
                <a:gd fmla="*/ 0 h 101" name="T5"/>
                <a:gd fmla="*/ 18 w 127" name="T6"/>
                <a:gd fmla="*/ 15 h 101" name="T7"/>
                <a:gd fmla="*/ 18 w 127" name="T8"/>
                <a:gd fmla="*/ 15 h 101" name="T9"/>
                <a:gd fmla="*/ 17 w 127" name="T10"/>
                <a:gd fmla="*/ 16 h 101" name="T11"/>
                <a:gd fmla="*/ 0 w 127" name="T12"/>
                <a:gd fmla="*/ 38 h 101" name="T13"/>
                <a:gd fmla="*/ 2 w 127" name="T14"/>
                <a:gd fmla="*/ 43 h 101" name="T15"/>
                <a:gd fmla="*/ 16 w 127" name="T16"/>
                <a:gd fmla="*/ 82 h 101" name="T17"/>
                <a:gd fmla="*/ 71 w 127" name="T18"/>
                <a:gd fmla="*/ 101 h 101" name="T19"/>
                <a:gd fmla="*/ 72 w 127" name="T20"/>
                <a:gd fmla="*/ 101 h 101" name="T21"/>
                <a:gd fmla="*/ 72 w 127" name="T22"/>
                <a:gd fmla="*/ 101 h 101" name="T23"/>
                <a:gd fmla="*/ 73 w 127" name="T24"/>
                <a:gd fmla="*/ 101 h 101" name="T25"/>
                <a:gd fmla="*/ 112 w 127" name="T26"/>
                <a:gd fmla="*/ 77 h 101" name="T27"/>
                <a:gd fmla="*/ 125 w 127" name="T28"/>
                <a:gd fmla="*/ 36 h 101" name="T29"/>
                <a:gd fmla="*/ 126 w 127" name="T30"/>
                <a:gd fmla="*/ 31 h 101" name="T31"/>
                <a:gd fmla="*/ 21 w 127" name="T32"/>
                <a:gd fmla="*/ 21 h 101" name="T33"/>
                <a:gd fmla="*/ 53 w 127" name="T34"/>
                <a:gd fmla="*/ 50 h 101" name="T35"/>
                <a:gd fmla="*/ 68 w 127" name="T36"/>
                <a:gd fmla="*/ 93 h 101" name="T37"/>
                <a:gd fmla="*/ 23 w 127" name="T38"/>
                <a:gd fmla="*/ 48 h 101" name="T39"/>
                <a:gd fmla="*/ 54 w 127" name="T40"/>
                <a:gd fmla="*/ 56 h 101" name="T41"/>
                <a:gd fmla="*/ 68 w 127" name="T42"/>
                <a:gd fmla="*/ 38 h 101" name="T43"/>
                <a:gd fmla="*/ 71 w 127" name="T44"/>
                <a:gd fmla="*/ 24 h 101" name="T45"/>
                <a:gd fmla="*/ 58 w 127" name="T46"/>
                <a:gd fmla="*/ 7 h 101" name="T47"/>
                <a:gd fmla="*/ 71 w 127" name="T48"/>
                <a:gd fmla="*/ 24 h 101" name="T49"/>
                <a:gd fmla="*/ 75 w 127" name="T50"/>
                <a:gd fmla="*/ 42 h 101" name="T51"/>
                <a:gd fmla="*/ 82 w 127" name="T52"/>
                <a:gd fmla="*/ 55 h 101" name="T53"/>
                <a:gd fmla="*/ 85 w 127" name="T54"/>
                <a:gd fmla="*/ 55 h 101" name="T55"/>
                <a:gd fmla="*/ 106 w 127" name="T56"/>
                <a:gd fmla="*/ 75 h 101" name="T57"/>
                <a:gd fmla="*/ 75 w 127" name="T58"/>
                <a:gd fmla="*/ 92 h 101" name="T59"/>
                <a:gd fmla="*/ 76 w 127" name="T60"/>
                <a:gd fmla="*/ 29 h 101" name="T61"/>
                <a:gd fmla="*/ 118 w 127" name="T62"/>
                <a:gd fmla="*/ 32 h 101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00" w="127">
                  <a:moveTo>
                    <a:pt x="126" y="31"/>
                  </a:moveTo>
                  <a:cubicBezTo>
                    <a:pt x="110" y="9"/>
                    <a:pt x="110" y="9"/>
                    <a:pt x="110" y="9"/>
                  </a:cubicBezTo>
                  <a:cubicBezTo>
                    <a:pt x="109" y="8"/>
                    <a:pt x="108" y="7"/>
                    <a:pt x="107" y="7"/>
                  </a:cubicBezTo>
                  <a:cubicBezTo>
                    <a:pt x="107" y="7"/>
                    <a:pt x="107" y="7"/>
                    <a:pt x="107" y="7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8" y="0"/>
                    <a:pt x="57" y="0"/>
                    <a:pt x="57" y="0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5"/>
                    <a:pt x="17" y="16"/>
                    <a:pt x="17" y="16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9"/>
                    <a:pt x="0" y="40"/>
                    <a:pt x="0" y="41"/>
                  </a:cubicBezTo>
                  <a:cubicBezTo>
                    <a:pt x="0" y="42"/>
                    <a:pt x="1" y="43"/>
                    <a:pt x="2" y="43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6" y="82"/>
                    <a:pt x="16" y="82"/>
                    <a:pt x="16" y="82"/>
                  </a:cubicBezTo>
                  <a:cubicBezTo>
                    <a:pt x="16" y="83"/>
                    <a:pt x="17" y="85"/>
                    <a:pt x="19" y="85"/>
                  </a:cubicBezTo>
                  <a:cubicBezTo>
                    <a:pt x="71" y="101"/>
                    <a:pt x="71" y="101"/>
                    <a:pt x="71" y="101"/>
                  </a:cubicBezTo>
                  <a:cubicBezTo>
                    <a:pt x="71" y="101"/>
                    <a:pt x="71" y="101"/>
                    <a:pt x="71" y="101"/>
                  </a:cubicBezTo>
                  <a:cubicBezTo>
                    <a:pt x="71" y="101"/>
                    <a:pt x="71" y="101"/>
                    <a:pt x="72" y="101"/>
                  </a:cubicBezTo>
                  <a:cubicBezTo>
                    <a:pt x="72" y="101"/>
                    <a:pt x="72" y="101"/>
                    <a:pt x="72" y="101"/>
                  </a:cubicBezTo>
                  <a:cubicBezTo>
                    <a:pt x="72" y="101"/>
                    <a:pt x="72" y="101"/>
                    <a:pt x="72" y="101"/>
                  </a:cubicBezTo>
                  <a:cubicBezTo>
                    <a:pt x="73" y="101"/>
                    <a:pt x="73" y="101"/>
                    <a:pt x="73" y="101"/>
                  </a:cubicBezTo>
                  <a:cubicBezTo>
                    <a:pt x="73" y="101"/>
                    <a:pt x="73" y="101"/>
                    <a:pt x="73" y="101"/>
                  </a:cubicBezTo>
                  <a:cubicBezTo>
                    <a:pt x="110" y="80"/>
                    <a:pt x="110" y="80"/>
                    <a:pt x="110" y="80"/>
                  </a:cubicBezTo>
                  <a:cubicBezTo>
                    <a:pt x="111" y="79"/>
                    <a:pt x="112" y="78"/>
                    <a:pt x="112" y="77"/>
                  </a:cubicBezTo>
                  <a:cubicBezTo>
                    <a:pt x="112" y="42"/>
                    <a:pt x="112" y="42"/>
                    <a:pt x="112" y="42"/>
                  </a:cubicBezTo>
                  <a:cubicBezTo>
                    <a:pt x="125" y="36"/>
                    <a:pt x="125" y="36"/>
                    <a:pt x="125" y="36"/>
                  </a:cubicBezTo>
                  <a:cubicBezTo>
                    <a:pt x="126" y="36"/>
                    <a:pt x="126" y="35"/>
                    <a:pt x="126" y="34"/>
                  </a:cubicBezTo>
                  <a:cubicBezTo>
                    <a:pt x="127" y="33"/>
                    <a:pt x="126" y="32"/>
                    <a:pt x="126" y="31"/>
                  </a:cubicBezTo>
                  <a:close/>
                  <a:moveTo>
                    <a:pt x="8" y="38"/>
                  </a:moveTo>
                  <a:cubicBezTo>
                    <a:pt x="21" y="21"/>
                    <a:pt x="21" y="21"/>
                    <a:pt x="21" y="21"/>
                  </a:cubicBezTo>
                  <a:cubicBezTo>
                    <a:pt x="66" y="30"/>
                    <a:pt x="66" y="30"/>
                    <a:pt x="66" y="30"/>
                  </a:cubicBezTo>
                  <a:cubicBezTo>
                    <a:pt x="53" y="50"/>
                    <a:pt x="53" y="50"/>
                    <a:pt x="53" y="50"/>
                  </a:cubicBezTo>
                  <a:lnTo>
                    <a:pt x="8" y="38"/>
                  </a:lnTo>
                  <a:close/>
                  <a:moveTo>
                    <a:pt x="68" y="93"/>
                  </a:moveTo>
                  <a:cubicBezTo>
                    <a:pt x="23" y="80"/>
                    <a:pt x="23" y="80"/>
                    <a:pt x="23" y="80"/>
                  </a:cubicBezTo>
                  <a:cubicBezTo>
                    <a:pt x="23" y="48"/>
                    <a:pt x="23" y="48"/>
                    <a:pt x="23" y="48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4" y="56"/>
                    <a:pt x="54" y="56"/>
                    <a:pt x="54" y="56"/>
                  </a:cubicBezTo>
                  <a:cubicBezTo>
                    <a:pt x="55" y="56"/>
                    <a:pt x="56" y="56"/>
                    <a:pt x="57" y="55"/>
                  </a:cubicBezTo>
                  <a:cubicBezTo>
                    <a:pt x="68" y="38"/>
                    <a:pt x="68" y="38"/>
                    <a:pt x="68" y="38"/>
                  </a:cubicBezTo>
                  <a:lnTo>
                    <a:pt x="68" y="93"/>
                  </a:lnTo>
                  <a:close/>
                  <a:moveTo>
                    <a:pt x="71" y="24"/>
                  </a:moveTo>
                  <a:cubicBezTo>
                    <a:pt x="31" y="17"/>
                    <a:pt x="31" y="17"/>
                    <a:pt x="31" y="17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96" y="12"/>
                    <a:pt x="96" y="12"/>
                    <a:pt x="96" y="12"/>
                  </a:cubicBezTo>
                  <a:lnTo>
                    <a:pt x="71" y="24"/>
                  </a:lnTo>
                  <a:close/>
                  <a:moveTo>
                    <a:pt x="75" y="92"/>
                  </a:moveTo>
                  <a:cubicBezTo>
                    <a:pt x="75" y="42"/>
                    <a:pt x="75" y="42"/>
                    <a:pt x="75" y="42"/>
                  </a:cubicBezTo>
                  <a:cubicBezTo>
                    <a:pt x="80" y="54"/>
                    <a:pt x="80" y="54"/>
                    <a:pt x="80" y="54"/>
                  </a:cubicBezTo>
                  <a:cubicBezTo>
                    <a:pt x="81" y="54"/>
                    <a:pt x="81" y="55"/>
                    <a:pt x="82" y="55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84" y="55"/>
                    <a:pt x="84" y="55"/>
                    <a:pt x="85" y="55"/>
                  </a:cubicBezTo>
                  <a:cubicBezTo>
                    <a:pt x="106" y="45"/>
                    <a:pt x="106" y="45"/>
                    <a:pt x="106" y="45"/>
                  </a:cubicBezTo>
                  <a:cubicBezTo>
                    <a:pt x="106" y="75"/>
                    <a:pt x="106" y="75"/>
                    <a:pt x="106" y="75"/>
                  </a:cubicBezTo>
                  <a:cubicBezTo>
                    <a:pt x="106" y="75"/>
                    <a:pt x="106" y="75"/>
                    <a:pt x="106" y="75"/>
                  </a:cubicBezTo>
                  <a:lnTo>
                    <a:pt x="75" y="92"/>
                  </a:lnTo>
                  <a:close/>
                  <a:moveTo>
                    <a:pt x="85" y="48"/>
                  </a:moveTo>
                  <a:cubicBezTo>
                    <a:pt x="76" y="29"/>
                    <a:pt x="76" y="29"/>
                    <a:pt x="76" y="29"/>
                  </a:cubicBezTo>
                  <a:cubicBezTo>
                    <a:pt x="106" y="15"/>
                    <a:pt x="106" y="15"/>
                    <a:pt x="106" y="15"/>
                  </a:cubicBezTo>
                  <a:cubicBezTo>
                    <a:pt x="118" y="32"/>
                    <a:pt x="118" y="32"/>
                    <a:pt x="118" y="32"/>
                  </a:cubicBezTo>
                  <a:lnTo>
                    <a:pt x="85" y="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60" name="Group 153">
              <a:extLst>
                <a:ext uri="{FF2B5EF4-FFF2-40B4-BE49-F238E27FC236}">
                  <a16:creationId xmlns:a16="http://schemas.microsoft.com/office/drawing/2014/main" id="{01A31AF3-A03E-4BC8-8D37-D151F6A02FB5}"/>
                </a:ext>
              </a:extLst>
            </p:cNvPr>
            <p:cNvGrpSpPr/>
            <p:nvPr/>
          </p:nvGrpSpPr>
          <p:grpSpPr>
            <a:xfrm>
              <a:off x="4992019" y="2341164"/>
              <a:ext cx="318466" cy="320649"/>
              <a:chOff x="4751388" y="877888"/>
              <a:chExt cx="481013" cy="484187"/>
            </a:xfrm>
            <a:solidFill>
              <a:schemeClr val="accent1"/>
            </a:solidFill>
          </p:grpSpPr>
          <p:sp>
            <p:nvSpPr>
              <p:cNvPr id="64" name="ïṧḷïḓê-Oval 154">
                <a:extLst>
                  <a:ext uri="{FF2B5EF4-FFF2-40B4-BE49-F238E27FC236}">
                    <a16:creationId xmlns:a16="http://schemas.microsoft.com/office/drawing/2014/main" id="{FFCA1B40-F083-483F-9EFF-58A6604FAE18}"/>
                  </a:ext>
                </a:extLst>
              </p:cNvPr>
              <p:cNvSpPr/>
              <p:nvPr/>
            </p:nvSpPr>
            <p:spPr bwMode="auto">
              <a:xfrm>
                <a:off x="4830763" y="960438"/>
                <a:ext cx="323850" cy="319087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5" name="ïṧḷïḓê-Rectangle 155">
                <a:extLst>
                  <a:ext uri="{FF2B5EF4-FFF2-40B4-BE49-F238E27FC236}">
                    <a16:creationId xmlns:a16="http://schemas.microsoft.com/office/drawing/2014/main" id="{FE5BEA18-C902-4C0A-819C-AA0F11AD518D}"/>
                  </a:ext>
                </a:extLst>
              </p:cNvPr>
              <p:cNvSpPr/>
              <p:nvPr/>
            </p:nvSpPr>
            <p:spPr bwMode="auto">
              <a:xfrm>
                <a:off x="4973638" y="877888"/>
                <a:ext cx="41275" cy="603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6" name="ïṧḷïḓê-Rectangle 156">
                <a:extLst>
                  <a:ext uri="{FF2B5EF4-FFF2-40B4-BE49-F238E27FC236}">
                    <a16:creationId xmlns:a16="http://schemas.microsoft.com/office/drawing/2014/main" id="{97606EE1-1371-4D3E-A9A5-DC7ADF573480}"/>
                  </a:ext>
                </a:extLst>
              </p:cNvPr>
              <p:cNvSpPr/>
              <p:nvPr/>
            </p:nvSpPr>
            <p:spPr bwMode="auto">
              <a:xfrm>
                <a:off x="5176838" y="1100138"/>
                <a:ext cx="55563" cy="412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7" name="ïṧḷïḓê-Rectangle 157">
                <a:extLst>
                  <a:ext uri="{FF2B5EF4-FFF2-40B4-BE49-F238E27FC236}">
                    <a16:creationId xmlns:a16="http://schemas.microsoft.com/office/drawing/2014/main" id="{70006F77-721A-49FA-A26D-9F25A8731C06}"/>
                  </a:ext>
                </a:extLst>
              </p:cNvPr>
              <p:cNvSpPr/>
              <p:nvPr/>
            </p:nvSpPr>
            <p:spPr bwMode="auto">
              <a:xfrm>
                <a:off x="4973638" y="1303338"/>
                <a:ext cx="41275" cy="587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8" name="ïṧḷïḓê-Rectangle 158">
                <a:extLst>
                  <a:ext uri="{FF2B5EF4-FFF2-40B4-BE49-F238E27FC236}">
                    <a16:creationId xmlns:a16="http://schemas.microsoft.com/office/drawing/2014/main" id="{6674072A-7F7F-4079-972E-6D21D56F64D9}"/>
                  </a:ext>
                </a:extLst>
              </p:cNvPr>
              <p:cNvSpPr/>
              <p:nvPr/>
            </p:nvSpPr>
            <p:spPr bwMode="auto">
              <a:xfrm>
                <a:off x="4751388" y="1100138"/>
                <a:ext cx="57150" cy="412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9" name="ïṧḷïḓê-Freeform: Shape 159">
                <a:extLst>
                  <a:ext uri="{FF2B5EF4-FFF2-40B4-BE49-F238E27FC236}">
                    <a16:creationId xmlns:a16="http://schemas.microsoft.com/office/drawing/2014/main" id="{47B6602F-1D6B-4B4B-9936-8C2AF448650B}"/>
                  </a:ext>
                </a:extLst>
              </p:cNvPr>
              <p:cNvSpPr/>
              <p:nvPr/>
            </p:nvSpPr>
            <p:spPr bwMode="auto">
              <a:xfrm>
                <a:off x="5108576" y="935038"/>
                <a:ext cx="68263" cy="71437"/>
              </a:xfrm>
              <a:custGeom>
                <a:gdLst>
                  <a:gd fmla="*/ 43 w 43" name="T0"/>
                  <a:gd fmla="*/ 18 h 45" name="T1"/>
                  <a:gd fmla="*/ 19 w 43" name="T2"/>
                  <a:gd fmla="*/ 45 h 45" name="T3"/>
                  <a:gd fmla="*/ 0 w 43" name="T4"/>
                  <a:gd fmla="*/ 26 h 45" name="T5"/>
                  <a:gd fmla="*/ 26 w 43" name="T6"/>
                  <a:gd fmla="*/ 0 h 45" name="T7"/>
                  <a:gd fmla="*/ 43 w 43" name="T8"/>
                  <a:gd fmla="*/ 18 h 45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5" w="43">
                    <a:moveTo>
                      <a:pt x="43" y="18"/>
                    </a:moveTo>
                    <a:lnTo>
                      <a:pt x="19" y="45"/>
                    </a:lnTo>
                    <a:lnTo>
                      <a:pt x="0" y="26"/>
                    </a:lnTo>
                    <a:lnTo>
                      <a:pt x="26" y="0"/>
                    </a:lnTo>
                    <a:lnTo>
                      <a:pt x="43" y="1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0" name="ïṧḷïḓê-Freeform: Shape 160">
                <a:extLst>
                  <a:ext uri="{FF2B5EF4-FFF2-40B4-BE49-F238E27FC236}">
                    <a16:creationId xmlns:a16="http://schemas.microsoft.com/office/drawing/2014/main" id="{A55E3A47-5280-4731-8D92-ED18CF057EEC}"/>
                  </a:ext>
                </a:extLst>
              </p:cNvPr>
              <p:cNvSpPr/>
              <p:nvPr/>
            </p:nvSpPr>
            <p:spPr bwMode="auto">
              <a:xfrm>
                <a:off x="5108576" y="1235075"/>
                <a:ext cx="68263" cy="71437"/>
              </a:xfrm>
              <a:custGeom>
                <a:gdLst>
                  <a:gd fmla="*/ 19 w 43" name="T0"/>
                  <a:gd fmla="*/ 0 h 45" name="T1"/>
                  <a:gd fmla="*/ 43 w 43" name="T2"/>
                  <a:gd fmla="*/ 26 h 45" name="T3"/>
                  <a:gd fmla="*/ 26 w 43" name="T4"/>
                  <a:gd fmla="*/ 45 h 45" name="T5"/>
                  <a:gd fmla="*/ 0 w 43" name="T6"/>
                  <a:gd fmla="*/ 19 h 45" name="T7"/>
                  <a:gd fmla="*/ 19 w 43" name="T8"/>
                  <a:gd fmla="*/ 0 h 45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5" w="43">
                    <a:moveTo>
                      <a:pt x="19" y="0"/>
                    </a:moveTo>
                    <a:lnTo>
                      <a:pt x="43" y="26"/>
                    </a:lnTo>
                    <a:lnTo>
                      <a:pt x="26" y="45"/>
                    </a:lnTo>
                    <a:lnTo>
                      <a:pt x="0" y="19"/>
                    </a:lnTo>
                    <a:lnTo>
                      <a:pt x="1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1" name="ïṧḷïḓê-Freeform: Shape 161">
                <a:extLst>
                  <a:ext uri="{FF2B5EF4-FFF2-40B4-BE49-F238E27FC236}">
                    <a16:creationId xmlns:a16="http://schemas.microsoft.com/office/drawing/2014/main" id="{F60FC885-5302-4FD1-86E2-29669DBF3FD9}"/>
                  </a:ext>
                </a:extLst>
              </p:cNvPr>
              <p:cNvSpPr/>
              <p:nvPr/>
            </p:nvSpPr>
            <p:spPr bwMode="auto">
              <a:xfrm>
                <a:off x="4808538" y="1235075"/>
                <a:ext cx="66675" cy="71437"/>
              </a:xfrm>
              <a:custGeom>
                <a:gdLst>
                  <a:gd fmla="*/ 26 w 42" name="T0"/>
                  <a:gd fmla="*/ 0 h 45" name="T1"/>
                  <a:gd fmla="*/ 42 w 42" name="T2"/>
                  <a:gd fmla="*/ 19 h 45" name="T3"/>
                  <a:gd fmla="*/ 19 w 42" name="T4"/>
                  <a:gd fmla="*/ 45 h 45" name="T5"/>
                  <a:gd fmla="*/ 0 w 42" name="T6"/>
                  <a:gd fmla="*/ 26 h 45" name="T7"/>
                  <a:gd fmla="*/ 26 w 42" name="T8"/>
                  <a:gd fmla="*/ 0 h 45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5" w="42">
                    <a:moveTo>
                      <a:pt x="26" y="0"/>
                    </a:moveTo>
                    <a:lnTo>
                      <a:pt x="42" y="19"/>
                    </a:lnTo>
                    <a:lnTo>
                      <a:pt x="19" y="45"/>
                    </a:lnTo>
                    <a:lnTo>
                      <a:pt x="0" y="26"/>
                    </a:lnTo>
                    <a:lnTo>
                      <a:pt x="2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2" name="ïṧḷïḓê-Freeform: Shape 162">
                <a:extLst>
                  <a:ext uri="{FF2B5EF4-FFF2-40B4-BE49-F238E27FC236}">
                    <a16:creationId xmlns:a16="http://schemas.microsoft.com/office/drawing/2014/main" id="{C6E0EE0D-5FD3-42A2-8417-8C61537B5BD3}"/>
                  </a:ext>
                </a:extLst>
              </p:cNvPr>
              <p:cNvSpPr/>
              <p:nvPr/>
            </p:nvSpPr>
            <p:spPr bwMode="auto">
              <a:xfrm>
                <a:off x="4808538" y="935038"/>
                <a:ext cx="66675" cy="71437"/>
              </a:xfrm>
              <a:custGeom>
                <a:gdLst>
                  <a:gd fmla="*/ 42 w 42" name="T0"/>
                  <a:gd fmla="*/ 26 h 45" name="T1"/>
                  <a:gd fmla="*/ 26 w 42" name="T2"/>
                  <a:gd fmla="*/ 45 h 45" name="T3"/>
                  <a:gd fmla="*/ 0 w 42" name="T4"/>
                  <a:gd fmla="*/ 18 h 45" name="T5"/>
                  <a:gd fmla="*/ 19 w 42" name="T6"/>
                  <a:gd fmla="*/ 0 h 45" name="T7"/>
                  <a:gd fmla="*/ 42 w 42" name="T8"/>
                  <a:gd fmla="*/ 26 h 45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5" w="42">
                    <a:moveTo>
                      <a:pt x="42" y="26"/>
                    </a:moveTo>
                    <a:lnTo>
                      <a:pt x="26" y="45"/>
                    </a:lnTo>
                    <a:lnTo>
                      <a:pt x="0" y="18"/>
                    </a:lnTo>
                    <a:lnTo>
                      <a:pt x="19" y="0"/>
                    </a:lnTo>
                    <a:lnTo>
                      <a:pt x="42" y="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3" name="ïṧḷïḓê-Freeform: Shape 163">
                <a:extLst>
                  <a:ext uri="{FF2B5EF4-FFF2-40B4-BE49-F238E27FC236}">
                    <a16:creationId xmlns:a16="http://schemas.microsoft.com/office/drawing/2014/main" id="{11DB1AF1-489F-40BD-A4E8-014EA0448B32}"/>
                  </a:ext>
                </a:extLst>
              </p:cNvPr>
              <p:cNvSpPr/>
              <p:nvPr/>
            </p:nvSpPr>
            <p:spPr bwMode="auto">
              <a:xfrm>
                <a:off x="5045076" y="889000"/>
                <a:ext cx="60325" cy="68262"/>
              </a:xfrm>
              <a:custGeom>
                <a:gdLst>
                  <a:gd fmla="*/ 38 w 38" name="T0"/>
                  <a:gd fmla="*/ 10 h 43" name="T1"/>
                  <a:gd fmla="*/ 24 w 38" name="T2"/>
                  <a:gd fmla="*/ 43 h 43" name="T3"/>
                  <a:gd fmla="*/ 0 w 38" name="T4"/>
                  <a:gd fmla="*/ 33 h 43" name="T5"/>
                  <a:gd fmla="*/ 12 w 38" name="T6"/>
                  <a:gd fmla="*/ 0 h 43" name="T7"/>
                  <a:gd fmla="*/ 38 w 38" name="T8"/>
                  <a:gd fmla="*/ 10 h 4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3" w="38">
                    <a:moveTo>
                      <a:pt x="38" y="10"/>
                    </a:moveTo>
                    <a:lnTo>
                      <a:pt x="24" y="43"/>
                    </a:lnTo>
                    <a:lnTo>
                      <a:pt x="0" y="33"/>
                    </a:lnTo>
                    <a:lnTo>
                      <a:pt x="12" y="0"/>
                    </a:lnTo>
                    <a:lnTo>
                      <a:pt x="38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4" name="ïṧḷïḓê-Freeform: Shape 164">
                <a:extLst>
                  <a:ext uri="{FF2B5EF4-FFF2-40B4-BE49-F238E27FC236}">
                    <a16:creationId xmlns:a16="http://schemas.microsoft.com/office/drawing/2014/main" id="{CDEC2D0A-B696-4DF7-B871-811FB524FC47}"/>
                  </a:ext>
                </a:extLst>
              </p:cNvPr>
              <p:cNvSpPr/>
              <p:nvPr/>
            </p:nvSpPr>
            <p:spPr bwMode="auto">
              <a:xfrm>
                <a:off x="5154613" y="1171575"/>
                <a:ext cx="71438" cy="60325"/>
              </a:xfrm>
              <a:custGeom>
                <a:gdLst>
                  <a:gd fmla="*/ 9 w 45" name="T0"/>
                  <a:gd fmla="*/ 0 h 38" name="T1"/>
                  <a:gd fmla="*/ 45 w 45" name="T2"/>
                  <a:gd fmla="*/ 14 h 38" name="T3"/>
                  <a:gd fmla="*/ 33 w 45" name="T4"/>
                  <a:gd fmla="*/ 38 h 38" name="T5"/>
                  <a:gd fmla="*/ 0 w 45" name="T6"/>
                  <a:gd fmla="*/ 23 h 38" name="T7"/>
                  <a:gd fmla="*/ 9 w 45" name="T8"/>
                  <a:gd fmla="*/ 0 h 3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8" w="45">
                    <a:moveTo>
                      <a:pt x="9" y="0"/>
                    </a:moveTo>
                    <a:lnTo>
                      <a:pt x="45" y="14"/>
                    </a:lnTo>
                    <a:lnTo>
                      <a:pt x="33" y="38"/>
                    </a:lnTo>
                    <a:lnTo>
                      <a:pt x="0" y="23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5" name="ïṧḷïḓê-Freeform: Shape 165">
                <a:extLst>
                  <a:ext uri="{FF2B5EF4-FFF2-40B4-BE49-F238E27FC236}">
                    <a16:creationId xmlns:a16="http://schemas.microsoft.com/office/drawing/2014/main" id="{75E3E85D-AECC-426F-B769-B191FE798B9B}"/>
                  </a:ext>
                </a:extLst>
              </p:cNvPr>
              <p:cNvSpPr/>
              <p:nvPr/>
            </p:nvSpPr>
            <p:spPr bwMode="auto">
              <a:xfrm>
                <a:off x="4883151" y="1284288"/>
                <a:ext cx="60325" cy="66675"/>
              </a:xfrm>
              <a:custGeom>
                <a:gdLst>
                  <a:gd fmla="*/ 38 w 38" name="T0"/>
                  <a:gd fmla="*/ 9 h 42" name="T1"/>
                  <a:gd fmla="*/ 24 w 38" name="T2"/>
                  <a:gd fmla="*/ 42 h 42" name="T3"/>
                  <a:gd fmla="*/ 0 w 38" name="T4"/>
                  <a:gd fmla="*/ 33 h 42" name="T5"/>
                  <a:gd fmla="*/ 14 w 38" name="T6"/>
                  <a:gd fmla="*/ 0 h 42" name="T7"/>
                  <a:gd fmla="*/ 38 w 38" name="T8"/>
                  <a:gd fmla="*/ 9 h 42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" w="38">
                    <a:moveTo>
                      <a:pt x="38" y="9"/>
                    </a:moveTo>
                    <a:lnTo>
                      <a:pt x="24" y="42"/>
                    </a:lnTo>
                    <a:lnTo>
                      <a:pt x="0" y="33"/>
                    </a:lnTo>
                    <a:lnTo>
                      <a:pt x="14" y="0"/>
                    </a:lnTo>
                    <a:lnTo>
                      <a:pt x="38" y="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6" name="ïṧḷïḓê-Freeform: Shape 166">
                <a:extLst>
                  <a:ext uri="{FF2B5EF4-FFF2-40B4-BE49-F238E27FC236}">
                    <a16:creationId xmlns:a16="http://schemas.microsoft.com/office/drawing/2014/main" id="{11F7D656-ACB0-4A8C-A612-3FCDCEFDD87A}"/>
                  </a:ext>
                </a:extLst>
              </p:cNvPr>
              <p:cNvSpPr/>
              <p:nvPr/>
            </p:nvSpPr>
            <p:spPr bwMode="auto">
              <a:xfrm>
                <a:off x="4762501" y="1009650"/>
                <a:ext cx="68263" cy="60325"/>
              </a:xfrm>
              <a:custGeom>
                <a:gdLst>
                  <a:gd fmla="*/ 34 w 43" name="T0"/>
                  <a:gd fmla="*/ 38 h 38" name="T1"/>
                  <a:gd fmla="*/ 0 w 43" name="T2"/>
                  <a:gd fmla="*/ 24 h 38" name="T3"/>
                  <a:gd fmla="*/ 10 w 43" name="T4"/>
                  <a:gd fmla="*/ 0 h 38" name="T5"/>
                  <a:gd fmla="*/ 43 w 43" name="T6"/>
                  <a:gd fmla="*/ 14 h 38" name="T7"/>
                  <a:gd fmla="*/ 34 w 43" name="T8"/>
                  <a:gd fmla="*/ 38 h 3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8" w="43">
                    <a:moveTo>
                      <a:pt x="34" y="38"/>
                    </a:moveTo>
                    <a:lnTo>
                      <a:pt x="0" y="24"/>
                    </a:lnTo>
                    <a:lnTo>
                      <a:pt x="10" y="0"/>
                    </a:lnTo>
                    <a:lnTo>
                      <a:pt x="43" y="14"/>
                    </a:lnTo>
                    <a:lnTo>
                      <a:pt x="34" y="3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7" name="ïṧḷïḓê-Freeform: Shape 167">
                <a:extLst>
                  <a:ext uri="{FF2B5EF4-FFF2-40B4-BE49-F238E27FC236}">
                    <a16:creationId xmlns:a16="http://schemas.microsoft.com/office/drawing/2014/main" id="{FDC4563F-2401-425B-9CFC-3D897BBC7A04}"/>
                  </a:ext>
                </a:extLst>
              </p:cNvPr>
              <p:cNvSpPr/>
              <p:nvPr/>
            </p:nvSpPr>
            <p:spPr bwMode="auto">
              <a:xfrm>
                <a:off x="5154613" y="1009650"/>
                <a:ext cx="66675" cy="60325"/>
              </a:xfrm>
              <a:custGeom>
                <a:gdLst>
                  <a:gd fmla="*/ 0 w 42" name="T0"/>
                  <a:gd fmla="*/ 14 h 38" name="T1"/>
                  <a:gd fmla="*/ 33 w 42" name="T2"/>
                  <a:gd fmla="*/ 0 h 38" name="T3"/>
                  <a:gd fmla="*/ 42 w 42" name="T4"/>
                  <a:gd fmla="*/ 24 h 38" name="T5"/>
                  <a:gd fmla="*/ 9 w 42" name="T6"/>
                  <a:gd fmla="*/ 38 h 38" name="T7"/>
                  <a:gd fmla="*/ 0 w 42" name="T8"/>
                  <a:gd fmla="*/ 14 h 3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8" w="42">
                    <a:moveTo>
                      <a:pt x="0" y="14"/>
                    </a:moveTo>
                    <a:lnTo>
                      <a:pt x="33" y="0"/>
                    </a:lnTo>
                    <a:lnTo>
                      <a:pt x="42" y="24"/>
                    </a:lnTo>
                    <a:lnTo>
                      <a:pt x="9" y="38"/>
                    </a:lnTo>
                    <a:lnTo>
                      <a:pt x="0" y="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8" name="ïṧḷïḓê-Freeform: Shape 168">
                <a:extLst>
                  <a:ext uri="{FF2B5EF4-FFF2-40B4-BE49-F238E27FC236}">
                    <a16:creationId xmlns:a16="http://schemas.microsoft.com/office/drawing/2014/main" id="{CC5EBCA0-86C3-4D80-8213-CB9D707A27E6}"/>
                  </a:ext>
                </a:extLst>
              </p:cNvPr>
              <p:cNvSpPr/>
              <p:nvPr/>
            </p:nvSpPr>
            <p:spPr bwMode="auto">
              <a:xfrm>
                <a:off x="5045076" y="1279525"/>
                <a:ext cx="60325" cy="71437"/>
              </a:xfrm>
              <a:custGeom>
                <a:gdLst>
                  <a:gd fmla="*/ 38 w 38" name="T0"/>
                  <a:gd fmla="*/ 33 h 45" name="T1"/>
                  <a:gd fmla="*/ 14 w 38" name="T2"/>
                  <a:gd fmla="*/ 45 h 45" name="T3"/>
                  <a:gd fmla="*/ 0 w 38" name="T4"/>
                  <a:gd fmla="*/ 12 h 45" name="T5"/>
                  <a:gd fmla="*/ 24 w 38" name="T6"/>
                  <a:gd fmla="*/ 0 h 45" name="T7"/>
                  <a:gd fmla="*/ 38 w 38" name="T8"/>
                  <a:gd fmla="*/ 33 h 45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5" w="38">
                    <a:moveTo>
                      <a:pt x="38" y="33"/>
                    </a:moveTo>
                    <a:lnTo>
                      <a:pt x="14" y="45"/>
                    </a:lnTo>
                    <a:lnTo>
                      <a:pt x="0" y="12"/>
                    </a:lnTo>
                    <a:lnTo>
                      <a:pt x="24" y="0"/>
                    </a:lnTo>
                    <a:lnTo>
                      <a:pt x="38" y="3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9" name="ïṧḷïḓê-Freeform: Shape 169">
                <a:extLst>
                  <a:ext uri="{FF2B5EF4-FFF2-40B4-BE49-F238E27FC236}">
                    <a16:creationId xmlns:a16="http://schemas.microsoft.com/office/drawing/2014/main" id="{BE7D40A9-D61F-481B-AFED-F55C6634E4AC}"/>
                  </a:ext>
                </a:extLst>
              </p:cNvPr>
              <p:cNvSpPr/>
              <p:nvPr/>
            </p:nvSpPr>
            <p:spPr bwMode="auto">
              <a:xfrm>
                <a:off x="4762501" y="1171575"/>
                <a:ext cx="68263" cy="60325"/>
              </a:xfrm>
              <a:custGeom>
                <a:gdLst>
                  <a:gd fmla="*/ 43 w 43" name="T0"/>
                  <a:gd fmla="*/ 23 h 38" name="T1"/>
                  <a:gd fmla="*/ 10 w 43" name="T2"/>
                  <a:gd fmla="*/ 38 h 38" name="T3"/>
                  <a:gd fmla="*/ 0 w 43" name="T4"/>
                  <a:gd fmla="*/ 14 h 38" name="T5"/>
                  <a:gd fmla="*/ 34 w 43" name="T6"/>
                  <a:gd fmla="*/ 0 h 38" name="T7"/>
                  <a:gd fmla="*/ 43 w 43" name="T8"/>
                  <a:gd fmla="*/ 23 h 3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8" w="43">
                    <a:moveTo>
                      <a:pt x="43" y="23"/>
                    </a:moveTo>
                    <a:lnTo>
                      <a:pt x="10" y="38"/>
                    </a:lnTo>
                    <a:lnTo>
                      <a:pt x="0" y="14"/>
                    </a:lnTo>
                    <a:lnTo>
                      <a:pt x="34" y="0"/>
                    </a:lnTo>
                    <a:lnTo>
                      <a:pt x="43" y="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0" name="ïṧḷïḓê-Freeform: Shape 170">
                <a:extLst>
                  <a:ext uri="{FF2B5EF4-FFF2-40B4-BE49-F238E27FC236}">
                    <a16:creationId xmlns:a16="http://schemas.microsoft.com/office/drawing/2014/main" id="{01717AD3-358A-48A0-A213-6B8DC8A65C57}"/>
                  </a:ext>
                </a:extLst>
              </p:cNvPr>
              <p:cNvSpPr/>
              <p:nvPr/>
            </p:nvSpPr>
            <p:spPr bwMode="auto">
              <a:xfrm>
                <a:off x="4879976" y="889000"/>
                <a:ext cx="60325" cy="68262"/>
              </a:xfrm>
              <a:custGeom>
                <a:gdLst>
                  <a:gd fmla="*/ 38 w 38" name="T0"/>
                  <a:gd fmla="*/ 33 h 43" name="T1"/>
                  <a:gd fmla="*/ 14 w 38" name="T2"/>
                  <a:gd fmla="*/ 43 h 43" name="T3"/>
                  <a:gd fmla="*/ 0 w 38" name="T4"/>
                  <a:gd fmla="*/ 10 h 43" name="T5"/>
                  <a:gd fmla="*/ 23 w 38" name="T6"/>
                  <a:gd fmla="*/ 0 h 43" name="T7"/>
                  <a:gd fmla="*/ 38 w 38" name="T8"/>
                  <a:gd fmla="*/ 33 h 4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3" w="38">
                    <a:moveTo>
                      <a:pt x="38" y="33"/>
                    </a:moveTo>
                    <a:lnTo>
                      <a:pt x="14" y="43"/>
                    </a:lnTo>
                    <a:lnTo>
                      <a:pt x="0" y="10"/>
                    </a:lnTo>
                    <a:lnTo>
                      <a:pt x="23" y="0"/>
                    </a:lnTo>
                    <a:lnTo>
                      <a:pt x="38" y="3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61" name="ïṧḷïḓê-Freeform: Shape 171">
              <a:extLst>
                <a:ext uri="{FF2B5EF4-FFF2-40B4-BE49-F238E27FC236}">
                  <a16:creationId xmlns:a16="http://schemas.microsoft.com/office/drawing/2014/main" id="{0B3BC52B-79CC-4FE9-8BAF-33D0AF2EE676}"/>
                </a:ext>
              </a:extLst>
            </p:cNvPr>
            <p:cNvSpPr/>
            <p:nvPr/>
          </p:nvSpPr>
          <p:spPr bwMode="auto">
            <a:xfrm>
              <a:off x="7863465" y="3613256"/>
              <a:ext cx="74625" cy="76746"/>
            </a:xfrm>
            <a:custGeom>
              <a:gdLst>
                <a:gd fmla="*/ 27 w 30" name="T0"/>
                <a:gd fmla="*/ 25 h 31" name="T1"/>
                <a:gd fmla="*/ 7 w 30" name="T2"/>
                <a:gd fmla="*/ 1 h 31" name="T3"/>
                <a:gd fmla="*/ 7 w 30" name="T4"/>
                <a:gd fmla="*/ 12 h 31" name="T5"/>
                <a:gd fmla="*/ 17 w 30" name="T6"/>
                <a:gd fmla="*/ 22 h 31" name="T7"/>
                <a:gd fmla="*/ 27 w 30" name="T8"/>
                <a:gd fmla="*/ 25 h 3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1" w="30">
                  <a:moveTo>
                    <a:pt x="27" y="25"/>
                  </a:moveTo>
                  <a:cubicBezTo>
                    <a:pt x="30" y="12"/>
                    <a:pt x="20" y="0"/>
                    <a:pt x="7" y="1"/>
                  </a:cubicBezTo>
                  <a:cubicBezTo>
                    <a:pt x="0" y="2"/>
                    <a:pt x="0" y="12"/>
                    <a:pt x="7" y="12"/>
                  </a:cubicBezTo>
                  <a:cubicBezTo>
                    <a:pt x="13" y="11"/>
                    <a:pt x="18" y="15"/>
                    <a:pt x="17" y="22"/>
                  </a:cubicBezTo>
                  <a:cubicBezTo>
                    <a:pt x="16" y="29"/>
                    <a:pt x="26" y="31"/>
                    <a:pt x="27" y="25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2" name="ïṧḷïḓê-Freeform: Shape 172">
              <a:extLst>
                <a:ext uri="{FF2B5EF4-FFF2-40B4-BE49-F238E27FC236}">
                  <a16:creationId xmlns:a16="http://schemas.microsoft.com/office/drawing/2014/main" id="{7C236C0B-308F-4E00-B24B-37A5ED144B59}"/>
                </a:ext>
              </a:extLst>
            </p:cNvPr>
            <p:cNvSpPr/>
            <p:nvPr/>
          </p:nvSpPr>
          <p:spPr bwMode="auto">
            <a:xfrm>
              <a:off x="7796197" y="3684746"/>
              <a:ext cx="268016" cy="216570"/>
            </a:xfrm>
            <a:custGeom>
              <a:gdLst>
                <a:gd fmla="*/ 3 w 108" name="T0"/>
                <a:gd fmla="*/ 15 h 87" name="T1"/>
                <a:gd fmla="*/ 2 w 108" name="T2"/>
                <a:gd fmla="*/ 41 h 87" name="T3"/>
                <a:gd fmla="*/ 31 w 108" name="T4"/>
                <a:gd fmla="*/ 87 h 87" name="T5"/>
                <a:gd fmla="*/ 35 w 108" name="T6"/>
                <a:gd fmla="*/ 87 h 87" name="T7"/>
                <a:gd fmla="*/ 50 w 108" name="T8"/>
                <a:gd fmla="*/ 82 h 87" name="T9"/>
                <a:gd fmla="*/ 64 w 108" name="T10"/>
                <a:gd fmla="*/ 87 h 87" name="T11"/>
                <a:gd fmla="*/ 94 w 108" name="T12"/>
                <a:gd fmla="*/ 10 h 87" name="T13"/>
                <a:gd fmla="*/ 91 w 108" name="T14"/>
                <a:gd fmla="*/ 7 h 87" name="T15"/>
                <a:gd fmla="*/ 70 w 108" name="T16"/>
                <a:gd fmla="*/ 0 h 87" name="T17"/>
                <a:gd fmla="*/ 50 w 108" name="T18"/>
                <a:gd fmla="*/ 4 h 87" name="T19"/>
                <a:gd fmla="*/ 50 w 108" name="T20"/>
                <a:gd fmla="*/ 4 h 87" name="T21"/>
                <a:gd fmla="*/ 45 w 108" name="T22"/>
                <a:gd fmla="*/ 2 h 87" name="T23"/>
                <a:gd fmla="*/ 31 w 108" name="T24"/>
                <a:gd fmla="*/ 0 h 87" name="T25"/>
                <a:gd fmla="*/ 30 w 108" name="T26"/>
                <a:gd fmla="*/ 0 h 87" name="T27"/>
                <a:gd fmla="*/ 3 w 108" name="T28"/>
                <a:gd fmla="*/ 15 h 87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87" w="108">
                  <a:moveTo>
                    <a:pt x="3" y="15"/>
                  </a:moveTo>
                  <a:cubicBezTo>
                    <a:pt x="0" y="23"/>
                    <a:pt x="1" y="33"/>
                    <a:pt x="2" y="41"/>
                  </a:cubicBezTo>
                  <a:cubicBezTo>
                    <a:pt x="5" y="57"/>
                    <a:pt x="13" y="82"/>
                    <a:pt x="31" y="87"/>
                  </a:cubicBezTo>
                  <a:cubicBezTo>
                    <a:pt x="32" y="87"/>
                    <a:pt x="34" y="87"/>
                    <a:pt x="35" y="87"/>
                  </a:cubicBezTo>
                  <a:cubicBezTo>
                    <a:pt x="40" y="87"/>
                    <a:pt x="45" y="85"/>
                    <a:pt x="50" y="82"/>
                  </a:cubicBezTo>
                  <a:cubicBezTo>
                    <a:pt x="54" y="86"/>
                    <a:pt x="59" y="87"/>
                    <a:pt x="64" y="87"/>
                  </a:cubicBezTo>
                  <a:cubicBezTo>
                    <a:pt x="90" y="87"/>
                    <a:pt x="108" y="29"/>
                    <a:pt x="94" y="10"/>
                  </a:cubicBezTo>
                  <a:cubicBezTo>
                    <a:pt x="93" y="9"/>
                    <a:pt x="92" y="8"/>
                    <a:pt x="91" y="7"/>
                  </a:cubicBezTo>
                  <a:cubicBezTo>
                    <a:pt x="86" y="2"/>
                    <a:pt x="78" y="0"/>
                    <a:pt x="70" y="0"/>
                  </a:cubicBezTo>
                  <a:cubicBezTo>
                    <a:pt x="63" y="0"/>
                    <a:pt x="55" y="2"/>
                    <a:pt x="50" y="4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49" y="4"/>
                    <a:pt x="45" y="3"/>
                    <a:pt x="45" y="2"/>
                  </a:cubicBezTo>
                  <a:cubicBezTo>
                    <a:pt x="40" y="1"/>
                    <a:pt x="36" y="0"/>
                    <a:pt x="31" y="0"/>
                  </a:cubicBezTo>
                  <a:cubicBezTo>
                    <a:pt x="31" y="0"/>
                    <a:pt x="30" y="0"/>
                    <a:pt x="30" y="0"/>
                  </a:cubicBezTo>
                  <a:cubicBezTo>
                    <a:pt x="19" y="0"/>
                    <a:pt x="7" y="4"/>
                    <a:pt x="3" y="15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3" name="ïṧḷïḓê-Freeform: Shape 173">
              <a:extLst>
                <a:ext uri="{FF2B5EF4-FFF2-40B4-BE49-F238E27FC236}">
                  <a16:creationId xmlns:a16="http://schemas.microsoft.com/office/drawing/2014/main" id="{B8814E6C-A26C-4FC3-916C-D43C6995DE75}"/>
                </a:ext>
              </a:extLst>
            </p:cNvPr>
            <p:cNvSpPr/>
            <p:nvPr/>
          </p:nvSpPr>
          <p:spPr bwMode="auto">
            <a:xfrm>
              <a:off x="5233839" y="5008326"/>
              <a:ext cx="1742100" cy="1857084"/>
            </a:xfrm>
            <a:custGeom>
              <a:gdLst>
                <a:gd fmla="*/ 743 w 957" name="T0"/>
                <a:gd fmla="*/ 313 h 1020" name="T1"/>
                <a:gd fmla="*/ 756 w 957" name="T2"/>
                <a:gd fmla="*/ 428 h 1020" name="T3"/>
                <a:gd fmla="*/ 704 w 957" name="T4"/>
                <a:gd fmla="*/ 513 h 1020" name="T5"/>
                <a:gd fmla="*/ 724 w 957" name="T6"/>
                <a:gd fmla="*/ 341 h 1020" name="T7"/>
                <a:gd fmla="*/ 704 w 957" name="T8"/>
                <a:gd fmla="*/ 152 h 1020" name="T9"/>
                <a:gd fmla="*/ 953 w 957" name="T10"/>
                <a:gd fmla="*/ 925 h 1020" name="T11"/>
                <a:gd fmla="*/ 704 w 957" name="T12"/>
                <a:gd fmla="*/ 1020 h 1020" name="T13"/>
                <a:gd fmla="*/ 478 w 957" name="T14"/>
                <a:gd fmla="*/ 16 h 1020" name="T15"/>
                <a:gd fmla="*/ 704 w 957" name="T16"/>
                <a:gd fmla="*/ 308 h 1020" name="T17"/>
                <a:gd fmla="*/ 679 w 957" name="T18"/>
                <a:gd fmla="*/ 494 h 1020" name="T19"/>
                <a:gd fmla="*/ 704 w 957" name="T20"/>
                <a:gd fmla="*/ 513 h 1020" name="T21"/>
                <a:gd fmla="*/ 665 w 957" name="T22"/>
                <a:gd fmla="*/ 566 h 1020" name="T23"/>
                <a:gd fmla="*/ 684 w 957" name="T24"/>
                <a:gd fmla="*/ 723 h 1020" name="T25"/>
                <a:gd fmla="*/ 704 w 957" name="T26"/>
                <a:gd fmla="*/ 1020 h 1020" name="T27"/>
                <a:gd fmla="*/ 478 w 957" name="T28"/>
                <a:gd fmla="*/ 984 h 1020" name="T29"/>
                <a:gd fmla="*/ 493 w 957" name="T30"/>
                <a:gd fmla="*/ 969 h 1020" name="T31"/>
                <a:gd fmla="*/ 478 w 957" name="T32"/>
                <a:gd fmla="*/ 955 h 1020" name="T33"/>
                <a:gd fmla="*/ 480 w 957" name="T34"/>
                <a:gd fmla="*/ 945 h 1020" name="T35"/>
                <a:gd fmla="*/ 480 w 957" name="T36"/>
                <a:gd fmla="*/ 916 h 1020" name="T37"/>
                <a:gd fmla="*/ 478 w 957" name="T38"/>
                <a:gd fmla="*/ 901 h 1020" name="T39"/>
                <a:gd fmla="*/ 589 w 957" name="T40"/>
                <a:gd fmla="*/ 663 h 1020" name="T41"/>
                <a:gd fmla="*/ 479 w 957" name="T42"/>
                <a:gd fmla="*/ 709 h 1020" name="T43"/>
                <a:gd fmla="*/ 478 w 957" name="T44"/>
                <a:gd fmla="*/ 613 h 1020" name="T45"/>
                <a:gd fmla="*/ 519 w 957" name="T46"/>
                <a:gd fmla="*/ 628 h 1020" name="T47"/>
                <a:gd fmla="*/ 478 w 957" name="T48"/>
                <a:gd fmla="*/ 512 h 1020" name="T49"/>
                <a:gd fmla="*/ 587 w 957" name="T50"/>
                <a:gd fmla="*/ 502 h 1020" name="T51"/>
                <a:gd fmla="*/ 664 w 957" name="T52"/>
                <a:gd fmla="*/ 319 h 1020" name="T53"/>
                <a:gd fmla="*/ 478 w 957" name="T54"/>
                <a:gd fmla="*/ 16 h 1020" name="T55"/>
                <a:gd fmla="*/ 395 w 957" name="T56"/>
                <a:gd fmla="*/ 35 h 1020" name="T57"/>
                <a:gd fmla="*/ 478 w 957" name="T58"/>
                <a:gd fmla="*/ 16 h 1020" name="T59"/>
                <a:gd fmla="*/ 425 w 957" name="T60"/>
                <a:gd fmla="*/ 204 h 1020" name="T61"/>
                <a:gd fmla="*/ 294 w 957" name="T62"/>
                <a:gd fmla="*/ 284 h 1020" name="T63"/>
                <a:gd fmla="*/ 362 w 957" name="T64"/>
                <a:gd fmla="*/ 506 h 1020" name="T65"/>
                <a:gd fmla="*/ 477 w 957" name="T66"/>
                <a:gd fmla="*/ 478 h 1020" name="T67"/>
                <a:gd fmla="*/ 478 w 957" name="T68"/>
                <a:gd fmla="*/ 512 h 1020" name="T69"/>
                <a:gd fmla="*/ 438 w 957" name="T70"/>
                <a:gd fmla="*/ 628 h 1020" name="T71"/>
                <a:gd fmla="*/ 478 w 957" name="T72"/>
                <a:gd fmla="*/ 709 h 1020" name="T73"/>
                <a:gd fmla="*/ 370 w 957" name="T74"/>
                <a:gd fmla="*/ 665 h 1020" name="T75"/>
                <a:gd fmla="*/ 478 w 957" name="T76"/>
                <a:gd fmla="*/ 901 h 1020" name="T77"/>
                <a:gd fmla="*/ 478 w 957" name="T78"/>
                <a:gd fmla="*/ 916 h 1020" name="T79"/>
                <a:gd fmla="*/ 478 w 957" name="T80"/>
                <a:gd fmla="*/ 945 h 1020" name="T81"/>
                <a:gd fmla="*/ 466 w 957" name="T82"/>
                <a:gd fmla="*/ 969 h 1020" name="T83"/>
                <a:gd fmla="*/ 478 w 957" name="T84"/>
                <a:gd fmla="*/ 1020 h 1020" name="T85"/>
                <a:gd fmla="*/ 253 w 957" name="T86"/>
                <a:gd fmla="*/ 730 h 1020" name="T87"/>
                <a:gd fmla="*/ 342 w 957" name="T88"/>
                <a:gd fmla="*/ 640 h 1020" name="T89"/>
                <a:gd fmla="*/ 265 w 957" name="T90"/>
                <a:gd fmla="*/ 519 h 1020" name="T91"/>
                <a:gd fmla="*/ 253 w 957" name="T92"/>
                <a:gd fmla="*/ 477 h 1020" name="T93"/>
                <a:gd fmla="*/ 276 w 957" name="T94"/>
                <a:gd fmla="*/ 341 h 1020" name="T95"/>
                <a:gd fmla="*/ 253 w 957" name="T96"/>
                <a:gd fmla="*/ 143 h 1020" name="T97"/>
                <a:gd fmla="*/ 214 w 957" name="T98"/>
                <a:gd fmla="*/ 313 h 1020" name="T99"/>
                <a:gd fmla="*/ 253 w 957" name="T100"/>
                <a:gd fmla="*/ 310 h 1020" name="T101"/>
                <a:gd fmla="*/ 253 w 957" name="T102"/>
                <a:gd fmla="*/ 477 h 1020" name="T103"/>
                <a:gd fmla="*/ 227 w 957" name="T104"/>
                <a:gd fmla="*/ 490 h 1020" name="T105"/>
                <a:gd fmla="*/ 199 w 957" name="T106"/>
                <a:gd fmla="*/ 359 h 1020" name="T107"/>
                <a:gd fmla="*/ 253 w 957" name="T108"/>
                <a:gd fmla="*/ 1020 h 1020" name="T109"/>
                <a:gd fmla="*/ 3 w 957" name="T110"/>
                <a:gd fmla="*/ 925 h 1020" name="T111"/>
                <a:gd fmla="*/ 253 w 957" name="T112"/>
                <a:gd fmla="*/ 1020 h 1020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1020" w="957">
                  <a:moveTo>
                    <a:pt x="704" y="152"/>
                  </a:moveTo>
                  <a:cubicBezTo>
                    <a:pt x="723" y="197"/>
                    <a:pt x="736" y="251"/>
                    <a:pt x="743" y="313"/>
                  </a:cubicBezTo>
                  <a:cubicBezTo>
                    <a:pt x="750" y="327"/>
                    <a:pt x="755" y="342"/>
                    <a:pt x="757" y="359"/>
                  </a:cubicBezTo>
                  <a:cubicBezTo>
                    <a:pt x="761" y="381"/>
                    <a:pt x="760" y="406"/>
                    <a:pt x="756" y="428"/>
                  </a:cubicBezTo>
                  <a:cubicBezTo>
                    <a:pt x="751" y="452"/>
                    <a:pt x="742" y="473"/>
                    <a:pt x="729" y="490"/>
                  </a:cubicBezTo>
                  <a:cubicBezTo>
                    <a:pt x="722" y="500"/>
                    <a:pt x="713" y="508"/>
                    <a:pt x="704" y="513"/>
                  </a:cubicBezTo>
                  <a:cubicBezTo>
                    <a:pt x="704" y="476"/>
                    <a:pt x="704" y="476"/>
                    <a:pt x="704" y="476"/>
                  </a:cubicBezTo>
                  <a:cubicBezTo>
                    <a:pt x="730" y="445"/>
                    <a:pt x="739" y="384"/>
                    <a:pt x="724" y="341"/>
                  </a:cubicBezTo>
                  <a:cubicBezTo>
                    <a:pt x="718" y="320"/>
                    <a:pt x="710" y="310"/>
                    <a:pt x="704" y="308"/>
                  </a:cubicBezTo>
                  <a:lnTo>
                    <a:pt x="704" y="152"/>
                  </a:lnTo>
                  <a:close/>
                  <a:moveTo>
                    <a:pt x="704" y="731"/>
                  </a:moveTo>
                  <a:cubicBezTo>
                    <a:pt x="815" y="772"/>
                    <a:pt x="957" y="791"/>
                    <a:pt x="953" y="925"/>
                  </a:cubicBezTo>
                  <a:cubicBezTo>
                    <a:pt x="952" y="956"/>
                    <a:pt x="940" y="988"/>
                    <a:pt x="921" y="1020"/>
                  </a:cubicBezTo>
                  <a:cubicBezTo>
                    <a:pt x="704" y="1020"/>
                    <a:pt x="704" y="1020"/>
                    <a:pt x="704" y="1020"/>
                  </a:cubicBezTo>
                  <a:lnTo>
                    <a:pt x="704" y="731"/>
                  </a:lnTo>
                  <a:close/>
                  <a:moveTo>
                    <a:pt x="478" y="16"/>
                  </a:moveTo>
                  <a:cubicBezTo>
                    <a:pt x="588" y="0"/>
                    <a:pt x="661" y="52"/>
                    <a:pt x="704" y="152"/>
                  </a:cubicBezTo>
                  <a:cubicBezTo>
                    <a:pt x="704" y="308"/>
                    <a:pt x="704" y="308"/>
                    <a:pt x="704" y="308"/>
                  </a:cubicBezTo>
                  <a:cubicBezTo>
                    <a:pt x="693" y="305"/>
                    <a:pt x="684" y="321"/>
                    <a:pt x="680" y="350"/>
                  </a:cubicBezTo>
                  <a:cubicBezTo>
                    <a:pt x="675" y="381"/>
                    <a:pt x="674" y="429"/>
                    <a:pt x="679" y="494"/>
                  </a:cubicBezTo>
                  <a:cubicBezTo>
                    <a:pt x="688" y="491"/>
                    <a:pt x="697" y="484"/>
                    <a:pt x="704" y="476"/>
                  </a:cubicBezTo>
                  <a:cubicBezTo>
                    <a:pt x="704" y="513"/>
                    <a:pt x="704" y="513"/>
                    <a:pt x="704" y="513"/>
                  </a:cubicBezTo>
                  <a:cubicBezTo>
                    <a:pt x="700" y="515"/>
                    <a:pt x="696" y="517"/>
                    <a:pt x="692" y="519"/>
                  </a:cubicBezTo>
                  <a:cubicBezTo>
                    <a:pt x="684" y="535"/>
                    <a:pt x="675" y="552"/>
                    <a:pt x="665" y="566"/>
                  </a:cubicBezTo>
                  <a:cubicBezTo>
                    <a:pt x="654" y="594"/>
                    <a:pt x="635" y="619"/>
                    <a:pt x="614" y="640"/>
                  </a:cubicBezTo>
                  <a:cubicBezTo>
                    <a:pt x="621" y="675"/>
                    <a:pt x="640" y="705"/>
                    <a:pt x="684" y="723"/>
                  </a:cubicBezTo>
                  <a:cubicBezTo>
                    <a:pt x="690" y="726"/>
                    <a:pt x="697" y="728"/>
                    <a:pt x="704" y="731"/>
                  </a:cubicBezTo>
                  <a:cubicBezTo>
                    <a:pt x="704" y="1020"/>
                    <a:pt x="704" y="1020"/>
                    <a:pt x="704" y="1020"/>
                  </a:cubicBezTo>
                  <a:cubicBezTo>
                    <a:pt x="478" y="1020"/>
                    <a:pt x="478" y="1020"/>
                    <a:pt x="478" y="1020"/>
                  </a:cubicBezTo>
                  <a:cubicBezTo>
                    <a:pt x="478" y="984"/>
                    <a:pt x="478" y="984"/>
                    <a:pt x="478" y="984"/>
                  </a:cubicBezTo>
                  <a:cubicBezTo>
                    <a:pt x="479" y="984"/>
                    <a:pt x="479" y="984"/>
                    <a:pt x="480" y="984"/>
                  </a:cubicBezTo>
                  <a:cubicBezTo>
                    <a:pt x="487" y="984"/>
                    <a:pt x="493" y="977"/>
                    <a:pt x="493" y="969"/>
                  </a:cubicBezTo>
                  <a:cubicBezTo>
                    <a:pt x="493" y="961"/>
                    <a:pt x="487" y="955"/>
                    <a:pt x="480" y="955"/>
                  </a:cubicBezTo>
                  <a:cubicBezTo>
                    <a:pt x="479" y="955"/>
                    <a:pt x="479" y="955"/>
                    <a:pt x="478" y="955"/>
                  </a:cubicBezTo>
                  <a:cubicBezTo>
                    <a:pt x="478" y="945"/>
                    <a:pt x="478" y="945"/>
                    <a:pt x="478" y="945"/>
                  </a:cubicBezTo>
                  <a:cubicBezTo>
                    <a:pt x="479" y="945"/>
                    <a:pt x="479" y="945"/>
                    <a:pt x="480" y="945"/>
                  </a:cubicBezTo>
                  <a:cubicBezTo>
                    <a:pt x="487" y="945"/>
                    <a:pt x="493" y="938"/>
                    <a:pt x="493" y="930"/>
                  </a:cubicBezTo>
                  <a:cubicBezTo>
                    <a:pt x="493" y="922"/>
                    <a:pt x="487" y="916"/>
                    <a:pt x="480" y="916"/>
                  </a:cubicBezTo>
                  <a:cubicBezTo>
                    <a:pt x="479" y="916"/>
                    <a:pt x="479" y="916"/>
                    <a:pt x="478" y="916"/>
                  </a:cubicBezTo>
                  <a:cubicBezTo>
                    <a:pt x="478" y="901"/>
                    <a:pt x="478" y="901"/>
                    <a:pt x="478" y="901"/>
                  </a:cubicBezTo>
                  <a:cubicBezTo>
                    <a:pt x="556" y="871"/>
                    <a:pt x="598" y="831"/>
                    <a:pt x="661" y="751"/>
                  </a:cubicBezTo>
                  <a:cubicBezTo>
                    <a:pt x="625" y="737"/>
                    <a:pt x="602" y="703"/>
                    <a:pt x="589" y="663"/>
                  </a:cubicBezTo>
                  <a:cubicBezTo>
                    <a:pt x="553" y="691"/>
                    <a:pt x="514" y="709"/>
                    <a:pt x="485" y="709"/>
                  </a:cubicBezTo>
                  <a:cubicBezTo>
                    <a:pt x="483" y="709"/>
                    <a:pt x="481" y="709"/>
                    <a:pt x="479" y="709"/>
                  </a:cubicBezTo>
                  <a:cubicBezTo>
                    <a:pt x="478" y="709"/>
                    <a:pt x="478" y="709"/>
                    <a:pt x="478" y="709"/>
                  </a:cubicBezTo>
                  <a:cubicBezTo>
                    <a:pt x="478" y="613"/>
                    <a:pt x="478" y="613"/>
                    <a:pt x="478" y="613"/>
                  </a:cubicBezTo>
                  <a:cubicBezTo>
                    <a:pt x="479" y="613"/>
                    <a:pt x="479" y="613"/>
                    <a:pt x="479" y="613"/>
                  </a:cubicBezTo>
                  <a:cubicBezTo>
                    <a:pt x="493" y="613"/>
                    <a:pt x="503" y="634"/>
                    <a:pt x="519" y="628"/>
                  </a:cubicBezTo>
                  <a:cubicBezTo>
                    <a:pt x="555" y="615"/>
                    <a:pt x="571" y="591"/>
                    <a:pt x="571" y="565"/>
                  </a:cubicBezTo>
                  <a:cubicBezTo>
                    <a:pt x="571" y="529"/>
                    <a:pt x="525" y="512"/>
                    <a:pt x="478" y="512"/>
                  </a:cubicBezTo>
                  <a:cubicBezTo>
                    <a:pt x="478" y="478"/>
                    <a:pt x="478" y="478"/>
                    <a:pt x="478" y="478"/>
                  </a:cubicBezTo>
                  <a:cubicBezTo>
                    <a:pt x="531" y="470"/>
                    <a:pt x="566" y="485"/>
                    <a:pt x="587" y="502"/>
                  </a:cubicBezTo>
                  <a:cubicBezTo>
                    <a:pt x="588" y="503"/>
                    <a:pt x="590" y="504"/>
                    <a:pt x="591" y="506"/>
                  </a:cubicBezTo>
                  <a:cubicBezTo>
                    <a:pt x="644" y="538"/>
                    <a:pt x="663" y="405"/>
                    <a:pt x="664" y="319"/>
                  </a:cubicBezTo>
                  <a:cubicBezTo>
                    <a:pt x="580" y="314"/>
                    <a:pt x="531" y="271"/>
                    <a:pt x="478" y="235"/>
                  </a:cubicBezTo>
                  <a:lnTo>
                    <a:pt x="478" y="16"/>
                  </a:lnTo>
                  <a:close/>
                  <a:moveTo>
                    <a:pt x="253" y="143"/>
                  </a:moveTo>
                  <a:cubicBezTo>
                    <a:pt x="281" y="83"/>
                    <a:pt x="325" y="38"/>
                    <a:pt x="395" y="35"/>
                  </a:cubicBezTo>
                  <a:cubicBezTo>
                    <a:pt x="408" y="31"/>
                    <a:pt x="422" y="27"/>
                    <a:pt x="437" y="25"/>
                  </a:cubicBezTo>
                  <a:cubicBezTo>
                    <a:pt x="451" y="21"/>
                    <a:pt x="465" y="18"/>
                    <a:pt x="478" y="16"/>
                  </a:cubicBezTo>
                  <a:cubicBezTo>
                    <a:pt x="478" y="235"/>
                    <a:pt x="478" y="235"/>
                    <a:pt x="478" y="235"/>
                  </a:cubicBezTo>
                  <a:cubicBezTo>
                    <a:pt x="461" y="223"/>
                    <a:pt x="444" y="212"/>
                    <a:pt x="425" y="204"/>
                  </a:cubicBezTo>
                  <a:cubicBezTo>
                    <a:pt x="378" y="183"/>
                    <a:pt x="333" y="179"/>
                    <a:pt x="316" y="207"/>
                  </a:cubicBezTo>
                  <a:cubicBezTo>
                    <a:pt x="303" y="228"/>
                    <a:pt x="296" y="254"/>
                    <a:pt x="294" y="284"/>
                  </a:cubicBezTo>
                  <a:cubicBezTo>
                    <a:pt x="294" y="285"/>
                    <a:pt x="294" y="287"/>
                    <a:pt x="294" y="289"/>
                  </a:cubicBezTo>
                  <a:cubicBezTo>
                    <a:pt x="290" y="370"/>
                    <a:pt x="303" y="542"/>
                    <a:pt x="362" y="506"/>
                  </a:cubicBezTo>
                  <a:cubicBezTo>
                    <a:pt x="364" y="504"/>
                    <a:pt x="365" y="503"/>
                    <a:pt x="367" y="502"/>
                  </a:cubicBezTo>
                  <a:cubicBezTo>
                    <a:pt x="388" y="485"/>
                    <a:pt x="423" y="469"/>
                    <a:pt x="477" y="478"/>
                  </a:cubicBezTo>
                  <a:cubicBezTo>
                    <a:pt x="478" y="478"/>
                    <a:pt x="478" y="478"/>
                    <a:pt x="478" y="478"/>
                  </a:cubicBezTo>
                  <a:cubicBezTo>
                    <a:pt x="478" y="512"/>
                    <a:pt x="478" y="512"/>
                    <a:pt x="478" y="512"/>
                  </a:cubicBezTo>
                  <a:cubicBezTo>
                    <a:pt x="432" y="512"/>
                    <a:pt x="384" y="529"/>
                    <a:pt x="382" y="561"/>
                  </a:cubicBezTo>
                  <a:cubicBezTo>
                    <a:pt x="380" y="588"/>
                    <a:pt x="400" y="615"/>
                    <a:pt x="438" y="628"/>
                  </a:cubicBezTo>
                  <a:cubicBezTo>
                    <a:pt x="454" y="634"/>
                    <a:pt x="464" y="613"/>
                    <a:pt x="478" y="613"/>
                  </a:cubicBezTo>
                  <a:cubicBezTo>
                    <a:pt x="478" y="709"/>
                    <a:pt x="478" y="709"/>
                    <a:pt x="478" y="709"/>
                  </a:cubicBezTo>
                  <a:cubicBezTo>
                    <a:pt x="477" y="709"/>
                    <a:pt x="475" y="709"/>
                    <a:pt x="472" y="709"/>
                  </a:cubicBezTo>
                  <a:cubicBezTo>
                    <a:pt x="444" y="709"/>
                    <a:pt x="405" y="692"/>
                    <a:pt x="370" y="665"/>
                  </a:cubicBezTo>
                  <a:cubicBezTo>
                    <a:pt x="357" y="704"/>
                    <a:pt x="334" y="737"/>
                    <a:pt x="298" y="751"/>
                  </a:cubicBezTo>
                  <a:cubicBezTo>
                    <a:pt x="358" y="841"/>
                    <a:pt x="407" y="878"/>
                    <a:pt x="478" y="901"/>
                  </a:cubicBezTo>
                  <a:cubicBezTo>
                    <a:pt x="478" y="901"/>
                    <a:pt x="478" y="901"/>
                    <a:pt x="478" y="901"/>
                  </a:cubicBezTo>
                  <a:cubicBezTo>
                    <a:pt x="478" y="916"/>
                    <a:pt x="478" y="916"/>
                    <a:pt x="478" y="916"/>
                  </a:cubicBezTo>
                  <a:cubicBezTo>
                    <a:pt x="471" y="916"/>
                    <a:pt x="466" y="923"/>
                    <a:pt x="466" y="930"/>
                  </a:cubicBezTo>
                  <a:cubicBezTo>
                    <a:pt x="466" y="938"/>
                    <a:pt x="471" y="944"/>
                    <a:pt x="478" y="945"/>
                  </a:cubicBezTo>
                  <a:cubicBezTo>
                    <a:pt x="478" y="955"/>
                    <a:pt x="478" y="955"/>
                    <a:pt x="478" y="955"/>
                  </a:cubicBezTo>
                  <a:cubicBezTo>
                    <a:pt x="471" y="956"/>
                    <a:pt x="466" y="962"/>
                    <a:pt x="466" y="969"/>
                  </a:cubicBezTo>
                  <a:cubicBezTo>
                    <a:pt x="466" y="977"/>
                    <a:pt x="471" y="983"/>
                    <a:pt x="478" y="984"/>
                  </a:cubicBezTo>
                  <a:cubicBezTo>
                    <a:pt x="478" y="1020"/>
                    <a:pt x="478" y="1020"/>
                    <a:pt x="478" y="1020"/>
                  </a:cubicBezTo>
                  <a:cubicBezTo>
                    <a:pt x="253" y="1020"/>
                    <a:pt x="253" y="1020"/>
                    <a:pt x="253" y="1020"/>
                  </a:cubicBezTo>
                  <a:cubicBezTo>
                    <a:pt x="253" y="730"/>
                    <a:pt x="253" y="730"/>
                    <a:pt x="253" y="730"/>
                  </a:cubicBezTo>
                  <a:cubicBezTo>
                    <a:pt x="260" y="728"/>
                    <a:pt x="266" y="726"/>
                    <a:pt x="272" y="723"/>
                  </a:cubicBezTo>
                  <a:cubicBezTo>
                    <a:pt x="317" y="704"/>
                    <a:pt x="336" y="675"/>
                    <a:pt x="342" y="640"/>
                  </a:cubicBezTo>
                  <a:cubicBezTo>
                    <a:pt x="322" y="619"/>
                    <a:pt x="304" y="595"/>
                    <a:pt x="293" y="569"/>
                  </a:cubicBezTo>
                  <a:cubicBezTo>
                    <a:pt x="282" y="554"/>
                    <a:pt x="273" y="537"/>
                    <a:pt x="265" y="519"/>
                  </a:cubicBezTo>
                  <a:cubicBezTo>
                    <a:pt x="261" y="517"/>
                    <a:pt x="257" y="516"/>
                    <a:pt x="253" y="513"/>
                  </a:cubicBezTo>
                  <a:cubicBezTo>
                    <a:pt x="253" y="477"/>
                    <a:pt x="253" y="477"/>
                    <a:pt x="253" y="477"/>
                  </a:cubicBezTo>
                  <a:cubicBezTo>
                    <a:pt x="260" y="485"/>
                    <a:pt x="269" y="491"/>
                    <a:pt x="278" y="494"/>
                  </a:cubicBezTo>
                  <a:cubicBezTo>
                    <a:pt x="283" y="431"/>
                    <a:pt x="283" y="374"/>
                    <a:pt x="276" y="341"/>
                  </a:cubicBezTo>
                  <a:cubicBezTo>
                    <a:pt x="271" y="317"/>
                    <a:pt x="262" y="308"/>
                    <a:pt x="253" y="310"/>
                  </a:cubicBezTo>
                  <a:lnTo>
                    <a:pt x="253" y="143"/>
                  </a:lnTo>
                  <a:close/>
                  <a:moveTo>
                    <a:pt x="214" y="313"/>
                  </a:moveTo>
                  <a:cubicBezTo>
                    <a:pt x="214" y="313"/>
                    <a:pt x="214" y="313"/>
                    <a:pt x="214" y="313"/>
                  </a:cubicBezTo>
                  <a:cubicBezTo>
                    <a:pt x="218" y="258"/>
                    <a:pt x="229" y="195"/>
                    <a:pt x="253" y="143"/>
                  </a:cubicBezTo>
                  <a:cubicBezTo>
                    <a:pt x="253" y="310"/>
                    <a:pt x="253" y="310"/>
                    <a:pt x="253" y="310"/>
                  </a:cubicBezTo>
                  <a:cubicBezTo>
                    <a:pt x="246" y="312"/>
                    <a:pt x="238" y="323"/>
                    <a:pt x="233" y="339"/>
                  </a:cubicBezTo>
                  <a:cubicBezTo>
                    <a:pt x="217" y="383"/>
                    <a:pt x="226" y="445"/>
                    <a:pt x="253" y="477"/>
                  </a:cubicBezTo>
                  <a:cubicBezTo>
                    <a:pt x="253" y="513"/>
                    <a:pt x="253" y="513"/>
                    <a:pt x="253" y="513"/>
                  </a:cubicBezTo>
                  <a:cubicBezTo>
                    <a:pt x="243" y="508"/>
                    <a:pt x="235" y="500"/>
                    <a:pt x="227" y="490"/>
                  </a:cubicBezTo>
                  <a:cubicBezTo>
                    <a:pt x="214" y="473"/>
                    <a:pt x="206" y="452"/>
                    <a:pt x="201" y="428"/>
                  </a:cubicBezTo>
                  <a:cubicBezTo>
                    <a:pt x="196" y="406"/>
                    <a:pt x="195" y="381"/>
                    <a:pt x="199" y="359"/>
                  </a:cubicBezTo>
                  <a:cubicBezTo>
                    <a:pt x="202" y="342"/>
                    <a:pt x="206" y="326"/>
                    <a:pt x="214" y="313"/>
                  </a:cubicBezTo>
                  <a:moveTo>
                    <a:pt x="253" y="1020"/>
                  </a:moveTo>
                  <a:cubicBezTo>
                    <a:pt x="35" y="1020"/>
                    <a:pt x="35" y="1020"/>
                    <a:pt x="35" y="1020"/>
                  </a:cubicBezTo>
                  <a:cubicBezTo>
                    <a:pt x="16" y="988"/>
                    <a:pt x="4" y="956"/>
                    <a:pt x="3" y="925"/>
                  </a:cubicBezTo>
                  <a:cubicBezTo>
                    <a:pt x="0" y="791"/>
                    <a:pt x="142" y="772"/>
                    <a:pt x="253" y="730"/>
                  </a:cubicBezTo>
                  <a:lnTo>
                    <a:pt x="253" y="1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178" name="Title 1">
            <a:extLst>
              <a:ext uri="{FF2B5EF4-FFF2-40B4-BE49-F238E27FC236}">
                <a16:creationId xmlns:a16="http://schemas.microsoft.com/office/drawing/2014/main" id="{68D42A23-8621-44FE-962E-908C6BEAF715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custDataLst>
      <p:tags r:id="rId2"/>
    </p:custDataLst>
    <p:extLst>
      <p:ext uri="{BB962C8B-B14F-4D97-AF65-F5344CB8AC3E}">
        <p14:creationId val="234867783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8" name="椭圆 37"/>
          <p:cNvSpPr/>
          <p:nvPr/>
        </p:nvSpPr>
        <p:spPr>
          <a:xfrm>
            <a:off x="2122106" y="2839993"/>
            <a:ext cx="1252905" cy="1252906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39" name="椭圆 38"/>
          <p:cNvSpPr/>
          <p:nvPr/>
        </p:nvSpPr>
        <p:spPr>
          <a:xfrm>
            <a:off x="4231163" y="1877237"/>
            <a:ext cx="1589209" cy="1589210"/>
          </a:xfrm>
          <a:prstGeom prst="ellipse">
            <a:avLst/>
          </a:prstGeom>
          <a:blipFill dpi="0" rotWithShape="1"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40" name="椭圆 39"/>
          <p:cNvSpPr/>
          <p:nvPr/>
        </p:nvSpPr>
        <p:spPr>
          <a:xfrm>
            <a:off x="6380330" y="3466446"/>
            <a:ext cx="1252905" cy="1252906"/>
          </a:xfrm>
          <a:prstGeom prst="ellipse">
            <a:avLst/>
          </a:prstGeom>
          <a:blipFill dpi="0" rotWithShape="1">
            <a:blip r:embed="rId6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41" name="椭圆 40"/>
          <p:cNvSpPr/>
          <p:nvPr/>
        </p:nvSpPr>
        <p:spPr>
          <a:xfrm>
            <a:off x="6447855" y="898812"/>
            <a:ext cx="903410" cy="90341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42" name="椭圆 41"/>
          <p:cNvSpPr/>
          <p:nvPr/>
        </p:nvSpPr>
        <p:spPr>
          <a:xfrm>
            <a:off x="2821644" y="1061199"/>
            <a:ext cx="1078157" cy="1078158"/>
          </a:xfrm>
          <a:prstGeom prst="ellipse">
            <a:avLst/>
          </a:prstGeom>
          <a:solidFill>
            <a:srgbClr val="1F8E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43" name="椭圆 42"/>
          <p:cNvSpPr/>
          <p:nvPr/>
        </p:nvSpPr>
        <p:spPr>
          <a:xfrm>
            <a:off x="3744288" y="3828580"/>
            <a:ext cx="903410" cy="90341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44" name="椭圆 43"/>
          <p:cNvSpPr/>
          <p:nvPr/>
        </p:nvSpPr>
        <p:spPr>
          <a:xfrm>
            <a:off x="4938396" y="973827"/>
            <a:ext cx="631946" cy="63194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45" name="椭圆 44"/>
          <p:cNvSpPr/>
          <p:nvPr/>
        </p:nvSpPr>
        <p:spPr>
          <a:xfrm>
            <a:off x="5879446" y="1604950"/>
            <a:ext cx="544573" cy="544573"/>
          </a:xfrm>
          <a:prstGeom prst="ellipse">
            <a:avLst/>
          </a:prstGeom>
          <a:solidFill>
            <a:srgbClr val="1F8E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46" name="椭圆 45"/>
          <p:cNvSpPr/>
          <p:nvPr/>
        </p:nvSpPr>
        <p:spPr>
          <a:xfrm>
            <a:off x="3476670" y="2422223"/>
            <a:ext cx="499235" cy="499235"/>
          </a:xfrm>
          <a:prstGeom prst="ellipse">
            <a:avLst/>
          </a:prstGeom>
          <a:solidFill>
            <a:srgbClr val="1F8E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47" name="椭圆 46"/>
          <p:cNvSpPr/>
          <p:nvPr/>
        </p:nvSpPr>
        <p:spPr>
          <a:xfrm>
            <a:off x="1591543" y="2139356"/>
            <a:ext cx="383015" cy="383015"/>
          </a:xfrm>
          <a:prstGeom prst="ellipse">
            <a:avLst/>
          </a:prstGeom>
          <a:solidFill>
            <a:srgbClr val="1F8E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48" name="椭圆 47"/>
          <p:cNvSpPr/>
          <p:nvPr/>
        </p:nvSpPr>
        <p:spPr>
          <a:xfrm>
            <a:off x="6232510" y="2921458"/>
            <a:ext cx="295640" cy="295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49" name="任意多边形: 形状 48"/>
          <p:cNvSpPr>
            <a:spLocks noChangeAspect="1"/>
          </p:cNvSpPr>
          <p:nvPr/>
        </p:nvSpPr>
        <p:spPr bwMode="auto">
          <a:xfrm>
            <a:off x="1683315" y="2199254"/>
            <a:ext cx="199472" cy="263220"/>
          </a:xfrm>
          <a:custGeom>
            <a:gdLst>
              <a:gd fmla="*/ 35 w 38" name="T0"/>
              <a:gd fmla="*/ 6 h 51" name="T1"/>
              <a:gd fmla="*/ 29 w 38" name="T2"/>
              <a:gd fmla="*/ 6 h 51" name="T3"/>
              <a:gd fmla="*/ 21 w 38" name="T4"/>
              <a:gd fmla="*/ 0 h 51" name="T5"/>
              <a:gd fmla="*/ 18 w 38" name="T6"/>
              <a:gd fmla="*/ 0 h 51" name="T7"/>
              <a:gd fmla="*/ 10 w 38" name="T8"/>
              <a:gd fmla="*/ 6 h 51" name="T9"/>
              <a:gd fmla="*/ 3 w 38" name="T10"/>
              <a:gd fmla="*/ 6 h 51" name="T11"/>
              <a:gd fmla="*/ 0 w 38" name="T12"/>
              <a:gd fmla="*/ 10 h 51" name="T13"/>
              <a:gd fmla="*/ 0 w 38" name="T14"/>
              <a:gd fmla="*/ 48 h 51" name="T15"/>
              <a:gd fmla="*/ 3 w 38" name="T16"/>
              <a:gd fmla="*/ 51 h 51" name="T17"/>
              <a:gd fmla="*/ 35 w 38" name="T18"/>
              <a:gd fmla="*/ 51 h 51" name="T19"/>
              <a:gd fmla="*/ 38 w 38" name="T20"/>
              <a:gd fmla="*/ 48 h 51" name="T21"/>
              <a:gd fmla="*/ 38 w 38" name="T22"/>
              <a:gd fmla="*/ 10 h 51" name="T23"/>
              <a:gd fmla="*/ 35 w 38" name="T24"/>
              <a:gd fmla="*/ 6 h 51" name="T25"/>
              <a:gd fmla="*/ 18 w 38" name="T26"/>
              <a:gd fmla="*/ 3 h 51" name="T27"/>
              <a:gd fmla="*/ 21 w 38" name="T28"/>
              <a:gd fmla="*/ 3 h 51" name="T29"/>
              <a:gd fmla="*/ 25 w 38" name="T30"/>
              <a:gd fmla="*/ 6 h 51" name="T31"/>
              <a:gd fmla="*/ 13 w 38" name="T32"/>
              <a:gd fmla="*/ 6 h 51" name="T33"/>
              <a:gd fmla="*/ 18 w 38" name="T34"/>
              <a:gd fmla="*/ 3 h 51" name="T35"/>
              <a:gd fmla="*/ 35 w 38" name="T36"/>
              <a:gd fmla="*/ 46 h 51" name="T37"/>
              <a:gd fmla="*/ 34 w 38" name="T38"/>
              <a:gd fmla="*/ 48 h 51" name="T39"/>
              <a:gd fmla="*/ 5 w 38" name="T40"/>
              <a:gd fmla="*/ 48 h 51" name="T41"/>
              <a:gd fmla="*/ 3 w 38" name="T42"/>
              <a:gd fmla="*/ 46 h 51" name="T43"/>
              <a:gd fmla="*/ 3 w 38" name="T44"/>
              <a:gd fmla="*/ 42 h 51" name="T45"/>
              <a:gd fmla="*/ 35 w 38" name="T46"/>
              <a:gd fmla="*/ 42 h 51" name="T47"/>
              <a:gd fmla="*/ 35 w 38" name="T48"/>
              <a:gd fmla="*/ 46 h 51" name="T49"/>
              <a:gd fmla="*/ 35 w 38" name="T50"/>
              <a:gd fmla="*/ 38 h 51" name="T51"/>
              <a:gd fmla="*/ 3 w 38" name="T52"/>
              <a:gd fmla="*/ 38 h 51" name="T53"/>
              <a:gd fmla="*/ 3 w 38" name="T54"/>
              <a:gd fmla="*/ 11 h 51" name="T55"/>
              <a:gd fmla="*/ 5 w 38" name="T56"/>
              <a:gd fmla="*/ 10 h 51" name="T57"/>
              <a:gd fmla="*/ 10 w 38" name="T58"/>
              <a:gd fmla="*/ 10 h 51" name="T59"/>
              <a:gd fmla="*/ 10 w 38" name="T60"/>
              <a:gd fmla="*/ 19 h 51" name="T61"/>
              <a:gd fmla="*/ 13 w 38" name="T62"/>
              <a:gd fmla="*/ 19 h 51" name="T63"/>
              <a:gd fmla="*/ 13 w 38" name="T64"/>
              <a:gd fmla="*/ 10 h 51" name="T65"/>
              <a:gd fmla="*/ 26 w 38" name="T66"/>
              <a:gd fmla="*/ 10 h 51" name="T67"/>
              <a:gd fmla="*/ 26 w 38" name="T68"/>
              <a:gd fmla="*/ 19 h 51" name="T69"/>
              <a:gd fmla="*/ 29 w 38" name="T70"/>
              <a:gd fmla="*/ 19 h 51" name="T71"/>
              <a:gd fmla="*/ 29 w 38" name="T72"/>
              <a:gd fmla="*/ 10 h 51" name="T73"/>
              <a:gd fmla="*/ 34 w 38" name="T74"/>
              <a:gd fmla="*/ 10 h 51" name="T75"/>
              <a:gd fmla="*/ 35 w 38" name="T76"/>
              <a:gd fmla="*/ 11 h 51" name="T77"/>
              <a:gd fmla="*/ 35 w 38" name="T78"/>
              <a:gd fmla="*/ 38 h 51" name="T79"/>
              <a:gd fmla="*/ 35 w 38" name="T80"/>
              <a:gd fmla="*/ 38 h 51" name="T81"/>
              <a:gd fmla="*/ 35 w 38" name="T82"/>
              <a:gd fmla="*/ 38 h 51" name="T8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b="b" l="0" r="r" t="0"/>
            <a:pathLst>
              <a:path h="51" w="38">
                <a:moveTo>
                  <a:pt x="35" y="6"/>
                </a:moveTo>
                <a:cubicBezTo>
                  <a:pt x="29" y="6"/>
                  <a:pt x="29" y="6"/>
                  <a:pt x="29" y="6"/>
                </a:cubicBezTo>
                <a:cubicBezTo>
                  <a:pt x="28" y="3"/>
                  <a:pt x="25" y="0"/>
                  <a:pt x="21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4" y="0"/>
                  <a:pt x="11" y="3"/>
                  <a:pt x="10" y="6"/>
                </a:cubicBezTo>
                <a:cubicBezTo>
                  <a:pt x="3" y="6"/>
                  <a:pt x="3" y="6"/>
                  <a:pt x="3" y="6"/>
                </a:cubicBezTo>
                <a:cubicBezTo>
                  <a:pt x="1" y="6"/>
                  <a:pt x="0" y="8"/>
                  <a:pt x="0" y="1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50"/>
                  <a:pt x="1" y="51"/>
                  <a:pt x="3" y="51"/>
                </a:cubicBezTo>
                <a:cubicBezTo>
                  <a:pt x="35" y="51"/>
                  <a:pt x="35" y="51"/>
                  <a:pt x="35" y="51"/>
                </a:cubicBezTo>
                <a:cubicBezTo>
                  <a:pt x="37" y="51"/>
                  <a:pt x="38" y="50"/>
                  <a:pt x="38" y="48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8"/>
                  <a:pt x="37" y="6"/>
                  <a:pt x="35" y="6"/>
                </a:cubicBezTo>
                <a:close/>
                <a:moveTo>
                  <a:pt x="18" y="3"/>
                </a:moveTo>
                <a:cubicBezTo>
                  <a:pt x="21" y="3"/>
                  <a:pt x="21" y="3"/>
                  <a:pt x="21" y="3"/>
                </a:cubicBezTo>
                <a:cubicBezTo>
                  <a:pt x="23" y="3"/>
                  <a:pt x="25" y="5"/>
                  <a:pt x="25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4" y="5"/>
                  <a:pt x="16" y="3"/>
                  <a:pt x="18" y="3"/>
                </a:cubicBezTo>
                <a:close/>
                <a:moveTo>
                  <a:pt x="35" y="46"/>
                </a:moveTo>
                <a:cubicBezTo>
                  <a:pt x="35" y="47"/>
                  <a:pt x="34" y="48"/>
                  <a:pt x="34" y="48"/>
                </a:cubicBezTo>
                <a:cubicBezTo>
                  <a:pt x="5" y="48"/>
                  <a:pt x="5" y="48"/>
                  <a:pt x="5" y="48"/>
                </a:cubicBezTo>
                <a:cubicBezTo>
                  <a:pt x="4" y="48"/>
                  <a:pt x="3" y="47"/>
                  <a:pt x="3" y="46"/>
                </a:cubicBezTo>
                <a:cubicBezTo>
                  <a:pt x="3" y="42"/>
                  <a:pt x="3" y="42"/>
                  <a:pt x="3" y="42"/>
                </a:cubicBezTo>
                <a:cubicBezTo>
                  <a:pt x="35" y="42"/>
                  <a:pt x="35" y="42"/>
                  <a:pt x="35" y="42"/>
                </a:cubicBezTo>
                <a:lnTo>
                  <a:pt x="35" y="46"/>
                </a:lnTo>
                <a:close/>
                <a:moveTo>
                  <a:pt x="35" y="38"/>
                </a:moveTo>
                <a:cubicBezTo>
                  <a:pt x="3" y="38"/>
                  <a:pt x="3" y="38"/>
                  <a:pt x="3" y="38"/>
                </a:cubicBezTo>
                <a:cubicBezTo>
                  <a:pt x="3" y="11"/>
                  <a:pt x="3" y="11"/>
                  <a:pt x="3" y="11"/>
                </a:cubicBezTo>
                <a:cubicBezTo>
                  <a:pt x="3" y="10"/>
                  <a:pt x="4" y="10"/>
                  <a:pt x="5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9"/>
                  <a:pt x="10" y="19"/>
                  <a:pt x="10" y="19"/>
                </a:cubicBezTo>
                <a:cubicBezTo>
                  <a:pt x="13" y="19"/>
                  <a:pt x="13" y="19"/>
                  <a:pt x="13" y="19"/>
                </a:cubicBezTo>
                <a:cubicBezTo>
                  <a:pt x="13" y="10"/>
                  <a:pt x="13" y="10"/>
                  <a:pt x="13" y="10"/>
                </a:cubicBezTo>
                <a:cubicBezTo>
                  <a:pt x="26" y="10"/>
                  <a:pt x="26" y="10"/>
                  <a:pt x="26" y="10"/>
                </a:cubicBezTo>
                <a:cubicBezTo>
                  <a:pt x="26" y="19"/>
                  <a:pt x="26" y="19"/>
                  <a:pt x="26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29" y="10"/>
                  <a:pt x="29" y="10"/>
                  <a:pt x="29" y="10"/>
                </a:cubicBezTo>
                <a:cubicBezTo>
                  <a:pt x="34" y="10"/>
                  <a:pt x="34" y="10"/>
                  <a:pt x="34" y="10"/>
                </a:cubicBezTo>
                <a:cubicBezTo>
                  <a:pt x="34" y="10"/>
                  <a:pt x="35" y="10"/>
                  <a:pt x="35" y="11"/>
                </a:cubicBezTo>
                <a:lnTo>
                  <a:pt x="35" y="38"/>
                </a:lnTo>
                <a:close/>
                <a:moveTo>
                  <a:pt x="35" y="38"/>
                </a:moveTo>
                <a:cubicBezTo>
                  <a:pt x="35" y="38"/>
                  <a:pt x="35" y="38"/>
                  <a:pt x="35" y="38"/>
                </a:cubicBezTo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54" name="任意多边形: 形状 53"/>
          <p:cNvSpPr>
            <a:spLocks noChangeAspect="1"/>
          </p:cNvSpPr>
          <p:nvPr/>
        </p:nvSpPr>
        <p:spPr bwMode="auto">
          <a:xfrm>
            <a:off x="6747965" y="1167914"/>
            <a:ext cx="303189" cy="365205"/>
          </a:xfrm>
          <a:custGeom>
            <a:gdLst>
              <a:gd fmla="*/ 212 w 212" name="T0"/>
              <a:gd fmla="*/ 160 h 256" name="T1"/>
              <a:gd fmla="*/ 210 w 212" name="T2"/>
              <a:gd fmla="*/ 171 h 256" name="T3"/>
              <a:gd fmla="*/ 203 w 212" name="T4"/>
              <a:gd fmla="*/ 180 h 256" name="T5"/>
              <a:gd fmla="*/ 208 w 212" name="T6"/>
              <a:gd fmla="*/ 188 h 256" name="T7"/>
              <a:gd fmla="*/ 209 w 212" name="T8"/>
              <a:gd fmla="*/ 200 h 256" name="T9"/>
              <a:gd fmla="*/ 205 w 212" name="T10"/>
              <a:gd fmla="*/ 212 h 256" name="T11"/>
              <a:gd fmla="*/ 200 w 212" name="T12"/>
              <a:gd fmla="*/ 218 h 256" name="T13"/>
              <a:gd fmla="*/ 193 w 212" name="T14"/>
              <a:gd fmla="*/ 222 h 256" name="T15"/>
              <a:gd fmla="*/ 194 w 212" name="T16"/>
              <a:gd fmla="*/ 235 h 256" name="T17"/>
              <a:gd fmla="*/ 186 w 212" name="T18"/>
              <a:gd fmla="*/ 245 h 256" name="T19"/>
              <a:gd fmla="*/ 176 w 212" name="T20"/>
              <a:gd fmla="*/ 251 h 256" name="T21"/>
              <a:gd fmla="*/ 169 w 212" name="T22"/>
              <a:gd fmla="*/ 254 h 256" name="T23"/>
              <a:gd fmla="*/ 131 w 212" name="T24"/>
              <a:gd fmla="*/ 256 h 256" name="T25"/>
              <a:gd fmla="*/ 91 w 212" name="T26"/>
              <a:gd fmla="*/ 254 h 256" name="T27"/>
              <a:gd fmla="*/ 60 w 212" name="T28"/>
              <a:gd fmla="*/ 247 h 256" name="T29"/>
              <a:gd fmla="*/ 55 w 212" name="T30"/>
              <a:gd fmla="*/ 245 h 256" name="T31"/>
              <a:gd fmla="*/ 50 w 212" name="T32"/>
              <a:gd fmla="*/ 242 h 256" name="T33"/>
              <a:gd fmla="*/ 46 w 212" name="T34"/>
              <a:gd fmla="*/ 239 h 256" name="T35"/>
              <a:gd fmla="*/ 42 w 212" name="T36"/>
              <a:gd fmla="*/ 234 h 256" name="T37"/>
              <a:gd fmla="*/ 0 w 212" name="T38"/>
              <a:gd fmla="*/ 230 h 256" name="T39"/>
              <a:gd fmla="*/ 0 w 212" name="T40"/>
              <a:gd fmla="*/ 136 h 256" name="T41"/>
              <a:gd fmla="*/ 15 w 212" name="T42"/>
              <a:gd fmla="*/ 136 h 256" name="T43"/>
              <a:gd fmla="*/ 30 w 212" name="T44"/>
              <a:gd fmla="*/ 136 h 256" name="T45"/>
              <a:gd fmla="*/ 37 w 212" name="T46"/>
              <a:gd fmla="*/ 131 h 256" name="T47"/>
              <a:gd fmla="*/ 41 w 212" name="T48"/>
              <a:gd fmla="*/ 127 h 256" name="T49"/>
              <a:gd fmla="*/ 43 w 212" name="T50"/>
              <a:gd fmla="*/ 116 h 256" name="T51"/>
              <a:gd fmla="*/ 46 w 212" name="T52"/>
              <a:gd fmla="*/ 104 h 256" name="T53"/>
              <a:gd fmla="*/ 50 w 212" name="T54"/>
              <a:gd fmla="*/ 95 h 256" name="T55"/>
              <a:gd fmla="*/ 56 w 212" name="T56"/>
              <a:gd fmla="*/ 84 h 256" name="T57"/>
              <a:gd fmla="*/ 73 w 212" name="T58"/>
              <a:gd fmla="*/ 68 h 256" name="T59"/>
              <a:gd fmla="*/ 89 w 212" name="T60"/>
              <a:gd fmla="*/ 18 h 256" name="T61"/>
              <a:gd fmla="*/ 89 w 212" name="T62"/>
              <a:gd fmla="*/ 2 h 256" name="T63"/>
              <a:gd fmla="*/ 97 w 212" name="T64"/>
              <a:gd fmla="*/ 0 h 256" name="T65"/>
              <a:gd fmla="*/ 117 w 212" name="T66"/>
              <a:gd fmla="*/ 18 h 256" name="T67"/>
              <a:gd fmla="*/ 121 w 212" name="T68"/>
              <a:gd fmla="*/ 39 h 256" name="T69"/>
              <a:gd fmla="*/ 114 w 212" name="T70"/>
              <a:gd fmla="*/ 59 h 256" name="T71"/>
              <a:gd fmla="*/ 109 w 212" name="T72"/>
              <a:gd fmla="*/ 89 h 256" name="T73"/>
              <a:gd fmla="*/ 113 w 212" name="T74"/>
              <a:gd fmla="*/ 100 h 256" name="T75"/>
              <a:gd fmla="*/ 122 w 212" name="T76"/>
              <a:gd fmla="*/ 107 h 256" name="T77"/>
              <a:gd fmla="*/ 126 w 212" name="T78"/>
              <a:gd fmla="*/ 107 h 256" name="T79"/>
              <a:gd fmla="*/ 131 w 212" name="T80"/>
              <a:gd fmla="*/ 107 h 256" name="T81"/>
              <a:gd fmla="*/ 136 w 212" name="T82"/>
              <a:gd fmla="*/ 107 h 256" name="T83"/>
              <a:gd fmla="*/ 141 w 212" name="T84"/>
              <a:gd fmla="*/ 106 h 256" name="T85"/>
              <a:gd fmla="*/ 152 w 212" name="T86"/>
              <a:gd fmla="*/ 103 h 256" name="T87"/>
              <a:gd fmla="*/ 164 w 212" name="T88"/>
              <a:gd fmla="*/ 99 h 256" name="T89"/>
              <a:gd fmla="*/ 188 w 212" name="T90"/>
              <a:gd fmla="*/ 98 h 256" name="T91"/>
              <a:gd fmla="*/ 198 w 212" name="T92"/>
              <a:gd fmla="*/ 101 h 256" name="T93"/>
              <a:gd fmla="*/ 205 w 212" name="T94"/>
              <a:gd fmla="*/ 106 h 256" name="T95"/>
              <a:gd fmla="*/ 206 w 212" name="T96"/>
              <a:gd fmla="*/ 109 h 256" name="T97"/>
              <a:gd fmla="*/ 207 w 212" name="T98"/>
              <a:gd fmla="*/ 112 h 256" name="T99"/>
              <a:gd fmla="*/ 208 w 212" name="T100"/>
              <a:gd fmla="*/ 115 h 256" name="T101"/>
              <a:gd fmla="*/ 208 w 212" name="T102"/>
              <a:gd fmla="*/ 118 h 256" name="T103"/>
              <a:gd fmla="*/ 208 w 212" name="T104"/>
              <a:gd fmla="*/ 123 h 256" name="T105"/>
              <a:gd fmla="*/ 203 w 212" name="T106"/>
              <a:gd fmla="*/ 136 h 256" name="T107"/>
              <a:gd fmla="*/ 205 w 212" name="T108"/>
              <a:gd fmla="*/ 139 h 256" name="T109"/>
              <a:gd fmla="*/ 207 w 212" name="T110"/>
              <a:gd fmla="*/ 141 h 256" name="T111"/>
              <a:gd fmla="*/ 209 w 212" name="T112"/>
              <a:gd fmla="*/ 144 h 256" name="T113"/>
              <a:gd fmla="*/ 210 w 212" name="T114"/>
              <a:gd fmla="*/ 147 h 256" name="T115"/>
              <a:gd fmla="*/ 211 w 212" name="T116"/>
              <a:gd fmla="*/ 150 h 256" name="T117"/>
              <a:gd fmla="*/ 212 w 212" name="T118"/>
              <a:gd fmla="*/ 155 h 256" name="T119"/>
              <a:gd fmla="*/ 212 w 212" name="T120"/>
              <a:gd fmla="*/ 160 h 256" name="T1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b="b" l="0" r="r" t="0"/>
            <a:pathLst>
              <a:path h="256" w="211">
                <a:moveTo>
                  <a:pt x="212" y="160"/>
                </a:moveTo>
                <a:cubicBezTo>
                  <a:pt x="212" y="165"/>
                  <a:pt x="211" y="169"/>
                  <a:pt x="210" y="171"/>
                </a:cubicBezTo>
                <a:cubicBezTo>
                  <a:pt x="209" y="174"/>
                  <a:pt x="206" y="177"/>
                  <a:pt x="203" y="180"/>
                </a:cubicBezTo>
                <a:cubicBezTo>
                  <a:pt x="205" y="182"/>
                  <a:pt x="207" y="185"/>
                  <a:pt x="208" y="188"/>
                </a:cubicBezTo>
                <a:cubicBezTo>
                  <a:pt x="208" y="191"/>
                  <a:pt x="209" y="195"/>
                  <a:pt x="209" y="200"/>
                </a:cubicBezTo>
                <a:cubicBezTo>
                  <a:pt x="208" y="205"/>
                  <a:pt x="207" y="209"/>
                  <a:pt x="205" y="212"/>
                </a:cubicBezTo>
                <a:cubicBezTo>
                  <a:pt x="203" y="215"/>
                  <a:pt x="201" y="217"/>
                  <a:pt x="200" y="218"/>
                </a:cubicBezTo>
                <a:cubicBezTo>
                  <a:pt x="199" y="219"/>
                  <a:pt x="196" y="220"/>
                  <a:pt x="193" y="222"/>
                </a:cubicBezTo>
                <a:cubicBezTo>
                  <a:pt x="195" y="227"/>
                  <a:pt x="195" y="231"/>
                  <a:pt x="194" y="235"/>
                </a:cubicBezTo>
                <a:cubicBezTo>
                  <a:pt x="192" y="239"/>
                  <a:pt x="190" y="242"/>
                  <a:pt x="186" y="245"/>
                </a:cubicBezTo>
                <a:cubicBezTo>
                  <a:pt x="183" y="248"/>
                  <a:pt x="180" y="250"/>
                  <a:pt x="176" y="251"/>
                </a:cubicBezTo>
                <a:cubicBezTo>
                  <a:pt x="173" y="253"/>
                  <a:pt x="171" y="254"/>
                  <a:pt x="169" y="254"/>
                </a:cubicBezTo>
                <a:cubicBezTo>
                  <a:pt x="157" y="255"/>
                  <a:pt x="144" y="256"/>
                  <a:pt x="131" y="256"/>
                </a:cubicBezTo>
                <a:cubicBezTo>
                  <a:pt x="118" y="256"/>
                  <a:pt x="104" y="256"/>
                  <a:pt x="91" y="254"/>
                </a:cubicBezTo>
                <a:cubicBezTo>
                  <a:pt x="77" y="253"/>
                  <a:pt x="67" y="250"/>
                  <a:pt x="60" y="247"/>
                </a:cubicBezTo>
                <a:cubicBezTo>
                  <a:pt x="60" y="247"/>
                  <a:pt x="58" y="246"/>
                  <a:pt x="55" y="245"/>
                </a:cubicBezTo>
                <a:cubicBezTo>
                  <a:pt x="53" y="243"/>
                  <a:pt x="51" y="243"/>
                  <a:pt x="50" y="242"/>
                </a:cubicBezTo>
                <a:cubicBezTo>
                  <a:pt x="49" y="241"/>
                  <a:pt x="47" y="240"/>
                  <a:pt x="46" y="239"/>
                </a:cubicBezTo>
                <a:cubicBezTo>
                  <a:pt x="44" y="237"/>
                  <a:pt x="43" y="236"/>
                  <a:pt x="42" y="234"/>
                </a:cubicBezTo>
                <a:cubicBezTo>
                  <a:pt x="37" y="231"/>
                  <a:pt x="24" y="230"/>
                  <a:pt x="0" y="230"/>
                </a:cubicBezTo>
                <a:cubicBezTo>
                  <a:pt x="0" y="136"/>
                  <a:pt x="0" y="136"/>
                  <a:pt x="0" y="136"/>
                </a:cubicBezTo>
                <a:cubicBezTo>
                  <a:pt x="5" y="136"/>
                  <a:pt x="10" y="136"/>
                  <a:pt x="15" y="136"/>
                </a:cubicBezTo>
                <a:cubicBezTo>
                  <a:pt x="21" y="136"/>
                  <a:pt x="26" y="136"/>
                  <a:pt x="30" y="136"/>
                </a:cubicBezTo>
                <a:cubicBezTo>
                  <a:pt x="35" y="135"/>
                  <a:pt x="37" y="134"/>
                  <a:pt x="37" y="131"/>
                </a:cubicBezTo>
                <a:cubicBezTo>
                  <a:pt x="38" y="130"/>
                  <a:pt x="40" y="128"/>
                  <a:pt x="41" y="127"/>
                </a:cubicBezTo>
                <a:cubicBezTo>
                  <a:pt x="41" y="126"/>
                  <a:pt x="42" y="122"/>
                  <a:pt x="43" y="116"/>
                </a:cubicBezTo>
                <a:cubicBezTo>
                  <a:pt x="45" y="111"/>
                  <a:pt x="46" y="107"/>
                  <a:pt x="46" y="104"/>
                </a:cubicBezTo>
                <a:cubicBezTo>
                  <a:pt x="47" y="102"/>
                  <a:pt x="48" y="99"/>
                  <a:pt x="50" y="95"/>
                </a:cubicBezTo>
                <a:cubicBezTo>
                  <a:pt x="52" y="91"/>
                  <a:pt x="54" y="87"/>
                  <a:pt x="56" y="84"/>
                </a:cubicBezTo>
                <a:cubicBezTo>
                  <a:pt x="73" y="68"/>
                  <a:pt x="73" y="68"/>
                  <a:pt x="73" y="68"/>
                </a:cubicBezTo>
                <a:cubicBezTo>
                  <a:pt x="84" y="48"/>
                  <a:pt x="89" y="32"/>
                  <a:pt x="89" y="18"/>
                </a:cubicBezTo>
                <a:cubicBezTo>
                  <a:pt x="89" y="2"/>
                  <a:pt x="89" y="2"/>
                  <a:pt x="89" y="2"/>
                </a:cubicBezTo>
                <a:cubicBezTo>
                  <a:pt x="90" y="1"/>
                  <a:pt x="92" y="0"/>
                  <a:pt x="97" y="0"/>
                </a:cubicBezTo>
                <a:cubicBezTo>
                  <a:pt x="107" y="0"/>
                  <a:pt x="114" y="6"/>
                  <a:pt x="117" y="18"/>
                </a:cubicBezTo>
                <a:cubicBezTo>
                  <a:pt x="121" y="39"/>
                  <a:pt x="121" y="39"/>
                  <a:pt x="121" y="39"/>
                </a:cubicBezTo>
                <a:cubicBezTo>
                  <a:pt x="120" y="49"/>
                  <a:pt x="118" y="56"/>
                  <a:pt x="114" y="59"/>
                </a:cubicBezTo>
                <a:cubicBezTo>
                  <a:pt x="112" y="75"/>
                  <a:pt x="111" y="85"/>
                  <a:pt x="109" y="89"/>
                </a:cubicBezTo>
                <a:cubicBezTo>
                  <a:pt x="108" y="93"/>
                  <a:pt x="110" y="97"/>
                  <a:pt x="113" y="100"/>
                </a:cubicBezTo>
                <a:cubicBezTo>
                  <a:pt x="116" y="104"/>
                  <a:pt x="119" y="106"/>
                  <a:pt x="122" y="107"/>
                </a:cubicBezTo>
                <a:cubicBezTo>
                  <a:pt x="124" y="107"/>
                  <a:pt x="126" y="107"/>
                  <a:pt x="126" y="107"/>
                </a:cubicBezTo>
                <a:cubicBezTo>
                  <a:pt x="127" y="107"/>
                  <a:pt x="129" y="107"/>
                  <a:pt x="131" y="107"/>
                </a:cubicBezTo>
                <a:cubicBezTo>
                  <a:pt x="133" y="107"/>
                  <a:pt x="134" y="107"/>
                  <a:pt x="136" y="107"/>
                </a:cubicBezTo>
                <a:cubicBezTo>
                  <a:pt x="138" y="107"/>
                  <a:pt x="139" y="106"/>
                  <a:pt x="141" y="106"/>
                </a:cubicBezTo>
                <a:cubicBezTo>
                  <a:pt x="143" y="105"/>
                  <a:pt x="147" y="104"/>
                  <a:pt x="152" y="103"/>
                </a:cubicBezTo>
                <a:cubicBezTo>
                  <a:pt x="158" y="101"/>
                  <a:pt x="162" y="100"/>
                  <a:pt x="164" y="99"/>
                </a:cubicBezTo>
                <a:cubicBezTo>
                  <a:pt x="173" y="97"/>
                  <a:pt x="181" y="97"/>
                  <a:pt x="188" y="98"/>
                </a:cubicBezTo>
                <a:cubicBezTo>
                  <a:pt x="191" y="99"/>
                  <a:pt x="195" y="100"/>
                  <a:pt x="198" y="101"/>
                </a:cubicBezTo>
                <a:cubicBezTo>
                  <a:pt x="202" y="103"/>
                  <a:pt x="204" y="104"/>
                  <a:pt x="205" y="106"/>
                </a:cubicBezTo>
                <a:cubicBezTo>
                  <a:pt x="205" y="106"/>
                  <a:pt x="205" y="107"/>
                  <a:pt x="206" y="109"/>
                </a:cubicBezTo>
                <a:cubicBezTo>
                  <a:pt x="207" y="111"/>
                  <a:pt x="207" y="112"/>
                  <a:pt x="207" y="112"/>
                </a:cubicBezTo>
                <a:cubicBezTo>
                  <a:pt x="207" y="112"/>
                  <a:pt x="207" y="113"/>
                  <a:pt x="208" y="115"/>
                </a:cubicBezTo>
                <a:cubicBezTo>
                  <a:pt x="208" y="116"/>
                  <a:pt x="209" y="118"/>
                  <a:pt x="208" y="118"/>
                </a:cubicBezTo>
                <a:cubicBezTo>
                  <a:pt x="208" y="119"/>
                  <a:pt x="208" y="120"/>
                  <a:pt x="208" y="123"/>
                </a:cubicBezTo>
                <a:cubicBezTo>
                  <a:pt x="208" y="125"/>
                  <a:pt x="206" y="129"/>
                  <a:pt x="203" y="136"/>
                </a:cubicBezTo>
                <a:cubicBezTo>
                  <a:pt x="203" y="136"/>
                  <a:pt x="204" y="137"/>
                  <a:pt x="205" y="139"/>
                </a:cubicBezTo>
                <a:cubicBezTo>
                  <a:pt x="206" y="140"/>
                  <a:pt x="207" y="141"/>
                  <a:pt x="207" y="141"/>
                </a:cubicBezTo>
                <a:cubicBezTo>
                  <a:pt x="207" y="142"/>
                  <a:pt x="208" y="143"/>
                  <a:pt x="209" y="144"/>
                </a:cubicBezTo>
                <a:cubicBezTo>
                  <a:pt x="209" y="145"/>
                  <a:pt x="210" y="146"/>
                  <a:pt x="210" y="147"/>
                </a:cubicBezTo>
                <a:cubicBezTo>
                  <a:pt x="210" y="148"/>
                  <a:pt x="211" y="149"/>
                  <a:pt x="211" y="150"/>
                </a:cubicBezTo>
                <a:cubicBezTo>
                  <a:pt x="211" y="152"/>
                  <a:pt x="212" y="153"/>
                  <a:pt x="212" y="155"/>
                </a:cubicBezTo>
                <a:cubicBezTo>
                  <a:pt x="212" y="156"/>
                  <a:pt x="212" y="158"/>
                  <a:pt x="212" y="16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55" name="任意多边形: 形状 54"/>
          <p:cNvSpPr>
            <a:spLocks noChangeAspect="1"/>
          </p:cNvSpPr>
          <p:nvPr/>
        </p:nvSpPr>
        <p:spPr bwMode="auto">
          <a:xfrm>
            <a:off x="4018847" y="4097683"/>
            <a:ext cx="354291" cy="365205"/>
          </a:xfrm>
          <a:custGeom>
            <a:gdLst>
              <a:gd fmla="*/ 157951 w 327026" name="connsiteX0"/>
              <a:gd fmla="*/ 134938 h 337100" name="connsiteY0"/>
              <a:gd fmla="*/ 327026 w 327026" name="connsiteX1"/>
              <a:gd fmla="*/ 239958 h 337100" name="connsiteY1"/>
              <a:gd fmla="*/ 259660 w 327026" name="connsiteX2"/>
              <a:gd fmla="*/ 254398 h 337100" name="connsiteY2"/>
              <a:gd fmla="*/ 295325 w 327026" name="connsiteX3"/>
              <a:gd fmla="*/ 305595 h 337100" name="connsiteY3"/>
              <a:gd fmla="*/ 292683 w 327026" name="connsiteX4"/>
              <a:gd fmla="*/ 334475 h 337100" name="connsiteY4"/>
              <a:gd fmla="*/ 263623 w 327026" name="connsiteX5"/>
              <a:gd fmla="*/ 326599 h 337100" name="connsiteY5"/>
              <a:gd fmla="*/ 227959 w 327026" name="connsiteX6"/>
              <a:gd fmla="*/ 275402 h 337100" name="connsiteY6"/>
              <a:gd fmla="*/ 192294 w 327026" name="connsiteX7"/>
              <a:gd fmla="*/ 333162 h 337100" name="connsiteY7"/>
              <a:gd fmla="*/ 153988 w 327026" name="connsiteX8"/>
              <a:gd fmla="*/ 137564 h 337100" name="connsiteY8"/>
              <a:gd fmla="*/ 157951 w 327026" name="connsiteX9"/>
              <a:gd fmla="*/ 134938 h 337100" name="connsiteY9"/>
              <a:gd fmla="*/ 287448 w 327026" name="connsiteX10"/>
              <a:gd fmla="*/ 96838 h 337100" name="connsiteY10"/>
              <a:gd fmla="*/ 270368 w 327026" name="connsiteX11"/>
              <a:gd fmla="*/ 108528 h 337100" name="connsiteY11"/>
              <a:gd fmla="*/ 280879 w 327026" name="connsiteX12"/>
              <a:gd fmla="*/ 150092 h 337100" name="connsiteY12"/>
              <a:gd fmla="*/ 301899 w 327026" name="connsiteX13"/>
              <a:gd fmla="*/ 182563 h 337100" name="connsiteY13"/>
              <a:gd fmla="*/ 303213 w 327026" name="connsiteX14"/>
              <a:gd fmla="*/ 161781 h 337100" name="connsiteY14"/>
              <a:gd fmla="*/ 287448 w 327026" name="connsiteX15"/>
              <a:gd fmla="*/ 96838 h 337100" name="connsiteY15"/>
              <a:gd fmla="*/ 160474 w 327026" name="connsiteX16"/>
              <a:gd fmla="*/ 0 h 337100" name="connsiteY16"/>
              <a:gd fmla="*/ 322263 w 327026" name="connsiteX17"/>
              <a:gd fmla="*/ 161925 h 337100" name="connsiteY17"/>
              <a:gd fmla="*/ 314371 w 327026" name="connsiteX18"/>
              <a:gd fmla="*/ 211951 h 337100" name="connsiteY18"/>
              <a:gd fmla="*/ 242026 w 327026" name="connsiteX19"/>
              <a:gd fmla="*/ 165875 h 337100" name="connsiteY19"/>
              <a:gd fmla="*/ 259126 w 327026" name="connsiteX20"/>
              <a:gd fmla="*/ 139545 h 337100" name="connsiteY20"/>
              <a:gd fmla="*/ 244657 w 327026" name="connsiteX21"/>
              <a:gd fmla="*/ 94785 h 337100" name="connsiteY21"/>
              <a:gd fmla="*/ 203881 w 327026" name="connsiteX22"/>
              <a:gd fmla="*/ 63190 h 337100" name="connsiteY22"/>
              <a:gd fmla="*/ 186781 w 327026" name="connsiteX23"/>
              <a:gd fmla="*/ 22380 h 337100" name="connsiteY23"/>
              <a:gd fmla="*/ 160474 w 327026" name="connsiteX24"/>
              <a:gd fmla="*/ 19747 h 337100" name="connsiteY24"/>
              <a:gd fmla="*/ 74975 w 327026" name="connsiteX25"/>
              <a:gd fmla="*/ 48709 h 337100" name="connsiteY25"/>
              <a:gd fmla="*/ 86814 w 327026" name="connsiteX26"/>
              <a:gd fmla="*/ 86886 h 337100" name="connsiteY26"/>
              <a:gd fmla="*/ 53930 w 327026" name="connsiteX27"/>
              <a:gd fmla="*/ 111899 h 337100" name="connsiteY27"/>
              <a:gd fmla="*/ 53930 w 327026" name="connsiteX28"/>
              <a:gd fmla="*/ 140862 h 337100" name="connsiteY28"/>
              <a:gd fmla="*/ 59191 w 327026" name="connsiteX29"/>
              <a:gd fmla="*/ 157976 h 337100" name="connsiteY29"/>
              <a:gd fmla="*/ 21046 w 327026" name="connsiteX30"/>
              <a:gd fmla="*/ 181672 h 337100" name="connsiteY30"/>
              <a:gd fmla="*/ 35515 w 327026" name="connsiteX31"/>
              <a:gd fmla="*/ 227748 h 337100" name="connsiteY31"/>
              <a:gd fmla="*/ 59191 w 327026" name="connsiteX32"/>
              <a:gd fmla="*/ 190887 h 337100" name="connsiteY32"/>
              <a:gd fmla="*/ 89444 w 327026" name="connsiteX33"/>
              <a:gd fmla="*/ 198786 h 337100" name="connsiteY33"/>
              <a:gd fmla="*/ 122328 w 327026" name="connsiteX34"/>
              <a:gd fmla="*/ 215900 h 337100" name="connsiteY34"/>
              <a:gd fmla="*/ 96021 w 327026" name="connsiteX35"/>
              <a:gd fmla="*/ 248812 h 337100" name="connsiteY35"/>
              <a:gd fmla="*/ 86814 w 327026" name="connsiteX36"/>
              <a:gd fmla="*/ 283040 h 337100" name="connsiteY36"/>
              <a:gd fmla="*/ 160474 w 327026" name="connsiteX37"/>
              <a:gd fmla="*/ 304103 h 337100" name="connsiteY37"/>
              <a:gd fmla="*/ 167051 w 327026" name="connsiteX38"/>
              <a:gd fmla="*/ 302787 h 337100" name="connsiteY38"/>
              <a:gd fmla="*/ 170997 w 327026" name="connsiteX39"/>
              <a:gd fmla="*/ 322534 h 337100" name="connsiteY39"/>
              <a:gd fmla="*/ 160474 w 327026" name="connsiteX40"/>
              <a:gd fmla="*/ 323850 h 337100" name="connsiteY40"/>
              <a:gd fmla="*/ 0 w 327026" name="connsiteX41"/>
              <a:gd fmla="*/ 161925 h 337100" name="connsiteY41"/>
              <a:gd fmla="*/ 160474 w 327026" name="connsiteX42"/>
              <a:gd fmla="*/ 0 h 337100" name="connsiteY4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b="b" l="l" r="r" t="t"/>
            <a:pathLst>
              <a:path h="337100" w="327026">
                <a:moveTo>
                  <a:pt x="157951" y="134938"/>
                </a:moveTo>
                <a:cubicBezTo>
                  <a:pt x="157951" y="134938"/>
                  <a:pt x="157951" y="134938"/>
                  <a:pt x="327026" y="239958"/>
                </a:cubicBezTo>
                <a:cubicBezTo>
                  <a:pt x="327026" y="239958"/>
                  <a:pt x="327026" y="239958"/>
                  <a:pt x="259660" y="254398"/>
                </a:cubicBezTo>
                <a:lnTo>
                  <a:pt x="295325" y="305595"/>
                </a:lnTo>
                <a:cubicBezTo>
                  <a:pt x="301929" y="316097"/>
                  <a:pt x="300608" y="327911"/>
                  <a:pt x="292683" y="334475"/>
                </a:cubicBezTo>
                <a:cubicBezTo>
                  <a:pt x="283436" y="339726"/>
                  <a:pt x="271548" y="337101"/>
                  <a:pt x="263623" y="326599"/>
                </a:cubicBezTo>
                <a:cubicBezTo>
                  <a:pt x="263623" y="326599"/>
                  <a:pt x="263623" y="326599"/>
                  <a:pt x="227959" y="275402"/>
                </a:cubicBezTo>
                <a:cubicBezTo>
                  <a:pt x="227959" y="275402"/>
                  <a:pt x="227959" y="275402"/>
                  <a:pt x="192294" y="333162"/>
                </a:cubicBezTo>
                <a:cubicBezTo>
                  <a:pt x="192294" y="333162"/>
                  <a:pt x="192294" y="333162"/>
                  <a:pt x="153988" y="137564"/>
                </a:cubicBezTo>
                <a:cubicBezTo>
                  <a:pt x="153988" y="137564"/>
                  <a:pt x="153988" y="137564"/>
                  <a:pt x="157951" y="134938"/>
                </a:cubicBezTo>
                <a:close/>
                <a:moveTo>
                  <a:pt x="287448" y="96838"/>
                </a:moveTo>
                <a:cubicBezTo>
                  <a:pt x="280879" y="99436"/>
                  <a:pt x="272996" y="103332"/>
                  <a:pt x="270368" y="108528"/>
                </a:cubicBezTo>
                <a:cubicBezTo>
                  <a:pt x="265113" y="117620"/>
                  <a:pt x="271682" y="143597"/>
                  <a:pt x="280879" y="150092"/>
                </a:cubicBezTo>
                <a:cubicBezTo>
                  <a:pt x="292703" y="159184"/>
                  <a:pt x="299272" y="170873"/>
                  <a:pt x="301899" y="182563"/>
                </a:cubicBezTo>
                <a:cubicBezTo>
                  <a:pt x="303213" y="176069"/>
                  <a:pt x="303213" y="168276"/>
                  <a:pt x="303213" y="161781"/>
                </a:cubicBezTo>
                <a:cubicBezTo>
                  <a:pt x="303213" y="138402"/>
                  <a:pt x="297958" y="116321"/>
                  <a:pt x="287448" y="96838"/>
                </a:cubicBezTo>
                <a:close/>
                <a:moveTo>
                  <a:pt x="160474" y="0"/>
                </a:moveTo>
                <a:cubicBezTo>
                  <a:pt x="249918" y="0"/>
                  <a:pt x="322263" y="72405"/>
                  <a:pt x="322263" y="161925"/>
                </a:cubicBezTo>
                <a:cubicBezTo>
                  <a:pt x="322263" y="179039"/>
                  <a:pt x="319632" y="196153"/>
                  <a:pt x="314371" y="211951"/>
                </a:cubicBezTo>
                <a:cubicBezTo>
                  <a:pt x="314371" y="211951"/>
                  <a:pt x="314371" y="211951"/>
                  <a:pt x="242026" y="165875"/>
                </a:cubicBezTo>
                <a:cubicBezTo>
                  <a:pt x="247288" y="157976"/>
                  <a:pt x="257811" y="147444"/>
                  <a:pt x="259126" y="139545"/>
                </a:cubicBezTo>
                <a:cubicBezTo>
                  <a:pt x="260441" y="127697"/>
                  <a:pt x="251234" y="97418"/>
                  <a:pt x="244657" y="94785"/>
                </a:cubicBezTo>
                <a:cubicBezTo>
                  <a:pt x="238080" y="90836"/>
                  <a:pt x="218350" y="71089"/>
                  <a:pt x="203881" y="63190"/>
                </a:cubicBezTo>
                <a:cubicBezTo>
                  <a:pt x="193358" y="57924"/>
                  <a:pt x="188096" y="36861"/>
                  <a:pt x="186781" y="22380"/>
                </a:cubicBezTo>
                <a:cubicBezTo>
                  <a:pt x="177574" y="21063"/>
                  <a:pt x="169681" y="19747"/>
                  <a:pt x="160474" y="19747"/>
                </a:cubicBezTo>
                <a:cubicBezTo>
                  <a:pt x="128905" y="19747"/>
                  <a:pt x="98652" y="30279"/>
                  <a:pt x="74975" y="48709"/>
                </a:cubicBezTo>
                <a:cubicBezTo>
                  <a:pt x="81552" y="59241"/>
                  <a:pt x="93390" y="78988"/>
                  <a:pt x="86814" y="86886"/>
                </a:cubicBezTo>
                <a:cubicBezTo>
                  <a:pt x="78921" y="100051"/>
                  <a:pt x="53930" y="100051"/>
                  <a:pt x="53930" y="111899"/>
                </a:cubicBezTo>
                <a:cubicBezTo>
                  <a:pt x="53930" y="123747"/>
                  <a:pt x="52614" y="135596"/>
                  <a:pt x="53930" y="140862"/>
                </a:cubicBezTo>
                <a:cubicBezTo>
                  <a:pt x="55245" y="146128"/>
                  <a:pt x="69714" y="150077"/>
                  <a:pt x="59191" y="157976"/>
                </a:cubicBezTo>
                <a:cubicBezTo>
                  <a:pt x="52614" y="164558"/>
                  <a:pt x="32884" y="175090"/>
                  <a:pt x="21046" y="181672"/>
                </a:cubicBezTo>
                <a:cubicBezTo>
                  <a:pt x="22361" y="197470"/>
                  <a:pt x="27622" y="213267"/>
                  <a:pt x="35515" y="227748"/>
                </a:cubicBezTo>
                <a:cubicBezTo>
                  <a:pt x="38145" y="219850"/>
                  <a:pt x="49984" y="192204"/>
                  <a:pt x="59191" y="190887"/>
                </a:cubicBezTo>
                <a:cubicBezTo>
                  <a:pt x="69714" y="188254"/>
                  <a:pt x="78921" y="185621"/>
                  <a:pt x="89444" y="198786"/>
                </a:cubicBezTo>
                <a:cubicBezTo>
                  <a:pt x="99967" y="211951"/>
                  <a:pt x="114436" y="215900"/>
                  <a:pt x="122328" y="215900"/>
                </a:cubicBezTo>
                <a:cubicBezTo>
                  <a:pt x="130220" y="215900"/>
                  <a:pt x="121013" y="243546"/>
                  <a:pt x="96021" y="248812"/>
                </a:cubicBezTo>
                <a:cubicBezTo>
                  <a:pt x="72345" y="252761"/>
                  <a:pt x="106544" y="283040"/>
                  <a:pt x="86814" y="283040"/>
                </a:cubicBezTo>
                <a:cubicBezTo>
                  <a:pt x="109175" y="296204"/>
                  <a:pt x="134167" y="304103"/>
                  <a:pt x="160474" y="304103"/>
                </a:cubicBezTo>
                <a:cubicBezTo>
                  <a:pt x="163105" y="304103"/>
                  <a:pt x="165735" y="302787"/>
                  <a:pt x="167051" y="302787"/>
                </a:cubicBezTo>
                <a:cubicBezTo>
                  <a:pt x="167051" y="302787"/>
                  <a:pt x="167051" y="302787"/>
                  <a:pt x="170997" y="322534"/>
                </a:cubicBezTo>
                <a:cubicBezTo>
                  <a:pt x="168366" y="322534"/>
                  <a:pt x="164420" y="323850"/>
                  <a:pt x="160474" y="323850"/>
                </a:cubicBezTo>
                <a:cubicBezTo>
                  <a:pt x="72345" y="323850"/>
                  <a:pt x="0" y="251445"/>
                  <a:pt x="0" y="161925"/>
                </a:cubicBezTo>
                <a:cubicBezTo>
                  <a:pt x="0" y="72405"/>
                  <a:pt x="72345" y="0"/>
                  <a:pt x="1604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52" name="任意多边形: 形状 51"/>
          <p:cNvSpPr>
            <a:spLocks noChangeAspect="1"/>
          </p:cNvSpPr>
          <p:nvPr/>
        </p:nvSpPr>
        <p:spPr bwMode="auto">
          <a:xfrm>
            <a:off x="3178120" y="1432647"/>
            <a:ext cx="365205" cy="335261"/>
          </a:xfrm>
          <a:custGeom>
            <a:gdLst>
              <a:gd fmla="*/ 117399 w 337212" name="connsiteX0"/>
              <a:gd fmla="*/ 192088 h 309563" name="connsiteY0"/>
              <a:gd fmla="*/ 130099 w 337212" name="connsiteX1"/>
              <a:gd fmla="*/ 196036 h 309563" name="connsiteY1"/>
              <a:gd fmla="*/ 130099 w 337212" name="connsiteX2"/>
              <a:gd fmla="*/ 278941 h 309563" name="connsiteY2"/>
              <a:gd fmla="*/ 117399 w 337212" name="connsiteX3"/>
              <a:gd fmla="*/ 292101 h 309563" name="connsiteY3"/>
              <a:gd fmla="*/ 176137 w 337212" name="connsiteX4"/>
              <a:gd fmla="*/ 187325 h 309563" name="connsiteY4"/>
              <a:gd fmla="*/ 187250 w 337212" name="connsiteX5"/>
              <a:gd fmla="*/ 191271 h 309563" name="connsiteY5"/>
              <a:gd fmla="*/ 187250 w 337212" name="connsiteX6"/>
              <a:gd fmla="*/ 267562 h 309563" name="connsiteY6"/>
              <a:gd fmla="*/ 176137 w 337212" name="connsiteX7"/>
              <a:gd fmla="*/ 279400 h 309563" name="connsiteY7"/>
              <a:gd fmla="*/ 176137 w 337212" name="connsiteX8"/>
              <a:gd fmla="*/ 187325 h 309563" name="connsiteY8"/>
              <a:gd fmla="*/ 231699 w 337212" name="connsiteX9"/>
              <a:gd fmla="*/ 180975 h 309563" name="connsiteY9"/>
              <a:gd fmla="*/ 239637 w 337212" name="connsiteX10"/>
              <a:gd fmla="*/ 184982 h 309563" name="connsiteY10"/>
              <a:gd fmla="*/ 239637 w 337212" name="connsiteX11"/>
              <a:gd fmla="*/ 254429 h 309563" name="connsiteY11"/>
              <a:gd fmla="*/ 231699 w 337212" name="connsiteX12"/>
              <a:gd fmla="*/ 265113 h 309563" name="connsiteY12"/>
              <a:gd fmla="*/ 277737 w 337212" name="connsiteX13"/>
              <a:gd fmla="*/ 177800 h 309563" name="connsiteY13"/>
              <a:gd fmla="*/ 287262 w 337212" name="connsiteX14"/>
              <a:gd fmla="*/ 180398 h 309563" name="connsiteY14"/>
              <a:gd fmla="*/ 287262 w 337212" name="connsiteX15"/>
              <a:gd fmla="*/ 238847 h 309563" name="connsiteY15"/>
              <a:gd fmla="*/ 277737 w 337212" name="connsiteX16"/>
              <a:gd fmla="*/ 249238 h 309563" name="connsiteY16"/>
              <a:gd fmla="*/ 280912 w 337212" name="connsiteX17"/>
              <a:gd fmla="*/ 92075 h 309563" name="connsiteY17"/>
              <a:gd fmla="*/ 307493 w 337212" name="connsiteX18"/>
              <a:gd fmla="*/ 92075 h 309563" name="connsiteY18"/>
              <a:gd fmla="*/ 315468 w 337212" name="connsiteX19"/>
              <a:gd fmla="*/ 97314 h 309563" name="connsiteY19"/>
              <a:gd fmla="*/ 336733 w 337212" name="connsiteX20"/>
              <a:gd fmla="*/ 158869 h 309563" name="connsiteY20"/>
              <a:gd fmla="*/ 331417 w 337212" name="connsiteX21"/>
              <a:gd fmla="*/ 169347 h 309563" name="connsiteY21"/>
              <a:gd fmla="*/ 320784 w 337212" name="connsiteX22"/>
              <a:gd fmla="*/ 164108 h 309563" name="connsiteY22"/>
              <a:gd fmla="*/ 314139 w 337212" name="connsiteX23"/>
              <a:gd fmla="*/ 145772 h 309563" name="connsiteY23"/>
              <a:gd fmla="*/ 314139 w 337212" name="connsiteX24"/>
              <a:gd fmla="*/ 238761 h 309563" name="connsiteY24"/>
              <a:gd fmla="*/ 304835 w 337212" name="connsiteX25"/>
              <a:gd fmla="*/ 249238 h 309563" name="connsiteY25"/>
              <a:gd fmla="*/ 294203 w 337212" name="connsiteX26"/>
              <a:gd fmla="*/ 238761 h 309563" name="connsiteY26"/>
              <a:gd fmla="*/ 294203 w 337212" name="connsiteX27"/>
              <a:gd fmla="*/ 179824 h 309563" name="connsiteY27"/>
              <a:gd fmla="*/ 288886 w 337212" name="connsiteX28"/>
              <a:gd fmla="*/ 179824 h 309563" name="connsiteY28"/>
              <a:gd fmla="*/ 294203 w 337212" name="connsiteX29"/>
              <a:gd fmla="*/ 178515 h 309563" name="connsiteY29"/>
              <a:gd fmla="*/ 304835 w 337212" name="connsiteX30"/>
              <a:gd fmla="*/ 157560 h 309563" name="connsiteY30"/>
              <a:gd fmla="*/ 280912 w 337212" name="connsiteX31"/>
              <a:gd fmla="*/ 92075 h 309563" name="connsiteY31"/>
              <a:gd fmla="*/ 231699 w 337212" name="connsiteX32"/>
              <a:gd fmla="*/ 82550 h 309563" name="connsiteY32"/>
              <a:gd fmla="*/ 243745 w 337212" name="connsiteX33"/>
              <a:gd fmla="*/ 82550 h 309563" name="connsiteY33"/>
              <a:gd fmla="*/ 262484 w 337212" name="connsiteX34"/>
              <a:gd fmla="*/ 82550 h 309563" name="connsiteY34"/>
              <a:gd fmla="*/ 273192 w 337212" name="connsiteX35"/>
              <a:gd fmla="*/ 89117 h 309563" name="connsiteY35"/>
              <a:gd fmla="*/ 297285 w 337212" name="connsiteX36"/>
              <a:gd fmla="*/ 160041 h 309563" name="connsiteY36"/>
              <a:gd fmla="*/ 291931 w 337212" name="connsiteX37"/>
              <a:gd fmla="*/ 171861 h 309563" name="connsiteY37"/>
              <a:gd fmla="*/ 279885 w 337212" name="connsiteX38"/>
              <a:gd fmla="*/ 166608 h 309563" name="connsiteY38"/>
              <a:gd fmla="*/ 271854 w 337212" name="connsiteX39"/>
              <a:gd fmla="*/ 144280 h 309563" name="connsiteY39"/>
              <a:gd fmla="*/ 271854 w 337212" name="connsiteX40"/>
              <a:gd fmla="*/ 253292 h 309563" name="connsiteY40"/>
              <a:gd fmla="*/ 259807 w 337212" name="connsiteX41"/>
              <a:gd fmla="*/ 265113 h 309563" name="connsiteY41"/>
              <a:gd fmla="*/ 247761 w 337212" name="connsiteX42"/>
              <a:gd fmla="*/ 253292 h 309563" name="connsiteY42"/>
              <a:gd fmla="*/ 247761 w 337212" name="connsiteX43"/>
              <a:gd fmla="*/ 183682 h 309563" name="connsiteY43"/>
              <a:gd fmla="*/ 258469 w 337212" name="connsiteX44"/>
              <a:gd fmla="*/ 160041 h 309563" name="connsiteY44"/>
              <a:gd fmla="*/ 231699 w 337212" name="connsiteX45"/>
              <a:gd fmla="*/ 82550 h 309563" name="connsiteY45"/>
              <a:gd fmla="*/ 177724 w 337212" name="connsiteX46"/>
              <a:gd fmla="*/ 77788 h 309563" name="connsiteY46"/>
              <a:gd fmla="*/ 214510 w 337212" name="connsiteX47"/>
              <a:gd fmla="*/ 77788 h 309563" name="connsiteY47"/>
              <a:gd fmla="*/ 225021 w 337212" name="connsiteX48"/>
              <a:gd fmla="*/ 85643 h 309563" name="connsiteY48"/>
              <a:gd fmla="*/ 252610 w 337212" name="connsiteX49"/>
              <a:gd fmla="*/ 162884 h 309563" name="connsiteY49"/>
              <a:gd fmla="*/ 246041 w 337212" name="connsiteX50"/>
              <a:gd fmla="*/ 175976 h 309563" name="connsiteY50"/>
              <a:gd fmla="*/ 231590 w 337212" name="connsiteX51"/>
              <a:gd fmla="*/ 169430 h 309563" name="connsiteY51"/>
              <a:gd fmla="*/ 223707 w 337212" name="connsiteX52"/>
              <a:gd fmla="*/ 145865 h 309563" name="connsiteY52"/>
              <a:gd fmla="*/ 223707 w 337212" name="connsiteX53"/>
              <a:gd fmla="*/ 266309 h 309563" name="connsiteY53"/>
              <a:gd fmla="*/ 210569 w 337212" name="connsiteX54"/>
              <a:gd fmla="*/ 279401 h 309563" name="connsiteY54"/>
              <a:gd fmla="*/ 198745 w 337212" name="connsiteX55"/>
              <a:gd fmla="*/ 266309 h 309563" name="connsiteY55"/>
              <a:gd fmla="*/ 198745 w 337212" name="connsiteX56"/>
              <a:gd fmla="*/ 189068 h 309563" name="connsiteY56"/>
              <a:gd fmla="*/ 197759 w 337212" name="connsiteX57"/>
              <a:gd fmla="*/ 189068 h 309563" name="connsiteY57"/>
              <a:gd fmla="*/ 194803 w 337212" name="connsiteX58"/>
              <a:gd fmla="*/ 189068 h 309563" name="connsiteY58"/>
              <a:gd fmla="*/ 206628 w 337212" name="connsiteX59"/>
              <a:gd fmla="*/ 178595 h 309563" name="connsiteY59"/>
              <a:gd fmla="*/ 206628 w 337212" name="connsiteX60"/>
              <a:gd fmla="*/ 162884 h 309563" name="connsiteY60"/>
              <a:gd fmla="*/ 177724 w 337212" name="connsiteX61"/>
              <a:gd fmla="*/ 79097 h 309563" name="connsiteY61"/>
              <a:gd fmla="*/ 177724 w 337212" name="connsiteX62"/>
              <a:gd fmla="*/ 77788 h 309563" name="connsiteY62"/>
              <a:gd fmla="*/ 120574 w 337212" name="connsiteX63"/>
              <a:gd fmla="*/ 73025 h 309563" name="connsiteY63"/>
              <a:gd fmla="*/ 157008 w 337212" name="connsiteX64"/>
              <a:gd fmla="*/ 73025 h 309563" name="connsiteY64"/>
              <a:gd fmla="*/ 168720 w 337212" name="connsiteX65"/>
              <a:gd fmla="*/ 80953 h 309563" name="connsiteY65"/>
              <a:gd fmla="*/ 197347 w 337212" name="connsiteX66"/>
              <a:gd fmla="*/ 166840 h 309563" name="connsiteY66"/>
              <a:gd fmla="*/ 190840 w 337212" name="connsiteX67"/>
              <a:gd fmla="*/ 181375 h 309563" name="connsiteY67"/>
              <a:gd fmla="*/ 176527 w 337212" name="connsiteX68"/>
              <a:gd fmla="*/ 173447 h 309563" name="connsiteY68"/>
              <a:gd fmla="*/ 167418 w 337212" name="connsiteX69"/>
              <a:gd fmla="*/ 148341 h 309563" name="connsiteY69"/>
              <a:gd fmla="*/ 167418 w 337212" name="connsiteX70"/>
              <a:gd fmla="*/ 279153 h 309563" name="connsiteY70"/>
              <a:gd fmla="*/ 153105 w 337212" name="connsiteX71"/>
              <a:gd fmla="*/ 293688 h 309563" name="connsiteY71"/>
              <a:gd fmla="*/ 140093 w 337212" name="connsiteX72"/>
              <a:gd fmla="*/ 279153 h 309563" name="connsiteY72"/>
              <a:gd fmla="*/ 140093 w 337212" name="connsiteX73"/>
              <a:gd fmla="*/ 195909 h 309563" name="connsiteY73"/>
              <a:gd fmla="*/ 133586 w 337212" name="connsiteX74"/>
              <a:gd fmla="*/ 195909 h 309563" name="connsiteY74"/>
              <a:gd fmla="*/ 138791 w 337212" name="connsiteX75"/>
              <a:gd fmla="*/ 194588 h 309563" name="connsiteY75"/>
              <a:gd fmla="*/ 151804 w 337212" name="connsiteX76"/>
              <a:gd fmla="*/ 166840 h 309563" name="connsiteY76"/>
              <a:gd fmla="*/ 120574 w 337212" name="connsiteX77"/>
              <a:gd fmla="*/ 73025 h 309563" name="connsiteY77"/>
              <a:gd fmla="*/ 46220 w 337212" name="connsiteX78"/>
              <a:gd fmla="*/ 66675 h 309563" name="connsiteY78"/>
              <a:gd fmla="*/ 72821 w 337212" name="connsiteX79"/>
              <a:gd fmla="*/ 66675 h 309563" name="connsiteY79"/>
              <a:gd fmla="*/ 98092 w 337212" name="connsiteX80"/>
              <a:gd fmla="*/ 66675 h 309563" name="connsiteY80"/>
              <a:gd fmla="*/ 111393 w 337212" name="connsiteX81"/>
              <a:gd fmla="*/ 74595 h 309563" name="connsiteY81"/>
              <a:gd fmla="*/ 143315 w 337212" name="connsiteX82"/>
              <a:gd fmla="*/ 169638 h 309563" name="connsiteY82"/>
              <a:gd fmla="*/ 135334 w 337212" name="connsiteX83"/>
              <a:gd fmla="*/ 185479 h 309563" name="connsiteY83"/>
              <a:gd fmla="*/ 119374 w 337212" name="connsiteX84"/>
              <a:gd fmla="*/ 177559 h 309563" name="connsiteY84"/>
              <a:gd fmla="*/ 108733 w 337212" name="connsiteX85"/>
              <a:gd fmla="*/ 148518 h 309563" name="connsiteY85"/>
              <a:gd fmla="*/ 108733 w 337212" name="connsiteX86"/>
              <a:gd fmla="*/ 295043 h 309563" name="connsiteY86"/>
              <a:gd fmla="*/ 94102 w 337212" name="connsiteX87"/>
              <a:gd fmla="*/ 309563 h 309563" name="connsiteY87"/>
              <a:gd fmla="*/ 78141 w 337212" name="connsiteX88"/>
              <a:gd fmla="*/ 295043 h 309563" name="connsiteY88"/>
              <a:gd fmla="*/ 78141 w 337212" name="connsiteX89"/>
              <a:gd fmla="*/ 202640 h 309563" name="connsiteY89"/>
              <a:gd fmla="*/ 66171 w 337212" name="connsiteX90"/>
              <a:gd fmla="*/ 202640 h 309563" name="connsiteY90"/>
              <a:gd fmla="*/ 66171 w 337212" name="connsiteX91"/>
              <a:gd fmla="*/ 295043 h 309563" name="connsiteY91"/>
              <a:gd fmla="*/ 50210 w 337212" name="connsiteX92"/>
              <a:gd fmla="*/ 309563 h 309563" name="connsiteY92"/>
              <a:gd fmla="*/ 35579 w 337212" name="connsiteX93"/>
              <a:gd fmla="*/ 295043 h 309563" name="connsiteY93"/>
              <a:gd fmla="*/ 35579 w 337212" name="connsiteX94"/>
              <a:gd fmla="*/ 148518 h 309563" name="connsiteY94"/>
              <a:gd fmla="*/ 24938 w 337212" name="connsiteX95"/>
              <a:gd fmla="*/ 177559 h 309563" name="connsiteY95"/>
              <a:gd fmla="*/ 8978 w 337212" name="connsiteX96"/>
              <a:gd fmla="*/ 185479 h 309563" name="connsiteY96"/>
              <a:gd fmla="*/ 997 w 337212" name="connsiteX97"/>
              <a:gd fmla="*/ 169638 h 309563" name="connsiteY97"/>
              <a:gd fmla="*/ 32919 w 337212" name="connsiteX98"/>
              <a:gd fmla="*/ 74595 h 309563" name="connsiteY98"/>
              <a:gd fmla="*/ 46220 w 337212" name="connsiteX99"/>
              <a:gd fmla="*/ 66675 h 309563" name="connsiteY99"/>
              <a:gd fmla="*/ 289643 w 337212" name="connsiteX100"/>
              <a:gd fmla="*/ 49213 h 309563" name="connsiteY100"/>
              <a:gd fmla="*/ 309487 w 337212" name="connsiteX101"/>
              <a:gd fmla="*/ 68263 h 309563" name="connsiteY101"/>
              <a:gd fmla="*/ 289643 w 337212" name="connsiteX102"/>
              <a:gd fmla="*/ 87313 h 309563" name="connsiteY102"/>
              <a:gd fmla="*/ 269799 w 337212" name="connsiteX103"/>
              <a:gd fmla="*/ 68263 h 309563" name="connsiteY103"/>
              <a:gd fmla="*/ 271122 w 337212" name="connsiteX104"/>
              <a:gd fmla="*/ 68263 h 309563" name="connsiteY104"/>
              <a:gd fmla="*/ 272445 w 337212" name="connsiteX105"/>
              <a:gd fmla="*/ 59373 h 309563" name="connsiteY105"/>
              <a:gd fmla="*/ 289643 w 337212" name="connsiteX106"/>
              <a:gd fmla="*/ 49213 h 309563" name="connsiteY106"/>
              <a:gd fmla="*/ 244544 w 337212" name="connsiteX107"/>
              <a:gd fmla="*/ 33338 h 309563" name="connsiteY107"/>
              <a:gd fmla="*/ 266625 w 337212" name="connsiteX108"/>
              <a:gd fmla="*/ 55699 h 309563" name="connsiteY108"/>
              <a:gd fmla="*/ 244544 w 337212" name="connsiteX109"/>
              <a:gd fmla="*/ 79376 h 309563" name="connsiteY109"/>
              <a:gd fmla="*/ 223762 w 337212" name="connsiteX110"/>
              <a:gd fmla="*/ 63592 h 309563" name="connsiteY110"/>
              <a:gd fmla="*/ 226360 w 337212" name="connsiteX111"/>
              <a:gd fmla="*/ 49123 h 309563" name="connsiteY111"/>
              <a:gd fmla="*/ 226360 w 337212" name="connsiteX112"/>
              <a:gd fmla="*/ 43861 h 309563" name="connsiteY112"/>
              <a:gd fmla="*/ 244544 w 337212" name="connsiteX113"/>
              <a:gd fmla="*/ 33338 h 309563" name="connsiteY113"/>
              <a:gd fmla="*/ 192806 w 337212" name="connsiteX114"/>
              <a:gd fmla="*/ 23813 h 309563" name="connsiteY114"/>
              <a:gd fmla="*/ 217412 w 337212" name="connsiteX115"/>
              <a:gd fmla="*/ 48420 h 309563" name="connsiteY115"/>
              <a:gd fmla="*/ 192806 w 337212" name="connsiteX116"/>
              <a:gd fmla="*/ 73026 h 309563" name="connsiteY116"/>
              <a:gd fmla="*/ 168199 w 337212" name="connsiteX117"/>
              <a:gd fmla="*/ 51010 h 309563" name="connsiteY117"/>
              <a:gd fmla="*/ 170789 w 337212" name="connsiteX118"/>
              <a:gd fmla="*/ 39354 h 309563" name="connsiteY118"/>
              <a:gd fmla="*/ 170789 w 337212" name="connsiteX119"/>
              <a:gd fmla="*/ 38059 h 309563" name="connsiteY119"/>
              <a:gd fmla="*/ 192806 w 337212" name="connsiteX120"/>
              <a:gd fmla="*/ 23813 h 309563" name="connsiteY120"/>
              <a:gd fmla="*/ 133275 w 337212" name="connsiteX121"/>
              <a:gd fmla="*/ 12700 h 309563" name="connsiteY121"/>
              <a:gd fmla="*/ 160262 w 337212" name="connsiteX122"/>
              <a:gd fmla="*/ 39029 h 309563" name="connsiteY122"/>
              <a:gd fmla="*/ 133275 w 337212" name="connsiteX123"/>
              <a:gd fmla="*/ 66675 h 309563" name="connsiteY123"/>
              <a:gd fmla="*/ 106287 w 337212" name="connsiteX124"/>
              <a:gd fmla="*/ 48245 h 309563" name="connsiteY124"/>
              <a:gd fmla="*/ 111685 w 337212" name="connsiteX125"/>
              <a:gd fmla="*/ 29814 h 309563" name="connsiteY125"/>
              <a:gd fmla="*/ 110335 w 337212" name="connsiteX126"/>
              <a:gd fmla="*/ 23232 h 309563" name="connsiteY126"/>
              <a:gd fmla="*/ 133275 w 337212" name="connsiteX127"/>
              <a:gd fmla="*/ 12700 h 309563" name="connsiteY127"/>
              <a:gd fmla="*/ 72809 w 337212" name="connsiteX128"/>
              <a:gd fmla="*/ 0 h 309563" name="connsiteY128"/>
              <a:gd fmla="*/ 101525 w 337212" name="connsiteX129"/>
              <a:gd fmla="*/ 30163 h 309563" name="connsiteY129"/>
              <a:gd fmla="*/ 72809 w 337212" name="connsiteX130"/>
              <a:gd fmla="*/ 60325 h 309563" name="connsiteY130"/>
              <a:gd fmla="*/ 42787 w 337212" name="connsiteX131"/>
              <a:gd fmla="*/ 30163 h 309563" name="connsiteY131"/>
              <a:gd fmla="*/ 72809 w 337212" name="connsiteX132"/>
              <a:gd fmla="*/ 0 h 309563" name="connsiteY13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b="b" l="l" r="r" t="t"/>
            <a:pathLst>
              <a:path h="309563" w="337212">
                <a:moveTo>
                  <a:pt x="117399" y="192088"/>
                </a:moveTo>
                <a:cubicBezTo>
                  <a:pt x="121632" y="194720"/>
                  <a:pt x="125866" y="196036"/>
                  <a:pt x="130099" y="196036"/>
                </a:cubicBezTo>
                <a:cubicBezTo>
                  <a:pt x="130099" y="196036"/>
                  <a:pt x="130099" y="196036"/>
                  <a:pt x="130099" y="278941"/>
                </a:cubicBezTo>
                <a:cubicBezTo>
                  <a:pt x="130099" y="285521"/>
                  <a:pt x="124455" y="290785"/>
                  <a:pt x="117399" y="292101"/>
                </a:cubicBezTo>
                <a:close/>
                <a:moveTo>
                  <a:pt x="176137" y="187325"/>
                </a:moveTo>
                <a:cubicBezTo>
                  <a:pt x="179841" y="189956"/>
                  <a:pt x="183546" y="191271"/>
                  <a:pt x="187250" y="191271"/>
                </a:cubicBezTo>
                <a:cubicBezTo>
                  <a:pt x="187250" y="191271"/>
                  <a:pt x="187250" y="191271"/>
                  <a:pt x="187250" y="267562"/>
                </a:cubicBezTo>
                <a:cubicBezTo>
                  <a:pt x="187250" y="274139"/>
                  <a:pt x="182311" y="279400"/>
                  <a:pt x="176137" y="279400"/>
                </a:cubicBezTo>
                <a:cubicBezTo>
                  <a:pt x="176137" y="279400"/>
                  <a:pt x="176137" y="279400"/>
                  <a:pt x="176137" y="187325"/>
                </a:cubicBezTo>
                <a:close/>
                <a:moveTo>
                  <a:pt x="231699" y="180975"/>
                </a:moveTo>
                <a:cubicBezTo>
                  <a:pt x="233967" y="183646"/>
                  <a:pt x="236235" y="183646"/>
                  <a:pt x="239637" y="184982"/>
                </a:cubicBezTo>
                <a:cubicBezTo>
                  <a:pt x="239637" y="184982"/>
                  <a:pt x="239637" y="184982"/>
                  <a:pt x="239637" y="254429"/>
                </a:cubicBezTo>
                <a:cubicBezTo>
                  <a:pt x="239637" y="259771"/>
                  <a:pt x="236235" y="263778"/>
                  <a:pt x="231699" y="265113"/>
                </a:cubicBezTo>
                <a:close/>
                <a:moveTo>
                  <a:pt x="277737" y="177800"/>
                </a:moveTo>
                <a:cubicBezTo>
                  <a:pt x="280458" y="179099"/>
                  <a:pt x="283180" y="180398"/>
                  <a:pt x="287262" y="180398"/>
                </a:cubicBezTo>
                <a:cubicBezTo>
                  <a:pt x="287262" y="180398"/>
                  <a:pt x="287262" y="180398"/>
                  <a:pt x="287262" y="238847"/>
                </a:cubicBezTo>
                <a:cubicBezTo>
                  <a:pt x="287262" y="244043"/>
                  <a:pt x="283180" y="247939"/>
                  <a:pt x="277737" y="249238"/>
                </a:cubicBezTo>
                <a:close/>
                <a:moveTo>
                  <a:pt x="280912" y="92075"/>
                </a:moveTo>
                <a:cubicBezTo>
                  <a:pt x="282241" y="92075"/>
                  <a:pt x="306164" y="92075"/>
                  <a:pt x="307493" y="92075"/>
                </a:cubicBezTo>
                <a:cubicBezTo>
                  <a:pt x="311481" y="92075"/>
                  <a:pt x="314139" y="94694"/>
                  <a:pt x="315468" y="97314"/>
                </a:cubicBezTo>
                <a:cubicBezTo>
                  <a:pt x="315468" y="97314"/>
                  <a:pt x="315468" y="97314"/>
                  <a:pt x="336733" y="158869"/>
                </a:cubicBezTo>
                <a:cubicBezTo>
                  <a:pt x="338062" y="162798"/>
                  <a:pt x="336733" y="168037"/>
                  <a:pt x="331417" y="169347"/>
                </a:cubicBezTo>
                <a:cubicBezTo>
                  <a:pt x="327430" y="170657"/>
                  <a:pt x="322113" y="168037"/>
                  <a:pt x="320784" y="164108"/>
                </a:cubicBezTo>
                <a:cubicBezTo>
                  <a:pt x="320784" y="164108"/>
                  <a:pt x="320784" y="164108"/>
                  <a:pt x="314139" y="145772"/>
                </a:cubicBezTo>
                <a:cubicBezTo>
                  <a:pt x="314139" y="145772"/>
                  <a:pt x="314139" y="145772"/>
                  <a:pt x="314139" y="238761"/>
                </a:cubicBezTo>
                <a:cubicBezTo>
                  <a:pt x="314139" y="243999"/>
                  <a:pt x="310152" y="249238"/>
                  <a:pt x="304835" y="249238"/>
                </a:cubicBezTo>
                <a:cubicBezTo>
                  <a:pt x="299519" y="249238"/>
                  <a:pt x="294203" y="243999"/>
                  <a:pt x="294203" y="238761"/>
                </a:cubicBezTo>
                <a:cubicBezTo>
                  <a:pt x="294203" y="238761"/>
                  <a:pt x="294203" y="238761"/>
                  <a:pt x="294203" y="179824"/>
                </a:cubicBezTo>
                <a:cubicBezTo>
                  <a:pt x="294203" y="179824"/>
                  <a:pt x="294203" y="179824"/>
                  <a:pt x="288886" y="179824"/>
                </a:cubicBezTo>
                <a:cubicBezTo>
                  <a:pt x="291545" y="179824"/>
                  <a:pt x="292874" y="179824"/>
                  <a:pt x="294203" y="178515"/>
                </a:cubicBezTo>
                <a:cubicBezTo>
                  <a:pt x="302177" y="175895"/>
                  <a:pt x="307493" y="166727"/>
                  <a:pt x="304835" y="157560"/>
                </a:cubicBezTo>
                <a:cubicBezTo>
                  <a:pt x="304835" y="157560"/>
                  <a:pt x="304835" y="157560"/>
                  <a:pt x="280912" y="92075"/>
                </a:cubicBezTo>
                <a:close/>
                <a:moveTo>
                  <a:pt x="231699" y="82550"/>
                </a:moveTo>
                <a:cubicBezTo>
                  <a:pt x="235715" y="82550"/>
                  <a:pt x="239730" y="82550"/>
                  <a:pt x="243745" y="82550"/>
                </a:cubicBezTo>
                <a:cubicBezTo>
                  <a:pt x="253115" y="82550"/>
                  <a:pt x="262484" y="82550"/>
                  <a:pt x="262484" y="82550"/>
                </a:cubicBezTo>
                <a:cubicBezTo>
                  <a:pt x="267838" y="82550"/>
                  <a:pt x="271854" y="85177"/>
                  <a:pt x="273192" y="89117"/>
                </a:cubicBezTo>
                <a:cubicBezTo>
                  <a:pt x="273192" y="89117"/>
                  <a:pt x="273192" y="89117"/>
                  <a:pt x="297285" y="160041"/>
                </a:cubicBezTo>
                <a:cubicBezTo>
                  <a:pt x="299962" y="165294"/>
                  <a:pt x="297285" y="170548"/>
                  <a:pt x="291931" y="171861"/>
                </a:cubicBezTo>
                <a:cubicBezTo>
                  <a:pt x="286577" y="174488"/>
                  <a:pt x="281223" y="170548"/>
                  <a:pt x="279885" y="166608"/>
                </a:cubicBezTo>
                <a:cubicBezTo>
                  <a:pt x="279885" y="166608"/>
                  <a:pt x="279885" y="166608"/>
                  <a:pt x="271854" y="144280"/>
                </a:cubicBezTo>
                <a:cubicBezTo>
                  <a:pt x="271854" y="144280"/>
                  <a:pt x="271854" y="144280"/>
                  <a:pt x="271854" y="253292"/>
                </a:cubicBezTo>
                <a:cubicBezTo>
                  <a:pt x="271854" y="259859"/>
                  <a:pt x="266500" y="265113"/>
                  <a:pt x="259807" y="265113"/>
                </a:cubicBezTo>
                <a:cubicBezTo>
                  <a:pt x="253115" y="265113"/>
                  <a:pt x="247761" y="259859"/>
                  <a:pt x="247761" y="253292"/>
                </a:cubicBezTo>
                <a:cubicBezTo>
                  <a:pt x="247761" y="253292"/>
                  <a:pt x="247761" y="253292"/>
                  <a:pt x="247761" y="183682"/>
                </a:cubicBezTo>
                <a:cubicBezTo>
                  <a:pt x="257130" y="179742"/>
                  <a:pt x="262484" y="169235"/>
                  <a:pt x="258469" y="160041"/>
                </a:cubicBezTo>
                <a:cubicBezTo>
                  <a:pt x="258469" y="160041"/>
                  <a:pt x="258469" y="160041"/>
                  <a:pt x="231699" y="82550"/>
                </a:cubicBezTo>
                <a:close/>
                <a:moveTo>
                  <a:pt x="177724" y="77788"/>
                </a:moveTo>
                <a:cubicBezTo>
                  <a:pt x="177724" y="77788"/>
                  <a:pt x="213196" y="77788"/>
                  <a:pt x="214510" y="77788"/>
                </a:cubicBezTo>
                <a:cubicBezTo>
                  <a:pt x="219765" y="77788"/>
                  <a:pt x="223707" y="80406"/>
                  <a:pt x="225021" y="85643"/>
                </a:cubicBezTo>
                <a:cubicBezTo>
                  <a:pt x="225021" y="85643"/>
                  <a:pt x="225021" y="85643"/>
                  <a:pt x="252610" y="162884"/>
                </a:cubicBezTo>
                <a:cubicBezTo>
                  <a:pt x="253924" y="168121"/>
                  <a:pt x="251296" y="174667"/>
                  <a:pt x="246041" y="175976"/>
                </a:cubicBezTo>
                <a:cubicBezTo>
                  <a:pt x="239472" y="178595"/>
                  <a:pt x="234217" y="175976"/>
                  <a:pt x="231590" y="169430"/>
                </a:cubicBezTo>
                <a:cubicBezTo>
                  <a:pt x="231590" y="169430"/>
                  <a:pt x="231590" y="169430"/>
                  <a:pt x="223707" y="145865"/>
                </a:cubicBezTo>
                <a:cubicBezTo>
                  <a:pt x="223707" y="145865"/>
                  <a:pt x="223707" y="145865"/>
                  <a:pt x="223707" y="266309"/>
                </a:cubicBezTo>
                <a:cubicBezTo>
                  <a:pt x="223707" y="272855"/>
                  <a:pt x="218452" y="279401"/>
                  <a:pt x="210569" y="279401"/>
                </a:cubicBezTo>
                <a:cubicBezTo>
                  <a:pt x="204000" y="279401"/>
                  <a:pt x="198745" y="272855"/>
                  <a:pt x="198745" y="266309"/>
                </a:cubicBezTo>
                <a:cubicBezTo>
                  <a:pt x="198745" y="266309"/>
                  <a:pt x="198745" y="266309"/>
                  <a:pt x="198745" y="189068"/>
                </a:cubicBezTo>
                <a:cubicBezTo>
                  <a:pt x="198745" y="189068"/>
                  <a:pt x="198745" y="189068"/>
                  <a:pt x="197759" y="189068"/>
                </a:cubicBezTo>
                <a:lnTo>
                  <a:pt x="194803" y="189068"/>
                </a:lnTo>
                <a:cubicBezTo>
                  <a:pt x="200059" y="187759"/>
                  <a:pt x="204000" y="183831"/>
                  <a:pt x="206628" y="178595"/>
                </a:cubicBezTo>
                <a:cubicBezTo>
                  <a:pt x="209255" y="173358"/>
                  <a:pt x="209255" y="168121"/>
                  <a:pt x="206628" y="162884"/>
                </a:cubicBezTo>
                <a:cubicBezTo>
                  <a:pt x="206628" y="162884"/>
                  <a:pt x="206628" y="162884"/>
                  <a:pt x="177724" y="79097"/>
                </a:cubicBezTo>
                <a:cubicBezTo>
                  <a:pt x="177724" y="79097"/>
                  <a:pt x="177724" y="77788"/>
                  <a:pt x="177724" y="77788"/>
                </a:cubicBezTo>
                <a:close/>
                <a:moveTo>
                  <a:pt x="120574" y="73025"/>
                </a:moveTo>
                <a:cubicBezTo>
                  <a:pt x="120574" y="73025"/>
                  <a:pt x="157008" y="73025"/>
                  <a:pt x="157008" y="73025"/>
                </a:cubicBezTo>
                <a:cubicBezTo>
                  <a:pt x="162213" y="73025"/>
                  <a:pt x="167418" y="75668"/>
                  <a:pt x="168720" y="80953"/>
                </a:cubicBezTo>
                <a:cubicBezTo>
                  <a:pt x="168720" y="80953"/>
                  <a:pt x="168720" y="80953"/>
                  <a:pt x="197347" y="166840"/>
                </a:cubicBezTo>
                <a:cubicBezTo>
                  <a:pt x="199949" y="172125"/>
                  <a:pt x="197347" y="178732"/>
                  <a:pt x="190840" y="181375"/>
                </a:cubicBezTo>
                <a:cubicBezTo>
                  <a:pt x="184334" y="184017"/>
                  <a:pt x="177828" y="180053"/>
                  <a:pt x="176527" y="173447"/>
                </a:cubicBezTo>
                <a:lnTo>
                  <a:pt x="167418" y="148341"/>
                </a:lnTo>
                <a:cubicBezTo>
                  <a:pt x="167418" y="148341"/>
                  <a:pt x="167418" y="148341"/>
                  <a:pt x="167418" y="279153"/>
                </a:cubicBezTo>
                <a:cubicBezTo>
                  <a:pt x="167418" y="287081"/>
                  <a:pt x="160912" y="293688"/>
                  <a:pt x="153105" y="293688"/>
                </a:cubicBezTo>
                <a:cubicBezTo>
                  <a:pt x="145297" y="293688"/>
                  <a:pt x="140093" y="287081"/>
                  <a:pt x="140093" y="279153"/>
                </a:cubicBezTo>
                <a:cubicBezTo>
                  <a:pt x="140093" y="279153"/>
                  <a:pt x="140093" y="279153"/>
                  <a:pt x="140093" y="195909"/>
                </a:cubicBezTo>
                <a:cubicBezTo>
                  <a:pt x="140093" y="195909"/>
                  <a:pt x="140093" y="195909"/>
                  <a:pt x="133586" y="195909"/>
                </a:cubicBezTo>
                <a:cubicBezTo>
                  <a:pt x="134888" y="195909"/>
                  <a:pt x="136189" y="195909"/>
                  <a:pt x="138791" y="194588"/>
                </a:cubicBezTo>
                <a:cubicBezTo>
                  <a:pt x="150502" y="190624"/>
                  <a:pt x="155707" y="177411"/>
                  <a:pt x="151804" y="166840"/>
                </a:cubicBezTo>
                <a:cubicBezTo>
                  <a:pt x="151804" y="166840"/>
                  <a:pt x="151804" y="166840"/>
                  <a:pt x="120574" y="73025"/>
                </a:cubicBezTo>
                <a:close/>
                <a:moveTo>
                  <a:pt x="46220" y="66675"/>
                </a:moveTo>
                <a:cubicBezTo>
                  <a:pt x="47550" y="66675"/>
                  <a:pt x="59520" y="66675"/>
                  <a:pt x="72821" y="66675"/>
                </a:cubicBezTo>
                <a:cubicBezTo>
                  <a:pt x="84792" y="66675"/>
                  <a:pt x="96762" y="66675"/>
                  <a:pt x="98092" y="66675"/>
                </a:cubicBezTo>
                <a:cubicBezTo>
                  <a:pt x="103413" y="66675"/>
                  <a:pt x="108733" y="69315"/>
                  <a:pt x="111393" y="74595"/>
                </a:cubicBezTo>
                <a:cubicBezTo>
                  <a:pt x="111393" y="74595"/>
                  <a:pt x="111393" y="74595"/>
                  <a:pt x="143315" y="169638"/>
                </a:cubicBezTo>
                <a:cubicBezTo>
                  <a:pt x="145975" y="176239"/>
                  <a:pt x="143315" y="184159"/>
                  <a:pt x="135334" y="185479"/>
                </a:cubicBezTo>
                <a:cubicBezTo>
                  <a:pt x="128684" y="188119"/>
                  <a:pt x="122034" y="184159"/>
                  <a:pt x="119374" y="177559"/>
                </a:cubicBezTo>
                <a:cubicBezTo>
                  <a:pt x="119374" y="177559"/>
                  <a:pt x="119374" y="177559"/>
                  <a:pt x="108733" y="148518"/>
                </a:cubicBezTo>
                <a:cubicBezTo>
                  <a:pt x="108733" y="148518"/>
                  <a:pt x="108733" y="148518"/>
                  <a:pt x="108733" y="295043"/>
                </a:cubicBezTo>
                <a:cubicBezTo>
                  <a:pt x="108733" y="302963"/>
                  <a:pt x="102083" y="309563"/>
                  <a:pt x="94102" y="309563"/>
                </a:cubicBezTo>
                <a:cubicBezTo>
                  <a:pt x="84792" y="309563"/>
                  <a:pt x="78141" y="302963"/>
                  <a:pt x="78141" y="295043"/>
                </a:cubicBezTo>
                <a:cubicBezTo>
                  <a:pt x="78141" y="295043"/>
                  <a:pt x="78141" y="295043"/>
                  <a:pt x="78141" y="202640"/>
                </a:cubicBezTo>
                <a:cubicBezTo>
                  <a:pt x="78141" y="202640"/>
                  <a:pt x="78141" y="202640"/>
                  <a:pt x="66171" y="202640"/>
                </a:cubicBezTo>
                <a:cubicBezTo>
                  <a:pt x="66171" y="202640"/>
                  <a:pt x="66171" y="202640"/>
                  <a:pt x="66171" y="295043"/>
                </a:cubicBezTo>
                <a:cubicBezTo>
                  <a:pt x="66171" y="302963"/>
                  <a:pt x="59520" y="309563"/>
                  <a:pt x="50210" y="309563"/>
                </a:cubicBezTo>
                <a:cubicBezTo>
                  <a:pt x="42229" y="309563"/>
                  <a:pt x="35579" y="302963"/>
                  <a:pt x="35579" y="295043"/>
                </a:cubicBezTo>
                <a:cubicBezTo>
                  <a:pt x="35579" y="295043"/>
                  <a:pt x="35579" y="295043"/>
                  <a:pt x="35579" y="148518"/>
                </a:cubicBezTo>
                <a:cubicBezTo>
                  <a:pt x="35579" y="148518"/>
                  <a:pt x="35579" y="148518"/>
                  <a:pt x="24938" y="177559"/>
                </a:cubicBezTo>
                <a:cubicBezTo>
                  <a:pt x="22278" y="184159"/>
                  <a:pt x="15628" y="188119"/>
                  <a:pt x="8978" y="185479"/>
                </a:cubicBezTo>
                <a:cubicBezTo>
                  <a:pt x="997" y="184159"/>
                  <a:pt x="-1663" y="176239"/>
                  <a:pt x="997" y="169638"/>
                </a:cubicBezTo>
                <a:cubicBezTo>
                  <a:pt x="997" y="169638"/>
                  <a:pt x="997" y="169638"/>
                  <a:pt x="32919" y="74595"/>
                </a:cubicBezTo>
                <a:cubicBezTo>
                  <a:pt x="35579" y="69315"/>
                  <a:pt x="40899" y="66675"/>
                  <a:pt x="46220" y="66675"/>
                </a:cubicBezTo>
                <a:close/>
                <a:moveTo>
                  <a:pt x="289643" y="49213"/>
                </a:moveTo>
                <a:cubicBezTo>
                  <a:pt x="301549" y="49213"/>
                  <a:pt x="309487" y="58103"/>
                  <a:pt x="309487" y="68263"/>
                </a:cubicBezTo>
                <a:cubicBezTo>
                  <a:pt x="309487" y="79693"/>
                  <a:pt x="300227" y="87313"/>
                  <a:pt x="289643" y="87313"/>
                </a:cubicBezTo>
                <a:cubicBezTo>
                  <a:pt x="280383" y="87313"/>
                  <a:pt x="269799" y="79693"/>
                  <a:pt x="269799" y="68263"/>
                </a:cubicBezTo>
                <a:cubicBezTo>
                  <a:pt x="269799" y="68263"/>
                  <a:pt x="271122" y="68263"/>
                  <a:pt x="271122" y="68263"/>
                </a:cubicBezTo>
                <a:cubicBezTo>
                  <a:pt x="271122" y="65723"/>
                  <a:pt x="272445" y="63183"/>
                  <a:pt x="272445" y="59373"/>
                </a:cubicBezTo>
                <a:cubicBezTo>
                  <a:pt x="276414" y="54293"/>
                  <a:pt x="283028" y="49213"/>
                  <a:pt x="289643" y="49213"/>
                </a:cubicBezTo>
                <a:close/>
                <a:moveTo>
                  <a:pt x="244544" y="33338"/>
                </a:moveTo>
                <a:cubicBezTo>
                  <a:pt x="257533" y="33338"/>
                  <a:pt x="266625" y="43861"/>
                  <a:pt x="266625" y="55699"/>
                </a:cubicBezTo>
                <a:cubicBezTo>
                  <a:pt x="266625" y="68853"/>
                  <a:pt x="256234" y="79376"/>
                  <a:pt x="244544" y="79376"/>
                </a:cubicBezTo>
                <a:cubicBezTo>
                  <a:pt x="235452" y="79376"/>
                  <a:pt x="226360" y="72799"/>
                  <a:pt x="223762" y="63592"/>
                </a:cubicBezTo>
                <a:cubicBezTo>
                  <a:pt x="225061" y="59645"/>
                  <a:pt x="226360" y="54384"/>
                  <a:pt x="226360" y="49123"/>
                </a:cubicBezTo>
                <a:cubicBezTo>
                  <a:pt x="226360" y="47807"/>
                  <a:pt x="226360" y="46492"/>
                  <a:pt x="226360" y="43861"/>
                </a:cubicBezTo>
                <a:cubicBezTo>
                  <a:pt x="230256" y="37284"/>
                  <a:pt x="236751" y="33338"/>
                  <a:pt x="244544" y="33338"/>
                </a:cubicBezTo>
                <a:close/>
                <a:moveTo>
                  <a:pt x="192806" y="23813"/>
                </a:moveTo>
                <a:cubicBezTo>
                  <a:pt x="205756" y="23813"/>
                  <a:pt x="217412" y="35469"/>
                  <a:pt x="217412" y="48420"/>
                </a:cubicBezTo>
                <a:cubicBezTo>
                  <a:pt x="217412" y="62665"/>
                  <a:pt x="205756" y="73026"/>
                  <a:pt x="192806" y="73026"/>
                </a:cubicBezTo>
                <a:cubicBezTo>
                  <a:pt x="179855" y="73026"/>
                  <a:pt x="169494" y="63961"/>
                  <a:pt x="168199" y="51010"/>
                </a:cubicBezTo>
                <a:cubicBezTo>
                  <a:pt x="169494" y="48420"/>
                  <a:pt x="170789" y="44534"/>
                  <a:pt x="170789" y="39354"/>
                </a:cubicBezTo>
                <a:cubicBezTo>
                  <a:pt x="170789" y="39354"/>
                  <a:pt x="170789" y="39354"/>
                  <a:pt x="170789" y="38059"/>
                </a:cubicBezTo>
                <a:cubicBezTo>
                  <a:pt x="174674" y="30288"/>
                  <a:pt x="182445" y="23813"/>
                  <a:pt x="192806" y="23813"/>
                </a:cubicBezTo>
                <a:close/>
                <a:moveTo>
                  <a:pt x="133275" y="12700"/>
                </a:moveTo>
                <a:cubicBezTo>
                  <a:pt x="148118" y="12700"/>
                  <a:pt x="160262" y="24548"/>
                  <a:pt x="160262" y="39029"/>
                </a:cubicBezTo>
                <a:cubicBezTo>
                  <a:pt x="160262" y="54827"/>
                  <a:pt x="148118" y="66675"/>
                  <a:pt x="133275" y="66675"/>
                </a:cubicBezTo>
                <a:cubicBezTo>
                  <a:pt x="121130" y="66675"/>
                  <a:pt x="110335" y="60093"/>
                  <a:pt x="106287" y="48245"/>
                </a:cubicBezTo>
                <a:cubicBezTo>
                  <a:pt x="108986" y="42979"/>
                  <a:pt x="111685" y="36396"/>
                  <a:pt x="111685" y="29814"/>
                </a:cubicBezTo>
                <a:cubicBezTo>
                  <a:pt x="111685" y="27181"/>
                  <a:pt x="110335" y="25865"/>
                  <a:pt x="110335" y="23232"/>
                </a:cubicBezTo>
                <a:cubicBezTo>
                  <a:pt x="115733" y="16649"/>
                  <a:pt x="123829" y="12700"/>
                  <a:pt x="133275" y="12700"/>
                </a:cubicBezTo>
                <a:close/>
                <a:moveTo>
                  <a:pt x="72809" y="0"/>
                </a:moveTo>
                <a:cubicBezTo>
                  <a:pt x="88472" y="0"/>
                  <a:pt x="101525" y="14426"/>
                  <a:pt x="101525" y="30163"/>
                </a:cubicBezTo>
                <a:cubicBezTo>
                  <a:pt x="101525" y="47211"/>
                  <a:pt x="87167" y="60325"/>
                  <a:pt x="72809" y="60325"/>
                </a:cubicBezTo>
                <a:cubicBezTo>
                  <a:pt x="57145" y="60325"/>
                  <a:pt x="42787" y="47211"/>
                  <a:pt x="42787" y="30163"/>
                </a:cubicBezTo>
                <a:cubicBezTo>
                  <a:pt x="42787" y="14426"/>
                  <a:pt x="55840" y="0"/>
                  <a:pt x="728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53" name="任意多边形: 形状 52"/>
          <p:cNvSpPr>
            <a:spLocks noChangeAspect="1"/>
          </p:cNvSpPr>
          <p:nvPr/>
        </p:nvSpPr>
        <p:spPr bwMode="auto">
          <a:xfrm>
            <a:off x="5122759" y="1162269"/>
            <a:ext cx="263220" cy="255061"/>
          </a:xfrm>
          <a:custGeom>
            <a:gdLst>
              <a:gd fmla="*/ 58918 w 323554" name="connsiteX0"/>
              <a:gd fmla="*/ 189699 h 313525" name="connsiteY0"/>
              <a:gd fmla="*/ 101421 w 323554" name="connsiteX1"/>
              <a:gd fmla="*/ 189699 h 313525" name="connsiteY1"/>
              <a:gd fmla="*/ 103997 w 323554" name="connsiteX2"/>
              <a:gd fmla="*/ 189699 h 313525" name="connsiteY2"/>
              <a:gd fmla="*/ 114301 w 323554" name="connsiteX3"/>
              <a:gd fmla="*/ 201731 h 313525" name="connsiteY3"/>
              <a:gd fmla="*/ 113013 w 323554" name="connsiteX4"/>
              <a:gd fmla="*/ 205741 h 313525" name="connsiteY4"/>
              <a:gd fmla="*/ 101421 w 323554" name="connsiteX5"/>
              <a:gd fmla="*/ 215099 h 313525" name="connsiteY5"/>
              <a:gd fmla="*/ 58918 w 323554" name="connsiteX6"/>
              <a:gd fmla="*/ 215099 h 313525" name="connsiteY6"/>
              <a:gd fmla="*/ 46038 w 323554" name="connsiteX7"/>
              <a:gd fmla="*/ 201731 h 313525" name="connsiteY7"/>
              <a:gd fmla="*/ 58918 w 323554" name="connsiteX8"/>
              <a:gd fmla="*/ 189699 h 313525" name="connsiteY8"/>
              <a:gd fmla="*/ 149225 w 323554" name="connsiteX9"/>
              <a:gd fmla="*/ 165887 h 313525" name="connsiteY9"/>
              <a:gd fmla="*/ 142875 w 323554" name="connsiteX10"/>
              <a:gd fmla="*/ 186525 h 313525" name="connsiteY10"/>
              <a:gd fmla="*/ 153988 w 323554" name="connsiteX11"/>
              <a:gd fmla="*/ 196050 h 313525" name="connsiteY11"/>
              <a:gd fmla="*/ 173038 w 323554" name="connsiteX12"/>
              <a:gd fmla="*/ 188112 h 313525" name="connsiteY12"/>
              <a:gd fmla="*/ 145188 w 323554" name="connsiteX13"/>
              <a:gd fmla="*/ 151599 h 313525" name="connsiteY13"/>
              <a:gd fmla="*/ 187326 w 323554" name="connsiteX14"/>
              <a:gd fmla="*/ 190104 h 313525" name="connsiteY14"/>
              <a:gd fmla="*/ 138803 w 323554" name="connsiteX15"/>
              <a:gd fmla="*/ 210640 h 313525" name="connsiteY15"/>
              <a:gd fmla="*/ 131142 w 323554" name="connsiteX16"/>
              <a:gd fmla="*/ 210640 h 313525" name="connsiteY16"/>
              <a:gd fmla="*/ 129865 w 323554" name="connsiteX17"/>
              <a:gd fmla="*/ 202939 h 313525" name="connsiteY17"/>
              <a:gd fmla="*/ 145188 w 323554" name="connsiteX18"/>
              <a:gd fmla="*/ 151599 h 313525" name="connsiteY18"/>
              <a:gd fmla="*/ 58982 w 323554" name="connsiteX19"/>
              <a:gd fmla="*/ 146837 h 313525" name="connsiteY19"/>
              <a:gd fmla="*/ 130176 w 323554" name="connsiteX20"/>
              <a:gd fmla="*/ 146837 h 313525" name="connsiteY20"/>
              <a:gd fmla="*/ 130176 w 323554" name="connsiteX21"/>
              <a:gd fmla="*/ 148186 h 313525" name="connsiteY21"/>
              <a:gd fmla="*/ 122409 w 323554" name="connsiteX22"/>
              <a:gd fmla="*/ 173825 h 313525" name="connsiteY22"/>
              <a:gd fmla="*/ 58982 w 323554" name="connsiteX23"/>
              <a:gd fmla="*/ 173825 h 313525" name="connsiteY23"/>
              <a:gd fmla="*/ 46038 w 323554" name="connsiteX24"/>
              <a:gd fmla="*/ 160331 h 313525" name="connsiteY24"/>
              <a:gd fmla="*/ 58982 w 323554" name="connsiteX25"/>
              <a:gd fmla="*/ 146837 h 313525" name="connsiteY25"/>
              <a:gd fmla="*/ 59011 w 323554" name="connsiteX26"/>
              <a:gd fmla="*/ 105562 h 313525" name="connsiteY26"/>
              <a:gd fmla="*/ 166688 w 323554" name="connsiteX27"/>
              <a:gd fmla="*/ 105562 h 313525" name="connsiteY27"/>
              <a:gd fmla="*/ 144634 w 323554" name="connsiteX28"/>
              <a:gd fmla="*/ 130962 h 313525" name="connsiteY28"/>
              <a:gd fmla="*/ 59011 w 323554" name="connsiteX29"/>
              <a:gd fmla="*/ 130962 h 313525" name="connsiteY29"/>
              <a:gd fmla="*/ 46038 w 323554" name="connsiteX30"/>
              <a:gd fmla="*/ 118930 h 313525" name="connsiteY30"/>
              <a:gd fmla="*/ 59011 w 323554" name="connsiteX31"/>
              <a:gd fmla="*/ 105562 h 313525" name="connsiteY31"/>
              <a:gd fmla="*/ 226883 w 323554" name="connsiteX32"/>
              <a:gd fmla="*/ 81749 h 313525" name="connsiteY32"/>
              <a:gd fmla="*/ 224292 w 323554" name="connsiteX33"/>
              <a:gd fmla="*/ 83037 h 313525" name="connsiteY33"/>
              <a:gd fmla="*/ 171159 w 323554" name="connsiteX34"/>
              <a:gd fmla="*/ 140996 h 313525" name="connsiteY34"/>
              <a:gd fmla="*/ 172455 w 323554" name="connsiteX35"/>
              <a:gd fmla="*/ 146148 h 313525" name="connsiteY35"/>
              <a:gd fmla="*/ 175047 w 323554" name="connsiteX36"/>
              <a:gd fmla="*/ 148724 h 313525" name="connsiteY36"/>
              <a:gd fmla="*/ 177639 w 323554" name="connsiteX37"/>
              <a:gd fmla="*/ 150012 h 313525" name="connsiteY37"/>
              <a:gd fmla="*/ 180230 w 323554" name="connsiteX38"/>
              <a:gd fmla="*/ 148724 h 313525" name="connsiteY38"/>
              <a:gd fmla="*/ 232067 w 323554" name="connsiteX39"/>
              <a:gd fmla="*/ 90765 h 313525" name="connsiteY39"/>
              <a:gd fmla="*/ 232067 w 323554" name="connsiteX40"/>
              <a:gd fmla="*/ 85613 h 313525" name="connsiteY40"/>
              <a:gd fmla="*/ 229475 w 323554" name="connsiteX41"/>
              <a:gd fmla="*/ 83037 h 313525" name="connsiteY41"/>
              <a:gd fmla="*/ 226883 w 323554" name="connsiteX42"/>
              <a:gd fmla="*/ 81749 h 313525" name="connsiteY42"/>
              <a:gd fmla="*/ 247254 w 323554" name="connsiteX43"/>
              <a:gd fmla="*/ 62303 h 313525" name="connsiteY43"/>
              <a:gd fmla="*/ 242491 w 323554" name="connsiteX44"/>
              <a:gd fmla="*/ 63493 h 313525" name="connsiteY44"/>
              <a:gd fmla="*/ 237729 w 323554" name="connsiteX45"/>
              <a:gd fmla="*/ 68256 h 313525" name="connsiteY45"/>
              <a:gd fmla="*/ 236538 w 323554" name="connsiteX46"/>
              <a:gd fmla="*/ 70637 h 313525" name="connsiteY46"/>
              <a:gd fmla="*/ 237729 w 323554" name="connsiteX47"/>
              <a:gd fmla="*/ 73019 h 313525" name="connsiteY47"/>
              <a:gd fmla="*/ 240110 w 323554" name="connsiteX48"/>
              <a:gd fmla="*/ 74209 h 313525" name="connsiteY48"/>
              <a:gd fmla="*/ 242491 w 323554" name="connsiteX49"/>
              <a:gd fmla="*/ 75400 h 313525" name="connsiteY49"/>
              <a:gd fmla="*/ 244873 w 323554" name="connsiteX50"/>
              <a:gd fmla="*/ 75400 h 313525" name="connsiteY50"/>
              <a:gd fmla="*/ 244873 w 323554" name="connsiteX51"/>
              <a:gd fmla="*/ 74209 h 313525" name="connsiteY51"/>
              <a:gd fmla="*/ 249635 w 323554" name="connsiteX52"/>
              <a:gd fmla="*/ 69447 h 313525" name="connsiteY52"/>
              <a:gd fmla="*/ 249635 w 323554" name="connsiteX53"/>
              <a:gd fmla="*/ 64684 h 313525" name="connsiteY53"/>
              <a:gd fmla="*/ 247254 w 323554" name="connsiteX54"/>
              <a:gd fmla="*/ 62303 h 313525" name="connsiteY54"/>
              <a:gd fmla="*/ 24647 w 323554" name="connsiteX55"/>
              <a:gd fmla="*/ 48412 h 313525" name="connsiteY55"/>
              <a:gd fmla="*/ 201069 w 323554" name="connsiteX56"/>
              <a:gd fmla="*/ 48412 h 313525" name="connsiteY56"/>
              <a:gd fmla="*/ 214041 w 323554" name="connsiteX57"/>
              <a:gd fmla="*/ 52292 h 313525" name="connsiteY57"/>
              <a:gd fmla="*/ 193285 w 323554" name="connsiteX58"/>
              <a:gd fmla="*/ 76863 h 313525" name="connsiteY58"/>
              <a:gd fmla="*/ 181610 w 323554" name="connsiteX59"/>
              <a:gd fmla="*/ 72983 h 313525" name="connsiteY59"/>
              <a:gd fmla="*/ 45403 w 323554" name="connsiteX60"/>
              <a:gd fmla="*/ 72983 h 313525" name="connsiteY60"/>
              <a:gd fmla="*/ 24647 w 323554" name="connsiteX61"/>
              <a:gd fmla="*/ 93675 h 313525" name="connsiteY61"/>
              <a:gd fmla="*/ 24647 w 323554" name="connsiteX62"/>
              <a:gd fmla="*/ 268262 h 313525" name="connsiteY62"/>
              <a:gd fmla="*/ 45403 w 323554" name="connsiteX63"/>
              <a:gd fmla="*/ 287660 h 313525" name="connsiteY63"/>
              <a:gd fmla="*/ 181610 w 323554" name="connsiteX64"/>
              <a:gd fmla="*/ 287660 h 313525" name="connsiteY64"/>
              <a:gd fmla="*/ 202366 w 323554" name="connsiteX65"/>
              <a:gd fmla="*/ 268262 h 313525" name="connsiteY65"/>
              <a:gd fmla="*/ 202366 w 323554" name="connsiteX66"/>
              <a:gd fmla="*/ 202307 h 313525" name="connsiteY66"/>
              <a:gd fmla="*/ 203663 w 323554" name="connsiteX67"/>
              <a:gd fmla="*/ 201014 h 313525" name="connsiteY67"/>
              <a:gd fmla="*/ 206258 w 323554" name="connsiteX68"/>
              <a:gd fmla="*/ 198427 h 313525" name="connsiteY68"/>
              <a:gd fmla="*/ 227013 w 323554" name="connsiteX69"/>
              <a:gd fmla="*/ 175149 h 313525" name="connsiteY69"/>
              <a:gd fmla="*/ 227013 w 323554" name="connsiteX70"/>
              <a:gd fmla="*/ 287660 h 313525" name="connsiteY70"/>
              <a:gd fmla="*/ 201069 w 323554" name="connsiteX71"/>
              <a:gd fmla="*/ 313525 h 313525" name="connsiteY71"/>
              <a:gd fmla="*/ 25944 w 323554" name="connsiteX72"/>
              <a:gd fmla="*/ 313525 h 313525" name="connsiteY72"/>
              <a:gd fmla="*/ 0 w 323554" name="connsiteX73"/>
              <a:gd fmla="*/ 287660 h 313525" name="connsiteY73"/>
              <a:gd fmla="*/ 0 w 323554" name="connsiteX74"/>
              <a:gd fmla="*/ 72983 h 313525" name="connsiteY74"/>
              <a:gd fmla="*/ 24647 w 323554" name="connsiteX75"/>
              <a:gd fmla="*/ 48412 h 313525" name="connsiteY75"/>
              <a:gd fmla="*/ 242888 w 323554" name="connsiteX76"/>
              <a:gd fmla="*/ 42062 h 313525" name="connsiteY76"/>
              <a:gd fmla="*/ 285751 w 323554" name="connsiteX77"/>
              <a:gd fmla="*/ 81750 h 313525" name="connsiteY77"/>
              <a:gd fmla="*/ 279401 w 323554" name="connsiteX78"/>
              <a:gd fmla="*/ 89687 h 313525" name="connsiteY78"/>
              <a:gd fmla="*/ 200026 w 323554" name="connsiteX79"/>
              <a:gd fmla="*/ 178587 h 313525" name="connsiteY79"/>
              <a:gd fmla="*/ 193676 w 323554" name="connsiteX80"/>
              <a:gd fmla="*/ 184937 h 313525" name="connsiteY80"/>
              <a:gd fmla="*/ 150813 w 323554" name="connsiteX81"/>
              <a:gd fmla="*/ 146837 h 313525" name="connsiteY81"/>
              <a:gd fmla="*/ 155576 w 323554" name="connsiteX82"/>
              <a:gd fmla="*/ 138899 h 313525" name="connsiteY82"/>
              <a:gd fmla="*/ 236538 w 323554" name="connsiteX83"/>
              <a:gd fmla="*/ 48412 h 313525" name="connsiteY83"/>
              <a:gd fmla="*/ 257175 w 323554" name="connsiteX84"/>
              <a:gd fmla="*/ 26187 h 313525" name="connsiteY84"/>
              <a:gd fmla="*/ 301625 w 323554" name="connsiteX85"/>
              <a:gd fmla="*/ 64287 h 313525" name="connsiteY85"/>
              <a:gd fmla="*/ 295275 w 323554" name="connsiteX86"/>
              <a:gd fmla="*/ 72225 h 313525" name="connsiteY86"/>
              <a:gd fmla="*/ 290513 w 323554" name="connsiteX87"/>
              <a:gd fmla="*/ 75400 h 313525" name="connsiteY87"/>
              <a:gd fmla="*/ 247650 w 323554" name="connsiteX88"/>
              <a:gd fmla="*/ 37300 h 313525" name="connsiteY88"/>
              <a:gd fmla="*/ 250825 w 323554" name="connsiteX89"/>
              <a:gd fmla="*/ 34125 h 313525" name="connsiteY89"/>
              <a:gd fmla="*/ 285750 w 323554" name="connsiteX90"/>
              <a:gd fmla="*/ 11899 h 313525" name="connsiteY90"/>
              <a:gd fmla="*/ 279400 w 323554" name="connsiteX91"/>
              <a:gd fmla="*/ 19837 h 313525" name="connsiteY91"/>
              <a:gd fmla="*/ 304800 w 323554" name="connsiteX92"/>
              <a:gd fmla="*/ 43649 h 313525" name="connsiteY92"/>
              <a:gd fmla="*/ 312738 w 323554" name="connsiteX93"/>
              <a:gd fmla="*/ 35712 h 313525" name="connsiteY93"/>
              <a:gd fmla="*/ 285265 w 323554" name="connsiteX94"/>
              <a:gd fmla="*/ 516 h 313525" name="connsiteY94"/>
              <a:gd fmla="*/ 294336 w 323554" name="connsiteX95"/>
              <a:gd fmla="*/ 3151 h 313525" name="connsiteY95"/>
              <a:gd fmla="*/ 318958 w 323554" name="connsiteX96"/>
              <a:gd fmla="*/ 25545 h 313525" name="connsiteY96"/>
              <a:gd fmla="*/ 320254 w 323554" name="connsiteX97"/>
              <a:gd fmla="*/ 43987 h 313525" name="connsiteY97"/>
              <a:gd fmla="*/ 305999 w 323554" name="connsiteX98"/>
              <a:gd fmla="*/ 61112 h 313525" name="connsiteY98"/>
              <a:gd fmla="*/ 261938 w 323554" name="connsiteX99"/>
              <a:gd fmla="*/ 20276 h 313525" name="connsiteY99"/>
              <a:gd fmla="*/ 276193 w 323554" name="connsiteX100"/>
              <a:gd fmla="*/ 4468 h 313525" name="connsiteY100"/>
              <a:gd fmla="*/ 285265 w 323554" name="connsiteX101"/>
              <a:gd fmla="*/ 516 h 313525" name="connsiteY10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b="b" l="l" r="r" t="t"/>
            <a:pathLst>
              <a:path h="313525" w="323554">
                <a:moveTo>
                  <a:pt x="58918" y="189699"/>
                </a:moveTo>
                <a:cubicBezTo>
                  <a:pt x="58918" y="189699"/>
                  <a:pt x="58918" y="189699"/>
                  <a:pt x="101421" y="189699"/>
                </a:cubicBezTo>
                <a:cubicBezTo>
                  <a:pt x="102709" y="189699"/>
                  <a:pt x="102709" y="189699"/>
                  <a:pt x="103997" y="189699"/>
                </a:cubicBezTo>
                <a:cubicBezTo>
                  <a:pt x="109149" y="189699"/>
                  <a:pt x="114301" y="195046"/>
                  <a:pt x="114301" y="201731"/>
                </a:cubicBezTo>
                <a:cubicBezTo>
                  <a:pt x="114301" y="203067"/>
                  <a:pt x="114301" y="204404"/>
                  <a:pt x="113013" y="205741"/>
                </a:cubicBezTo>
                <a:cubicBezTo>
                  <a:pt x="111725" y="211088"/>
                  <a:pt x="107861" y="215099"/>
                  <a:pt x="101421" y="215099"/>
                </a:cubicBezTo>
                <a:cubicBezTo>
                  <a:pt x="101421" y="215099"/>
                  <a:pt x="101421" y="215099"/>
                  <a:pt x="58918" y="215099"/>
                </a:cubicBezTo>
                <a:cubicBezTo>
                  <a:pt x="51190" y="215099"/>
                  <a:pt x="46038" y="209752"/>
                  <a:pt x="46038" y="201731"/>
                </a:cubicBezTo>
                <a:cubicBezTo>
                  <a:pt x="46038" y="195046"/>
                  <a:pt x="51190" y="189699"/>
                  <a:pt x="58918" y="189699"/>
                </a:cubicBezTo>
                <a:close/>
                <a:moveTo>
                  <a:pt x="149225" y="165887"/>
                </a:moveTo>
                <a:lnTo>
                  <a:pt x="142875" y="186525"/>
                </a:lnTo>
                <a:lnTo>
                  <a:pt x="153988" y="196050"/>
                </a:lnTo>
                <a:lnTo>
                  <a:pt x="173038" y="188112"/>
                </a:lnTo>
                <a:close/>
                <a:moveTo>
                  <a:pt x="145188" y="151599"/>
                </a:moveTo>
                <a:cubicBezTo>
                  <a:pt x="145188" y="151599"/>
                  <a:pt x="145188" y="151599"/>
                  <a:pt x="187326" y="190104"/>
                </a:cubicBezTo>
                <a:cubicBezTo>
                  <a:pt x="187326" y="190104"/>
                  <a:pt x="187326" y="190104"/>
                  <a:pt x="138803" y="210640"/>
                </a:cubicBezTo>
                <a:cubicBezTo>
                  <a:pt x="136249" y="211924"/>
                  <a:pt x="133696" y="211924"/>
                  <a:pt x="131142" y="210640"/>
                </a:cubicBezTo>
                <a:cubicBezTo>
                  <a:pt x="129865" y="208073"/>
                  <a:pt x="128588" y="205506"/>
                  <a:pt x="129865" y="202939"/>
                </a:cubicBezTo>
                <a:cubicBezTo>
                  <a:pt x="129865" y="202939"/>
                  <a:pt x="129865" y="202939"/>
                  <a:pt x="145188" y="151599"/>
                </a:cubicBezTo>
                <a:close/>
                <a:moveTo>
                  <a:pt x="58982" y="146837"/>
                </a:moveTo>
                <a:cubicBezTo>
                  <a:pt x="58982" y="146837"/>
                  <a:pt x="58982" y="146837"/>
                  <a:pt x="130176" y="146837"/>
                </a:cubicBezTo>
                <a:cubicBezTo>
                  <a:pt x="130176" y="148186"/>
                  <a:pt x="130176" y="148186"/>
                  <a:pt x="130176" y="148186"/>
                </a:cubicBezTo>
                <a:lnTo>
                  <a:pt x="122409" y="173825"/>
                </a:lnTo>
                <a:cubicBezTo>
                  <a:pt x="122409" y="173825"/>
                  <a:pt x="122409" y="173825"/>
                  <a:pt x="58982" y="173825"/>
                </a:cubicBezTo>
                <a:cubicBezTo>
                  <a:pt x="51216" y="173825"/>
                  <a:pt x="46038" y="167078"/>
                  <a:pt x="46038" y="160331"/>
                </a:cubicBezTo>
                <a:cubicBezTo>
                  <a:pt x="46038" y="153584"/>
                  <a:pt x="51216" y="146837"/>
                  <a:pt x="58982" y="146837"/>
                </a:cubicBezTo>
                <a:close/>
                <a:moveTo>
                  <a:pt x="59011" y="105562"/>
                </a:moveTo>
                <a:lnTo>
                  <a:pt x="166688" y="105562"/>
                </a:lnTo>
                <a:cubicBezTo>
                  <a:pt x="166688" y="105562"/>
                  <a:pt x="166688" y="105562"/>
                  <a:pt x="144634" y="130962"/>
                </a:cubicBezTo>
                <a:cubicBezTo>
                  <a:pt x="144634" y="130962"/>
                  <a:pt x="144634" y="130962"/>
                  <a:pt x="59011" y="130962"/>
                </a:cubicBezTo>
                <a:cubicBezTo>
                  <a:pt x="51227" y="130962"/>
                  <a:pt x="46038" y="125615"/>
                  <a:pt x="46038" y="118930"/>
                </a:cubicBezTo>
                <a:cubicBezTo>
                  <a:pt x="46038" y="110909"/>
                  <a:pt x="51227" y="105562"/>
                  <a:pt x="59011" y="105562"/>
                </a:cubicBezTo>
                <a:close/>
                <a:moveTo>
                  <a:pt x="226883" y="81749"/>
                </a:moveTo>
                <a:cubicBezTo>
                  <a:pt x="225587" y="81749"/>
                  <a:pt x="224292" y="83037"/>
                  <a:pt x="224292" y="83037"/>
                </a:cubicBezTo>
                <a:cubicBezTo>
                  <a:pt x="224292" y="83037"/>
                  <a:pt x="224292" y="83037"/>
                  <a:pt x="171159" y="140996"/>
                </a:cubicBezTo>
                <a:cubicBezTo>
                  <a:pt x="169863" y="142284"/>
                  <a:pt x="169863" y="144860"/>
                  <a:pt x="172455" y="146148"/>
                </a:cubicBezTo>
                <a:cubicBezTo>
                  <a:pt x="172455" y="146148"/>
                  <a:pt x="172455" y="146148"/>
                  <a:pt x="175047" y="148724"/>
                </a:cubicBezTo>
                <a:cubicBezTo>
                  <a:pt x="175047" y="148724"/>
                  <a:pt x="176343" y="150012"/>
                  <a:pt x="177639" y="150012"/>
                </a:cubicBezTo>
                <a:cubicBezTo>
                  <a:pt x="177639" y="150012"/>
                  <a:pt x="178934" y="148724"/>
                  <a:pt x="180230" y="148724"/>
                </a:cubicBezTo>
                <a:cubicBezTo>
                  <a:pt x="180230" y="148724"/>
                  <a:pt x="180230" y="148724"/>
                  <a:pt x="232067" y="90765"/>
                </a:cubicBezTo>
                <a:cubicBezTo>
                  <a:pt x="233363" y="89477"/>
                  <a:pt x="233363" y="86901"/>
                  <a:pt x="232067" y="85613"/>
                </a:cubicBezTo>
                <a:cubicBezTo>
                  <a:pt x="232067" y="85613"/>
                  <a:pt x="232067" y="85613"/>
                  <a:pt x="229475" y="83037"/>
                </a:cubicBezTo>
                <a:cubicBezTo>
                  <a:pt x="228179" y="81749"/>
                  <a:pt x="226883" y="81749"/>
                  <a:pt x="226883" y="81749"/>
                </a:cubicBezTo>
                <a:close/>
                <a:moveTo>
                  <a:pt x="247254" y="62303"/>
                </a:moveTo>
                <a:cubicBezTo>
                  <a:pt x="244873" y="61112"/>
                  <a:pt x="243682" y="62303"/>
                  <a:pt x="242491" y="63493"/>
                </a:cubicBezTo>
                <a:cubicBezTo>
                  <a:pt x="242491" y="63493"/>
                  <a:pt x="242491" y="63493"/>
                  <a:pt x="237729" y="68256"/>
                </a:cubicBezTo>
                <a:cubicBezTo>
                  <a:pt x="237729" y="68256"/>
                  <a:pt x="236538" y="69447"/>
                  <a:pt x="236538" y="70637"/>
                </a:cubicBezTo>
                <a:cubicBezTo>
                  <a:pt x="236538" y="70637"/>
                  <a:pt x="237729" y="71828"/>
                  <a:pt x="237729" y="73019"/>
                </a:cubicBezTo>
                <a:cubicBezTo>
                  <a:pt x="237729" y="73019"/>
                  <a:pt x="237729" y="73019"/>
                  <a:pt x="240110" y="74209"/>
                </a:cubicBezTo>
                <a:cubicBezTo>
                  <a:pt x="241301" y="75400"/>
                  <a:pt x="242491" y="75400"/>
                  <a:pt x="242491" y="75400"/>
                </a:cubicBezTo>
                <a:cubicBezTo>
                  <a:pt x="243682" y="75400"/>
                  <a:pt x="243682" y="75400"/>
                  <a:pt x="244873" y="75400"/>
                </a:cubicBezTo>
                <a:cubicBezTo>
                  <a:pt x="244873" y="74209"/>
                  <a:pt x="244873" y="74209"/>
                  <a:pt x="244873" y="74209"/>
                </a:cubicBezTo>
                <a:cubicBezTo>
                  <a:pt x="244873" y="74209"/>
                  <a:pt x="244873" y="74209"/>
                  <a:pt x="249635" y="69447"/>
                </a:cubicBezTo>
                <a:cubicBezTo>
                  <a:pt x="250826" y="68256"/>
                  <a:pt x="250826" y="65875"/>
                  <a:pt x="249635" y="64684"/>
                </a:cubicBezTo>
                <a:cubicBezTo>
                  <a:pt x="249635" y="64684"/>
                  <a:pt x="249635" y="64684"/>
                  <a:pt x="247254" y="62303"/>
                </a:cubicBezTo>
                <a:close/>
                <a:moveTo>
                  <a:pt x="24647" y="48412"/>
                </a:moveTo>
                <a:cubicBezTo>
                  <a:pt x="24647" y="48412"/>
                  <a:pt x="24647" y="48412"/>
                  <a:pt x="201069" y="48412"/>
                </a:cubicBezTo>
                <a:cubicBezTo>
                  <a:pt x="206258" y="48412"/>
                  <a:pt x="210149" y="49705"/>
                  <a:pt x="214041" y="52292"/>
                </a:cubicBezTo>
                <a:cubicBezTo>
                  <a:pt x="214041" y="52292"/>
                  <a:pt x="214041" y="52292"/>
                  <a:pt x="193285" y="76863"/>
                </a:cubicBezTo>
                <a:cubicBezTo>
                  <a:pt x="189394" y="74277"/>
                  <a:pt x="185502" y="72983"/>
                  <a:pt x="181610" y="72983"/>
                </a:cubicBezTo>
                <a:cubicBezTo>
                  <a:pt x="181610" y="72983"/>
                  <a:pt x="181610" y="72983"/>
                  <a:pt x="45403" y="72983"/>
                </a:cubicBezTo>
                <a:cubicBezTo>
                  <a:pt x="33728" y="72983"/>
                  <a:pt x="24647" y="82036"/>
                  <a:pt x="24647" y="93675"/>
                </a:cubicBezTo>
                <a:cubicBezTo>
                  <a:pt x="24647" y="93675"/>
                  <a:pt x="24647" y="93675"/>
                  <a:pt x="24647" y="268262"/>
                </a:cubicBezTo>
                <a:cubicBezTo>
                  <a:pt x="24647" y="278608"/>
                  <a:pt x="33728" y="287660"/>
                  <a:pt x="45403" y="287660"/>
                </a:cubicBezTo>
                <a:cubicBezTo>
                  <a:pt x="45403" y="287660"/>
                  <a:pt x="45403" y="287660"/>
                  <a:pt x="181610" y="287660"/>
                </a:cubicBezTo>
                <a:cubicBezTo>
                  <a:pt x="193285" y="287660"/>
                  <a:pt x="202366" y="278608"/>
                  <a:pt x="202366" y="268262"/>
                </a:cubicBezTo>
                <a:cubicBezTo>
                  <a:pt x="202366" y="268262"/>
                  <a:pt x="202366" y="268262"/>
                  <a:pt x="202366" y="202307"/>
                </a:cubicBezTo>
                <a:cubicBezTo>
                  <a:pt x="202366" y="202307"/>
                  <a:pt x="202366" y="201014"/>
                  <a:pt x="203663" y="201014"/>
                </a:cubicBezTo>
                <a:cubicBezTo>
                  <a:pt x="203663" y="199720"/>
                  <a:pt x="204960" y="199720"/>
                  <a:pt x="206258" y="198427"/>
                </a:cubicBezTo>
                <a:cubicBezTo>
                  <a:pt x="206258" y="198427"/>
                  <a:pt x="206258" y="198427"/>
                  <a:pt x="227013" y="175149"/>
                </a:cubicBezTo>
                <a:cubicBezTo>
                  <a:pt x="227013" y="175149"/>
                  <a:pt x="227013" y="175149"/>
                  <a:pt x="227013" y="287660"/>
                </a:cubicBezTo>
                <a:cubicBezTo>
                  <a:pt x="227013" y="301886"/>
                  <a:pt x="215338" y="313525"/>
                  <a:pt x="201069" y="313525"/>
                </a:cubicBezTo>
                <a:cubicBezTo>
                  <a:pt x="201069" y="313525"/>
                  <a:pt x="201069" y="313525"/>
                  <a:pt x="25944" y="313525"/>
                </a:cubicBezTo>
                <a:cubicBezTo>
                  <a:pt x="11675" y="313525"/>
                  <a:pt x="0" y="301886"/>
                  <a:pt x="0" y="287660"/>
                </a:cubicBezTo>
                <a:cubicBezTo>
                  <a:pt x="0" y="287660"/>
                  <a:pt x="0" y="287660"/>
                  <a:pt x="0" y="72983"/>
                </a:cubicBezTo>
                <a:cubicBezTo>
                  <a:pt x="0" y="60051"/>
                  <a:pt x="10378" y="48412"/>
                  <a:pt x="24647" y="48412"/>
                </a:cubicBezTo>
                <a:close/>
                <a:moveTo>
                  <a:pt x="242888" y="42062"/>
                </a:moveTo>
                <a:lnTo>
                  <a:pt x="285751" y="81750"/>
                </a:lnTo>
                <a:lnTo>
                  <a:pt x="279401" y="89687"/>
                </a:lnTo>
                <a:lnTo>
                  <a:pt x="200026" y="178587"/>
                </a:lnTo>
                <a:lnTo>
                  <a:pt x="193676" y="184937"/>
                </a:lnTo>
                <a:lnTo>
                  <a:pt x="150813" y="146837"/>
                </a:lnTo>
                <a:lnTo>
                  <a:pt x="155576" y="138899"/>
                </a:lnTo>
                <a:lnTo>
                  <a:pt x="236538" y="48412"/>
                </a:lnTo>
                <a:close/>
                <a:moveTo>
                  <a:pt x="257175" y="26187"/>
                </a:moveTo>
                <a:lnTo>
                  <a:pt x="301625" y="64287"/>
                </a:lnTo>
                <a:lnTo>
                  <a:pt x="295275" y="72225"/>
                </a:lnTo>
                <a:lnTo>
                  <a:pt x="290513" y="75400"/>
                </a:lnTo>
                <a:lnTo>
                  <a:pt x="247650" y="37300"/>
                </a:lnTo>
                <a:lnTo>
                  <a:pt x="250825" y="34125"/>
                </a:lnTo>
                <a:close/>
                <a:moveTo>
                  <a:pt x="285750" y="11899"/>
                </a:moveTo>
                <a:lnTo>
                  <a:pt x="279400" y="19837"/>
                </a:lnTo>
                <a:lnTo>
                  <a:pt x="304800" y="43649"/>
                </a:lnTo>
                <a:lnTo>
                  <a:pt x="312738" y="35712"/>
                </a:lnTo>
                <a:close/>
                <a:moveTo>
                  <a:pt x="285265" y="516"/>
                </a:moveTo>
                <a:cubicBezTo>
                  <a:pt x="289152" y="-801"/>
                  <a:pt x="291744" y="516"/>
                  <a:pt x="294336" y="3151"/>
                </a:cubicBezTo>
                <a:cubicBezTo>
                  <a:pt x="294336" y="3151"/>
                  <a:pt x="294336" y="3151"/>
                  <a:pt x="318958" y="25545"/>
                </a:cubicBezTo>
                <a:cubicBezTo>
                  <a:pt x="324142" y="30814"/>
                  <a:pt x="325438" y="38718"/>
                  <a:pt x="320254" y="43987"/>
                </a:cubicBezTo>
                <a:cubicBezTo>
                  <a:pt x="320254" y="43987"/>
                  <a:pt x="320254" y="43987"/>
                  <a:pt x="305999" y="61112"/>
                </a:cubicBezTo>
                <a:cubicBezTo>
                  <a:pt x="305999" y="61112"/>
                  <a:pt x="305999" y="61112"/>
                  <a:pt x="261938" y="20276"/>
                </a:cubicBezTo>
                <a:cubicBezTo>
                  <a:pt x="261938" y="20276"/>
                  <a:pt x="261938" y="20276"/>
                  <a:pt x="276193" y="4468"/>
                </a:cubicBezTo>
                <a:cubicBezTo>
                  <a:pt x="278785" y="1834"/>
                  <a:pt x="281377" y="516"/>
                  <a:pt x="285265" y="5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477F8A2-363F-4D0C-B44E-27425FE8B1BC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extLst>
      <p:ext uri="{BB962C8B-B14F-4D97-AF65-F5344CB8AC3E}">
        <p14:creationId val="308958092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53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8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19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53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42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3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44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7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8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9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0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4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8"/>
      <p:bldP grpId="0" spid="39"/>
      <p:bldP grpId="0" spid="40"/>
      <p:bldP grpId="0" spid="41"/>
      <p:bldP grpId="0" spid="42"/>
      <p:bldP grpId="0" spid="43"/>
      <p:bldP grpId="0" spid="44"/>
      <p:bldP grpId="0" spid="45"/>
      <p:bldP grpId="0" spid="46"/>
      <p:bldP grpId="0" spid="47"/>
      <p:bldP grpId="0" spid="48"/>
      <p:bldP grpId="0" spid="49"/>
      <p:bldP grpId="0" spid="54"/>
      <p:bldP grpId="0" spid="55"/>
      <p:bldP grpId="0" spid="52"/>
      <p:bldP grpId="0" spid="53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A51A68EA-3E91-4377-A361-45ECC85E84C9}"/>
              </a:ext>
            </a:extLst>
          </p:cNvPr>
          <p:cNvGrpSpPr/>
          <p:nvPr/>
        </p:nvGrpSpPr>
        <p:grpSpPr>
          <a:xfrm>
            <a:off x="351858" y="1135245"/>
            <a:ext cx="1696768" cy="1620180"/>
            <a:chOff x="469144" y="1916832"/>
            <a:chExt cx="2262357" cy="2160240"/>
          </a:xfrm>
        </p:grpSpPr>
        <p:sp>
          <p:nvSpPr>
            <p:cNvPr id="47" name="íślíḋè-Left Bracket 46">
              <a:extLst>
                <a:ext uri="{FF2B5EF4-FFF2-40B4-BE49-F238E27FC236}">
                  <a16:creationId xmlns:a16="http://schemas.microsoft.com/office/drawing/2014/main" id="{B1F7F039-B1B3-416B-8220-A2433CA435C8}"/>
                </a:ext>
              </a:extLst>
            </p:cNvPr>
            <p:cNvSpPr/>
            <p:nvPr/>
          </p:nvSpPr>
          <p:spPr>
            <a:xfrm>
              <a:off x="469144" y="1916832"/>
              <a:ext cx="235089" cy="1800200"/>
            </a:xfrm>
            <a:prstGeom prst="leftBracket">
              <a:avLst>
                <a:gd fmla="val 92990" name="adj"/>
              </a:avLst>
            </a:prstGeom>
            <a:ln w="12700"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íślíḋè-Left Bracket 47">
              <a:extLst>
                <a:ext uri="{FF2B5EF4-FFF2-40B4-BE49-F238E27FC236}">
                  <a16:creationId xmlns:a16="http://schemas.microsoft.com/office/drawing/2014/main" id="{F4E3F4C0-E2DA-4311-B935-7CC0860B5A9D}"/>
                </a:ext>
              </a:extLst>
            </p:cNvPr>
            <p:cNvSpPr/>
            <p:nvPr/>
          </p:nvSpPr>
          <p:spPr>
            <a:xfrm flipH="1">
              <a:off x="2490907" y="1916832"/>
              <a:ext cx="235089" cy="1800200"/>
            </a:xfrm>
            <a:prstGeom prst="leftBracket">
              <a:avLst>
                <a:gd fmla="val 92990" name="adj"/>
              </a:avLst>
            </a:prstGeom>
            <a:ln w="12700"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49" name="组合 48">
              <a:extLst>
                <a:ext uri="{FF2B5EF4-FFF2-40B4-BE49-F238E27FC236}">
                  <a16:creationId xmlns:a16="http://schemas.microsoft.com/office/drawing/2014/main" id="{D8FAEB05-9C80-49A1-AAB0-B456ECE99757}"/>
                </a:ext>
              </a:extLst>
            </p:cNvPr>
            <p:cNvGrpSpPr/>
            <p:nvPr/>
          </p:nvGrpSpPr>
          <p:grpSpPr>
            <a:xfrm>
              <a:off x="1235460" y="3356992"/>
              <a:ext cx="720080" cy="720080"/>
              <a:chOff x="1235460" y="3356992"/>
              <a:chExt cx="720080" cy="720080"/>
            </a:xfrm>
          </p:grpSpPr>
          <p:sp>
            <p:nvSpPr>
              <p:cNvPr id="53" name="íślíḋè-Oval 52">
                <a:extLst>
                  <a:ext uri="{FF2B5EF4-FFF2-40B4-BE49-F238E27FC236}">
                    <a16:creationId xmlns:a16="http://schemas.microsoft.com/office/drawing/2014/main" id="{6FD14B10-1700-48CF-902F-CC1C23CF475C}"/>
                  </a:ext>
                </a:extLst>
              </p:cNvPr>
              <p:cNvSpPr/>
              <p:nvPr/>
            </p:nvSpPr>
            <p:spPr bwMode="auto">
              <a:xfrm>
                <a:off x="1235460" y="3356992"/>
                <a:ext cx="720080" cy="720080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4" name="íślíḋè-Freeform 53">
                <a:extLst>
                  <a:ext uri="{FF2B5EF4-FFF2-40B4-BE49-F238E27FC236}">
                    <a16:creationId xmlns:a16="http://schemas.microsoft.com/office/drawing/2014/main" id="{B042F1A3-5DEC-44DE-93CE-041A17C1AB45}"/>
                  </a:ext>
                </a:extLst>
              </p:cNvPr>
              <p:cNvSpPr/>
              <p:nvPr/>
            </p:nvSpPr>
            <p:spPr bwMode="auto">
              <a:xfrm>
                <a:off x="1406193" y="3525656"/>
                <a:ext cx="382754" cy="382752"/>
              </a:xfrm>
              <a:custGeom>
                <a:gdLst>
                  <a:gd fmla="*/ 116 w 232" name="T0"/>
                  <a:gd fmla="*/ 0 h 232" name="T1"/>
                  <a:gd fmla="*/ 0 w 232" name="T2"/>
                  <a:gd fmla="*/ 116 h 232" name="T3"/>
                  <a:gd fmla="*/ 116 w 232" name="T4"/>
                  <a:gd fmla="*/ 232 h 232" name="T5"/>
                  <a:gd fmla="*/ 232 w 232" name="T6"/>
                  <a:gd fmla="*/ 116 h 232" name="T7"/>
                  <a:gd fmla="*/ 116 w 232" name="T8"/>
                  <a:gd fmla="*/ 0 h 232" name="T9"/>
                  <a:gd fmla="*/ 129 w 232" name="T10"/>
                  <a:gd fmla="*/ 208 h 232" name="T11"/>
                  <a:gd fmla="*/ 129 w 232" name="T12"/>
                  <a:gd fmla="*/ 190 h 232" name="T13"/>
                  <a:gd fmla="*/ 117 w 232" name="T14"/>
                  <a:gd fmla="*/ 178 h 232" name="T15"/>
                  <a:gd fmla="*/ 105 w 232" name="T16"/>
                  <a:gd fmla="*/ 190 h 232" name="T17"/>
                  <a:gd fmla="*/ 105 w 232" name="T18"/>
                  <a:gd fmla="*/ 208 h 232" name="T19"/>
                  <a:gd fmla="*/ 25 w 232" name="T20"/>
                  <a:gd fmla="*/ 129 h 232" name="T21"/>
                  <a:gd fmla="*/ 42 w 232" name="T22"/>
                  <a:gd fmla="*/ 129 h 232" name="T23"/>
                  <a:gd fmla="*/ 53 w 232" name="T24"/>
                  <a:gd fmla="*/ 117 h 232" name="T25"/>
                  <a:gd fmla="*/ 42 w 232" name="T26"/>
                  <a:gd fmla="*/ 105 h 232" name="T27"/>
                  <a:gd fmla="*/ 24 w 232" name="T28"/>
                  <a:gd fmla="*/ 105 h 232" name="T29"/>
                  <a:gd fmla="*/ 104 w 232" name="T30"/>
                  <a:gd fmla="*/ 25 h 232" name="T31"/>
                  <a:gd fmla="*/ 104 w 232" name="T32"/>
                  <a:gd fmla="*/ 41 h 232" name="T33"/>
                  <a:gd fmla="*/ 116 w 232" name="T34"/>
                  <a:gd fmla="*/ 53 h 232" name="T35"/>
                  <a:gd fmla="*/ 128 w 232" name="T36"/>
                  <a:gd fmla="*/ 41 h 232" name="T37"/>
                  <a:gd fmla="*/ 128 w 232" name="T38"/>
                  <a:gd fmla="*/ 25 h 232" name="T39"/>
                  <a:gd fmla="*/ 208 w 232" name="T40"/>
                  <a:gd fmla="*/ 104 h 232" name="T41"/>
                  <a:gd fmla="*/ 190 w 232" name="T42"/>
                  <a:gd fmla="*/ 104 h 232" name="T43"/>
                  <a:gd fmla="*/ 179 w 232" name="T44"/>
                  <a:gd fmla="*/ 116 h 232" name="T45"/>
                  <a:gd fmla="*/ 190 w 232" name="T46"/>
                  <a:gd fmla="*/ 128 h 232" name="T47"/>
                  <a:gd fmla="*/ 208 w 232" name="T48"/>
                  <a:gd fmla="*/ 128 h 232" name="T49"/>
                  <a:gd fmla="*/ 129 w 232" name="T50"/>
                  <a:gd fmla="*/ 208 h 232" name="T51"/>
                  <a:gd fmla="*/ 124 w 232" name="T52"/>
                  <a:gd fmla="*/ 94 h 232" name="T53"/>
                  <a:gd fmla="*/ 70 w 232" name="T54"/>
                  <a:gd fmla="*/ 69 h 232" name="T55"/>
                  <a:gd fmla="*/ 94 w 232" name="T56"/>
                  <a:gd fmla="*/ 124 h 232" name="T57"/>
                  <a:gd fmla="*/ 109 w 232" name="T58"/>
                  <a:gd fmla="*/ 138 h 232" name="T59"/>
                  <a:gd fmla="*/ 163 w 232" name="T60"/>
                  <a:gd fmla="*/ 163 h 232" name="T61"/>
                  <a:gd fmla="*/ 138 w 232" name="T62"/>
                  <a:gd fmla="*/ 108 h 232" name="T63"/>
                  <a:gd fmla="*/ 124 w 232" name="T64"/>
                  <a:gd fmla="*/ 94 h 232" name="T65"/>
                  <a:gd fmla="*/ 123 w 232" name="T66"/>
                  <a:gd fmla="*/ 123 h 232" name="T67"/>
                  <a:gd fmla="*/ 110 w 232" name="T68"/>
                  <a:gd fmla="*/ 123 h 232" name="T69"/>
                  <a:gd fmla="*/ 110 w 232" name="T70"/>
                  <a:gd fmla="*/ 109 h 232" name="T71"/>
                  <a:gd fmla="*/ 123 w 232" name="T72"/>
                  <a:gd fmla="*/ 109 h 232" name="T73"/>
                  <a:gd fmla="*/ 123 w 232" name="T74"/>
                  <a:gd fmla="*/ 123 h 232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231" w="231">
                    <a:moveTo>
                      <a:pt x="116" y="0"/>
                    </a:moveTo>
                    <a:cubicBezTo>
                      <a:pt x="52" y="0"/>
                      <a:pt x="0" y="52"/>
                      <a:pt x="0" y="116"/>
                    </a:cubicBezTo>
                    <a:cubicBezTo>
                      <a:pt x="0" y="180"/>
                      <a:pt x="52" y="232"/>
                      <a:pt x="116" y="232"/>
                    </a:cubicBezTo>
                    <a:cubicBezTo>
                      <a:pt x="180" y="232"/>
                      <a:pt x="232" y="180"/>
                      <a:pt x="232" y="116"/>
                    </a:cubicBezTo>
                    <a:cubicBezTo>
                      <a:pt x="232" y="52"/>
                      <a:pt x="180" y="0"/>
                      <a:pt x="116" y="0"/>
                    </a:cubicBezTo>
                    <a:close/>
                    <a:moveTo>
                      <a:pt x="129" y="208"/>
                    </a:moveTo>
                    <a:cubicBezTo>
                      <a:pt x="129" y="190"/>
                      <a:pt x="129" y="190"/>
                      <a:pt x="129" y="190"/>
                    </a:cubicBezTo>
                    <a:cubicBezTo>
                      <a:pt x="129" y="183"/>
                      <a:pt x="123" y="178"/>
                      <a:pt x="117" y="178"/>
                    </a:cubicBezTo>
                    <a:cubicBezTo>
                      <a:pt x="110" y="178"/>
                      <a:pt x="105" y="183"/>
                      <a:pt x="105" y="190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63" y="203"/>
                      <a:pt x="30" y="170"/>
                      <a:pt x="25" y="129"/>
                    </a:cubicBezTo>
                    <a:cubicBezTo>
                      <a:pt x="42" y="129"/>
                      <a:pt x="42" y="129"/>
                      <a:pt x="42" y="129"/>
                    </a:cubicBezTo>
                    <a:cubicBezTo>
                      <a:pt x="48" y="129"/>
                      <a:pt x="53" y="123"/>
                      <a:pt x="53" y="117"/>
                    </a:cubicBezTo>
                    <a:cubicBezTo>
                      <a:pt x="53" y="110"/>
                      <a:pt x="48" y="105"/>
                      <a:pt x="42" y="105"/>
                    </a:cubicBezTo>
                    <a:cubicBezTo>
                      <a:pt x="24" y="105"/>
                      <a:pt x="24" y="105"/>
                      <a:pt x="24" y="105"/>
                    </a:cubicBezTo>
                    <a:cubicBezTo>
                      <a:pt x="29" y="63"/>
                      <a:pt x="63" y="30"/>
                      <a:pt x="104" y="25"/>
                    </a:cubicBezTo>
                    <a:cubicBezTo>
                      <a:pt x="104" y="41"/>
                      <a:pt x="104" y="41"/>
                      <a:pt x="104" y="41"/>
                    </a:cubicBezTo>
                    <a:cubicBezTo>
                      <a:pt x="104" y="47"/>
                      <a:pt x="109" y="53"/>
                      <a:pt x="116" y="53"/>
                    </a:cubicBezTo>
                    <a:cubicBezTo>
                      <a:pt x="122" y="53"/>
                      <a:pt x="128" y="47"/>
                      <a:pt x="128" y="41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69" y="30"/>
                      <a:pt x="202" y="63"/>
                      <a:pt x="208" y="104"/>
                    </a:cubicBezTo>
                    <a:cubicBezTo>
                      <a:pt x="190" y="104"/>
                      <a:pt x="190" y="104"/>
                      <a:pt x="190" y="104"/>
                    </a:cubicBezTo>
                    <a:cubicBezTo>
                      <a:pt x="184" y="104"/>
                      <a:pt x="179" y="109"/>
                      <a:pt x="179" y="116"/>
                    </a:cubicBezTo>
                    <a:cubicBezTo>
                      <a:pt x="179" y="122"/>
                      <a:pt x="184" y="128"/>
                      <a:pt x="190" y="128"/>
                    </a:cubicBezTo>
                    <a:cubicBezTo>
                      <a:pt x="208" y="128"/>
                      <a:pt x="208" y="128"/>
                      <a:pt x="208" y="128"/>
                    </a:cubicBezTo>
                    <a:cubicBezTo>
                      <a:pt x="203" y="169"/>
                      <a:pt x="170" y="202"/>
                      <a:pt x="129" y="208"/>
                    </a:cubicBezTo>
                    <a:close/>
                    <a:moveTo>
                      <a:pt x="124" y="94"/>
                    </a:moveTo>
                    <a:cubicBezTo>
                      <a:pt x="70" y="69"/>
                      <a:pt x="70" y="69"/>
                      <a:pt x="70" y="69"/>
                    </a:cubicBezTo>
                    <a:cubicBezTo>
                      <a:pt x="94" y="124"/>
                      <a:pt x="94" y="124"/>
                      <a:pt x="94" y="124"/>
                    </a:cubicBezTo>
                    <a:cubicBezTo>
                      <a:pt x="97" y="129"/>
                      <a:pt x="103" y="136"/>
                      <a:pt x="109" y="138"/>
                    </a:cubicBezTo>
                    <a:cubicBezTo>
                      <a:pt x="163" y="163"/>
                      <a:pt x="163" y="163"/>
                      <a:pt x="163" y="163"/>
                    </a:cubicBezTo>
                    <a:cubicBezTo>
                      <a:pt x="138" y="108"/>
                      <a:pt x="138" y="108"/>
                      <a:pt x="138" y="108"/>
                    </a:cubicBezTo>
                    <a:cubicBezTo>
                      <a:pt x="136" y="103"/>
                      <a:pt x="130" y="96"/>
                      <a:pt x="124" y="94"/>
                    </a:cubicBezTo>
                    <a:close/>
                    <a:moveTo>
                      <a:pt x="123" y="123"/>
                    </a:moveTo>
                    <a:cubicBezTo>
                      <a:pt x="119" y="126"/>
                      <a:pt x="113" y="126"/>
                      <a:pt x="110" y="123"/>
                    </a:cubicBezTo>
                    <a:cubicBezTo>
                      <a:pt x="106" y="119"/>
                      <a:pt x="106" y="113"/>
                      <a:pt x="110" y="109"/>
                    </a:cubicBezTo>
                    <a:cubicBezTo>
                      <a:pt x="113" y="106"/>
                      <a:pt x="119" y="106"/>
                      <a:pt x="123" y="109"/>
                    </a:cubicBezTo>
                    <a:cubicBezTo>
                      <a:pt x="127" y="113"/>
                      <a:pt x="127" y="119"/>
                      <a:pt x="123" y="12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0" name="组合 49">
              <a:extLst>
                <a:ext uri="{FF2B5EF4-FFF2-40B4-BE49-F238E27FC236}">
                  <a16:creationId xmlns:a16="http://schemas.microsoft.com/office/drawing/2014/main" id="{0ED096DE-BB12-4DB8-88A5-1AADB94675E3}"/>
                </a:ext>
              </a:extLst>
            </p:cNvPr>
            <p:cNvGrpSpPr/>
            <p:nvPr/>
          </p:nvGrpSpPr>
          <p:grpSpPr>
            <a:xfrm>
              <a:off x="474650" y="2310245"/>
              <a:ext cx="2256851" cy="1007968"/>
              <a:chOff x="474650" y="1914201"/>
              <a:chExt cx="2256851" cy="1007968"/>
            </a:xfrm>
          </p:grpSpPr>
          <p:sp>
            <p:nvSpPr>
              <p:cNvPr id="51" name="íślíḋè-Rectangle 50">
                <a:extLst>
                  <a:ext uri="{FF2B5EF4-FFF2-40B4-BE49-F238E27FC236}">
                    <a16:creationId xmlns:a16="http://schemas.microsoft.com/office/drawing/2014/main" id="{86B44BE9-3B24-40C0-A41E-F8F6CF172305}"/>
                  </a:ext>
                </a:extLst>
              </p:cNvPr>
              <p:cNvSpPr/>
              <p:nvPr/>
            </p:nvSpPr>
            <p:spPr>
              <a:xfrm>
                <a:off x="474650" y="1914201"/>
                <a:ext cx="2256851" cy="246221"/>
              </a:xfrm>
              <a:prstGeom prst="rect">
                <a:avLst/>
              </a:prstGeom>
            </p:spPr>
            <p:txBody>
              <a:bodyPr bIns="0" lIns="144000" rIns="144000" tIns="0" wrap="none">
                <a:normAutofit fontScale="92500" lnSpcReduction="20000"/>
              </a:bodyPr>
              <a:lstStyle/>
              <a:p>
                <a:pPr algn="ctr"/>
                <a:r>
                  <a:rPr altLang="en-US" b="1" lang="zh-CN" sz="1600">
                    <a:solidFill>
                      <a:schemeClr val="accent1"/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52" name="íślíḋè-Rectangle 51">
                <a:extLst>
                  <a:ext uri="{FF2B5EF4-FFF2-40B4-BE49-F238E27FC236}">
                    <a16:creationId xmlns:a16="http://schemas.microsoft.com/office/drawing/2014/main" id="{498A03E5-D9D5-4B01-8157-E9D68AD7DB05}"/>
                  </a:ext>
                </a:extLst>
              </p:cNvPr>
              <p:cNvSpPr/>
              <p:nvPr/>
            </p:nvSpPr>
            <p:spPr>
              <a:xfrm>
                <a:off x="474650" y="2160422"/>
                <a:ext cx="2256851" cy="761747"/>
              </a:xfrm>
              <a:prstGeom prst="rect">
                <a:avLst/>
              </a:prstGeom>
            </p:spPr>
            <p:txBody>
              <a:bodyPr bIns="0" lIns="144000" rIns="144000" tIns="0" wrap="square">
                <a:normAutofit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</p:grp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6AC68522-0042-4929-8734-815DBE03BDF0}"/>
              </a:ext>
            </a:extLst>
          </p:cNvPr>
          <p:cNvGrpSpPr/>
          <p:nvPr/>
        </p:nvGrpSpPr>
        <p:grpSpPr>
          <a:xfrm>
            <a:off x="2597827" y="1135245"/>
            <a:ext cx="1695885" cy="1620180"/>
            <a:chOff x="3463769" y="1916832"/>
            <a:chExt cx="2261180" cy="2160240"/>
          </a:xfrm>
        </p:grpSpPr>
        <p:sp>
          <p:nvSpPr>
            <p:cNvPr id="39" name="íślíḋè-Left Bracket 38">
              <a:extLst>
                <a:ext uri="{FF2B5EF4-FFF2-40B4-BE49-F238E27FC236}">
                  <a16:creationId xmlns:a16="http://schemas.microsoft.com/office/drawing/2014/main" id="{1B9E7FE7-88BA-4738-868C-89A1A51BAA0A}"/>
                </a:ext>
              </a:extLst>
            </p:cNvPr>
            <p:cNvSpPr/>
            <p:nvPr/>
          </p:nvSpPr>
          <p:spPr>
            <a:xfrm>
              <a:off x="3468097" y="1916832"/>
              <a:ext cx="235089" cy="1800200"/>
            </a:xfrm>
            <a:prstGeom prst="leftBracket">
              <a:avLst>
                <a:gd fmla="val 92990" name="adj"/>
              </a:avLst>
            </a:prstGeom>
            <a:ln w="12700"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0" name="íślíḋè-Left Bracket 39">
              <a:extLst>
                <a:ext uri="{FF2B5EF4-FFF2-40B4-BE49-F238E27FC236}">
                  <a16:creationId xmlns:a16="http://schemas.microsoft.com/office/drawing/2014/main" id="{0D1061C2-2E4A-4ED2-8EAE-D83D1E6511D7}"/>
                </a:ext>
              </a:extLst>
            </p:cNvPr>
            <p:cNvSpPr/>
            <p:nvPr/>
          </p:nvSpPr>
          <p:spPr>
            <a:xfrm flipH="1">
              <a:off x="5489860" y="1916832"/>
              <a:ext cx="235089" cy="1800200"/>
            </a:xfrm>
            <a:prstGeom prst="leftBracket">
              <a:avLst>
                <a:gd fmla="val 92990" name="adj"/>
              </a:avLst>
            </a:prstGeom>
            <a:ln w="12700"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41" name="组合 40">
              <a:extLst>
                <a:ext uri="{FF2B5EF4-FFF2-40B4-BE49-F238E27FC236}">
                  <a16:creationId xmlns:a16="http://schemas.microsoft.com/office/drawing/2014/main" id="{E1FE5D59-B144-46FE-8D6A-400173525657}"/>
                </a:ext>
              </a:extLst>
            </p:cNvPr>
            <p:cNvGrpSpPr/>
            <p:nvPr/>
          </p:nvGrpSpPr>
          <p:grpSpPr>
            <a:xfrm>
              <a:off x="4236483" y="3356992"/>
              <a:ext cx="720080" cy="720080"/>
              <a:chOff x="4236483" y="3356992"/>
              <a:chExt cx="720080" cy="720080"/>
            </a:xfrm>
          </p:grpSpPr>
          <p:sp>
            <p:nvSpPr>
              <p:cNvPr id="45" name="íślíḋè-Oval 44">
                <a:extLst>
                  <a:ext uri="{FF2B5EF4-FFF2-40B4-BE49-F238E27FC236}">
                    <a16:creationId xmlns:a16="http://schemas.microsoft.com/office/drawing/2014/main" id="{3C54CF4F-99C4-4AB2-B1EB-9AEC775AD662}"/>
                  </a:ext>
                </a:extLst>
              </p:cNvPr>
              <p:cNvSpPr/>
              <p:nvPr/>
            </p:nvSpPr>
            <p:spPr bwMode="auto">
              <a:xfrm>
                <a:off x="4236483" y="3356992"/>
                <a:ext cx="720080" cy="720080"/>
              </a:xfrm>
              <a:prstGeom prst="ellipse">
                <a:avLst/>
              </a:prstGeom>
              <a:solidFill>
                <a:schemeClr val="accent2">
                  <a:lumMod val="100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6" name="íślíḋè-Freeform 45">
                <a:extLst>
                  <a:ext uri="{FF2B5EF4-FFF2-40B4-BE49-F238E27FC236}">
                    <a16:creationId xmlns:a16="http://schemas.microsoft.com/office/drawing/2014/main" id="{88724DE1-633B-41C4-A9A3-26A210278C18}"/>
                  </a:ext>
                </a:extLst>
              </p:cNvPr>
              <p:cNvSpPr/>
              <p:nvPr/>
            </p:nvSpPr>
            <p:spPr bwMode="auto">
              <a:xfrm>
                <a:off x="4405146" y="3525656"/>
                <a:ext cx="382754" cy="382752"/>
              </a:xfrm>
              <a:custGeom>
                <a:gdLst>
                  <a:gd fmla="*/ 41 w 45" name="T0"/>
                  <a:gd fmla="*/ 48 h 48" name="T1"/>
                  <a:gd fmla="*/ 0 w 45" name="T2"/>
                  <a:gd fmla="*/ 44 h 48" name="T3"/>
                  <a:gd fmla="*/ 3 w 45" name="T4"/>
                  <a:gd fmla="*/ 7 h 48" name="T5"/>
                  <a:gd fmla="*/ 7 w 45" name="T6"/>
                  <a:gd fmla="*/ 4 h 48" name="T7"/>
                  <a:gd fmla="*/ 13 w 45" name="T8"/>
                  <a:gd fmla="*/ 0 h 48" name="T9"/>
                  <a:gd fmla="*/ 17 w 45" name="T10"/>
                  <a:gd fmla="*/ 7 h 48" name="T11"/>
                  <a:gd fmla="*/ 27 w 45" name="T12"/>
                  <a:gd fmla="*/ 4 h 48" name="T13"/>
                  <a:gd fmla="*/ 33 w 45" name="T14"/>
                  <a:gd fmla="*/ 0 h 48" name="T15"/>
                  <a:gd fmla="*/ 38 w 45" name="T16"/>
                  <a:gd fmla="*/ 7 h 48" name="T17"/>
                  <a:gd fmla="*/ 45 w 45" name="T18"/>
                  <a:gd fmla="*/ 10 h 48" name="T19"/>
                  <a:gd fmla="*/ 11 w 45" name="T20"/>
                  <a:gd fmla="*/ 25 h 48" name="T21"/>
                  <a:gd fmla="*/ 3 w 45" name="T22"/>
                  <a:gd fmla="*/ 17 h 48" name="T23"/>
                  <a:gd fmla="*/ 11 w 45" name="T24"/>
                  <a:gd fmla="*/ 25 h 48" name="T25"/>
                  <a:gd fmla="*/ 11 w 45" name="T26"/>
                  <a:gd fmla="*/ 26 h 48" name="T27"/>
                  <a:gd fmla="*/ 3 w 45" name="T28"/>
                  <a:gd fmla="*/ 35 h 48" name="T29"/>
                  <a:gd fmla="*/ 11 w 45" name="T30"/>
                  <a:gd fmla="*/ 44 h 48" name="T31"/>
                  <a:gd fmla="*/ 3 w 45" name="T32"/>
                  <a:gd fmla="*/ 37 h 48" name="T33"/>
                  <a:gd fmla="*/ 11 w 45" name="T34"/>
                  <a:gd fmla="*/ 44 h 48" name="T35"/>
                  <a:gd fmla="*/ 13 w 45" name="T36"/>
                  <a:gd fmla="*/ 3 h 48" name="T37"/>
                  <a:gd fmla="*/ 10 w 45" name="T38"/>
                  <a:gd fmla="*/ 4 h 48" name="T39"/>
                  <a:gd fmla="*/ 11 w 45" name="T40"/>
                  <a:gd fmla="*/ 13 h 48" name="T41"/>
                  <a:gd fmla="*/ 14 w 45" name="T42"/>
                  <a:gd fmla="*/ 12 h 48" name="T43"/>
                  <a:gd fmla="*/ 21 w 45" name="T44"/>
                  <a:gd fmla="*/ 25 h 48" name="T45"/>
                  <a:gd fmla="*/ 13 w 45" name="T46"/>
                  <a:gd fmla="*/ 17 h 48" name="T47"/>
                  <a:gd fmla="*/ 21 w 45" name="T48"/>
                  <a:gd fmla="*/ 25 h 48" name="T49"/>
                  <a:gd fmla="*/ 21 w 45" name="T50"/>
                  <a:gd fmla="*/ 26 h 48" name="T51"/>
                  <a:gd fmla="*/ 13 w 45" name="T52"/>
                  <a:gd fmla="*/ 35 h 48" name="T53"/>
                  <a:gd fmla="*/ 21 w 45" name="T54"/>
                  <a:gd fmla="*/ 44 h 48" name="T55"/>
                  <a:gd fmla="*/ 13 w 45" name="T56"/>
                  <a:gd fmla="*/ 37 h 48" name="T57"/>
                  <a:gd fmla="*/ 21 w 45" name="T58"/>
                  <a:gd fmla="*/ 44 h 48" name="T59"/>
                  <a:gd fmla="*/ 32 w 45" name="T60"/>
                  <a:gd fmla="*/ 17 h 48" name="T61"/>
                  <a:gd fmla="*/ 23 w 45" name="T62"/>
                  <a:gd fmla="*/ 25 h 48" name="T63"/>
                  <a:gd fmla="*/ 32 w 45" name="T64"/>
                  <a:gd fmla="*/ 35 h 48" name="T65"/>
                  <a:gd fmla="*/ 23 w 45" name="T66"/>
                  <a:gd fmla="*/ 26 h 48" name="T67"/>
                  <a:gd fmla="*/ 32 w 45" name="T68"/>
                  <a:gd fmla="*/ 35 h 48" name="T69"/>
                  <a:gd fmla="*/ 32 w 45" name="T70"/>
                  <a:gd fmla="*/ 37 h 48" name="T71"/>
                  <a:gd fmla="*/ 23 w 45" name="T72"/>
                  <a:gd fmla="*/ 44 h 48" name="T73"/>
                  <a:gd fmla="*/ 34 w 45" name="T74"/>
                  <a:gd fmla="*/ 4 h 48" name="T75"/>
                  <a:gd fmla="*/ 32 w 45" name="T76"/>
                  <a:gd fmla="*/ 3 h 48" name="T77"/>
                  <a:gd fmla="*/ 31 w 45" name="T78"/>
                  <a:gd fmla="*/ 12 h 48" name="T79"/>
                  <a:gd fmla="*/ 33 w 45" name="T80"/>
                  <a:gd fmla="*/ 13 h 48" name="T81"/>
                  <a:gd fmla="*/ 34 w 45" name="T82"/>
                  <a:gd fmla="*/ 4 h 48" name="T83"/>
                  <a:gd fmla="*/ 41 w 45" name="T84"/>
                  <a:gd fmla="*/ 17 h 48" name="T85"/>
                  <a:gd fmla="*/ 33 w 45" name="T86"/>
                  <a:gd fmla="*/ 25 h 48" name="T87"/>
                  <a:gd fmla="*/ 41 w 45" name="T88"/>
                  <a:gd fmla="*/ 35 h 48" name="T89"/>
                  <a:gd fmla="*/ 33 w 45" name="T90"/>
                  <a:gd fmla="*/ 26 h 48" name="T91"/>
                  <a:gd fmla="*/ 41 w 45" name="T92"/>
                  <a:gd fmla="*/ 35 h 48" name="T93"/>
                  <a:gd fmla="*/ 41 w 45" name="T94"/>
                  <a:gd fmla="*/ 37 h 48" name="T95"/>
                  <a:gd fmla="*/ 33 w 45" name="T96"/>
                  <a:gd fmla="*/ 44 h 48" name="T9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b="b" l="0" r="r" t="0"/>
                <a:pathLst>
                  <a:path h="48" w="45">
                    <a:moveTo>
                      <a:pt x="45" y="44"/>
                    </a:moveTo>
                    <a:cubicBezTo>
                      <a:pt x="45" y="46"/>
                      <a:pt x="43" y="48"/>
                      <a:pt x="41" y="48"/>
                    </a:cubicBezTo>
                    <a:cubicBezTo>
                      <a:pt x="3" y="48"/>
                      <a:pt x="3" y="48"/>
                      <a:pt x="3" y="48"/>
                    </a:cubicBezTo>
                    <a:cubicBezTo>
                      <a:pt x="1" y="48"/>
                      <a:pt x="0" y="46"/>
                      <a:pt x="0" y="44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8"/>
                      <a:pt x="1" y="7"/>
                      <a:pt x="3" y="7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7" y="2"/>
                      <a:pt x="9" y="0"/>
                      <a:pt x="11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5" y="0"/>
                      <a:pt x="17" y="2"/>
                      <a:pt x="17" y="4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27" y="7"/>
                      <a:pt x="27" y="7"/>
                      <a:pt x="27" y="7"/>
                    </a:cubicBezTo>
                    <a:cubicBezTo>
                      <a:pt x="27" y="4"/>
                      <a:pt x="27" y="4"/>
                      <a:pt x="27" y="4"/>
                    </a:cubicBezTo>
                    <a:cubicBezTo>
                      <a:pt x="27" y="2"/>
                      <a:pt x="29" y="0"/>
                      <a:pt x="32" y="0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36" y="0"/>
                      <a:pt x="38" y="2"/>
                      <a:pt x="38" y="4"/>
                    </a:cubicBezTo>
                    <a:cubicBezTo>
                      <a:pt x="38" y="7"/>
                      <a:pt x="38" y="7"/>
                      <a:pt x="38" y="7"/>
                    </a:cubicBezTo>
                    <a:cubicBezTo>
                      <a:pt x="41" y="7"/>
                      <a:pt x="41" y="7"/>
                      <a:pt x="41" y="7"/>
                    </a:cubicBezTo>
                    <a:cubicBezTo>
                      <a:pt x="43" y="7"/>
                      <a:pt x="45" y="8"/>
                      <a:pt x="45" y="10"/>
                    </a:cubicBezTo>
                    <a:lnTo>
                      <a:pt x="45" y="44"/>
                    </a:lnTo>
                    <a:close/>
                    <a:moveTo>
                      <a:pt x="11" y="25"/>
                    </a:moveTo>
                    <a:cubicBezTo>
                      <a:pt x="11" y="17"/>
                      <a:pt x="11" y="17"/>
                      <a:pt x="11" y="17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3" y="25"/>
                      <a:pt x="3" y="25"/>
                      <a:pt x="3" y="25"/>
                    </a:cubicBezTo>
                    <a:lnTo>
                      <a:pt x="11" y="25"/>
                    </a:lnTo>
                    <a:close/>
                    <a:moveTo>
                      <a:pt x="11" y="35"/>
                    </a:moveTo>
                    <a:cubicBezTo>
                      <a:pt x="11" y="26"/>
                      <a:pt x="11" y="26"/>
                      <a:pt x="11" y="26"/>
                    </a:cubicBezTo>
                    <a:cubicBezTo>
                      <a:pt x="3" y="26"/>
                      <a:pt x="3" y="26"/>
                      <a:pt x="3" y="26"/>
                    </a:cubicBezTo>
                    <a:cubicBezTo>
                      <a:pt x="3" y="35"/>
                      <a:pt x="3" y="35"/>
                      <a:pt x="3" y="35"/>
                    </a:cubicBezTo>
                    <a:lnTo>
                      <a:pt x="11" y="35"/>
                    </a:lnTo>
                    <a:close/>
                    <a:moveTo>
                      <a:pt x="11" y="44"/>
                    </a:moveTo>
                    <a:cubicBezTo>
                      <a:pt x="11" y="37"/>
                      <a:pt x="11" y="37"/>
                      <a:pt x="11" y="37"/>
                    </a:cubicBezTo>
                    <a:cubicBezTo>
                      <a:pt x="3" y="37"/>
                      <a:pt x="3" y="37"/>
                      <a:pt x="3" y="37"/>
                    </a:cubicBezTo>
                    <a:cubicBezTo>
                      <a:pt x="3" y="44"/>
                      <a:pt x="3" y="44"/>
                      <a:pt x="3" y="44"/>
                    </a:cubicBezTo>
                    <a:lnTo>
                      <a:pt x="11" y="44"/>
                    </a:lnTo>
                    <a:close/>
                    <a:moveTo>
                      <a:pt x="14" y="4"/>
                    </a:moveTo>
                    <a:cubicBezTo>
                      <a:pt x="14" y="4"/>
                      <a:pt x="13" y="3"/>
                      <a:pt x="13" y="3"/>
                    </a:cubicBezTo>
                    <a:cubicBezTo>
                      <a:pt x="11" y="3"/>
                      <a:pt x="11" y="3"/>
                      <a:pt x="11" y="3"/>
                    </a:cubicBezTo>
                    <a:cubicBezTo>
                      <a:pt x="11" y="3"/>
                      <a:pt x="10" y="4"/>
                      <a:pt x="10" y="4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10" y="12"/>
                      <a:pt x="11" y="13"/>
                      <a:pt x="11" y="13"/>
                    </a:cubicBez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13"/>
                      <a:pt x="14" y="12"/>
                      <a:pt x="14" y="12"/>
                    </a:cubicBezTo>
                    <a:lnTo>
                      <a:pt x="14" y="4"/>
                    </a:lnTo>
                    <a:close/>
                    <a:moveTo>
                      <a:pt x="21" y="25"/>
                    </a:moveTo>
                    <a:cubicBezTo>
                      <a:pt x="21" y="17"/>
                      <a:pt x="21" y="17"/>
                      <a:pt x="21" y="17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3" y="25"/>
                      <a:pt x="13" y="25"/>
                      <a:pt x="13" y="25"/>
                    </a:cubicBezTo>
                    <a:lnTo>
                      <a:pt x="21" y="25"/>
                    </a:lnTo>
                    <a:close/>
                    <a:moveTo>
                      <a:pt x="21" y="35"/>
                    </a:moveTo>
                    <a:cubicBezTo>
                      <a:pt x="21" y="26"/>
                      <a:pt x="21" y="26"/>
                      <a:pt x="21" y="26"/>
                    </a:cubicBezTo>
                    <a:cubicBezTo>
                      <a:pt x="13" y="26"/>
                      <a:pt x="13" y="26"/>
                      <a:pt x="13" y="26"/>
                    </a:cubicBezTo>
                    <a:cubicBezTo>
                      <a:pt x="13" y="35"/>
                      <a:pt x="13" y="35"/>
                      <a:pt x="13" y="35"/>
                    </a:cubicBezTo>
                    <a:lnTo>
                      <a:pt x="21" y="35"/>
                    </a:lnTo>
                    <a:close/>
                    <a:moveTo>
                      <a:pt x="21" y="44"/>
                    </a:moveTo>
                    <a:cubicBezTo>
                      <a:pt x="21" y="37"/>
                      <a:pt x="21" y="37"/>
                      <a:pt x="21" y="37"/>
                    </a:cubicBezTo>
                    <a:cubicBezTo>
                      <a:pt x="13" y="37"/>
                      <a:pt x="13" y="37"/>
                      <a:pt x="13" y="37"/>
                    </a:cubicBezTo>
                    <a:cubicBezTo>
                      <a:pt x="13" y="44"/>
                      <a:pt x="13" y="44"/>
                      <a:pt x="13" y="44"/>
                    </a:cubicBezTo>
                    <a:lnTo>
                      <a:pt x="21" y="44"/>
                    </a:lnTo>
                    <a:close/>
                    <a:moveTo>
                      <a:pt x="32" y="25"/>
                    </a:moveTo>
                    <a:cubicBezTo>
                      <a:pt x="32" y="17"/>
                      <a:pt x="32" y="17"/>
                      <a:pt x="32" y="17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25"/>
                      <a:pt x="23" y="25"/>
                      <a:pt x="23" y="25"/>
                    </a:cubicBezTo>
                    <a:lnTo>
                      <a:pt x="32" y="25"/>
                    </a:lnTo>
                    <a:close/>
                    <a:moveTo>
                      <a:pt x="32" y="35"/>
                    </a:moveTo>
                    <a:cubicBezTo>
                      <a:pt x="32" y="26"/>
                      <a:pt x="32" y="26"/>
                      <a:pt x="32" y="26"/>
                    </a:cubicBezTo>
                    <a:cubicBezTo>
                      <a:pt x="23" y="26"/>
                      <a:pt x="23" y="26"/>
                      <a:pt x="23" y="26"/>
                    </a:cubicBezTo>
                    <a:cubicBezTo>
                      <a:pt x="23" y="35"/>
                      <a:pt x="23" y="35"/>
                      <a:pt x="23" y="35"/>
                    </a:cubicBezTo>
                    <a:lnTo>
                      <a:pt x="32" y="35"/>
                    </a:lnTo>
                    <a:close/>
                    <a:moveTo>
                      <a:pt x="32" y="44"/>
                    </a:moveTo>
                    <a:cubicBezTo>
                      <a:pt x="32" y="37"/>
                      <a:pt x="32" y="37"/>
                      <a:pt x="32" y="37"/>
                    </a:cubicBezTo>
                    <a:cubicBezTo>
                      <a:pt x="23" y="37"/>
                      <a:pt x="23" y="37"/>
                      <a:pt x="23" y="37"/>
                    </a:cubicBezTo>
                    <a:cubicBezTo>
                      <a:pt x="23" y="44"/>
                      <a:pt x="23" y="44"/>
                      <a:pt x="23" y="44"/>
                    </a:cubicBezTo>
                    <a:lnTo>
                      <a:pt x="32" y="44"/>
                    </a:lnTo>
                    <a:close/>
                    <a:moveTo>
                      <a:pt x="34" y="4"/>
                    </a:moveTo>
                    <a:cubicBezTo>
                      <a:pt x="34" y="4"/>
                      <a:pt x="34" y="3"/>
                      <a:pt x="33" y="3"/>
                    </a:cubicBezTo>
                    <a:cubicBezTo>
                      <a:pt x="32" y="3"/>
                      <a:pt x="32" y="3"/>
                      <a:pt x="32" y="3"/>
                    </a:cubicBezTo>
                    <a:cubicBezTo>
                      <a:pt x="31" y="3"/>
                      <a:pt x="31" y="4"/>
                      <a:pt x="31" y="4"/>
                    </a:cubicBezTo>
                    <a:cubicBezTo>
                      <a:pt x="31" y="12"/>
                      <a:pt x="31" y="12"/>
                      <a:pt x="31" y="12"/>
                    </a:cubicBezTo>
                    <a:cubicBezTo>
                      <a:pt x="31" y="12"/>
                      <a:pt x="31" y="13"/>
                      <a:pt x="32" y="13"/>
                    </a:cubicBezTo>
                    <a:cubicBezTo>
                      <a:pt x="33" y="13"/>
                      <a:pt x="33" y="13"/>
                      <a:pt x="33" y="13"/>
                    </a:cubicBezTo>
                    <a:cubicBezTo>
                      <a:pt x="34" y="13"/>
                      <a:pt x="34" y="12"/>
                      <a:pt x="34" y="12"/>
                    </a:cubicBezTo>
                    <a:lnTo>
                      <a:pt x="34" y="4"/>
                    </a:lnTo>
                    <a:close/>
                    <a:moveTo>
                      <a:pt x="41" y="25"/>
                    </a:moveTo>
                    <a:cubicBezTo>
                      <a:pt x="41" y="17"/>
                      <a:pt x="41" y="17"/>
                      <a:pt x="41" y="17"/>
                    </a:cubicBezTo>
                    <a:cubicBezTo>
                      <a:pt x="33" y="17"/>
                      <a:pt x="33" y="17"/>
                      <a:pt x="33" y="17"/>
                    </a:cubicBezTo>
                    <a:cubicBezTo>
                      <a:pt x="33" y="25"/>
                      <a:pt x="33" y="25"/>
                      <a:pt x="33" y="25"/>
                    </a:cubicBezTo>
                    <a:lnTo>
                      <a:pt x="41" y="25"/>
                    </a:lnTo>
                    <a:close/>
                    <a:moveTo>
                      <a:pt x="41" y="35"/>
                    </a:moveTo>
                    <a:cubicBezTo>
                      <a:pt x="41" y="26"/>
                      <a:pt x="41" y="26"/>
                      <a:pt x="41" y="26"/>
                    </a:cubicBezTo>
                    <a:cubicBezTo>
                      <a:pt x="33" y="26"/>
                      <a:pt x="33" y="26"/>
                      <a:pt x="33" y="26"/>
                    </a:cubicBezTo>
                    <a:cubicBezTo>
                      <a:pt x="33" y="35"/>
                      <a:pt x="33" y="35"/>
                      <a:pt x="33" y="35"/>
                    </a:cubicBezTo>
                    <a:lnTo>
                      <a:pt x="41" y="35"/>
                    </a:lnTo>
                    <a:close/>
                    <a:moveTo>
                      <a:pt x="41" y="44"/>
                    </a:moveTo>
                    <a:cubicBezTo>
                      <a:pt x="41" y="37"/>
                      <a:pt x="41" y="37"/>
                      <a:pt x="41" y="37"/>
                    </a:cubicBezTo>
                    <a:cubicBezTo>
                      <a:pt x="33" y="37"/>
                      <a:pt x="33" y="37"/>
                      <a:pt x="33" y="37"/>
                    </a:cubicBezTo>
                    <a:cubicBezTo>
                      <a:pt x="33" y="44"/>
                      <a:pt x="33" y="44"/>
                      <a:pt x="33" y="44"/>
                    </a:cubicBezTo>
                    <a:lnTo>
                      <a:pt x="41" y="4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42" name="组合 41">
              <a:extLst>
                <a:ext uri="{FF2B5EF4-FFF2-40B4-BE49-F238E27FC236}">
                  <a16:creationId xmlns:a16="http://schemas.microsoft.com/office/drawing/2014/main" id="{4DBED111-9AA4-471C-9405-FAF780D6DAB1}"/>
                </a:ext>
              </a:extLst>
            </p:cNvPr>
            <p:cNvGrpSpPr/>
            <p:nvPr/>
          </p:nvGrpSpPr>
          <p:grpSpPr>
            <a:xfrm>
              <a:off x="3463769" y="2310245"/>
              <a:ext cx="2256851" cy="1007968"/>
              <a:chOff x="474650" y="1914201"/>
              <a:chExt cx="2256851" cy="1007968"/>
            </a:xfrm>
          </p:grpSpPr>
          <p:sp>
            <p:nvSpPr>
              <p:cNvPr id="43" name="íślíḋè-Rectangle 42">
                <a:extLst>
                  <a:ext uri="{FF2B5EF4-FFF2-40B4-BE49-F238E27FC236}">
                    <a16:creationId xmlns:a16="http://schemas.microsoft.com/office/drawing/2014/main" id="{68735EC6-389A-435B-8324-4DB895F6304F}"/>
                  </a:ext>
                </a:extLst>
              </p:cNvPr>
              <p:cNvSpPr/>
              <p:nvPr/>
            </p:nvSpPr>
            <p:spPr>
              <a:xfrm>
                <a:off x="474650" y="1914201"/>
                <a:ext cx="2256851" cy="246221"/>
              </a:xfrm>
              <a:prstGeom prst="rect">
                <a:avLst/>
              </a:prstGeom>
            </p:spPr>
            <p:txBody>
              <a:bodyPr bIns="0" lIns="144000" rIns="144000" tIns="0" wrap="none">
                <a:normAutofit fontScale="92500" lnSpcReduction="20000"/>
              </a:bodyPr>
              <a:lstStyle/>
              <a:p>
                <a:pPr algn="ctr"/>
                <a:r>
                  <a:rPr altLang="en-US" b="1" lang="zh-CN" sz="1600">
                    <a:solidFill>
                      <a:schemeClr val="accent2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44" name="íślíḋè-Rectangle 43">
                <a:extLst>
                  <a:ext uri="{FF2B5EF4-FFF2-40B4-BE49-F238E27FC236}">
                    <a16:creationId xmlns:a16="http://schemas.microsoft.com/office/drawing/2014/main" id="{FE7494EA-4F80-4C00-A199-382BF92AE932}"/>
                  </a:ext>
                </a:extLst>
              </p:cNvPr>
              <p:cNvSpPr/>
              <p:nvPr/>
            </p:nvSpPr>
            <p:spPr>
              <a:xfrm>
                <a:off x="474650" y="2160422"/>
                <a:ext cx="2256851" cy="761747"/>
              </a:xfrm>
              <a:prstGeom prst="rect">
                <a:avLst/>
              </a:prstGeom>
            </p:spPr>
            <p:txBody>
              <a:bodyPr bIns="0" lIns="144000" rIns="144000" tIns="0" wrap="square">
                <a:normAutofit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</p:grp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CB6974CB-C632-4951-83E0-9B55C8D704BE}"/>
              </a:ext>
            </a:extLst>
          </p:cNvPr>
          <p:cNvGrpSpPr/>
          <p:nvPr/>
        </p:nvGrpSpPr>
        <p:grpSpPr>
          <a:xfrm>
            <a:off x="4839666" y="1135245"/>
            <a:ext cx="1703261" cy="1620180"/>
            <a:chOff x="6452888" y="1916832"/>
            <a:chExt cx="2271014" cy="2160240"/>
          </a:xfrm>
        </p:grpSpPr>
        <p:sp>
          <p:nvSpPr>
            <p:cNvPr id="31" name="íślíḋè-Left Bracket 30">
              <a:extLst>
                <a:ext uri="{FF2B5EF4-FFF2-40B4-BE49-F238E27FC236}">
                  <a16:creationId xmlns:a16="http://schemas.microsoft.com/office/drawing/2014/main" id="{8377671C-8035-4152-9A95-D5FD3B3E5860}"/>
                </a:ext>
              </a:extLst>
            </p:cNvPr>
            <p:cNvSpPr/>
            <p:nvPr/>
          </p:nvSpPr>
          <p:spPr>
            <a:xfrm>
              <a:off x="6467050" y="1916832"/>
              <a:ext cx="235089" cy="1800200"/>
            </a:xfrm>
            <a:prstGeom prst="leftBracket">
              <a:avLst>
                <a:gd fmla="val 92990" name="adj"/>
              </a:avLst>
            </a:prstGeom>
            <a:ln w="12700"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íślíḋè-Left Bracket 31">
              <a:extLst>
                <a:ext uri="{FF2B5EF4-FFF2-40B4-BE49-F238E27FC236}">
                  <a16:creationId xmlns:a16="http://schemas.microsoft.com/office/drawing/2014/main" id="{01FA3D78-B4D9-40D7-9348-93A06D757BCD}"/>
                </a:ext>
              </a:extLst>
            </p:cNvPr>
            <p:cNvSpPr/>
            <p:nvPr/>
          </p:nvSpPr>
          <p:spPr>
            <a:xfrm flipH="1">
              <a:off x="8488813" y="1916832"/>
              <a:ext cx="235089" cy="1800200"/>
            </a:xfrm>
            <a:prstGeom prst="leftBracket">
              <a:avLst>
                <a:gd fmla="val 92990" name="adj"/>
              </a:avLst>
            </a:prstGeom>
            <a:ln w="12700"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33" name="组合 32">
              <a:extLst>
                <a:ext uri="{FF2B5EF4-FFF2-40B4-BE49-F238E27FC236}">
                  <a16:creationId xmlns:a16="http://schemas.microsoft.com/office/drawing/2014/main" id="{4D4159A2-E1BA-49E7-B940-E0E8BD4679F3}"/>
                </a:ext>
              </a:extLst>
            </p:cNvPr>
            <p:cNvGrpSpPr/>
            <p:nvPr/>
          </p:nvGrpSpPr>
          <p:grpSpPr>
            <a:xfrm>
              <a:off x="7237506" y="3356992"/>
              <a:ext cx="720080" cy="720080"/>
              <a:chOff x="7237506" y="3356992"/>
              <a:chExt cx="720080" cy="720080"/>
            </a:xfrm>
          </p:grpSpPr>
          <p:sp>
            <p:nvSpPr>
              <p:cNvPr id="37" name="íślíḋè-Oval 36">
                <a:extLst>
                  <a:ext uri="{FF2B5EF4-FFF2-40B4-BE49-F238E27FC236}">
                    <a16:creationId xmlns:a16="http://schemas.microsoft.com/office/drawing/2014/main" id="{3E867457-B9EF-4FD3-9998-5F4A7080F8F7}"/>
                  </a:ext>
                </a:extLst>
              </p:cNvPr>
              <p:cNvSpPr/>
              <p:nvPr/>
            </p:nvSpPr>
            <p:spPr bwMode="auto">
              <a:xfrm>
                <a:off x="7237506" y="3356992"/>
                <a:ext cx="720080" cy="720080"/>
              </a:xfrm>
              <a:prstGeom prst="ellipse">
                <a:avLst/>
              </a:prstGeom>
              <a:solidFill>
                <a:schemeClr val="accent3">
                  <a:lumMod val="100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8" name="íślíḋè-Freeform 37">
                <a:extLst>
                  <a:ext uri="{FF2B5EF4-FFF2-40B4-BE49-F238E27FC236}">
                    <a16:creationId xmlns:a16="http://schemas.microsoft.com/office/drawing/2014/main" id="{24E48EF0-4058-49AC-9AFE-CEB5A9E826BE}"/>
                  </a:ext>
                </a:extLst>
              </p:cNvPr>
              <p:cNvSpPr/>
              <p:nvPr/>
            </p:nvSpPr>
            <p:spPr bwMode="auto">
              <a:xfrm>
                <a:off x="7404140" y="3525656"/>
                <a:ext cx="382754" cy="382752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3413" y="19459"/>
                    </a:moveTo>
                    <a:cubicBezTo>
                      <a:pt x="3413" y="20724"/>
                      <a:pt x="4778" y="21600"/>
                      <a:pt x="6046" y="21600"/>
                    </a:cubicBezTo>
                    <a:cubicBezTo>
                      <a:pt x="7363" y="21600"/>
                      <a:pt x="8191" y="20724"/>
                      <a:pt x="8191" y="19459"/>
                    </a:cubicBezTo>
                    <a:cubicBezTo>
                      <a:pt x="8191" y="18146"/>
                      <a:pt x="7363" y="16832"/>
                      <a:pt x="6046" y="16832"/>
                    </a:cubicBezTo>
                    <a:cubicBezTo>
                      <a:pt x="4778" y="16832"/>
                      <a:pt x="3413" y="18146"/>
                      <a:pt x="3413" y="19459"/>
                    </a:cubicBezTo>
                    <a:close/>
                    <a:moveTo>
                      <a:pt x="15554" y="19459"/>
                    </a:moveTo>
                    <a:cubicBezTo>
                      <a:pt x="15554" y="20724"/>
                      <a:pt x="16822" y="21600"/>
                      <a:pt x="18138" y="21600"/>
                    </a:cubicBezTo>
                    <a:cubicBezTo>
                      <a:pt x="19455" y="21600"/>
                      <a:pt x="20332" y="20724"/>
                      <a:pt x="20332" y="19459"/>
                    </a:cubicBezTo>
                    <a:cubicBezTo>
                      <a:pt x="20332" y="18146"/>
                      <a:pt x="19455" y="16832"/>
                      <a:pt x="18138" y="16832"/>
                    </a:cubicBezTo>
                    <a:cubicBezTo>
                      <a:pt x="16822" y="16832"/>
                      <a:pt x="15554" y="18146"/>
                      <a:pt x="15554" y="19459"/>
                    </a:cubicBezTo>
                    <a:close/>
                    <a:moveTo>
                      <a:pt x="7753" y="13816"/>
                    </a:moveTo>
                    <a:cubicBezTo>
                      <a:pt x="21161" y="9924"/>
                      <a:pt x="21161" y="9924"/>
                      <a:pt x="21161" y="9924"/>
                    </a:cubicBezTo>
                    <a:cubicBezTo>
                      <a:pt x="21600" y="9924"/>
                      <a:pt x="21600" y="9486"/>
                      <a:pt x="21600" y="9097"/>
                    </a:cubicBezTo>
                    <a:cubicBezTo>
                      <a:pt x="21600" y="2627"/>
                      <a:pt x="21600" y="2627"/>
                      <a:pt x="21600" y="2627"/>
                    </a:cubicBezTo>
                    <a:cubicBezTo>
                      <a:pt x="4778" y="2627"/>
                      <a:pt x="4778" y="2627"/>
                      <a:pt x="4778" y="2627"/>
                    </a:cubicBezTo>
                    <a:cubicBezTo>
                      <a:pt x="4778" y="486"/>
                      <a:pt x="4778" y="486"/>
                      <a:pt x="4778" y="486"/>
                    </a:cubicBezTo>
                    <a:lnTo>
                      <a:pt x="4340" y="0"/>
                    </a:lnTo>
                    <a:cubicBezTo>
                      <a:pt x="439" y="0"/>
                      <a:pt x="439" y="0"/>
                      <a:pt x="439" y="0"/>
                    </a:cubicBezTo>
                    <a:cubicBezTo>
                      <a:pt x="0" y="0"/>
                      <a:pt x="0" y="486"/>
                      <a:pt x="0" y="486"/>
                    </a:cubicBezTo>
                    <a:cubicBezTo>
                      <a:pt x="0" y="2627"/>
                      <a:pt x="0" y="2627"/>
                      <a:pt x="0" y="2627"/>
                    </a:cubicBezTo>
                    <a:cubicBezTo>
                      <a:pt x="2194" y="2627"/>
                      <a:pt x="2194" y="2627"/>
                      <a:pt x="2194" y="2627"/>
                    </a:cubicBezTo>
                    <a:cubicBezTo>
                      <a:pt x="4778" y="13378"/>
                      <a:pt x="4778" y="13378"/>
                      <a:pt x="4778" y="13378"/>
                    </a:cubicBezTo>
                    <a:cubicBezTo>
                      <a:pt x="4778" y="14692"/>
                      <a:pt x="4778" y="14692"/>
                      <a:pt x="4778" y="14692"/>
                    </a:cubicBezTo>
                    <a:cubicBezTo>
                      <a:pt x="4778" y="16443"/>
                      <a:pt x="4778" y="16443"/>
                      <a:pt x="4778" y="16443"/>
                    </a:cubicBezTo>
                    <a:cubicBezTo>
                      <a:pt x="4778" y="16832"/>
                      <a:pt x="5168" y="16832"/>
                      <a:pt x="5168" y="16832"/>
                    </a:cubicBezTo>
                    <a:cubicBezTo>
                      <a:pt x="6046" y="16832"/>
                      <a:pt x="6046" y="16832"/>
                      <a:pt x="6046" y="16832"/>
                    </a:cubicBezTo>
                    <a:cubicBezTo>
                      <a:pt x="18138" y="16832"/>
                      <a:pt x="18138" y="16832"/>
                      <a:pt x="18138" y="16832"/>
                    </a:cubicBezTo>
                    <a:cubicBezTo>
                      <a:pt x="21161" y="16832"/>
                      <a:pt x="21161" y="16832"/>
                      <a:pt x="21161" y="16832"/>
                    </a:cubicBezTo>
                    <a:cubicBezTo>
                      <a:pt x="21600" y="16832"/>
                      <a:pt x="21600" y="16832"/>
                      <a:pt x="21600" y="16443"/>
                    </a:cubicBezTo>
                    <a:cubicBezTo>
                      <a:pt x="21600" y="14692"/>
                      <a:pt x="21600" y="14692"/>
                      <a:pt x="21600" y="14692"/>
                    </a:cubicBezTo>
                    <a:cubicBezTo>
                      <a:pt x="8191" y="14692"/>
                      <a:pt x="8191" y="14692"/>
                      <a:pt x="8191" y="14692"/>
                    </a:cubicBezTo>
                    <a:cubicBezTo>
                      <a:pt x="6485" y="14692"/>
                      <a:pt x="6485" y="13816"/>
                      <a:pt x="7753" y="1381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4" name="组合 33">
              <a:extLst>
                <a:ext uri="{FF2B5EF4-FFF2-40B4-BE49-F238E27FC236}">
                  <a16:creationId xmlns:a16="http://schemas.microsoft.com/office/drawing/2014/main" id="{028D5C23-076D-4AB2-8DB7-FE1325DBE24A}"/>
                </a:ext>
              </a:extLst>
            </p:cNvPr>
            <p:cNvGrpSpPr/>
            <p:nvPr/>
          </p:nvGrpSpPr>
          <p:grpSpPr>
            <a:xfrm>
              <a:off x="6452888" y="2310245"/>
              <a:ext cx="2256851" cy="1007968"/>
              <a:chOff x="474650" y="1914201"/>
              <a:chExt cx="2256851" cy="1007968"/>
            </a:xfrm>
          </p:grpSpPr>
          <p:sp>
            <p:nvSpPr>
              <p:cNvPr id="35" name="íślíḋè-Rectangle 34">
                <a:extLst>
                  <a:ext uri="{FF2B5EF4-FFF2-40B4-BE49-F238E27FC236}">
                    <a16:creationId xmlns:a16="http://schemas.microsoft.com/office/drawing/2014/main" id="{21D3CEE3-A788-4C2C-A0BE-9D1CEDAE7155}"/>
                  </a:ext>
                </a:extLst>
              </p:cNvPr>
              <p:cNvSpPr/>
              <p:nvPr/>
            </p:nvSpPr>
            <p:spPr>
              <a:xfrm>
                <a:off x="474650" y="1914201"/>
                <a:ext cx="2256851" cy="246221"/>
              </a:xfrm>
              <a:prstGeom prst="rect">
                <a:avLst/>
              </a:prstGeom>
            </p:spPr>
            <p:txBody>
              <a:bodyPr bIns="0" lIns="144000" rIns="144000" tIns="0" wrap="none">
                <a:normAutofit fontScale="92500" lnSpcReduction="20000"/>
              </a:bodyPr>
              <a:lstStyle/>
              <a:p>
                <a:pPr algn="ctr"/>
                <a:r>
                  <a:rPr altLang="en-US" b="1" lang="zh-CN" sz="1600">
                    <a:solidFill>
                      <a:schemeClr val="accent3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36" name="íślíḋè-Rectangle 35">
                <a:extLst>
                  <a:ext uri="{FF2B5EF4-FFF2-40B4-BE49-F238E27FC236}">
                    <a16:creationId xmlns:a16="http://schemas.microsoft.com/office/drawing/2014/main" id="{E7653D7C-5080-43A1-B6BF-742CF2747414}"/>
                  </a:ext>
                </a:extLst>
              </p:cNvPr>
              <p:cNvSpPr/>
              <p:nvPr/>
            </p:nvSpPr>
            <p:spPr>
              <a:xfrm>
                <a:off x="474650" y="2160422"/>
                <a:ext cx="2256851" cy="761747"/>
              </a:xfrm>
              <a:prstGeom prst="rect">
                <a:avLst/>
              </a:prstGeom>
            </p:spPr>
            <p:txBody>
              <a:bodyPr bIns="0" lIns="144000" rIns="144000" tIns="0" wrap="square">
                <a:normAutofit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</p:grp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661541C5-18EA-4056-B8C6-1AC78D0102E0}"/>
              </a:ext>
            </a:extLst>
          </p:cNvPr>
          <p:cNvGrpSpPr/>
          <p:nvPr/>
        </p:nvGrpSpPr>
        <p:grpSpPr>
          <a:xfrm>
            <a:off x="7081505" y="1135245"/>
            <a:ext cx="1710637" cy="1620180"/>
            <a:chOff x="9442007" y="1916832"/>
            <a:chExt cx="2280849" cy="2160240"/>
          </a:xfrm>
        </p:grpSpPr>
        <p:sp>
          <p:nvSpPr>
            <p:cNvPr id="23" name="íślíḋè-Left Bracket 22">
              <a:extLst>
                <a:ext uri="{FF2B5EF4-FFF2-40B4-BE49-F238E27FC236}">
                  <a16:creationId xmlns:a16="http://schemas.microsoft.com/office/drawing/2014/main" id="{799BDC62-B873-4C92-9A38-F4B89A6389B8}"/>
                </a:ext>
              </a:extLst>
            </p:cNvPr>
            <p:cNvSpPr/>
            <p:nvPr/>
          </p:nvSpPr>
          <p:spPr>
            <a:xfrm>
              <a:off x="9466004" y="1916832"/>
              <a:ext cx="235089" cy="1800200"/>
            </a:xfrm>
            <a:prstGeom prst="leftBracket">
              <a:avLst>
                <a:gd fmla="val 92990" name="adj"/>
              </a:avLst>
            </a:prstGeom>
            <a:ln w="12700"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íślíḋè-Left Bracket 23">
              <a:extLst>
                <a:ext uri="{FF2B5EF4-FFF2-40B4-BE49-F238E27FC236}">
                  <a16:creationId xmlns:a16="http://schemas.microsoft.com/office/drawing/2014/main" id="{7A59A9F0-C50A-46EE-B659-816A7BCC9878}"/>
                </a:ext>
              </a:extLst>
            </p:cNvPr>
            <p:cNvSpPr/>
            <p:nvPr/>
          </p:nvSpPr>
          <p:spPr>
            <a:xfrm flipH="1">
              <a:off x="11487767" y="1916832"/>
              <a:ext cx="235089" cy="1800200"/>
            </a:xfrm>
            <a:prstGeom prst="leftBracket">
              <a:avLst>
                <a:gd fmla="val 92990" name="adj"/>
              </a:avLst>
            </a:prstGeom>
            <a:ln w="12700"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5" name="组合 24">
              <a:extLst>
                <a:ext uri="{FF2B5EF4-FFF2-40B4-BE49-F238E27FC236}">
                  <a16:creationId xmlns:a16="http://schemas.microsoft.com/office/drawing/2014/main" id="{38831CC0-3CE4-49F7-AEC3-BB895CDACA6B}"/>
                </a:ext>
              </a:extLst>
            </p:cNvPr>
            <p:cNvGrpSpPr/>
            <p:nvPr/>
          </p:nvGrpSpPr>
          <p:grpSpPr>
            <a:xfrm>
              <a:off x="10238529" y="3356992"/>
              <a:ext cx="720080" cy="720080"/>
              <a:chOff x="10238529" y="3356992"/>
              <a:chExt cx="720080" cy="720080"/>
            </a:xfrm>
          </p:grpSpPr>
          <p:sp>
            <p:nvSpPr>
              <p:cNvPr id="29" name="íślíḋè-Oval 28">
                <a:extLst>
                  <a:ext uri="{FF2B5EF4-FFF2-40B4-BE49-F238E27FC236}">
                    <a16:creationId xmlns:a16="http://schemas.microsoft.com/office/drawing/2014/main" id="{10303A41-1D13-4AFA-9A56-1850471F83E1}"/>
                  </a:ext>
                </a:extLst>
              </p:cNvPr>
              <p:cNvSpPr/>
              <p:nvPr/>
            </p:nvSpPr>
            <p:spPr bwMode="auto">
              <a:xfrm>
                <a:off x="10238529" y="3356992"/>
                <a:ext cx="720080" cy="720080"/>
              </a:xfrm>
              <a:prstGeom prst="ellipse">
                <a:avLst/>
              </a:prstGeom>
              <a:solidFill>
                <a:schemeClr val="accent4">
                  <a:lumMod val="100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0" name="íślíḋè-Freeform 29">
                <a:extLst>
                  <a:ext uri="{FF2B5EF4-FFF2-40B4-BE49-F238E27FC236}">
                    <a16:creationId xmlns:a16="http://schemas.microsoft.com/office/drawing/2014/main" id="{C9FB00E5-8306-43D1-8664-99A75E7BB0F6}"/>
                  </a:ext>
                </a:extLst>
              </p:cNvPr>
              <p:cNvSpPr/>
              <p:nvPr/>
            </p:nvSpPr>
            <p:spPr>
              <a:xfrm>
                <a:off x="10402577" y="3526071"/>
                <a:ext cx="382754" cy="38275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4896" y="15577"/>
                    </a:moveTo>
                    <a:cubicBezTo>
                      <a:pt x="12144" y="16865"/>
                      <a:pt x="9844" y="18851"/>
                      <a:pt x="8177" y="21278"/>
                    </a:cubicBezTo>
                    <a:cubicBezTo>
                      <a:pt x="9017" y="21487"/>
                      <a:pt x="9895" y="21600"/>
                      <a:pt x="10801" y="21600"/>
                    </a:cubicBezTo>
                    <a:cubicBezTo>
                      <a:pt x="12429" y="21600"/>
                      <a:pt x="13973" y="21237"/>
                      <a:pt x="15358" y="20591"/>
                    </a:cubicBezTo>
                    <a:cubicBezTo>
                      <a:pt x="15580" y="19502"/>
                      <a:pt x="15699" y="18376"/>
                      <a:pt x="15699" y="17222"/>
                    </a:cubicBezTo>
                    <a:cubicBezTo>
                      <a:pt x="15699" y="16807"/>
                      <a:pt x="15679" y="16394"/>
                      <a:pt x="15648" y="15985"/>
                    </a:cubicBezTo>
                    <a:cubicBezTo>
                      <a:pt x="15371" y="15896"/>
                      <a:pt x="15116" y="15757"/>
                      <a:pt x="14896" y="15577"/>
                    </a:cubicBezTo>
                    <a:close/>
                    <a:moveTo>
                      <a:pt x="18049" y="2796"/>
                    </a:moveTo>
                    <a:cubicBezTo>
                      <a:pt x="16319" y="2963"/>
                      <a:pt x="14667" y="3397"/>
                      <a:pt x="13127" y="4050"/>
                    </a:cubicBezTo>
                    <a:cubicBezTo>
                      <a:pt x="13136" y="4125"/>
                      <a:pt x="13139" y="4202"/>
                      <a:pt x="13139" y="4280"/>
                    </a:cubicBezTo>
                    <a:cubicBezTo>
                      <a:pt x="13139" y="4642"/>
                      <a:pt x="13052" y="4984"/>
                      <a:pt x="12904" y="5289"/>
                    </a:cubicBezTo>
                    <a:cubicBezTo>
                      <a:pt x="14441" y="7094"/>
                      <a:pt x="15635" y="9198"/>
                      <a:pt x="16388" y="11500"/>
                    </a:cubicBezTo>
                    <a:cubicBezTo>
                      <a:pt x="17323" y="11517"/>
                      <a:pt x="18121" y="12090"/>
                      <a:pt x="18465" y="12903"/>
                    </a:cubicBezTo>
                    <a:cubicBezTo>
                      <a:pt x="19505" y="12797"/>
                      <a:pt x="20517" y="12599"/>
                      <a:pt x="21493" y="12312"/>
                    </a:cubicBezTo>
                    <a:cubicBezTo>
                      <a:pt x="21562" y="11817"/>
                      <a:pt x="21600" y="11314"/>
                      <a:pt x="21600" y="10799"/>
                    </a:cubicBezTo>
                    <a:cubicBezTo>
                      <a:pt x="21600" y="7626"/>
                      <a:pt x="20230" y="4772"/>
                      <a:pt x="18049" y="2796"/>
                    </a:cubicBezTo>
                    <a:close/>
                    <a:moveTo>
                      <a:pt x="13739" y="14349"/>
                    </a:moveTo>
                    <a:cubicBezTo>
                      <a:pt x="11074" y="13908"/>
                      <a:pt x="8601" y="12890"/>
                      <a:pt x="6450" y="11433"/>
                    </a:cubicBezTo>
                    <a:cubicBezTo>
                      <a:pt x="6101" y="11646"/>
                      <a:pt x="5691" y="11773"/>
                      <a:pt x="5251" y="11773"/>
                    </a:cubicBezTo>
                    <a:cubicBezTo>
                      <a:pt x="5090" y="11773"/>
                      <a:pt x="4933" y="11755"/>
                      <a:pt x="4781" y="11724"/>
                    </a:cubicBezTo>
                    <a:cubicBezTo>
                      <a:pt x="3750" y="13677"/>
                      <a:pt x="3093" y="15854"/>
                      <a:pt x="2903" y="18164"/>
                    </a:cubicBezTo>
                    <a:cubicBezTo>
                      <a:pt x="3931" y="19266"/>
                      <a:pt x="5186" y="20154"/>
                      <a:pt x="6595" y="20750"/>
                    </a:cubicBezTo>
                    <a:cubicBezTo>
                      <a:pt x="8345" y="18059"/>
                      <a:pt x="10792" y="15833"/>
                      <a:pt x="13739" y="14349"/>
                    </a:cubicBezTo>
                    <a:close/>
                    <a:moveTo>
                      <a:pt x="17258" y="15906"/>
                    </a:moveTo>
                    <a:cubicBezTo>
                      <a:pt x="17290" y="16340"/>
                      <a:pt x="17306" y="16780"/>
                      <a:pt x="17306" y="17222"/>
                    </a:cubicBezTo>
                    <a:cubicBezTo>
                      <a:pt x="17306" y="18003"/>
                      <a:pt x="17256" y="18770"/>
                      <a:pt x="17163" y="19525"/>
                    </a:cubicBezTo>
                    <a:cubicBezTo>
                      <a:pt x="18993" y="18186"/>
                      <a:pt x="20389" y="16288"/>
                      <a:pt x="21091" y="14080"/>
                    </a:cubicBezTo>
                    <a:cubicBezTo>
                      <a:pt x="20259" y="14281"/>
                      <a:pt x="19403" y="14425"/>
                      <a:pt x="18531" y="14508"/>
                    </a:cubicBezTo>
                    <a:cubicBezTo>
                      <a:pt x="18326" y="15137"/>
                      <a:pt x="17860" y="15646"/>
                      <a:pt x="17258" y="15906"/>
                    </a:cubicBezTo>
                    <a:close/>
                    <a:moveTo>
                      <a:pt x="14278" y="12804"/>
                    </a:moveTo>
                    <a:cubicBezTo>
                      <a:pt x="14421" y="12507"/>
                      <a:pt x="14624" y="12244"/>
                      <a:pt x="14874" y="12035"/>
                    </a:cubicBezTo>
                    <a:cubicBezTo>
                      <a:pt x="14196" y="9947"/>
                      <a:pt x="13122" y="8037"/>
                      <a:pt x="11738" y="6396"/>
                    </a:cubicBezTo>
                    <a:cubicBezTo>
                      <a:pt x="11462" y="6512"/>
                      <a:pt x="11160" y="6577"/>
                      <a:pt x="10842" y="6577"/>
                    </a:cubicBezTo>
                    <a:cubicBezTo>
                      <a:pt x="10343" y="6577"/>
                      <a:pt x="9883" y="6417"/>
                      <a:pt x="9507" y="6147"/>
                    </a:cubicBezTo>
                    <a:cubicBezTo>
                      <a:pt x="8673" y="6781"/>
                      <a:pt x="7903" y="7490"/>
                      <a:pt x="7202" y="8265"/>
                    </a:cubicBezTo>
                    <a:cubicBezTo>
                      <a:pt x="7421" y="8615"/>
                      <a:pt x="7550" y="9030"/>
                      <a:pt x="7550" y="9475"/>
                    </a:cubicBezTo>
                    <a:cubicBezTo>
                      <a:pt x="7550" y="9715"/>
                      <a:pt x="7513" y="9946"/>
                      <a:pt x="7444" y="10163"/>
                    </a:cubicBezTo>
                    <a:cubicBezTo>
                      <a:pt x="9459" y="11510"/>
                      <a:pt x="11779" y="12433"/>
                      <a:pt x="14278" y="12804"/>
                    </a:cubicBezTo>
                    <a:close/>
                    <a:moveTo>
                      <a:pt x="10842" y="1982"/>
                    </a:moveTo>
                    <a:cubicBezTo>
                      <a:pt x="11448" y="1982"/>
                      <a:pt x="11999" y="2219"/>
                      <a:pt x="12409" y="2604"/>
                    </a:cubicBezTo>
                    <a:cubicBezTo>
                      <a:pt x="13608" y="2088"/>
                      <a:pt x="14870" y="1692"/>
                      <a:pt x="16183" y="1439"/>
                    </a:cubicBezTo>
                    <a:cubicBezTo>
                      <a:pt x="14599" y="526"/>
                      <a:pt x="12761" y="0"/>
                      <a:pt x="10801" y="0"/>
                    </a:cubicBezTo>
                    <a:cubicBezTo>
                      <a:pt x="9464" y="0"/>
                      <a:pt x="8183" y="245"/>
                      <a:pt x="7001" y="690"/>
                    </a:cubicBezTo>
                    <a:cubicBezTo>
                      <a:pt x="7940" y="1152"/>
                      <a:pt x="8833" y="1693"/>
                      <a:pt x="9674" y="2303"/>
                    </a:cubicBezTo>
                    <a:cubicBezTo>
                      <a:pt x="10018" y="2100"/>
                      <a:pt x="10415" y="1982"/>
                      <a:pt x="10842" y="1982"/>
                    </a:cubicBezTo>
                    <a:close/>
                    <a:moveTo>
                      <a:pt x="2954" y="9475"/>
                    </a:moveTo>
                    <a:cubicBezTo>
                      <a:pt x="2954" y="9153"/>
                      <a:pt x="3021" y="8844"/>
                      <a:pt x="3141" y="8566"/>
                    </a:cubicBezTo>
                    <a:cubicBezTo>
                      <a:pt x="2404" y="7757"/>
                      <a:pt x="1736" y="6884"/>
                      <a:pt x="1151" y="5952"/>
                    </a:cubicBezTo>
                    <a:cubicBezTo>
                      <a:pt x="417" y="7410"/>
                      <a:pt x="0" y="9056"/>
                      <a:pt x="0" y="10799"/>
                    </a:cubicBezTo>
                    <a:cubicBezTo>
                      <a:pt x="0" y="12819"/>
                      <a:pt x="556" y="14708"/>
                      <a:pt x="1521" y="16325"/>
                    </a:cubicBezTo>
                    <a:cubicBezTo>
                      <a:pt x="1866" y="14381"/>
                      <a:pt x="2520" y="12545"/>
                      <a:pt x="3424" y="10861"/>
                    </a:cubicBezTo>
                    <a:cubicBezTo>
                      <a:pt x="3130" y="10477"/>
                      <a:pt x="2954" y="9996"/>
                      <a:pt x="2954" y="9475"/>
                    </a:cubicBezTo>
                    <a:close/>
                    <a:moveTo>
                      <a:pt x="5251" y="7176"/>
                    </a:moveTo>
                    <a:cubicBezTo>
                      <a:pt x="5487" y="7176"/>
                      <a:pt x="5715" y="7213"/>
                      <a:pt x="5930" y="7278"/>
                    </a:cubicBezTo>
                    <a:cubicBezTo>
                      <a:pt x="6738" y="6372"/>
                      <a:pt x="7636" y="5547"/>
                      <a:pt x="8608" y="4813"/>
                    </a:cubicBezTo>
                    <a:cubicBezTo>
                      <a:pt x="8567" y="4642"/>
                      <a:pt x="8543" y="4464"/>
                      <a:pt x="8543" y="4280"/>
                    </a:cubicBezTo>
                    <a:cubicBezTo>
                      <a:pt x="8543" y="4026"/>
                      <a:pt x="8587" y="3781"/>
                      <a:pt x="8663" y="3552"/>
                    </a:cubicBezTo>
                    <a:cubicBezTo>
                      <a:pt x="7575" y="2771"/>
                      <a:pt x="6391" y="2115"/>
                      <a:pt x="5131" y="1609"/>
                    </a:cubicBezTo>
                    <a:cubicBezTo>
                      <a:pt x="3949" y="2338"/>
                      <a:pt x="2920" y="3289"/>
                      <a:pt x="2099" y="4405"/>
                    </a:cubicBezTo>
                    <a:cubicBezTo>
                      <a:pt x="2708" y="5484"/>
                      <a:pt x="3433" y="6491"/>
                      <a:pt x="4256" y="7407"/>
                    </a:cubicBezTo>
                    <a:cubicBezTo>
                      <a:pt x="4557" y="7261"/>
                      <a:pt x="4895" y="7176"/>
                      <a:pt x="5251" y="7176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miter lim="4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6" name="组合 25">
              <a:extLst>
                <a:ext uri="{FF2B5EF4-FFF2-40B4-BE49-F238E27FC236}">
                  <a16:creationId xmlns:a16="http://schemas.microsoft.com/office/drawing/2014/main" id="{4488B08A-4A52-43EE-BF09-900BF01A421A}"/>
                </a:ext>
              </a:extLst>
            </p:cNvPr>
            <p:cNvGrpSpPr/>
            <p:nvPr/>
          </p:nvGrpSpPr>
          <p:grpSpPr>
            <a:xfrm>
              <a:off x="9442007" y="2310245"/>
              <a:ext cx="2256851" cy="1007968"/>
              <a:chOff x="474650" y="1914201"/>
              <a:chExt cx="2256851" cy="1007968"/>
            </a:xfrm>
          </p:grpSpPr>
          <p:sp>
            <p:nvSpPr>
              <p:cNvPr id="27" name="íślíḋè-Rectangle 26">
                <a:extLst>
                  <a:ext uri="{FF2B5EF4-FFF2-40B4-BE49-F238E27FC236}">
                    <a16:creationId xmlns:a16="http://schemas.microsoft.com/office/drawing/2014/main" id="{F816A910-3663-42B4-8C10-ACF84B390468}"/>
                  </a:ext>
                </a:extLst>
              </p:cNvPr>
              <p:cNvSpPr/>
              <p:nvPr/>
            </p:nvSpPr>
            <p:spPr>
              <a:xfrm>
                <a:off x="474650" y="1914201"/>
                <a:ext cx="2256851" cy="246221"/>
              </a:xfrm>
              <a:prstGeom prst="rect">
                <a:avLst/>
              </a:prstGeom>
            </p:spPr>
            <p:txBody>
              <a:bodyPr bIns="0" lIns="144000" rIns="144000" tIns="0" wrap="none">
                <a:normAutofit fontScale="92500" lnSpcReduction="20000"/>
              </a:bodyPr>
              <a:lstStyle/>
              <a:p>
                <a:pPr algn="ctr"/>
                <a:r>
                  <a:rPr altLang="en-US" b="1" lang="zh-CN" sz="1600">
                    <a:solidFill>
                      <a:schemeClr val="accent4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标题文本预设</a:t>
                </a:r>
              </a:p>
            </p:txBody>
          </p:sp>
          <p:sp>
            <p:nvSpPr>
              <p:cNvPr id="28" name="íślíḋè-Rectangle 27">
                <a:extLst>
                  <a:ext uri="{FF2B5EF4-FFF2-40B4-BE49-F238E27FC236}">
                    <a16:creationId xmlns:a16="http://schemas.microsoft.com/office/drawing/2014/main" id="{0BBAA27F-76C6-4E7D-B8D6-D215DC9F9462}"/>
                  </a:ext>
                </a:extLst>
              </p:cNvPr>
              <p:cNvSpPr/>
              <p:nvPr/>
            </p:nvSpPr>
            <p:spPr>
              <a:xfrm>
                <a:off x="474650" y="2160422"/>
                <a:ext cx="2256851" cy="761747"/>
              </a:xfrm>
              <a:prstGeom prst="rect">
                <a:avLst/>
              </a:prstGeom>
            </p:spPr>
            <p:txBody>
              <a:bodyPr bIns="0" lIns="144000" rIns="144000" tIns="0" wrap="square">
                <a:normAutofit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此部分内容作为文字排版占位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anose="020b0503020204020204" pitchFamily="34" typeface="微软雅黑"/>
                  </a:rPr>
                  <a:t>（建议使用主题字体）</a:t>
                </a:r>
              </a:p>
            </p:txBody>
          </p:sp>
        </p:grp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CC347D4D-6466-48CC-96FE-6D0D7FD50E37}"/>
              </a:ext>
            </a:extLst>
          </p:cNvPr>
          <p:cNvGrpSpPr/>
          <p:nvPr/>
        </p:nvGrpSpPr>
        <p:grpSpPr>
          <a:xfrm>
            <a:off x="1030948" y="2943327"/>
            <a:ext cx="338588" cy="1064928"/>
            <a:chOff x="1374597" y="4327608"/>
            <a:chExt cx="451450" cy="1419904"/>
          </a:xfrm>
        </p:grpSpPr>
        <p:sp>
          <p:nvSpPr>
            <p:cNvPr id="20" name="íślíḋè-Oval 19">
              <a:extLst>
                <a:ext uri="{FF2B5EF4-FFF2-40B4-BE49-F238E27FC236}">
                  <a16:creationId xmlns:a16="http://schemas.microsoft.com/office/drawing/2014/main" id="{1FB9F89F-46AC-4130-833E-75F6DE8CDA2D}"/>
                </a:ext>
              </a:extLst>
            </p:cNvPr>
            <p:cNvSpPr/>
            <p:nvPr/>
          </p:nvSpPr>
          <p:spPr bwMode="auto">
            <a:xfrm>
              <a:off x="1374597" y="4327608"/>
              <a:ext cx="451450" cy="451450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íślíḋè-Oval 20">
              <a:extLst>
                <a:ext uri="{FF2B5EF4-FFF2-40B4-BE49-F238E27FC236}">
                  <a16:creationId xmlns:a16="http://schemas.microsoft.com/office/drawing/2014/main" id="{7C121AD3-0780-4D45-9B26-5C8756264540}"/>
                </a:ext>
              </a:extLst>
            </p:cNvPr>
            <p:cNvSpPr/>
            <p:nvPr/>
          </p:nvSpPr>
          <p:spPr bwMode="auto">
            <a:xfrm>
              <a:off x="1463769" y="5029594"/>
              <a:ext cx="273106" cy="273106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íślíḋè-Oval 21">
              <a:extLst>
                <a:ext uri="{FF2B5EF4-FFF2-40B4-BE49-F238E27FC236}">
                  <a16:creationId xmlns:a16="http://schemas.microsoft.com/office/drawing/2014/main" id="{21AFB20E-88B8-4F25-8E30-3A8E8A98840A}"/>
                </a:ext>
              </a:extLst>
            </p:cNvPr>
            <p:cNvSpPr/>
            <p:nvPr/>
          </p:nvSpPr>
          <p:spPr bwMode="auto">
            <a:xfrm>
              <a:off x="1503184" y="5553236"/>
              <a:ext cx="194276" cy="194276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70BCB720-E403-41F9-9D48-89F201153D45}"/>
              </a:ext>
            </a:extLst>
          </p:cNvPr>
          <p:cNvGrpSpPr/>
          <p:nvPr/>
        </p:nvGrpSpPr>
        <p:grpSpPr>
          <a:xfrm>
            <a:off x="3274852" y="2943327"/>
            <a:ext cx="338588" cy="1064928"/>
            <a:chOff x="4366469" y="4327608"/>
            <a:chExt cx="451450" cy="1419904"/>
          </a:xfrm>
        </p:grpSpPr>
        <p:sp>
          <p:nvSpPr>
            <p:cNvPr id="17" name="íślíḋè-Oval 16">
              <a:extLst>
                <a:ext uri="{FF2B5EF4-FFF2-40B4-BE49-F238E27FC236}">
                  <a16:creationId xmlns:a16="http://schemas.microsoft.com/office/drawing/2014/main" id="{E17383E6-A716-43C3-93AE-EBE895CA61C2}"/>
                </a:ext>
              </a:extLst>
            </p:cNvPr>
            <p:cNvSpPr/>
            <p:nvPr/>
          </p:nvSpPr>
          <p:spPr bwMode="auto">
            <a:xfrm>
              <a:off x="4366469" y="4327608"/>
              <a:ext cx="451450" cy="451450"/>
            </a:xfrm>
            <a:prstGeom prst="ellipse">
              <a:avLst/>
            </a:prstGeom>
            <a:solidFill>
              <a:schemeClr val="accent2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" name="íślíḋè-Oval 17">
              <a:extLst>
                <a:ext uri="{FF2B5EF4-FFF2-40B4-BE49-F238E27FC236}">
                  <a16:creationId xmlns:a16="http://schemas.microsoft.com/office/drawing/2014/main" id="{EB104F81-F875-4FC7-BC9A-CFC7CB34D31F}"/>
                </a:ext>
              </a:extLst>
            </p:cNvPr>
            <p:cNvSpPr/>
            <p:nvPr/>
          </p:nvSpPr>
          <p:spPr bwMode="auto">
            <a:xfrm>
              <a:off x="4455641" y="5029594"/>
              <a:ext cx="273106" cy="273106"/>
            </a:xfrm>
            <a:prstGeom prst="ellipse">
              <a:avLst/>
            </a:prstGeom>
            <a:solidFill>
              <a:schemeClr val="accent2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" name="íślíḋè-Oval 18">
              <a:extLst>
                <a:ext uri="{FF2B5EF4-FFF2-40B4-BE49-F238E27FC236}">
                  <a16:creationId xmlns:a16="http://schemas.microsoft.com/office/drawing/2014/main" id="{791044BC-32BD-4840-A7DC-4B1E88DF50E6}"/>
                </a:ext>
              </a:extLst>
            </p:cNvPr>
            <p:cNvSpPr/>
            <p:nvPr/>
          </p:nvSpPr>
          <p:spPr bwMode="auto">
            <a:xfrm>
              <a:off x="4495056" y="5553236"/>
              <a:ext cx="194276" cy="194276"/>
            </a:xfrm>
            <a:prstGeom prst="ellipse">
              <a:avLst/>
            </a:prstGeom>
            <a:solidFill>
              <a:schemeClr val="accent2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47712111-0F22-4ACC-AB10-19CCB73E0DC3}"/>
              </a:ext>
            </a:extLst>
          </p:cNvPr>
          <p:cNvGrpSpPr/>
          <p:nvPr/>
        </p:nvGrpSpPr>
        <p:grpSpPr>
          <a:xfrm>
            <a:off x="5518756" y="2943327"/>
            <a:ext cx="338588" cy="1064928"/>
            <a:chOff x="7358341" y="4327608"/>
            <a:chExt cx="451450" cy="1419904"/>
          </a:xfrm>
        </p:grpSpPr>
        <p:sp>
          <p:nvSpPr>
            <p:cNvPr id="14" name="íślíḋè-Oval 13">
              <a:extLst>
                <a:ext uri="{FF2B5EF4-FFF2-40B4-BE49-F238E27FC236}">
                  <a16:creationId xmlns:a16="http://schemas.microsoft.com/office/drawing/2014/main" id="{326ED49B-F724-4119-8652-7AF13EF71EE3}"/>
                </a:ext>
              </a:extLst>
            </p:cNvPr>
            <p:cNvSpPr/>
            <p:nvPr/>
          </p:nvSpPr>
          <p:spPr bwMode="auto">
            <a:xfrm>
              <a:off x="7358341" y="4327608"/>
              <a:ext cx="451450" cy="451450"/>
            </a:xfrm>
            <a:prstGeom prst="ellipse">
              <a:avLst/>
            </a:prstGeom>
            <a:solidFill>
              <a:schemeClr val="accent3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" name="íślíḋè-Oval 14">
              <a:extLst>
                <a:ext uri="{FF2B5EF4-FFF2-40B4-BE49-F238E27FC236}">
                  <a16:creationId xmlns:a16="http://schemas.microsoft.com/office/drawing/2014/main" id="{7BCCD82D-77D9-414D-B9F6-E0DB88658EAF}"/>
                </a:ext>
              </a:extLst>
            </p:cNvPr>
            <p:cNvSpPr/>
            <p:nvPr/>
          </p:nvSpPr>
          <p:spPr bwMode="auto">
            <a:xfrm>
              <a:off x="7447513" y="5029594"/>
              <a:ext cx="273106" cy="273106"/>
            </a:xfrm>
            <a:prstGeom prst="ellipse">
              <a:avLst/>
            </a:prstGeom>
            <a:solidFill>
              <a:schemeClr val="accent3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" name="íślíḋè-Oval 15">
              <a:extLst>
                <a:ext uri="{FF2B5EF4-FFF2-40B4-BE49-F238E27FC236}">
                  <a16:creationId xmlns:a16="http://schemas.microsoft.com/office/drawing/2014/main" id="{FDB3EADC-C883-40BD-87D2-2FAB6047997D}"/>
                </a:ext>
              </a:extLst>
            </p:cNvPr>
            <p:cNvSpPr/>
            <p:nvPr/>
          </p:nvSpPr>
          <p:spPr bwMode="auto">
            <a:xfrm>
              <a:off x="7486928" y="5553236"/>
              <a:ext cx="194276" cy="194276"/>
            </a:xfrm>
            <a:prstGeom prst="ellipse">
              <a:avLst/>
            </a:prstGeom>
            <a:solidFill>
              <a:schemeClr val="accent3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2076B29B-C8C2-4844-9D0B-9B60A50C151F}"/>
              </a:ext>
            </a:extLst>
          </p:cNvPr>
          <p:cNvGrpSpPr/>
          <p:nvPr/>
        </p:nvGrpSpPr>
        <p:grpSpPr>
          <a:xfrm>
            <a:off x="7762660" y="2943327"/>
            <a:ext cx="338588" cy="1064928"/>
            <a:chOff x="10350213" y="4327608"/>
            <a:chExt cx="451450" cy="1419904"/>
          </a:xfrm>
        </p:grpSpPr>
        <p:sp>
          <p:nvSpPr>
            <p:cNvPr id="11" name="íślíḋè-Oval 10">
              <a:extLst>
                <a:ext uri="{FF2B5EF4-FFF2-40B4-BE49-F238E27FC236}">
                  <a16:creationId xmlns:a16="http://schemas.microsoft.com/office/drawing/2014/main" id="{FC405591-7AAB-42EB-A603-4B62BFDB5199}"/>
                </a:ext>
              </a:extLst>
            </p:cNvPr>
            <p:cNvSpPr/>
            <p:nvPr/>
          </p:nvSpPr>
          <p:spPr bwMode="auto">
            <a:xfrm>
              <a:off x="10350213" y="4327608"/>
              <a:ext cx="451450" cy="451450"/>
            </a:xfrm>
            <a:prstGeom prst="ellipse">
              <a:avLst/>
            </a:prstGeom>
            <a:solidFill>
              <a:schemeClr val="accent4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íślíḋè-Oval 11">
              <a:extLst>
                <a:ext uri="{FF2B5EF4-FFF2-40B4-BE49-F238E27FC236}">
                  <a16:creationId xmlns:a16="http://schemas.microsoft.com/office/drawing/2014/main" id="{70449A3C-757C-470F-ADA0-72368D9A1277}"/>
                </a:ext>
              </a:extLst>
            </p:cNvPr>
            <p:cNvSpPr/>
            <p:nvPr/>
          </p:nvSpPr>
          <p:spPr bwMode="auto">
            <a:xfrm>
              <a:off x="10439385" y="5029594"/>
              <a:ext cx="273106" cy="273106"/>
            </a:xfrm>
            <a:prstGeom prst="ellipse">
              <a:avLst/>
            </a:prstGeom>
            <a:solidFill>
              <a:schemeClr val="accent4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" name="íślíḋè-Oval 12">
              <a:extLst>
                <a:ext uri="{FF2B5EF4-FFF2-40B4-BE49-F238E27FC236}">
                  <a16:creationId xmlns:a16="http://schemas.microsoft.com/office/drawing/2014/main" id="{6992D02A-B807-4910-BB6A-95DD28C7200F}"/>
                </a:ext>
              </a:extLst>
            </p:cNvPr>
            <p:cNvSpPr/>
            <p:nvPr/>
          </p:nvSpPr>
          <p:spPr bwMode="auto">
            <a:xfrm>
              <a:off x="10478800" y="5553236"/>
              <a:ext cx="194276" cy="194276"/>
            </a:xfrm>
            <a:prstGeom prst="ellipse">
              <a:avLst/>
            </a:prstGeom>
            <a:solidFill>
              <a:schemeClr val="accent4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55" name="Title 1">
            <a:extLst>
              <a:ext uri="{FF2B5EF4-FFF2-40B4-BE49-F238E27FC236}">
                <a16:creationId xmlns:a16="http://schemas.microsoft.com/office/drawing/2014/main" id="{2DBD2A15-357E-4BFF-9C1F-78F7E602AC7A}"/>
              </a:ext>
            </a:extLst>
          </p:cNvPr>
          <p:cNvSpPr txBox="1"/>
          <p:nvPr/>
        </p:nvSpPr>
        <p:spPr>
          <a:xfrm>
            <a:off x="323528" y="200199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b="1" lang="zh-CN" sz="18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点击输入标题内容</a:t>
            </a:r>
          </a:p>
        </p:txBody>
      </p:sp>
    </p:spTree>
    <p:custDataLst>
      <p:tags r:id="rId2"/>
    </p:custDataLst>
    <p:extLst>
      <p:ext uri="{BB962C8B-B14F-4D97-AF65-F5344CB8AC3E}">
        <p14:creationId val="412061069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7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0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3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5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6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8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TextBox 48">
            <a:extLst>
              <a:ext uri="{FF2B5EF4-FFF2-40B4-BE49-F238E27FC236}">
                <a16:creationId xmlns:a16="http://schemas.microsoft.com/office/drawing/2014/main" id="{4CF19821-C390-441C-8CBC-D3B66D0C8482}"/>
              </a:ext>
            </a:extLst>
          </p:cNvPr>
          <p:cNvSpPr txBox="1"/>
          <p:nvPr/>
        </p:nvSpPr>
        <p:spPr>
          <a:xfrm>
            <a:off x="3893049" y="2021289"/>
            <a:ext cx="2816801" cy="4267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lang="zh-CN" sz="2800">
                <a:solidFill>
                  <a:srgbClr val="34425B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</a:t>
            </a:r>
          </a:p>
        </p:txBody>
      </p:sp>
      <p:sp>
        <p:nvSpPr>
          <p:cNvPr id="9" name="TextBox 49">
            <a:extLst>
              <a:ext uri="{FF2B5EF4-FFF2-40B4-BE49-F238E27FC236}">
                <a16:creationId xmlns:a16="http://schemas.microsoft.com/office/drawing/2014/main" id="{05E577F9-96C6-4E77-81FB-AD4C896DC94C}"/>
              </a:ext>
            </a:extLst>
          </p:cNvPr>
          <p:cNvSpPr txBox="1"/>
          <p:nvPr/>
        </p:nvSpPr>
        <p:spPr>
          <a:xfrm>
            <a:off x="3923928" y="2446094"/>
            <a:ext cx="2780138" cy="1219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800">
                <a:solidFill>
                  <a:srgbClr val="34425B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</a:t>
            </a: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6504D11E-AF87-4FA5-B3FE-A31EAE1C805D}"/>
              </a:ext>
            </a:extLst>
          </p:cNvPr>
          <p:cNvGrpSpPr/>
          <p:nvPr/>
        </p:nvGrpSpPr>
        <p:grpSpPr>
          <a:xfrm flipH="1">
            <a:off x="1788419" y="1054962"/>
            <a:ext cx="2552699" cy="2535840"/>
            <a:chOff x="-1548680" y="0"/>
            <a:chExt cx="3723754" cy="3699161"/>
          </a:xfrm>
        </p:grpSpPr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5BB49214-6715-4F8E-8793-CD18F002FC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>
              <a:off x="-1548680" y="0"/>
              <a:ext cx="3723754" cy="3699161"/>
            </a:xfrm>
            <a:prstGeom prst="rect">
              <a:avLst/>
            </a:prstGeom>
          </p:spPr>
        </p:pic>
        <p:sp>
          <p:nvSpPr>
            <p:cNvPr id="12" name="椭圆 11">
              <a:extLst>
                <a:ext uri="{FF2B5EF4-FFF2-40B4-BE49-F238E27FC236}">
                  <a16:creationId xmlns:a16="http://schemas.microsoft.com/office/drawing/2014/main" id="{9E7E7866-8943-4672-A38B-550CF4471CDD}"/>
                </a:ext>
              </a:extLst>
            </p:cNvPr>
            <p:cNvSpPr/>
            <p:nvPr/>
          </p:nvSpPr>
          <p:spPr>
            <a:xfrm>
              <a:off x="-709584" y="826800"/>
              <a:ext cx="2045559" cy="2045559"/>
            </a:xfrm>
            <a:prstGeom prst="ellipse">
              <a:avLst/>
            </a:prstGeom>
            <a:blipFill dpi="0" rotWithShape="1"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 b="0" l="-21000" r="-30000" t="-1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4D7ECEA2-61E2-4FFB-9F81-2850F9FDB667}"/>
              </a:ext>
            </a:extLst>
          </p:cNvPr>
          <p:cNvGrpSpPr/>
          <p:nvPr/>
        </p:nvGrpSpPr>
        <p:grpSpPr>
          <a:xfrm>
            <a:off x="3513285" y="2753273"/>
            <a:ext cx="1402653" cy="1402653"/>
            <a:chOff x="1599684" y="516328"/>
            <a:chExt cx="1909128" cy="1909128"/>
          </a:xfrm>
        </p:grpSpPr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12A4E905-1DA2-4C7B-A18D-68C64ED06046}"/>
                </a:ext>
              </a:extLst>
            </p:cNvPr>
            <p:cNvGrpSpPr/>
            <p:nvPr/>
          </p:nvGrpSpPr>
          <p:grpSpPr>
            <a:xfrm>
              <a:off x="1599684" y="516328"/>
              <a:ext cx="1909128" cy="1909128"/>
              <a:chOff x="2240648" y="2888039"/>
              <a:chExt cx="2088232" cy="2088232"/>
            </a:xfrm>
          </p:grpSpPr>
          <p:sp>
            <p:nvSpPr>
              <p:cNvPr id="22" name="椭圆 21">
                <a:extLst>
                  <a:ext uri="{FF2B5EF4-FFF2-40B4-BE49-F238E27FC236}">
                    <a16:creationId xmlns:a16="http://schemas.microsoft.com/office/drawing/2014/main" id="{7364ADB6-4B22-46EF-B1FB-791B0D8206C1}"/>
                  </a:ext>
                </a:extLst>
              </p:cNvPr>
              <p:cNvSpPr/>
              <p:nvPr/>
            </p:nvSpPr>
            <p:spPr>
              <a:xfrm>
                <a:off x="2240648" y="2888039"/>
                <a:ext cx="2088232" cy="208823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ea charset="-122" panose="020b0503020204020204" pitchFamily="34" typeface="微软雅黑"/>
                </a:endParaRPr>
              </a:p>
            </p:txBody>
          </p:sp>
          <p:pic>
            <p:nvPicPr>
              <p:cNvPr id="23" name="图片 22">
                <a:extLst>
                  <a:ext uri="{FF2B5EF4-FFF2-40B4-BE49-F238E27FC236}">
                    <a16:creationId xmlns:a16="http://schemas.microsoft.com/office/drawing/2014/main" id="{27F51C49-6937-4159-887A-63BB71D4C6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>
              <a:xfrm>
                <a:off x="2240648" y="2894916"/>
                <a:ext cx="2088232" cy="2074479"/>
              </a:xfrm>
              <a:prstGeom prst="rect">
                <a:avLst/>
              </a:prstGeom>
            </p:spPr>
          </p:pic>
        </p:grpSp>
        <p:sp>
          <p:nvSpPr>
            <p:cNvPr id="21" name="TextBox 23">
              <a:extLst>
                <a:ext uri="{FF2B5EF4-FFF2-40B4-BE49-F238E27FC236}">
                  <a16:creationId xmlns:a16="http://schemas.microsoft.com/office/drawing/2014/main" id="{4D21D35F-B8E4-4B52-868D-7818481C00D4}"/>
                </a:ext>
              </a:extLst>
            </p:cNvPr>
            <p:cNvSpPr txBox="1"/>
            <p:nvPr/>
          </p:nvSpPr>
          <p:spPr>
            <a:xfrm>
              <a:off x="2116575" y="1191243"/>
              <a:ext cx="875346" cy="625610"/>
            </a:xfrm>
            <a:prstGeom prst="rect">
              <a:avLst/>
            </a:prstGeom>
            <a:noFill/>
          </p:spPr>
          <p:txBody>
            <a:bodyPr anchor="ctr" bIns="0" lIns="0" rIns="0" tIns="0" wrap="square">
              <a:noAutofit/>
            </a:bodyPr>
            <a:lstStyle/>
            <a:p>
              <a:pPr algn="ctr"/>
              <a:r>
                <a:rPr altLang="zh-CN" lang="en-US" sz="4400">
                  <a:solidFill>
                    <a:schemeClr val="tx1">
                      <a:lumMod val="75000"/>
                      <a:lumOff val="25000"/>
                    </a:schemeClr>
                  </a:solidFill>
                  <a:latin charset="0" panose="020b0503020202020204" pitchFamily="34" typeface="Agency FB"/>
                  <a:ea charset="-122" panose="020b0503020204020204" pitchFamily="34" typeface="微软雅黑"/>
                </a:rPr>
                <a:t>02</a:t>
              </a:r>
            </a:p>
          </p:txBody>
        </p:sp>
      </p:grpSp>
    </p:spTree>
    <p:extLst>
      <p:ext uri="{BB962C8B-B14F-4D97-AF65-F5344CB8AC3E}">
        <p14:creationId val="352556617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11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8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fill="hold" grpId="0" id="22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"/>
      <p:bldP grpId="0" spid="9"/>
    </p:bldLst>
  </p:timing>
</p:sld>
</file>

<file path=ppt/tags/tag1.xml><?xml version="1.0" encoding="utf-8"?>
<p:tagLst xmlns:p="http://schemas.openxmlformats.org/presentationml/2006/main">
  <p:tag name="ISLIDE.DIAGRAM" val="4de8c215-4c0f-4ba9-b0ad-9a86285734bc"/>
</p:tagLst>
</file>

<file path=ppt/tags/tag10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第一PPT模板网-WWW.1PPT.COM"/>
</p:tagLst>
</file>

<file path=ppt/tags/tag2.xml><?xml version="1.0" encoding="utf-8"?>
<p:tagLst xmlns:p="http://schemas.openxmlformats.org/presentationml/2006/main">
  <p:tag name="ISLIDE.DIAGRAM" val="be5420e5-6686-4266-b588-b5e3cb0cf827"/>
</p:tagLst>
</file>

<file path=ppt/tags/tag3.xml><?xml version="1.0" encoding="utf-8"?>
<p:tagLst xmlns:p="http://schemas.openxmlformats.org/presentationml/2006/main">
  <p:tag name="ISLIDE.DIAGRAM" val="709c4dc7-fa2f-410c-99f8-38ac09743093"/>
</p:tagLst>
</file>

<file path=ppt/tags/tag4.xml><?xml version="1.0" encoding="utf-8"?>
<p:tagLst xmlns:p="http://schemas.openxmlformats.org/presentationml/2006/main">
  <p:tag name="ISLIDE.DIAGRAM" val="8a154d56-973d-4ed7-9a33-cd5e8bcf2ea3"/>
</p:tagLst>
</file>

<file path=ppt/tags/tag5.xml><?xml version="1.0" encoding="utf-8"?>
<p:tagLst xmlns:p="http://schemas.openxmlformats.org/presentationml/2006/main">
  <p:tag name="ISLIDE.DIAGRAM" val="f027321b-e93e-4907-a2ef-b9e91ff82059"/>
</p:tagLst>
</file>

<file path=ppt/tags/tag6.xml><?xml version="1.0" encoding="utf-8"?>
<p:tagLst xmlns:p="http://schemas.openxmlformats.org/presentationml/2006/main">
  <p:tag name="ISLIDE.DIAGRAM" val="bdbb6025-9dd1-4e94-a4d0-2be18eb2e863"/>
</p:tagLst>
</file>

<file path=ppt/tags/tag7.xml><?xml version="1.0" encoding="utf-8"?>
<p:tagLst xmlns:p="http://schemas.openxmlformats.org/presentationml/2006/main">
  <p:tag name="ISLIDE.DIAGRAM" val="0116f723-e283-4113-8a08-19af2c3d42b7"/>
</p:tagLst>
</file>

<file path=ppt/tags/tag8.xml><?xml version="1.0" encoding="utf-8"?>
<p:tagLst xmlns:p="http://schemas.openxmlformats.org/presentationml/2006/main">
  <p:tag name="ISLIDE.DIAGRAM" val="28e89ca9-f2ca-4911-a1f7-c1b5636fcb71"/>
</p:tagLst>
</file>

<file path=ppt/tags/tag9.xml><?xml version="1.0" encoding="utf-8"?>
<p:tagLst xmlns:p="http://schemas.openxmlformats.org/presentationml/2006/main">
  <p:tag name="ISLIDE.DIAGRAM" val="ce6f8d34-1c21-4112-badb-aa7f35049e0f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237">
      <a:dk1>
        <a:srgbClr val="000000"/>
      </a:dk1>
      <a:lt1>
        <a:srgbClr val="FFFFFF"/>
      </a:lt1>
      <a:dk2>
        <a:srgbClr val="34425B"/>
      </a:dk2>
      <a:lt2>
        <a:srgbClr val="EEECE1"/>
      </a:lt2>
      <a:accent1>
        <a:srgbClr val="1A6D8C"/>
      </a:accent1>
      <a:accent2>
        <a:srgbClr val="1F8E8F"/>
      </a:accent2>
      <a:accent3>
        <a:srgbClr val="1A6D8C"/>
      </a:accent3>
      <a:accent4>
        <a:srgbClr val="1F8E8F"/>
      </a:accent4>
      <a:accent5>
        <a:srgbClr val="1A6D8C"/>
      </a:accent5>
      <a:accent6>
        <a:srgbClr val="1F8E8F"/>
      </a:accent6>
      <a:hlink>
        <a:srgbClr val="1A6D8C"/>
      </a:hlink>
      <a:folHlink>
        <a:srgbClr val="1F8E8F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rtlCol="0" wrap="none">
        <a:spAutoFit/>
      </a:bodyPr>
      <a:lstStyle>
        <a:defPPr>
          <a:defRPr dirty="0" smtClean="0" sz="1200">
            <a:solidFill>
              <a:schemeClr val="tx1">
                <a:lumMod val="75000"/>
                <a:lumOff val="25000"/>
              </a:schemeClr>
            </a:solidFill>
            <a:latin charset="-122" panose="020B0503020204020204" pitchFamily="34" typeface="微软雅黑"/>
            <a:ea charset="-122" panose="020B0503020204020204" pitchFamily="34" typeface="微软雅黑"/>
          </a:defRPr>
        </a:defPPr>
      </a:lstStyle>
    </a:txDef>
  </a:objectDefaults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10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11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12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13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14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15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16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2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3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4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5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6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7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8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ppt/theme/themeOverride9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34425B"/>
    </a:dk2>
    <a:lt2>
      <a:srgbClr val="EEECE1"/>
    </a:lt2>
    <a:accent1>
      <a:srgbClr val="1A6D8C"/>
    </a:accent1>
    <a:accent2>
      <a:srgbClr val="1F8E8F"/>
    </a:accent2>
    <a:accent3>
      <a:srgbClr val="1A6D8C"/>
    </a:accent3>
    <a:accent4>
      <a:srgbClr val="1F8E8F"/>
    </a:accent4>
    <a:accent5>
      <a:srgbClr val="1A6D8C"/>
    </a:accent5>
    <a:accent6>
      <a:srgbClr val="1F8E8F"/>
    </a:accent6>
    <a:hlink>
      <a:srgbClr val="1A6D8C"/>
    </a:hlink>
    <a:folHlink>
      <a:srgbClr val="1F8E8F"/>
    </a:folHlink>
  </a:clrScheme>
</a:themeOverrid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201</Paragraphs>
  <Slides>25</Slides>
  <Notes>16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baseType="lpstr" size="35">
      <vt:lpstr>Arial</vt:lpstr>
      <vt:lpstr>Calibri</vt:lpstr>
      <vt:lpstr>微软雅黑</vt:lpstr>
      <vt:lpstr>Calibri Light</vt:lpstr>
      <vt:lpstr>Agency FB</vt:lpstr>
      <vt:lpstr>Impact</vt:lpstr>
      <vt:lpstr>U.S. 101</vt:lpstr>
      <vt:lpstr>Roboto</vt:lpstr>
      <vt:lpstr>Open Sans Light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2021-08-22T12:05:41Z</dcterms:created>
  <cp:lastPrinted>2021-08-22T12:05:41Z</cp:lastPrinted>
  <dcterms:modified xsi:type="dcterms:W3CDTF">2021-08-22T05:45:55Z</dcterms:modified>
  <cp:revision>1</cp:revision>
</cp:coreProperties>
</file>