
<file path=[Content_Types].xml><?xml version="1.0" encoding="utf-8"?>
<Types xmlns="http://schemas.openxmlformats.org/package/2006/content-types">
  <Default ContentType="application/vnd.openxmlformats-officedocument.oleObject" Extension="bin"/>
  <Default ContentType="image/jpeg" Extension="jpeg"/>
  <Default ContentType="application/vnd.openxmlformats-package.relationships+xml" Extension="rels"/>
  <Default ContentType="image/vnd.ms-photo" Extension="wdp"/>
  <Default ContentType="application/vnd.openxmlformats-officedocument.spreadsheetml.sheet" Extension="xlsx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openxmlformats-officedocument.drawingml.chart+xml" PartName="/ppt/charts/chart2.xml"/>
  <Override ContentType="application/vnd.openxmlformats-officedocument.drawingml.chart+xml" PartName="/ppt/charts/chart3.xml"/>
  <Override ContentType="application/vnd.openxmlformats-officedocument.drawingml.chart+xml" PartName="/ppt/charts/chart4.xml"/>
  <Override ContentType="application/vnd.openxmlformats-officedocument.drawingml.chart+xml" PartName="/ppt/charts/chart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 autoCompressPictures="0">
  <p:sldMasterIdLst>
    <p:sldMasterId id="2147483648" r:id="rId1"/>
    <p:sldMasterId id="2147483656" r:id="rId2"/>
  </p:sldMasterIdLst>
  <p:notesMasterIdLst>
    <p:notesMasterId r:id="rId3"/>
  </p:notesMasterIdLst>
  <p:sldIdLst>
    <p:sldId id="259" r:id="rId4"/>
    <p:sldId id="261" r:id="rId5"/>
    <p:sldId id="263" r:id="rId6"/>
    <p:sldId id="262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1" r:id="rId23"/>
    <p:sldId id="280" r:id="rId24"/>
    <p:sldId id="282" r:id="rId25"/>
    <p:sldId id="283" r:id="rId26"/>
    <p:sldId id="284" r:id="rId27"/>
    <p:sldId id="285" r:id="rId28"/>
  </p:sldIdLst>
  <p:sldSz cx="12188825" cy="6858000"/>
  <p:notesSz cx="6858000" cy="9144000"/>
  <p:custDataLst>
    <p:tags r:id="rId29"/>
  </p:custDataLst>
  <p:defaultTextStyle>
    <a:defPPr>
      <a:defRPr lang="zh-CN"/>
    </a:defPPr>
    <a:lvl1pPr marL="0" algn="l" defTabSz="6094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68" algn="l" defTabSz="6094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36" algn="l" defTabSz="6094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04" algn="l" defTabSz="6094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872" algn="l" defTabSz="6094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340" algn="l" defTabSz="6094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808" algn="l" defTabSz="6094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275" algn="l" defTabSz="6094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744" algn="l" defTabSz="6094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264" y="84"/>
      </p:cViewPr>
      <p:guideLst>
        <p:guide orient="horz" pos="2160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slides/slide24.xml" Type="http://schemas.openxmlformats.org/officeDocument/2006/relationships/slide"/><Relationship Id="rId28" Target="slides/slide25.xml" Type="http://schemas.openxmlformats.org/officeDocument/2006/relationships/slide"/><Relationship Id="rId29" Target="tags/tag1.xml" Type="http://schemas.openxmlformats.org/officeDocument/2006/relationships/tags"/><Relationship Id="rId3" Target="notesMasters/notesMaster1.xml" Type="http://schemas.openxmlformats.org/officeDocument/2006/relationships/notesMaster"/><Relationship Id="rId30" Target="presProps.xml" Type="http://schemas.openxmlformats.org/officeDocument/2006/relationships/presProps"/><Relationship Id="rId31" Target="viewProps.xml" Type="http://schemas.openxmlformats.org/officeDocument/2006/relationships/viewProps"/><Relationship Id="rId32" Target="theme/theme1.xml" Type="http://schemas.openxmlformats.org/officeDocument/2006/relationships/theme"/><Relationship Id="rId33" Target="tableStyles.xml" Type="http://schemas.openxmlformats.org/officeDocument/2006/relationships/tableStyles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../embeddings/Microsoft_Excel_Worksheet1.xlsx" Type="http://schemas.openxmlformats.org/officeDocument/2006/relationships/package"/></Relationships>
</file>

<file path=ppt/charts/_rels/chart2.xml.rels><?xml version="1.0" encoding="UTF-8" standalone="yes"?><Relationships xmlns="http://schemas.openxmlformats.org/package/2006/relationships"><Relationship Id="rId1" Target="../embeddings/Microsoft_Excel_Worksheet2.xlsx" Type="http://schemas.openxmlformats.org/officeDocument/2006/relationships/package"/></Relationships>
</file>

<file path=ppt/charts/_rels/chart3.xml.rels><?xml version="1.0" encoding="UTF-8" standalone="yes"?><Relationships xmlns="http://schemas.openxmlformats.org/package/2006/relationships"><Relationship Id="rId1" Target="../embeddings/Microsoft_Excel_Worksheet3.xlsx" Type="http://schemas.openxmlformats.org/officeDocument/2006/relationships/package"/></Relationships>
</file>

<file path=ppt/charts/_rels/chart4.xml.rels><?xml version="1.0" encoding="UTF-8" standalone="yes"?><Relationships xmlns="http://schemas.openxmlformats.org/package/2006/relationships"><Relationship Id="rId1" Target="../embeddings/Microsoft_Excel_Worksheet4.xlsx" Type="http://schemas.openxmlformats.org/officeDocument/2006/relationships/package"/></Relationships>
</file>

<file path=ppt/charts/_rels/chart5.xml.rels><?xml version="1.0" encoding="UTF-8" standalone="yes"?><Relationships xmlns="http://schemas.openxmlformats.org/package/2006/relationships"><Relationship Id="rId1" Target="../embeddings/Microsoft_Excel_Worksheet5.xlsx" Type="http://schemas.openxmlformats.org/officeDocument/2006/relationships/package"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TEXT A</c:v>
                </c:pt>
                <c:pt idx="1">
                  <c:v>TEXT B</c:v>
                </c:pt>
                <c:pt idx="2">
                  <c:v>TEXT C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</c:v>
                </c:pt>
                <c:pt idx="1">
                  <c:v>1.8</c:v>
                </c:pt>
                <c:pt idx="2">
                  <c:v>2.8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rgbClr val="FFFFFF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TEXT A</c:v>
                </c:pt>
                <c:pt idx="1">
                  <c:v>TEXT B</c:v>
                </c:pt>
                <c:pt idx="2">
                  <c:v>TEXT C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</c:v>
                </c:pt>
                <c:pt idx="1">
                  <c:v>3</c:v>
                </c:pt>
                <c:pt idx="2">
                  <c:v>4.3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85"/>
        <c:overlap/>
        <c:axId val="355817328"/>
        <c:axId val="353889592"/>
      </c:barChart>
      <c:catAx>
        <c:axId val="355817328"/>
        <c:scaling>
          <c:orientation/>
        </c:scaling>
        <c:delete val="0"/>
        <c:axPos val="l"/>
        <c:numFmt formatCode="General" sourceLinked="1"/>
        <c:majorTickMark val="none"/>
        <c:minorTickMark val="none"/>
        <c:spPr>
          <a:noFill/>
          <a:ln w="9525" cap="flat" cmpd="sng" algn="ctr">
            <a:solidFill>
              <a:schemeClr val="bg1">
                <a:lumMod val="6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rgbClr val="FFFFFF"/>
                </a:solidFill>
                <a:latin typeface="+mn-lt"/>
                <a:ea typeface="+mn-ea"/>
                <a:cs typeface="+mn-cs"/>
              </a:defRPr>
            </a:pPr>
            <a:endParaRPr sz="1197" b="0" i="0" u="none" strike="noStrike" kern="1200" baseline="0" smtId="4294967295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c:txPr>
        <c:crossAx val="353889592"/>
        <c:crosses val="autoZero"/>
        <c:auto val="0"/>
        <c:lblAlgn val="ctr"/>
        <c:lblOffset/>
        <c:noMultiLvlLbl val="0"/>
      </c:catAx>
      <c:valAx>
        <c:axId val="353889592"/>
        <c:scaling>
          <c:orientation/>
        </c:scaling>
        <c:delete val="0"/>
        <c:axPos val="b"/>
        <c:majorGridlines>
          <c:spPr>
            <a:ln w="9525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rgbClr val="FFFFFF"/>
                </a:solidFill>
                <a:latin typeface="+mn-lt"/>
                <a:ea typeface="+mn-ea"/>
                <a:cs typeface="+mn-cs"/>
              </a:defRPr>
            </a:pPr>
            <a:endParaRPr sz="1197" b="0" i="0" u="none" strike="noStrike" kern="1200" baseline="0" smtId="4294967295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c:txPr>
        <c:crossAx val="355817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hart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92D14F"/>
            </a:solidFill>
          </c:spPr>
          <c:dPt>
            <c:idx val="0"/>
            <c:invertIfNegative val="1"/>
            <c:spPr>
              <a:solidFill>
                <a:srgbClr val="FFFFFF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invertIfNegative val="1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8.2</c:v>
                </c:pt>
                <c:pt idx="1">
                  <c:v>3.2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00"/>
        <c:holeSize val="64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hart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92D14F"/>
            </a:solidFill>
          </c:spPr>
          <c:dPt>
            <c:idx val="0"/>
            <c:invertIfNegative val="1"/>
            <c:spPr>
              <a:solidFill>
                <a:srgbClr val="FFFFFF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invertIfNegative val="1"/>
            <c:spPr>
              <a:solidFill>
                <a:srgbClr val="4F81BD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8.2</c:v>
                </c:pt>
                <c:pt idx="1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51"/>
        <c:holeSize val="64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hart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92D14F"/>
            </a:solidFill>
          </c:spPr>
          <c:dPt>
            <c:idx val="0"/>
            <c:invertIfNegative val="1"/>
            <c:spPr>
              <a:solidFill>
                <a:srgbClr val="FFFFFF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invertIfNegative val="1"/>
            <c:spPr>
              <a:solidFill>
                <a:srgbClr val="4F81BD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8.2</c:v>
                </c:pt>
                <c:pt idx="1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67"/>
        <c:holeSize val="64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hart5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ineChart>
        <c:grouping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>
              <a:solidFill>
                <a:srgbClr val="FFFFFF"/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circle"/>
            <c:spPr>
              <a:solidFill>
                <a:srgbClr val="7C233E"/>
              </a:solidFill>
              <a:ln w="57150">
                <a:solidFill>
                  <a:srgbClr val="FFFFFF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cat>
            <c:strRef>
              <c:f>Sheet1!$A$2:$A$5</c:f>
              <c:strCache>
                <c:ptCount val="4"/>
                <c:pt idx="0">
                  <c:v>TEXT A</c:v>
                </c:pt>
                <c:pt idx="1">
                  <c:v>TEXT B</c:v>
                </c:pt>
                <c:pt idx="2">
                  <c:v>TEXT C</c:v>
                </c:pt>
                <c:pt idx="3">
                  <c:v>TEXT 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circle"/>
            <c:spPr>
              <a:solidFill>
                <a:srgbClr val="7C233E"/>
              </a:solidFill>
              <a:ln w="57150">
                <a:solidFill>
                  <a:schemeClr val="accen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cat>
            <c:strRef>
              <c:f>Sheet1!$A$2:$A$5</c:f>
              <c:strCache>
                <c:ptCount val="4"/>
                <c:pt idx="0">
                  <c:v>TEXT A</c:v>
                </c:pt>
                <c:pt idx="1">
                  <c:v>TEXT B</c:v>
                </c:pt>
                <c:pt idx="2">
                  <c:v>TEXT C</c:v>
                </c:pt>
                <c:pt idx="3">
                  <c:v>TEXT D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circle"/>
            <c:spPr>
              <a:solidFill>
                <a:schemeClr val="accent2"/>
              </a:solidFill>
              <a:ln w="57150">
                <a:solidFill>
                  <a:schemeClr val="tx2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cat>
            <c:strRef>
              <c:f>Sheet1!$A$2:$A$5</c:f>
              <c:strCache>
                <c:ptCount val="4"/>
                <c:pt idx="0">
                  <c:v>TEXT A</c:v>
                </c:pt>
                <c:pt idx="1">
                  <c:v>TEXT B</c:v>
                </c:pt>
                <c:pt idx="2">
                  <c:v>TEXT C</c:v>
                </c:pt>
                <c:pt idx="3">
                  <c:v>TEXT D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469694720"/>
        <c:axId val="469695112"/>
      </c:lineChart>
      <c:catAx>
        <c:axId val="469694720"/>
        <c:scaling>
          <c:orientation/>
        </c:scaling>
        <c:delete val="0"/>
        <c:axPos val="b"/>
        <c:numFmt formatCode="General" sourceLinked="1"/>
        <c:majorTickMark val="none"/>
        <c:minorTickMark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1" i="0" u="none" strike="noStrike" kern="1200" baseline="0" smtId="4294967295">
                <a:solidFill>
                  <a:srgbClr val="FFFFFF"/>
                </a:solidFill>
                <a:latin typeface="+mn-lt"/>
                <a:ea typeface="+mn-ea"/>
                <a:cs typeface="+mn-cs"/>
              </a:defRPr>
            </a:pPr>
            <a:endParaRPr sz="1197" b="1" i="0" u="none" strike="noStrike" kern="1200" baseline="0" smtId="4294967295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c:txPr>
        <c:crossAx val="469695112"/>
        <c:crosses val="autoZero"/>
        <c:auto val="0"/>
        <c:lblAlgn val="ctr"/>
        <c:lblOffset/>
        <c:noMultiLvlLbl val="0"/>
      </c:catAx>
      <c:valAx>
        <c:axId val="469695112"/>
        <c:scaling>
          <c:orientation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crossAx val="469694720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888B9B-84F4-465C-A954-A77F3249A8B0}" type="datetimeFigureOut">
              <a:rPr lang="zh-CN" altLang="en-US" smtClean="0"/>
              <a:t>2016/2/25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AFE4AC-9589-49DB-9027-493FF2FEF0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622415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6_标题幻灯片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707441415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09013044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1838" y="987426"/>
            <a:ext cx="6170593" cy="4873625"/>
          </a:xfrm>
        </p:spPr>
        <p:txBody>
          <a:bodyPr anchor="t"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811772637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27224976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2628" y="365125"/>
            <a:ext cx="262821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982" y="365125"/>
            <a:ext cx="7732286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7456800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_标题幻灯片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566249960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603" y="1122363"/>
            <a:ext cx="9141619" cy="2387600"/>
          </a:xfrm>
        </p:spPr>
        <p:txBody>
          <a:bodyPr anchor="b"/>
          <a:lstStyle>
            <a:lvl1pPr algn="ctr">
              <a:defRPr sz="5998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/>
          <a:lstStyle>
            <a:lvl1pPr marL="0" indent="0" algn="ctr">
              <a:buNone/>
              <a:defRPr sz="2399"/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308917070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180661092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633" y="1709739"/>
            <a:ext cx="10512862" cy="2852737"/>
          </a:xfrm>
        </p:spPr>
        <p:txBody>
          <a:bodyPr anchor="b"/>
          <a:lstStyle>
            <a:lvl1pPr>
              <a:defRPr sz="5998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633" y="4589464"/>
            <a:ext cx="10512862" cy="1500187"/>
          </a:xfrm>
        </p:spPr>
        <p:txBody>
          <a:bodyPr/>
          <a:lstStyle>
            <a:lvl1pPr marL="0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04304974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7982" y="1825625"/>
            <a:ext cx="5180251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0592" y="1825625"/>
            <a:ext cx="5180251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23990089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69" y="365126"/>
            <a:ext cx="10512862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570" y="1681163"/>
            <a:ext cx="5156444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570" y="2505075"/>
            <a:ext cx="5156444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0593" y="1681163"/>
            <a:ext cx="5181838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0593" y="2505075"/>
            <a:ext cx="518183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08837187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3958869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90148745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theme/theme1.xml" Type="http://schemas.openxmlformats.org/officeDocument/2006/relationships/theme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10" Target="../slideLayouts/slideLayout12.xml" Type="http://schemas.openxmlformats.org/officeDocument/2006/relationships/slideLayout"/><Relationship Id="rId11" Target="../slideLayouts/slideLayout13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4.xml" Type="http://schemas.openxmlformats.org/officeDocument/2006/relationships/slideLayout"/><Relationship Id="rId3" Target="../slideLayouts/slideLayout5.xml" Type="http://schemas.openxmlformats.org/officeDocument/2006/relationships/slideLayout"/><Relationship Id="rId4" Target="../slideLayouts/slideLayout6.xml" Type="http://schemas.openxmlformats.org/officeDocument/2006/relationships/slideLayout"/><Relationship Id="rId5" Target="../slideLayouts/slideLayout7.xml" Type="http://schemas.openxmlformats.org/officeDocument/2006/relationships/slideLayout"/><Relationship Id="rId6" Target="../slideLayouts/slideLayout8.xml" Type="http://schemas.openxmlformats.org/officeDocument/2006/relationships/slideLayout"/><Relationship Id="rId7" Target="../slideLayouts/slideLayout9.xml" Type="http://schemas.openxmlformats.org/officeDocument/2006/relationships/slideLayout"/><Relationship Id="rId8" Target="../slideLayouts/slideLayout10.xml" Type="http://schemas.openxmlformats.org/officeDocument/2006/relationships/slideLayout"/><Relationship Id="rId9" Target="../slideLayouts/slideLayout11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668724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2" r:id="rId2"/>
  </p:sldLayoutIdLst>
  <p:transition/>
  <p:timing/>
  <p:txStyles>
    <p:titleStyle>
      <a:lvl1pPr algn="ctr" defTabSz="609468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01" indent="-457101" algn="l" defTabSz="609468" rtl="0" eaLnBrk="1" latinLnBrk="0" hangingPunct="1">
        <a:spcBef>
          <a:spcPct val="20000"/>
        </a:spcBef>
        <a:buFont typeface="Arial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385" indent="-380917" algn="l" defTabSz="609468" rtl="0" eaLnBrk="1" latinLnBrk="0" hangingPunct="1">
        <a:spcBef>
          <a:spcPct val="20000"/>
        </a:spcBef>
        <a:buFont typeface="Arial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669" indent="-304735" algn="l" defTabSz="609468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139" indent="-304735" algn="l" defTabSz="609468" rtl="0" eaLnBrk="1" latinLnBrk="0" hangingPunct="1">
        <a:spcBef>
          <a:spcPct val="20000"/>
        </a:spcBef>
        <a:buFont typeface="Arial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605" indent="-304735" algn="l" defTabSz="609468" rtl="0" eaLnBrk="1" latinLnBrk="0" hangingPunct="1">
        <a:spcBef>
          <a:spcPct val="20000"/>
        </a:spcBef>
        <a:buFont typeface="Arial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073" indent="-304735" algn="l" defTabSz="609468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541" indent="-304735" algn="l" defTabSz="609468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009" indent="-304735" algn="l" defTabSz="609468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477" indent="-304735" algn="l" defTabSz="609468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0946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68" algn="l" defTabSz="60946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36" algn="l" defTabSz="60946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04" algn="l" defTabSz="60946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872" algn="l" defTabSz="60946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340" algn="l" defTabSz="60946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808" algn="l" defTabSz="60946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275" algn="l" defTabSz="60946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744" algn="l" defTabSz="60946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7982" y="365126"/>
            <a:ext cx="10512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7982" y="1825625"/>
            <a:ext cx="10512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26"/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126"/>
              <a:t>2016/2/25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7549" y="6356351"/>
            <a:ext cx="4113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26"/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8357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26"/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126"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221562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ransition/>
  <p:timing/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charts/chart1.xml" Type="http://schemas.openxmlformats.org/officeDocument/2006/relationships/chart"/></Relationships>
</file>

<file path=ppt/slides/_rels/slide1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charts/chart2.xml" Type="http://schemas.openxmlformats.org/officeDocument/2006/relationships/chart"/><Relationship Id="rId3" Target="../charts/chart3.xml" Type="http://schemas.openxmlformats.org/officeDocument/2006/relationships/chart"/><Relationship Id="rId4" Target="../charts/chart4.xml" Type="http://schemas.openxmlformats.org/officeDocument/2006/relationships/chart"/></Relationships>
</file>

<file path=ppt/slides/_rels/slide1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charts/chart5.xml" Type="http://schemas.openxmlformats.org/officeDocument/2006/relationships/chart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jpeg" Type="http://schemas.openxmlformats.org/officeDocument/2006/relationships/image"/><Relationship Id="rId3" Target="../media/image2.wdp" Type="http://schemas.microsoft.com/office/2007/relationships/hdphoto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文本框 4"/>
          <p:cNvSpPr txBox="1"/>
          <p:nvPr/>
        </p:nvSpPr>
        <p:spPr>
          <a:xfrm>
            <a:off x="3377135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研究背景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736740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研究方法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096347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研究结果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455954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问题讨论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8815560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论文总结</a:t>
            </a:r>
          </a:p>
        </p:txBody>
      </p:sp>
      <p:cxnSp>
        <p:nvCxnSpPr>
          <p:cNvPr id="4" name="直接连接符 18"/>
          <p:cNvCxnSpPr/>
          <p:nvPr/>
        </p:nvCxnSpPr>
        <p:spPr>
          <a:xfrm flipH="1">
            <a:off x="3357388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30"/>
          <p:cNvCxnSpPr/>
          <p:nvPr/>
        </p:nvCxnSpPr>
        <p:spPr>
          <a:xfrm flipH="1">
            <a:off x="4659833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31"/>
          <p:cNvCxnSpPr/>
          <p:nvPr/>
        </p:nvCxnSpPr>
        <p:spPr>
          <a:xfrm flipH="1">
            <a:off x="6032139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32"/>
          <p:cNvCxnSpPr/>
          <p:nvPr/>
        </p:nvCxnSpPr>
        <p:spPr>
          <a:xfrm flipH="1">
            <a:off x="7361398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33"/>
          <p:cNvCxnSpPr/>
          <p:nvPr/>
        </p:nvCxnSpPr>
        <p:spPr>
          <a:xfrm flipH="1">
            <a:off x="8751354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2077864" y="166025"/>
            <a:ext cx="1280392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论文绪论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1864572" y="1709361"/>
            <a:ext cx="8464566" cy="107899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bIns="45719" lIns="91436" rIns="91436" rtlCol="0" tIns="45719"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altLang="en-US" b="1" lang="zh-CN" spc="300" sz="7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毕业答辩PPT模板</a:t>
            </a:r>
          </a:p>
        </p:txBody>
      </p:sp>
      <p:sp>
        <p:nvSpPr>
          <p:cNvPr id="20" name="矩形 19"/>
          <p:cNvSpPr/>
          <p:nvPr/>
        </p:nvSpPr>
        <p:spPr>
          <a:xfrm>
            <a:off x="1736365" y="4819083"/>
            <a:ext cx="1357313" cy="400052"/>
          </a:xfrm>
          <a:prstGeom prst="rect">
            <a:avLst/>
          </a:prstGeom>
          <a:noFill/>
          <a:ln>
            <a:noFill/>
          </a:ln>
          <a:effectLst>
            <a:outerShdw algn="ctr" blurRad="63500" rotWithShape="0" sx="102000" sy="10200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6" rIns="91436" rtlCol="0" tIns="45719"/>
          <a:lstStyle/>
          <a:p>
            <a:r>
              <a:rPr altLang="en-US" b="1" lang="zh-CN" spc="300" sz="19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答辩人：</a:t>
            </a:r>
          </a:p>
        </p:txBody>
      </p:sp>
      <p:sp>
        <p:nvSpPr>
          <p:cNvPr id="21" name="矩形 20"/>
          <p:cNvSpPr/>
          <p:nvPr/>
        </p:nvSpPr>
        <p:spPr>
          <a:xfrm>
            <a:off x="1736365" y="5340577"/>
            <a:ext cx="1357313" cy="400052"/>
          </a:xfrm>
          <a:prstGeom prst="rect">
            <a:avLst/>
          </a:prstGeom>
          <a:noFill/>
          <a:ln>
            <a:noFill/>
          </a:ln>
          <a:effectLst>
            <a:outerShdw algn="ctr" blurRad="63500" rotWithShape="0" sx="102000" sy="10200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6" rIns="91436" rtlCol="0" tIns="45719"/>
          <a:lstStyle/>
          <a:p>
            <a:r>
              <a:rPr altLang="en-US" b="1" lang="zh-CN" spc="300" sz="19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指导老师：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3377135" y="4834443"/>
            <a:ext cx="1614489" cy="38099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r>
              <a:rPr altLang="zh-CN" b="1" lang="en-US" spc="300" sz="19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XXX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3377135" y="5355937"/>
            <a:ext cx="1614489" cy="38099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r>
              <a:rPr altLang="zh-HK" b="1" lang="en-US" spc="300" sz="19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XX教授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1864571" y="3153342"/>
            <a:ext cx="6114853" cy="51815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r>
              <a:rPr altLang="en-US" lang="zh-CN" spc="30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点击此处添加副标题</a:t>
            </a:r>
          </a:p>
        </p:txBody>
      </p:sp>
      <p:grpSp>
        <p:nvGrpSpPr>
          <p:cNvPr id="25" name="Group 4"/>
          <p:cNvGrpSpPr>
            <a:grpSpLocks noChangeAspect="1"/>
          </p:cNvGrpSpPr>
          <p:nvPr/>
        </p:nvGrpSpPr>
        <p:grpSpPr>
          <a:xfrm rot="19764056">
            <a:off x="1131298" y="1046209"/>
            <a:ext cx="1424066" cy="1326299"/>
            <a:chOff x="1164" y="687"/>
            <a:chExt cx="3219" cy="2998"/>
          </a:xfrm>
          <a:solidFill>
            <a:schemeClr val="bg1"/>
          </a:solidFill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grpSpPr>
        <p:sp>
          <p:nvSpPr>
            <p:cNvPr id="26" name="Freeform 6"/>
            <p:cNvSpPr/>
            <p:nvPr/>
          </p:nvSpPr>
          <p:spPr bwMode="auto">
            <a:xfrm>
              <a:off x="1164" y="687"/>
              <a:ext cx="3219" cy="2998"/>
            </a:xfrm>
            <a:custGeom>
              <a:gdLst>
                <a:gd fmla="*/ 96 w 1360" name="T0"/>
                <a:gd fmla="*/ 404 h 1266" name="T1"/>
                <a:gd fmla="*/ 96 w 1360" name="T2"/>
                <a:gd fmla="*/ 527 h 1266" name="T3"/>
                <a:gd fmla="*/ 105 w 1360" name="T4"/>
                <a:gd fmla="*/ 537 h 1266" name="T5"/>
                <a:gd fmla="*/ 123 w 1360" name="T6"/>
                <a:gd fmla="*/ 616 h 1266" name="T7"/>
                <a:gd fmla="*/ 119 w 1360" name="T8"/>
                <a:gd fmla="*/ 629 h 1266" name="T9"/>
                <a:gd fmla="*/ 147 w 1360" name="T10"/>
                <a:gd fmla="*/ 940 h 1266" name="T11"/>
                <a:gd fmla="*/ 169 w 1360" name="T12"/>
                <a:gd fmla="*/ 1194 h 1266" name="T13"/>
                <a:gd fmla="*/ 175 w 1360" name="T14"/>
                <a:gd fmla="*/ 1266 h 1266" name="T15"/>
                <a:gd fmla="*/ 0 w 1360" name="T16"/>
                <a:gd fmla="*/ 1266 h 1266" name="T17"/>
                <a:gd fmla="*/ 6 w 1360" name="T18"/>
                <a:gd fmla="*/ 1197 h 1266" name="T19"/>
                <a:gd fmla="*/ 38 w 1360" name="T20"/>
                <a:gd fmla="*/ 811 h 1266" name="T21"/>
                <a:gd fmla="*/ 54 w 1360" name="T22"/>
                <a:gd fmla="*/ 629 h 1266" name="T23"/>
                <a:gd fmla="*/ 50 w 1360" name="T24"/>
                <a:gd fmla="*/ 613 h 1266" name="T25"/>
                <a:gd fmla="*/ 71 w 1360" name="T26"/>
                <a:gd fmla="*/ 537 h 1266" name="T27"/>
                <a:gd fmla="*/ 79 w 1360" name="T28"/>
                <a:gd fmla="*/ 525 h 1266" name="T29"/>
                <a:gd fmla="*/ 79 w 1360" name="T30"/>
                <a:gd fmla="*/ 407 h 1266" name="T31"/>
                <a:gd fmla="*/ 70 w 1360" name="T32"/>
                <a:gd fmla="*/ 392 h 1266" name="T33"/>
                <a:gd fmla="*/ 31 w 1360" name="T34"/>
                <a:gd fmla="*/ 374 h 1266" name="T35"/>
                <a:gd fmla="*/ 44 w 1360" name="T36"/>
                <a:gd fmla="*/ 366 h 1266" name="T37"/>
                <a:gd fmla="*/ 624 w 1360" name="T38"/>
                <a:gd fmla="*/ 44 h 1266" name="T39"/>
                <a:gd fmla="*/ 692 w 1360" name="T40"/>
                <a:gd fmla="*/ 5 h 1266" name="T41"/>
                <a:gd fmla="*/ 718 w 1360" name="T42"/>
                <a:gd fmla="*/ 5 h 1266" name="T43"/>
                <a:gd fmla="*/ 1255 w 1360" name="T44"/>
                <a:gd fmla="*/ 275 h 1266" name="T45"/>
                <a:gd fmla="*/ 1360 w 1360" name="T46"/>
                <a:gd fmla="*/ 328 h 1266" name="T47"/>
                <a:gd fmla="*/ 1302 w 1360" name="T48"/>
                <a:gd fmla="*/ 360 h 1266" name="T49"/>
                <a:gd fmla="*/ 723 w 1360" name="T50"/>
                <a:gd fmla="*/ 666 h 1266" name="T51"/>
                <a:gd fmla="*/ 688 w 1360" name="T52"/>
                <a:gd fmla="*/ 668 h 1266" name="T53"/>
                <a:gd fmla="*/ 112 w 1360" name="T54"/>
                <a:gd fmla="*/ 411 h 1266" name="T55"/>
                <a:gd fmla="*/ 96 w 1360" name="T56"/>
                <a:gd fmla="*/ 404 h 1266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1266" w="1360">
                  <a:moveTo>
                    <a:pt x="96" y="404"/>
                  </a:moveTo>
                  <a:cubicBezTo>
                    <a:pt x="96" y="447"/>
                    <a:pt x="96" y="487"/>
                    <a:pt x="96" y="527"/>
                  </a:cubicBezTo>
                  <a:cubicBezTo>
                    <a:pt x="96" y="531"/>
                    <a:pt x="101" y="535"/>
                    <a:pt x="105" y="537"/>
                  </a:cubicBezTo>
                  <a:cubicBezTo>
                    <a:pt x="136" y="555"/>
                    <a:pt x="144" y="585"/>
                    <a:pt x="123" y="616"/>
                  </a:cubicBezTo>
                  <a:cubicBezTo>
                    <a:pt x="121" y="620"/>
                    <a:pt x="119" y="625"/>
                    <a:pt x="119" y="629"/>
                  </a:cubicBezTo>
                  <a:cubicBezTo>
                    <a:pt x="128" y="733"/>
                    <a:pt x="138" y="836"/>
                    <a:pt x="147" y="940"/>
                  </a:cubicBezTo>
                  <a:cubicBezTo>
                    <a:pt x="154" y="1024"/>
                    <a:pt x="162" y="1109"/>
                    <a:pt x="169" y="1194"/>
                  </a:cubicBezTo>
                  <a:cubicBezTo>
                    <a:pt x="171" y="1217"/>
                    <a:pt x="173" y="1239"/>
                    <a:pt x="175" y="1266"/>
                  </a:cubicBezTo>
                  <a:cubicBezTo>
                    <a:pt x="117" y="1266"/>
                    <a:pt x="60" y="1266"/>
                    <a:pt x="0" y="1266"/>
                  </a:cubicBezTo>
                  <a:cubicBezTo>
                    <a:pt x="2" y="1244"/>
                    <a:pt x="4" y="1220"/>
                    <a:pt x="6" y="1197"/>
                  </a:cubicBezTo>
                  <a:cubicBezTo>
                    <a:pt x="16" y="1068"/>
                    <a:pt x="27" y="940"/>
                    <a:pt x="38" y="811"/>
                  </a:cubicBezTo>
                  <a:cubicBezTo>
                    <a:pt x="43" y="750"/>
                    <a:pt x="49" y="690"/>
                    <a:pt x="54" y="629"/>
                  </a:cubicBezTo>
                  <a:cubicBezTo>
                    <a:pt x="54" y="624"/>
                    <a:pt x="52" y="617"/>
                    <a:pt x="50" y="613"/>
                  </a:cubicBezTo>
                  <a:cubicBezTo>
                    <a:pt x="32" y="583"/>
                    <a:pt x="40" y="553"/>
                    <a:pt x="71" y="537"/>
                  </a:cubicBezTo>
                  <a:cubicBezTo>
                    <a:pt x="75" y="535"/>
                    <a:pt x="79" y="529"/>
                    <a:pt x="79" y="525"/>
                  </a:cubicBezTo>
                  <a:cubicBezTo>
                    <a:pt x="79" y="486"/>
                    <a:pt x="80" y="446"/>
                    <a:pt x="79" y="407"/>
                  </a:cubicBezTo>
                  <a:cubicBezTo>
                    <a:pt x="79" y="402"/>
                    <a:pt x="74" y="395"/>
                    <a:pt x="70" y="392"/>
                  </a:cubicBezTo>
                  <a:cubicBezTo>
                    <a:pt x="58" y="386"/>
                    <a:pt x="45" y="381"/>
                    <a:pt x="31" y="374"/>
                  </a:cubicBezTo>
                  <a:cubicBezTo>
                    <a:pt x="36" y="371"/>
                    <a:pt x="40" y="368"/>
                    <a:pt x="44" y="366"/>
                  </a:cubicBezTo>
                  <a:cubicBezTo>
                    <a:pt x="237" y="259"/>
                    <a:pt x="431" y="151"/>
                    <a:pt x="624" y="44"/>
                  </a:cubicBezTo>
                  <a:cubicBezTo>
                    <a:pt x="647" y="31"/>
                    <a:pt x="670" y="19"/>
                    <a:pt x="692" y="5"/>
                  </a:cubicBezTo>
                  <a:cubicBezTo>
                    <a:pt x="702" y="0"/>
                    <a:pt x="709" y="1"/>
                    <a:pt x="718" y="5"/>
                  </a:cubicBezTo>
                  <a:cubicBezTo>
                    <a:pt x="897" y="96"/>
                    <a:pt x="1076" y="185"/>
                    <a:pt x="1255" y="275"/>
                  </a:cubicBezTo>
                  <a:cubicBezTo>
                    <a:pt x="1289" y="293"/>
                    <a:pt x="1324" y="310"/>
                    <a:pt x="1360" y="328"/>
                  </a:cubicBezTo>
                  <a:cubicBezTo>
                    <a:pt x="1339" y="340"/>
                    <a:pt x="1320" y="350"/>
                    <a:pt x="1302" y="360"/>
                  </a:cubicBezTo>
                  <a:cubicBezTo>
                    <a:pt x="1109" y="462"/>
                    <a:pt x="916" y="564"/>
                    <a:pt x="723" y="666"/>
                  </a:cubicBezTo>
                  <a:cubicBezTo>
                    <a:pt x="711" y="672"/>
                    <a:pt x="701" y="674"/>
                    <a:pt x="688" y="668"/>
                  </a:cubicBezTo>
                  <a:cubicBezTo>
                    <a:pt x="496" y="582"/>
                    <a:pt x="304" y="496"/>
                    <a:pt x="112" y="411"/>
                  </a:cubicBezTo>
                  <a:cubicBezTo>
                    <a:pt x="108" y="409"/>
                    <a:pt x="103" y="407"/>
                    <a:pt x="96" y="4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/>
            </a:p>
          </p:txBody>
        </p:sp>
        <p:sp>
          <p:nvSpPr>
            <p:cNvPr id="27" name="Freeform 7"/>
            <p:cNvSpPr/>
            <p:nvPr/>
          </p:nvSpPr>
          <p:spPr bwMode="auto">
            <a:xfrm>
              <a:off x="1829" y="1959"/>
              <a:ext cx="2000" cy="947"/>
            </a:xfrm>
            <a:custGeom>
              <a:gdLst>
                <a:gd fmla="*/ 0 w 845" name="T0"/>
                <a:gd fmla="*/ 147 h 400" name="T1"/>
                <a:gd fmla="*/ 78 w 845" name="T2"/>
                <a:gd fmla="*/ 32 h 400" name="T3"/>
                <a:gd fmla="*/ 96 w 845" name="T4"/>
                <a:gd fmla="*/ 28 h 400" name="T5"/>
                <a:gd fmla="*/ 262 w 845" name="T6"/>
                <a:gd fmla="*/ 101 h 400" name="T7"/>
                <a:gd fmla="*/ 417 w 845" name="T8"/>
                <a:gd fmla="*/ 170 h 400" name="T9"/>
                <a:gd fmla="*/ 434 w 845" name="T10"/>
                <a:gd fmla="*/ 167 h 400" name="T11"/>
                <a:gd fmla="*/ 724 w 845" name="T12"/>
                <a:gd fmla="*/ 13 h 400" name="T13"/>
                <a:gd fmla="*/ 749 w 845" name="T14"/>
                <a:gd fmla="*/ 0 h 400" name="T15"/>
                <a:gd fmla="*/ 845 w 845" name="T16"/>
                <a:gd fmla="*/ 143 h 400" name="T17"/>
                <a:gd fmla="*/ 743 w 845" name="T18"/>
                <a:gd fmla="*/ 207 h 400" name="T19"/>
                <a:gd fmla="*/ 448 w 845" name="T20"/>
                <a:gd fmla="*/ 393 h 400" name="T21"/>
                <a:gd fmla="*/ 421 w 845" name="T22"/>
                <a:gd fmla="*/ 394 h 400" name="T23"/>
                <a:gd fmla="*/ 8 w 845" name="T24"/>
                <a:gd fmla="*/ 153 h 400" name="T25"/>
                <a:gd fmla="*/ 0 w 845" name="T26"/>
                <a:gd fmla="*/ 147 h 400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400" w="845">
                  <a:moveTo>
                    <a:pt x="0" y="147"/>
                  </a:moveTo>
                  <a:cubicBezTo>
                    <a:pt x="27" y="108"/>
                    <a:pt x="53" y="70"/>
                    <a:pt x="78" y="32"/>
                  </a:cubicBezTo>
                  <a:cubicBezTo>
                    <a:pt x="84" y="24"/>
                    <a:pt x="89" y="25"/>
                    <a:pt x="96" y="28"/>
                  </a:cubicBezTo>
                  <a:cubicBezTo>
                    <a:pt x="151" y="53"/>
                    <a:pt x="206" y="77"/>
                    <a:pt x="262" y="101"/>
                  </a:cubicBezTo>
                  <a:cubicBezTo>
                    <a:pt x="313" y="124"/>
                    <a:pt x="365" y="147"/>
                    <a:pt x="417" y="170"/>
                  </a:cubicBezTo>
                  <a:cubicBezTo>
                    <a:pt x="421" y="172"/>
                    <a:pt x="429" y="170"/>
                    <a:pt x="434" y="167"/>
                  </a:cubicBezTo>
                  <a:cubicBezTo>
                    <a:pt x="531" y="116"/>
                    <a:pt x="627" y="65"/>
                    <a:pt x="724" y="13"/>
                  </a:cubicBezTo>
                  <a:cubicBezTo>
                    <a:pt x="732" y="9"/>
                    <a:pt x="740" y="5"/>
                    <a:pt x="749" y="0"/>
                  </a:cubicBezTo>
                  <a:cubicBezTo>
                    <a:pt x="781" y="48"/>
                    <a:pt x="813" y="95"/>
                    <a:pt x="845" y="143"/>
                  </a:cubicBezTo>
                  <a:cubicBezTo>
                    <a:pt x="811" y="165"/>
                    <a:pt x="777" y="186"/>
                    <a:pt x="743" y="207"/>
                  </a:cubicBezTo>
                  <a:cubicBezTo>
                    <a:pt x="645" y="269"/>
                    <a:pt x="546" y="331"/>
                    <a:pt x="448" y="393"/>
                  </a:cubicBezTo>
                  <a:cubicBezTo>
                    <a:pt x="438" y="399"/>
                    <a:pt x="431" y="400"/>
                    <a:pt x="421" y="394"/>
                  </a:cubicBezTo>
                  <a:cubicBezTo>
                    <a:pt x="284" y="313"/>
                    <a:pt x="146" y="233"/>
                    <a:pt x="8" y="153"/>
                  </a:cubicBezTo>
                  <a:cubicBezTo>
                    <a:pt x="6" y="151"/>
                    <a:pt x="3" y="149"/>
                    <a:pt x="0" y="1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/>
            </a:p>
          </p:txBody>
        </p:sp>
      </p:grpSp>
    </p:spTree>
    <p:extLst>
      <p:ext uri="{BB962C8B-B14F-4D97-AF65-F5344CB8AC3E}">
        <p14:creationId val="3121851633"/>
      </p:ext>
    </p:extLst>
  </p:cSld>
  <p:clrMapOvr>
    <a:masterClrMapping/>
  </p:clrMapOvr>
  <mc:AlternateContent>
    <mc:Choice Requires="p14">
      <p:transition p14:dur="800" spd="slow">
        <p14:flythrough/>
      </p:transition>
    </mc:Choice>
    <mc:Fallback>
      <p:transition spd="slow">
        <p:fade/>
      </p:transition>
    </mc:Fallback>
  </mc:AlternateContent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53" name="直接连接符 21"/>
          <p:cNvCxnSpPr/>
          <p:nvPr/>
        </p:nvCxnSpPr>
        <p:spPr>
          <a:xfrm>
            <a:off x="3496247" y="2297861"/>
            <a:ext cx="2251250" cy="1147815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接连接符 27"/>
          <p:cNvCxnSpPr/>
          <p:nvPr/>
        </p:nvCxnSpPr>
        <p:spPr>
          <a:xfrm flipH="1" flipV="1">
            <a:off x="6525716" y="4017662"/>
            <a:ext cx="1636223" cy="991367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4736740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研究方法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6096347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研究结果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7455954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问题讨论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8815560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论文总结</a:t>
            </a:r>
          </a:p>
        </p:txBody>
      </p:sp>
      <p:cxnSp>
        <p:nvCxnSpPr>
          <p:cNvPr id="16" name="直接连接符 31"/>
          <p:cNvCxnSpPr/>
          <p:nvPr/>
        </p:nvCxnSpPr>
        <p:spPr>
          <a:xfrm flipH="1">
            <a:off x="6032139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32"/>
          <p:cNvCxnSpPr/>
          <p:nvPr/>
        </p:nvCxnSpPr>
        <p:spPr>
          <a:xfrm flipH="1">
            <a:off x="7361398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33"/>
          <p:cNvCxnSpPr/>
          <p:nvPr/>
        </p:nvCxnSpPr>
        <p:spPr>
          <a:xfrm flipH="1">
            <a:off x="8751354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/>
          <p:cNvSpPr txBox="1"/>
          <p:nvPr/>
        </p:nvSpPr>
        <p:spPr>
          <a:xfrm>
            <a:off x="3377135" y="166025"/>
            <a:ext cx="1295400" cy="274318"/>
          </a:xfrm>
          <a:prstGeom prst="rect">
            <a:avLst/>
          </a:prstGeom>
          <a:solidFill>
            <a:srgbClr val="FFFFFF"/>
          </a:solidFill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rgbClr val="1F497D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研究背景</a:t>
            </a:r>
          </a:p>
        </p:txBody>
      </p:sp>
      <p:cxnSp>
        <p:nvCxnSpPr>
          <p:cNvPr id="21" name="直接连接符 18"/>
          <p:cNvCxnSpPr/>
          <p:nvPr/>
        </p:nvCxnSpPr>
        <p:spPr>
          <a:xfrm flipH="1">
            <a:off x="3357388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30"/>
          <p:cNvCxnSpPr/>
          <p:nvPr/>
        </p:nvCxnSpPr>
        <p:spPr>
          <a:xfrm flipH="1">
            <a:off x="4659833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2077864" y="166025"/>
            <a:ext cx="1280392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论文绪论</a:t>
            </a:r>
          </a:p>
        </p:txBody>
      </p:sp>
      <p:sp>
        <p:nvSpPr>
          <p:cNvPr id="50" name="椭圆 49"/>
          <p:cNvSpPr/>
          <p:nvPr/>
        </p:nvSpPr>
        <p:spPr>
          <a:xfrm>
            <a:off x="7658053" y="4513345"/>
            <a:ext cx="1381561" cy="1381561"/>
          </a:xfrm>
          <a:prstGeom prst="ellipse">
            <a:avLst/>
          </a:prstGeom>
          <a:solidFill>
            <a:schemeClr val="accent1"/>
          </a:solidFill>
          <a:ln>
            <a:solidFill>
              <a:srgbClr val="0174AB"/>
            </a:solidFill>
          </a:ln>
          <a:effectLst>
            <a:outerShdw algn="ctr" blurRad="63500" rotWithShape="0" sx="102000" sy="10200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6" rIns="91436" rtlCol="0" tIns="45719"/>
          <a:lstStyle/>
          <a:p>
            <a:pPr algn="ctr"/>
            <a:r>
              <a:rPr altLang="zh-HK" b="1" lang="en-US" spc="300">
                <a:ea charset="-122" panose="020b0503020204020204" pitchFamily="34" typeface="微软雅黑"/>
              </a:rPr>
              <a:t>TEXT</a:t>
            </a:r>
          </a:p>
        </p:txBody>
      </p:sp>
      <p:sp>
        <p:nvSpPr>
          <p:cNvPr id="52" name="椭圆 51"/>
          <p:cNvSpPr/>
          <p:nvPr/>
        </p:nvSpPr>
        <p:spPr>
          <a:xfrm>
            <a:off x="2575331" y="1490206"/>
            <a:ext cx="1381561" cy="1381561"/>
          </a:xfrm>
          <a:prstGeom prst="ellipse">
            <a:avLst/>
          </a:prstGeom>
          <a:solidFill>
            <a:schemeClr val="accent1"/>
          </a:solidFill>
          <a:ln>
            <a:solidFill>
              <a:srgbClr val="0174AB"/>
            </a:solidFill>
          </a:ln>
          <a:effectLst>
            <a:outerShdw algn="ctr" blurRad="63500" rotWithShape="0" sx="102000" sy="10200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6" rIns="91436" rtlCol="0" tIns="45719"/>
          <a:lstStyle/>
          <a:p>
            <a:pPr algn="ctr"/>
            <a:r>
              <a:rPr altLang="zh-HK" b="1" lang="en-US" spc="300">
                <a:ea charset="-122" panose="020b0503020204020204" pitchFamily="34" typeface="微软雅黑"/>
              </a:rPr>
              <a:t>TEXT</a:t>
            </a:r>
          </a:p>
        </p:txBody>
      </p:sp>
      <p:cxnSp>
        <p:nvCxnSpPr>
          <p:cNvPr id="54" name="直接连接符 23"/>
          <p:cNvCxnSpPr/>
          <p:nvPr/>
        </p:nvCxnSpPr>
        <p:spPr>
          <a:xfrm flipV="1">
            <a:off x="4874599" y="4092776"/>
            <a:ext cx="1007330" cy="610075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接连接符 29"/>
          <p:cNvCxnSpPr/>
          <p:nvPr/>
        </p:nvCxnSpPr>
        <p:spPr>
          <a:xfrm flipH="1">
            <a:off x="6802331" y="2411833"/>
            <a:ext cx="1359606" cy="767145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椭圆 47"/>
          <p:cNvSpPr/>
          <p:nvPr/>
        </p:nvSpPr>
        <p:spPr>
          <a:xfrm>
            <a:off x="5176163" y="2613197"/>
            <a:ext cx="2014538" cy="2014539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algn="ctr" blurRad="63500" rotWithShape="0" sx="102000" sy="10200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6" rIns="91436" rtlCol="0" tIns="45719"/>
          <a:lstStyle/>
          <a:p>
            <a:pPr algn="ctr"/>
            <a:r>
              <a:rPr altLang="zh-HK" b="1" lang="en-US" spc="300" sz="3200">
                <a:ea charset="-122" panose="020b0503020204020204" pitchFamily="34" typeface="微软雅黑"/>
              </a:rPr>
              <a:t>TEXT</a:t>
            </a:r>
          </a:p>
        </p:txBody>
      </p:sp>
      <p:sp>
        <p:nvSpPr>
          <p:cNvPr id="49" name="椭圆 48"/>
          <p:cNvSpPr/>
          <p:nvPr/>
        </p:nvSpPr>
        <p:spPr>
          <a:xfrm>
            <a:off x="7859314" y="1498925"/>
            <a:ext cx="1381561" cy="1381561"/>
          </a:xfrm>
          <a:prstGeom prst="ellipse">
            <a:avLst/>
          </a:prstGeom>
          <a:solidFill>
            <a:schemeClr val="accent1"/>
          </a:solidFill>
          <a:ln>
            <a:solidFill>
              <a:srgbClr val="0174AB"/>
            </a:solidFill>
          </a:ln>
          <a:effectLst>
            <a:outerShdw algn="ctr" blurRad="63500" rotWithShape="0" sx="102000" sy="10200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6" rIns="91436" rtlCol="0" tIns="45719"/>
          <a:lstStyle/>
          <a:p>
            <a:pPr algn="ctr"/>
            <a:r>
              <a:rPr altLang="zh-HK" b="1" lang="en-US" spc="300">
                <a:ea charset="-122" panose="020b0503020204020204" pitchFamily="34" typeface="微软雅黑"/>
              </a:rPr>
              <a:t>TEXT</a:t>
            </a:r>
          </a:p>
        </p:txBody>
      </p:sp>
      <p:sp>
        <p:nvSpPr>
          <p:cNvPr id="51" name="椭圆 50"/>
          <p:cNvSpPr/>
          <p:nvPr/>
        </p:nvSpPr>
        <p:spPr>
          <a:xfrm>
            <a:off x="3764162" y="4318249"/>
            <a:ext cx="1381561" cy="1381561"/>
          </a:xfrm>
          <a:prstGeom prst="ellipse">
            <a:avLst/>
          </a:prstGeom>
          <a:solidFill>
            <a:schemeClr val="accent1"/>
          </a:solidFill>
          <a:ln>
            <a:solidFill>
              <a:srgbClr val="0174AB"/>
            </a:solidFill>
          </a:ln>
          <a:effectLst>
            <a:outerShdw algn="ctr" blurRad="63500" rotWithShape="0" sx="102000" sy="10200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6" rIns="91436" rtlCol="0" tIns="45719"/>
          <a:lstStyle/>
          <a:p>
            <a:pPr algn="ctr"/>
            <a:r>
              <a:rPr altLang="zh-HK" b="1" lang="en-US" spc="300">
                <a:ea charset="-122" panose="020b0503020204020204" pitchFamily="34" typeface="微软雅黑"/>
              </a:rPr>
              <a:t>TEXT</a:t>
            </a:r>
          </a:p>
        </p:txBody>
      </p:sp>
    </p:spTree>
    <p:extLst>
      <p:ext uri="{BB962C8B-B14F-4D97-AF65-F5344CB8AC3E}">
        <p14:creationId val="502341788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/>
          <p:cNvSpPr txBox="1"/>
          <p:nvPr/>
        </p:nvSpPr>
        <p:spPr>
          <a:xfrm>
            <a:off x="3377135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研究背景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736740" y="166025"/>
            <a:ext cx="1295400" cy="274318"/>
          </a:xfrm>
          <a:prstGeom prst="rect">
            <a:avLst/>
          </a:prstGeom>
          <a:solidFill>
            <a:srgbClr val="FFFFFF"/>
          </a:solidFill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研究方法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096347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研究结果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455954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问题讨论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815560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论文总结</a:t>
            </a:r>
          </a:p>
        </p:txBody>
      </p:sp>
      <p:cxnSp>
        <p:nvCxnSpPr>
          <p:cNvPr id="8" name="直接连接符 18"/>
          <p:cNvCxnSpPr/>
          <p:nvPr/>
        </p:nvCxnSpPr>
        <p:spPr>
          <a:xfrm flipH="1">
            <a:off x="3357388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30"/>
          <p:cNvCxnSpPr/>
          <p:nvPr/>
        </p:nvCxnSpPr>
        <p:spPr>
          <a:xfrm flipH="1">
            <a:off x="4659833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31"/>
          <p:cNvCxnSpPr/>
          <p:nvPr/>
        </p:nvCxnSpPr>
        <p:spPr>
          <a:xfrm flipH="1">
            <a:off x="6032139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32"/>
          <p:cNvCxnSpPr/>
          <p:nvPr/>
        </p:nvCxnSpPr>
        <p:spPr>
          <a:xfrm flipH="1">
            <a:off x="7361398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33"/>
          <p:cNvCxnSpPr/>
          <p:nvPr/>
        </p:nvCxnSpPr>
        <p:spPr>
          <a:xfrm flipH="1">
            <a:off x="8751354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2077864" y="166025"/>
            <a:ext cx="1280392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论文绪论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3592024" y="3158890"/>
            <a:ext cx="5009662" cy="118871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bIns="45719" lIns="91436" rIns="91436" rtlCol="0" tIns="45719"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altLang="en-US" b="1" lang="zh-CN" spc="300" sz="8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研究方法</a:t>
            </a:r>
          </a:p>
        </p:txBody>
      </p:sp>
      <p:grpSp>
        <p:nvGrpSpPr>
          <p:cNvPr id="16" name="Group 4"/>
          <p:cNvGrpSpPr>
            <a:grpSpLocks noChangeAspect="1"/>
          </p:cNvGrpSpPr>
          <p:nvPr/>
        </p:nvGrpSpPr>
        <p:grpSpPr>
          <a:xfrm rot="19764056">
            <a:off x="2958871" y="2495739"/>
            <a:ext cx="1424066" cy="1326299"/>
            <a:chOff x="1164" y="687"/>
            <a:chExt cx="3219" cy="2998"/>
          </a:xfrm>
          <a:solidFill>
            <a:schemeClr val="bg1"/>
          </a:solidFill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grpSpPr>
        <p:sp>
          <p:nvSpPr>
            <p:cNvPr id="17" name="Freeform 6"/>
            <p:cNvSpPr/>
            <p:nvPr/>
          </p:nvSpPr>
          <p:spPr bwMode="auto">
            <a:xfrm>
              <a:off x="1164" y="687"/>
              <a:ext cx="3219" cy="2998"/>
            </a:xfrm>
            <a:custGeom>
              <a:gdLst>
                <a:gd fmla="*/ 96 w 1360" name="T0"/>
                <a:gd fmla="*/ 404 h 1266" name="T1"/>
                <a:gd fmla="*/ 96 w 1360" name="T2"/>
                <a:gd fmla="*/ 527 h 1266" name="T3"/>
                <a:gd fmla="*/ 105 w 1360" name="T4"/>
                <a:gd fmla="*/ 537 h 1266" name="T5"/>
                <a:gd fmla="*/ 123 w 1360" name="T6"/>
                <a:gd fmla="*/ 616 h 1266" name="T7"/>
                <a:gd fmla="*/ 119 w 1360" name="T8"/>
                <a:gd fmla="*/ 629 h 1266" name="T9"/>
                <a:gd fmla="*/ 147 w 1360" name="T10"/>
                <a:gd fmla="*/ 940 h 1266" name="T11"/>
                <a:gd fmla="*/ 169 w 1360" name="T12"/>
                <a:gd fmla="*/ 1194 h 1266" name="T13"/>
                <a:gd fmla="*/ 175 w 1360" name="T14"/>
                <a:gd fmla="*/ 1266 h 1266" name="T15"/>
                <a:gd fmla="*/ 0 w 1360" name="T16"/>
                <a:gd fmla="*/ 1266 h 1266" name="T17"/>
                <a:gd fmla="*/ 6 w 1360" name="T18"/>
                <a:gd fmla="*/ 1197 h 1266" name="T19"/>
                <a:gd fmla="*/ 38 w 1360" name="T20"/>
                <a:gd fmla="*/ 811 h 1266" name="T21"/>
                <a:gd fmla="*/ 54 w 1360" name="T22"/>
                <a:gd fmla="*/ 629 h 1266" name="T23"/>
                <a:gd fmla="*/ 50 w 1360" name="T24"/>
                <a:gd fmla="*/ 613 h 1266" name="T25"/>
                <a:gd fmla="*/ 71 w 1360" name="T26"/>
                <a:gd fmla="*/ 537 h 1266" name="T27"/>
                <a:gd fmla="*/ 79 w 1360" name="T28"/>
                <a:gd fmla="*/ 525 h 1266" name="T29"/>
                <a:gd fmla="*/ 79 w 1360" name="T30"/>
                <a:gd fmla="*/ 407 h 1266" name="T31"/>
                <a:gd fmla="*/ 70 w 1360" name="T32"/>
                <a:gd fmla="*/ 392 h 1266" name="T33"/>
                <a:gd fmla="*/ 31 w 1360" name="T34"/>
                <a:gd fmla="*/ 374 h 1266" name="T35"/>
                <a:gd fmla="*/ 44 w 1360" name="T36"/>
                <a:gd fmla="*/ 366 h 1266" name="T37"/>
                <a:gd fmla="*/ 624 w 1360" name="T38"/>
                <a:gd fmla="*/ 44 h 1266" name="T39"/>
                <a:gd fmla="*/ 692 w 1360" name="T40"/>
                <a:gd fmla="*/ 5 h 1266" name="T41"/>
                <a:gd fmla="*/ 718 w 1360" name="T42"/>
                <a:gd fmla="*/ 5 h 1266" name="T43"/>
                <a:gd fmla="*/ 1255 w 1360" name="T44"/>
                <a:gd fmla="*/ 275 h 1266" name="T45"/>
                <a:gd fmla="*/ 1360 w 1360" name="T46"/>
                <a:gd fmla="*/ 328 h 1266" name="T47"/>
                <a:gd fmla="*/ 1302 w 1360" name="T48"/>
                <a:gd fmla="*/ 360 h 1266" name="T49"/>
                <a:gd fmla="*/ 723 w 1360" name="T50"/>
                <a:gd fmla="*/ 666 h 1266" name="T51"/>
                <a:gd fmla="*/ 688 w 1360" name="T52"/>
                <a:gd fmla="*/ 668 h 1266" name="T53"/>
                <a:gd fmla="*/ 112 w 1360" name="T54"/>
                <a:gd fmla="*/ 411 h 1266" name="T55"/>
                <a:gd fmla="*/ 96 w 1360" name="T56"/>
                <a:gd fmla="*/ 404 h 1266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1266" w="1360">
                  <a:moveTo>
                    <a:pt x="96" y="404"/>
                  </a:moveTo>
                  <a:cubicBezTo>
                    <a:pt x="96" y="447"/>
                    <a:pt x="96" y="487"/>
                    <a:pt x="96" y="527"/>
                  </a:cubicBezTo>
                  <a:cubicBezTo>
                    <a:pt x="96" y="531"/>
                    <a:pt x="101" y="535"/>
                    <a:pt x="105" y="537"/>
                  </a:cubicBezTo>
                  <a:cubicBezTo>
                    <a:pt x="136" y="555"/>
                    <a:pt x="144" y="585"/>
                    <a:pt x="123" y="616"/>
                  </a:cubicBezTo>
                  <a:cubicBezTo>
                    <a:pt x="121" y="620"/>
                    <a:pt x="119" y="625"/>
                    <a:pt x="119" y="629"/>
                  </a:cubicBezTo>
                  <a:cubicBezTo>
                    <a:pt x="128" y="733"/>
                    <a:pt x="138" y="836"/>
                    <a:pt x="147" y="940"/>
                  </a:cubicBezTo>
                  <a:cubicBezTo>
                    <a:pt x="154" y="1024"/>
                    <a:pt x="162" y="1109"/>
                    <a:pt x="169" y="1194"/>
                  </a:cubicBezTo>
                  <a:cubicBezTo>
                    <a:pt x="171" y="1217"/>
                    <a:pt x="173" y="1239"/>
                    <a:pt x="175" y="1266"/>
                  </a:cubicBezTo>
                  <a:cubicBezTo>
                    <a:pt x="117" y="1266"/>
                    <a:pt x="60" y="1266"/>
                    <a:pt x="0" y="1266"/>
                  </a:cubicBezTo>
                  <a:cubicBezTo>
                    <a:pt x="2" y="1244"/>
                    <a:pt x="4" y="1220"/>
                    <a:pt x="6" y="1197"/>
                  </a:cubicBezTo>
                  <a:cubicBezTo>
                    <a:pt x="16" y="1068"/>
                    <a:pt x="27" y="940"/>
                    <a:pt x="38" y="811"/>
                  </a:cubicBezTo>
                  <a:cubicBezTo>
                    <a:pt x="43" y="750"/>
                    <a:pt x="49" y="690"/>
                    <a:pt x="54" y="629"/>
                  </a:cubicBezTo>
                  <a:cubicBezTo>
                    <a:pt x="54" y="624"/>
                    <a:pt x="52" y="617"/>
                    <a:pt x="50" y="613"/>
                  </a:cubicBezTo>
                  <a:cubicBezTo>
                    <a:pt x="32" y="583"/>
                    <a:pt x="40" y="553"/>
                    <a:pt x="71" y="537"/>
                  </a:cubicBezTo>
                  <a:cubicBezTo>
                    <a:pt x="75" y="535"/>
                    <a:pt x="79" y="529"/>
                    <a:pt x="79" y="525"/>
                  </a:cubicBezTo>
                  <a:cubicBezTo>
                    <a:pt x="79" y="486"/>
                    <a:pt x="80" y="446"/>
                    <a:pt x="79" y="407"/>
                  </a:cubicBezTo>
                  <a:cubicBezTo>
                    <a:pt x="79" y="402"/>
                    <a:pt x="74" y="395"/>
                    <a:pt x="70" y="392"/>
                  </a:cubicBezTo>
                  <a:cubicBezTo>
                    <a:pt x="58" y="386"/>
                    <a:pt x="45" y="381"/>
                    <a:pt x="31" y="374"/>
                  </a:cubicBezTo>
                  <a:cubicBezTo>
                    <a:pt x="36" y="371"/>
                    <a:pt x="40" y="368"/>
                    <a:pt x="44" y="366"/>
                  </a:cubicBezTo>
                  <a:cubicBezTo>
                    <a:pt x="237" y="259"/>
                    <a:pt x="431" y="151"/>
                    <a:pt x="624" y="44"/>
                  </a:cubicBezTo>
                  <a:cubicBezTo>
                    <a:pt x="647" y="31"/>
                    <a:pt x="670" y="19"/>
                    <a:pt x="692" y="5"/>
                  </a:cubicBezTo>
                  <a:cubicBezTo>
                    <a:pt x="702" y="0"/>
                    <a:pt x="709" y="1"/>
                    <a:pt x="718" y="5"/>
                  </a:cubicBezTo>
                  <a:cubicBezTo>
                    <a:pt x="897" y="96"/>
                    <a:pt x="1076" y="185"/>
                    <a:pt x="1255" y="275"/>
                  </a:cubicBezTo>
                  <a:cubicBezTo>
                    <a:pt x="1289" y="293"/>
                    <a:pt x="1324" y="310"/>
                    <a:pt x="1360" y="328"/>
                  </a:cubicBezTo>
                  <a:cubicBezTo>
                    <a:pt x="1339" y="340"/>
                    <a:pt x="1320" y="350"/>
                    <a:pt x="1302" y="360"/>
                  </a:cubicBezTo>
                  <a:cubicBezTo>
                    <a:pt x="1109" y="462"/>
                    <a:pt x="916" y="564"/>
                    <a:pt x="723" y="666"/>
                  </a:cubicBezTo>
                  <a:cubicBezTo>
                    <a:pt x="711" y="672"/>
                    <a:pt x="701" y="674"/>
                    <a:pt x="688" y="668"/>
                  </a:cubicBezTo>
                  <a:cubicBezTo>
                    <a:pt x="496" y="582"/>
                    <a:pt x="304" y="496"/>
                    <a:pt x="112" y="411"/>
                  </a:cubicBezTo>
                  <a:cubicBezTo>
                    <a:pt x="108" y="409"/>
                    <a:pt x="103" y="407"/>
                    <a:pt x="96" y="4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/>
            </a:p>
          </p:txBody>
        </p:sp>
        <p:sp>
          <p:nvSpPr>
            <p:cNvPr id="18" name="Freeform 7"/>
            <p:cNvSpPr/>
            <p:nvPr/>
          </p:nvSpPr>
          <p:spPr bwMode="auto">
            <a:xfrm>
              <a:off x="1829" y="1959"/>
              <a:ext cx="2000" cy="947"/>
            </a:xfrm>
            <a:custGeom>
              <a:gdLst>
                <a:gd fmla="*/ 0 w 845" name="T0"/>
                <a:gd fmla="*/ 147 h 400" name="T1"/>
                <a:gd fmla="*/ 78 w 845" name="T2"/>
                <a:gd fmla="*/ 32 h 400" name="T3"/>
                <a:gd fmla="*/ 96 w 845" name="T4"/>
                <a:gd fmla="*/ 28 h 400" name="T5"/>
                <a:gd fmla="*/ 262 w 845" name="T6"/>
                <a:gd fmla="*/ 101 h 400" name="T7"/>
                <a:gd fmla="*/ 417 w 845" name="T8"/>
                <a:gd fmla="*/ 170 h 400" name="T9"/>
                <a:gd fmla="*/ 434 w 845" name="T10"/>
                <a:gd fmla="*/ 167 h 400" name="T11"/>
                <a:gd fmla="*/ 724 w 845" name="T12"/>
                <a:gd fmla="*/ 13 h 400" name="T13"/>
                <a:gd fmla="*/ 749 w 845" name="T14"/>
                <a:gd fmla="*/ 0 h 400" name="T15"/>
                <a:gd fmla="*/ 845 w 845" name="T16"/>
                <a:gd fmla="*/ 143 h 400" name="T17"/>
                <a:gd fmla="*/ 743 w 845" name="T18"/>
                <a:gd fmla="*/ 207 h 400" name="T19"/>
                <a:gd fmla="*/ 448 w 845" name="T20"/>
                <a:gd fmla="*/ 393 h 400" name="T21"/>
                <a:gd fmla="*/ 421 w 845" name="T22"/>
                <a:gd fmla="*/ 394 h 400" name="T23"/>
                <a:gd fmla="*/ 8 w 845" name="T24"/>
                <a:gd fmla="*/ 153 h 400" name="T25"/>
                <a:gd fmla="*/ 0 w 845" name="T26"/>
                <a:gd fmla="*/ 147 h 400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400" w="845">
                  <a:moveTo>
                    <a:pt x="0" y="147"/>
                  </a:moveTo>
                  <a:cubicBezTo>
                    <a:pt x="27" y="108"/>
                    <a:pt x="53" y="70"/>
                    <a:pt x="78" y="32"/>
                  </a:cubicBezTo>
                  <a:cubicBezTo>
                    <a:pt x="84" y="24"/>
                    <a:pt x="89" y="25"/>
                    <a:pt x="96" y="28"/>
                  </a:cubicBezTo>
                  <a:cubicBezTo>
                    <a:pt x="151" y="53"/>
                    <a:pt x="206" y="77"/>
                    <a:pt x="262" y="101"/>
                  </a:cubicBezTo>
                  <a:cubicBezTo>
                    <a:pt x="313" y="124"/>
                    <a:pt x="365" y="147"/>
                    <a:pt x="417" y="170"/>
                  </a:cubicBezTo>
                  <a:cubicBezTo>
                    <a:pt x="421" y="172"/>
                    <a:pt x="429" y="170"/>
                    <a:pt x="434" y="167"/>
                  </a:cubicBezTo>
                  <a:cubicBezTo>
                    <a:pt x="531" y="116"/>
                    <a:pt x="627" y="65"/>
                    <a:pt x="724" y="13"/>
                  </a:cubicBezTo>
                  <a:cubicBezTo>
                    <a:pt x="732" y="9"/>
                    <a:pt x="740" y="5"/>
                    <a:pt x="749" y="0"/>
                  </a:cubicBezTo>
                  <a:cubicBezTo>
                    <a:pt x="781" y="48"/>
                    <a:pt x="813" y="95"/>
                    <a:pt x="845" y="143"/>
                  </a:cubicBezTo>
                  <a:cubicBezTo>
                    <a:pt x="811" y="165"/>
                    <a:pt x="777" y="186"/>
                    <a:pt x="743" y="207"/>
                  </a:cubicBezTo>
                  <a:cubicBezTo>
                    <a:pt x="645" y="269"/>
                    <a:pt x="546" y="331"/>
                    <a:pt x="448" y="393"/>
                  </a:cubicBezTo>
                  <a:cubicBezTo>
                    <a:pt x="438" y="399"/>
                    <a:pt x="431" y="400"/>
                    <a:pt x="421" y="394"/>
                  </a:cubicBezTo>
                  <a:cubicBezTo>
                    <a:pt x="284" y="313"/>
                    <a:pt x="146" y="233"/>
                    <a:pt x="8" y="153"/>
                  </a:cubicBezTo>
                  <a:cubicBezTo>
                    <a:pt x="6" y="151"/>
                    <a:pt x="3" y="149"/>
                    <a:pt x="0" y="1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/>
            </a:p>
          </p:txBody>
        </p:sp>
      </p:grpSp>
    </p:spTree>
    <p:extLst>
      <p:ext uri="{BB962C8B-B14F-4D97-AF65-F5344CB8AC3E}">
        <p14:creationId val="1914165492"/>
      </p:ext>
    </p:extLst>
  </p:cSld>
  <p:clrMapOvr>
    <a:masterClrMapping/>
  </p:clrMapOvr>
  <mc:AlternateContent>
    <mc:Choice Requires="p14">
      <p:transition p14:dur="800" spd="slow">
        <p14:flythrough/>
      </p:transition>
    </mc:Choice>
    <mc:Fallback>
      <p:transition spd="slow">
        <p:fade/>
      </p:transition>
    </mc:Fallback>
  </mc:AlternateContent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文本框 10"/>
          <p:cNvSpPr txBox="1"/>
          <p:nvPr/>
        </p:nvSpPr>
        <p:spPr>
          <a:xfrm>
            <a:off x="6096347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研究结果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7455954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问题讨论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8815560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论文总结</a:t>
            </a:r>
          </a:p>
        </p:txBody>
      </p:sp>
      <p:cxnSp>
        <p:nvCxnSpPr>
          <p:cNvPr id="17" name="直接连接符 32"/>
          <p:cNvCxnSpPr/>
          <p:nvPr/>
        </p:nvCxnSpPr>
        <p:spPr>
          <a:xfrm flipH="1">
            <a:off x="7361398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33"/>
          <p:cNvCxnSpPr/>
          <p:nvPr/>
        </p:nvCxnSpPr>
        <p:spPr>
          <a:xfrm flipH="1">
            <a:off x="8751354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组合 77"/>
          <p:cNvGrpSpPr/>
          <p:nvPr/>
        </p:nvGrpSpPr>
        <p:grpSpPr>
          <a:xfrm>
            <a:off x="6501331" y="2027139"/>
            <a:ext cx="1000370" cy="690765"/>
            <a:chOff x="5174606" y="2435101"/>
            <a:chExt cx="1000370" cy="690765"/>
          </a:xfrm>
          <a:solidFill>
            <a:srgbClr val="FFFFFF"/>
          </a:solidFill>
        </p:grpSpPr>
        <p:sp>
          <p:nvSpPr>
            <p:cNvPr id="25" name="Freeform 6"/>
            <p:cNvSpPr/>
            <p:nvPr/>
          </p:nvSpPr>
          <p:spPr bwMode="auto">
            <a:xfrm>
              <a:off x="5221047" y="2435101"/>
              <a:ext cx="915744" cy="405584"/>
            </a:xfrm>
            <a:custGeom>
              <a:gdLst>
                <a:gd fmla="*/ 1125 w 1125" name="T0"/>
                <a:gd fmla="*/ 2 h 498" name="T1"/>
                <a:gd fmla="*/ 1111 w 1125" name="T2"/>
                <a:gd fmla="*/ 19 h 498" name="T3"/>
                <a:gd fmla="*/ 588 w 1125" name="T4"/>
                <a:gd fmla="*/ 486 h 498" name="T5"/>
                <a:gd fmla="*/ 550 w 1125" name="T6"/>
                <a:gd fmla="*/ 484 h 498" name="T7"/>
                <a:gd fmla="*/ 82 w 1125" name="T8"/>
                <a:gd fmla="*/ 83 h 498" name="T9"/>
                <a:gd fmla="*/ 9 w 1125" name="T10"/>
                <a:gd fmla="*/ 20 h 498" name="T11"/>
                <a:gd fmla="*/ 0 w 1125" name="T12"/>
                <a:gd fmla="*/ 6 h 498" name="T13"/>
                <a:gd fmla="*/ 17 w 1125" name="T14"/>
                <a:gd fmla="*/ 0 h 498" name="T15"/>
                <a:gd fmla="*/ 572 w 1125" name="T16"/>
                <a:gd fmla="*/ 0 h 498" name="T17"/>
                <a:gd fmla="*/ 1081 w 1125" name="T18"/>
                <a:gd fmla="*/ 0 h 498" name="T19"/>
                <a:gd fmla="*/ 1125 w 1125" name="T20"/>
                <a:gd fmla="*/ 2 h 498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498" w="1125">
                  <a:moveTo>
                    <a:pt x="1125" y="2"/>
                  </a:moveTo>
                  <a:cubicBezTo>
                    <a:pt x="1119" y="10"/>
                    <a:pt x="1116" y="15"/>
                    <a:pt x="1111" y="19"/>
                  </a:cubicBezTo>
                  <a:cubicBezTo>
                    <a:pt x="937" y="175"/>
                    <a:pt x="762" y="330"/>
                    <a:pt x="588" y="486"/>
                  </a:cubicBezTo>
                  <a:cubicBezTo>
                    <a:pt x="574" y="498"/>
                    <a:pt x="566" y="497"/>
                    <a:pt x="550" y="484"/>
                  </a:cubicBezTo>
                  <a:cubicBezTo>
                    <a:pt x="394" y="350"/>
                    <a:pt x="238" y="217"/>
                    <a:pt x="82" y="83"/>
                  </a:cubicBezTo>
                  <a:cubicBezTo>
                    <a:pt x="58" y="62"/>
                    <a:pt x="33" y="42"/>
                    <a:pt x="9" y="20"/>
                  </a:cubicBezTo>
                  <a:cubicBezTo>
                    <a:pt x="5" y="17"/>
                    <a:pt x="3" y="11"/>
                    <a:pt x="0" y="6"/>
                  </a:cubicBezTo>
                  <a:cubicBezTo>
                    <a:pt x="6" y="4"/>
                    <a:pt x="11" y="0"/>
                    <a:pt x="17" y="0"/>
                  </a:cubicBezTo>
                  <a:cubicBezTo>
                    <a:pt x="202" y="0"/>
                    <a:pt x="387" y="0"/>
                    <a:pt x="572" y="0"/>
                  </a:cubicBezTo>
                  <a:cubicBezTo>
                    <a:pt x="742" y="0"/>
                    <a:pt x="912" y="0"/>
                    <a:pt x="1081" y="0"/>
                  </a:cubicBezTo>
                  <a:cubicBezTo>
                    <a:pt x="1095" y="0"/>
                    <a:pt x="1108" y="1"/>
                    <a:pt x="1125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ea charset="-122" panose="020b0503020204020204" pitchFamily="34" typeface="微软雅黑"/>
              </a:endParaRPr>
            </a:p>
          </p:txBody>
        </p:sp>
        <p:sp>
          <p:nvSpPr>
            <p:cNvPr id="26" name="Freeform 7"/>
            <p:cNvSpPr/>
            <p:nvPr/>
          </p:nvSpPr>
          <p:spPr bwMode="auto">
            <a:xfrm>
              <a:off x="5216231" y="2790460"/>
              <a:ext cx="919873" cy="335406"/>
            </a:xfrm>
            <a:custGeom>
              <a:gdLst>
                <a:gd fmla="*/ 730 w 1130" name="T0"/>
                <a:gd fmla="*/ 8 h 412" name="T1"/>
                <a:gd fmla="*/ 1130 w 1130" name="T2"/>
                <a:gd fmla="*/ 405 h 412" name="T3"/>
                <a:gd fmla="*/ 0 w 1130" name="T4"/>
                <a:gd fmla="*/ 406 h 412" name="T5"/>
                <a:gd fmla="*/ 409 w 1130" name="T6"/>
                <a:gd fmla="*/ 0 h 412" name="T7"/>
                <a:gd fmla="*/ 528 w 1130" name="T8"/>
                <a:gd fmla="*/ 102 h 412" name="T9"/>
                <a:gd fmla="*/ 558 w 1130" name="T10"/>
                <a:gd fmla="*/ 127 h 412" name="T11"/>
                <a:gd fmla="*/ 597 w 1130" name="T12"/>
                <a:gd fmla="*/ 127 h 412" name="T13"/>
                <a:gd fmla="*/ 730 w 1130" name="T14"/>
                <a:gd fmla="*/ 8 h 412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412" w="1130">
                  <a:moveTo>
                    <a:pt x="730" y="8"/>
                  </a:moveTo>
                  <a:cubicBezTo>
                    <a:pt x="865" y="141"/>
                    <a:pt x="997" y="273"/>
                    <a:pt x="1130" y="405"/>
                  </a:cubicBezTo>
                  <a:cubicBezTo>
                    <a:pt x="1116" y="411"/>
                    <a:pt x="19" y="412"/>
                    <a:pt x="0" y="406"/>
                  </a:cubicBezTo>
                  <a:cubicBezTo>
                    <a:pt x="136" y="271"/>
                    <a:pt x="272" y="136"/>
                    <a:pt x="409" y="0"/>
                  </a:cubicBezTo>
                  <a:cubicBezTo>
                    <a:pt x="446" y="32"/>
                    <a:pt x="487" y="67"/>
                    <a:pt x="528" y="102"/>
                  </a:cubicBezTo>
                  <a:cubicBezTo>
                    <a:pt x="538" y="110"/>
                    <a:pt x="548" y="119"/>
                    <a:pt x="558" y="127"/>
                  </a:cubicBezTo>
                  <a:cubicBezTo>
                    <a:pt x="574" y="140"/>
                    <a:pt x="582" y="140"/>
                    <a:pt x="597" y="127"/>
                  </a:cubicBezTo>
                  <a:cubicBezTo>
                    <a:pt x="642" y="86"/>
                    <a:pt x="687" y="46"/>
                    <a:pt x="730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ea charset="-122" panose="020b0503020204020204" pitchFamily="34" typeface="微软雅黑"/>
              </a:endParaRPr>
            </a:p>
          </p:txBody>
        </p:sp>
        <p:sp>
          <p:nvSpPr>
            <p:cNvPr id="27" name="Freeform 8"/>
            <p:cNvSpPr/>
            <p:nvPr/>
          </p:nvSpPr>
          <p:spPr bwMode="auto">
            <a:xfrm>
              <a:off x="5174606" y="2473630"/>
              <a:ext cx="334718" cy="609923"/>
            </a:xfrm>
            <a:custGeom>
              <a:gdLst>
                <a:gd fmla="*/ 6 w 411" name="T0"/>
                <a:gd fmla="*/ 749 h 749" name="T1"/>
                <a:gd fmla="*/ 7 w 411" name="T2"/>
                <a:gd fmla="*/ 0 h 749" name="T3"/>
                <a:gd fmla="*/ 411 w 411" name="T4"/>
                <a:gd fmla="*/ 347 h 749" name="T5"/>
                <a:gd fmla="*/ 6 w 411" name="T6"/>
                <a:gd fmla="*/ 749 h 749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749" w="411">
                  <a:moveTo>
                    <a:pt x="6" y="749"/>
                  </a:moveTo>
                  <a:cubicBezTo>
                    <a:pt x="0" y="736"/>
                    <a:pt x="0" y="20"/>
                    <a:pt x="7" y="0"/>
                  </a:cubicBezTo>
                  <a:cubicBezTo>
                    <a:pt x="142" y="116"/>
                    <a:pt x="276" y="231"/>
                    <a:pt x="411" y="347"/>
                  </a:cubicBezTo>
                  <a:cubicBezTo>
                    <a:pt x="275" y="481"/>
                    <a:pt x="140" y="615"/>
                    <a:pt x="6" y="74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ea charset="-122" panose="020b0503020204020204" pitchFamily="34" typeface="微软雅黑"/>
              </a:endParaRPr>
            </a:p>
          </p:txBody>
        </p:sp>
        <p:sp>
          <p:nvSpPr>
            <p:cNvPr id="28" name="Freeform 9"/>
            <p:cNvSpPr/>
            <p:nvPr/>
          </p:nvSpPr>
          <p:spPr bwMode="auto">
            <a:xfrm>
              <a:off x="5849546" y="2474318"/>
              <a:ext cx="325430" cy="609235"/>
            </a:xfrm>
            <a:custGeom>
              <a:gdLst>
                <a:gd fmla="*/ 0 w 400" name="T0"/>
                <a:gd fmla="*/ 353 h 748" name="T1"/>
                <a:gd fmla="*/ 397 w 400" name="T2"/>
                <a:gd fmla="*/ 0 h 748" name="T3"/>
                <a:gd fmla="*/ 400 w 400" name="T4"/>
                <a:gd fmla="*/ 22 h 748" name="T5"/>
                <a:gd fmla="*/ 400 w 400" name="T6"/>
                <a:gd fmla="*/ 728 h 748" name="T7"/>
                <a:gd fmla="*/ 397 w 400" name="T8"/>
                <a:gd fmla="*/ 748 h 748" name="T9"/>
                <a:gd fmla="*/ 0 w 400" name="T10"/>
                <a:gd fmla="*/ 353 h 748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748" w="400">
                  <a:moveTo>
                    <a:pt x="0" y="353"/>
                  </a:moveTo>
                  <a:cubicBezTo>
                    <a:pt x="132" y="236"/>
                    <a:pt x="263" y="119"/>
                    <a:pt x="397" y="0"/>
                  </a:cubicBezTo>
                  <a:cubicBezTo>
                    <a:pt x="398" y="9"/>
                    <a:pt x="400" y="15"/>
                    <a:pt x="400" y="22"/>
                  </a:cubicBezTo>
                  <a:cubicBezTo>
                    <a:pt x="400" y="257"/>
                    <a:pt x="400" y="492"/>
                    <a:pt x="400" y="728"/>
                  </a:cubicBezTo>
                  <a:cubicBezTo>
                    <a:pt x="400" y="735"/>
                    <a:pt x="398" y="742"/>
                    <a:pt x="397" y="748"/>
                  </a:cubicBezTo>
                  <a:cubicBezTo>
                    <a:pt x="265" y="617"/>
                    <a:pt x="133" y="486"/>
                    <a:pt x="0" y="35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ea charset="-122" panose="020b0503020204020204" pitchFamily="34" typeface="微软雅黑"/>
              </a:endParaRPr>
            </a:p>
          </p:txBody>
        </p:sp>
      </p:grpSp>
      <p:grpSp>
        <p:nvGrpSpPr>
          <p:cNvPr id="29" name="组合 75"/>
          <p:cNvGrpSpPr/>
          <p:nvPr/>
        </p:nvGrpSpPr>
        <p:grpSpPr>
          <a:xfrm>
            <a:off x="2209329" y="1894715"/>
            <a:ext cx="1093895" cy="955612"/>
            <a:chOff x="882603" y="2302677"/>
            <a:chExt cx="1093895" cy="955612"/>
          </a:xfrm>
          <a:solidFill>
            <a:srgbClr val="FFFFFF"/>
          </a:solidFill>
        </p:grpSpPr>
        <p:sp>
          <p:nvSpPr>
            <p:cNvPr id="30" name="Freeform 14"/>
            <p:cNvSpPr/>
            <p:nvPr/>
          </p:nvSpPr>
          <p:spPr bwMode="auto">
            <a:xfrm>
              <a:off x="882603" y="2302677"/>
              <a:ext cx="820672" cy="955612"/>
            </a:xfrm>
            <a:custGeom>
              <a:gdLst>
                <a:gd fmla="*/ 908 w 1036" name="T0"/>
                <a:gd fmla="*/ 372 h 1206" name="T1"/>
                <a:gd fmla="*/ 908 w 1036" name="T2"/>
                <a:gd fmla="*/ 296 h 1206" name="T3"/>
                <a:gd fmla="*/ 908 w 1036" name="T4"/>
                <a:gd fmla="*/ 152 h 1206" name="T5"/>
                <a:gd fmla="*/ 883 w 1036" name="T6"/>
                <a:gd fmla="*/ 128 h 1206" name="T7"/>
                <a:gd fmla="*/ 405 w 1036" name="T8"/>
                <a:gd fmla="*/ 128 h 1206" name="T9"/>
                <a:gd fmla="*/ 387 w 1036" name="T10"/>
                <a:gd fmla="*/ 128 h 1206" name="T11"/>
                <a:gd fmla="*/ 387 w 1036" name="T12"/>
                <a:gd fmla="*/ 150 h 1206" name="T13"/>
                <a:gd fmla="*/ 387 w 1036" name="T14"/>
                <a:gd fmla="*/ 296 h 1206" name="T15"/>
                <a:gd fmla="*/ 295 w 1036" name="T16"/>
                <a:gd fmla="*/ 386 h 1206" name="T17"/>
                <a:gd fmla="*/ 145 w 1036" name="T18"/>
                <a:gd fmla="*/ 386 h 1206" name="T19"/>
                <a:gd fmla="*/ 128 w 1036" name="T20"/>
                <a:gd fmla="*/ 386 h 1206" name="T21"/>
                <a:gd fmla="*/ 128 w 1036" name="T22"/>
                <a:gd fmla="*/ 404 h 1206" name="T23"/>
                <a:gd fmla="*/ 128 w 1036" name="T24"/>
                <a:gd fmla="*/ 1052 h 1206" name="T25"/>
                <a:gd fmla="*/ 153 w 1036" name="T26"/>
                <a:gd fmla="*/ 1078 h 1206" name="T27"/>
                <a:gd fmla="*/ 882 w 1036" name="T28"/>
                <a:gd fmla="*/ 1078 h 1206" name="T29"/>
                <a:gd fmla="*/ 908 w 1036" name="T30"/>
                <a:gd fmla="*/ 1052 h 1206" name="T31"/>
                <a:gd fmla="*/ 908 w 1036" name="T32"/>
                <a:gd fmla="*/ 869 h 1206" name="T33"/>
                <a:gd fmla="*/ 914 w 1036" name="T34"/>
                <a:gd fmla="*/ 851 h 1206" name="T35"/>
                <a:gd fmla="*/ 1028 w 1036" name="T36"/>
                <a:gd fmla="*/ 729 h 1206" name="T37"/>
                <a:gd fmla="*/ 1035 w 1036" name="T38"/>
                <a:gd fmla="*/ 724 h 1206" name="T39"/>
                <a:gd fmla="*/ 1036 w 1036" name="T40"/>
                <a:gd fmla="*/ 738 h 1206" name="T41"/>
                <a:gd fmla="*/ 1036 w 1036" name="T42"/>
                <a:gd fmla="*/ 1069 h 1206" name="T43"/>
                <a:gd fmla="*/ 899 w 1036" name="T44"/>
                <a:gd fmla="*/ 1206 h 1206" name="T45"/>
                <a:gd fmla="*/ 133 w 1036" name="T46"/>
                <a:gd fmla="*/ 1206 h 1206" name="T47"/>
                <a:gd fmla="*/ 0 w 1036" name="T48"/>
                <a:gd fmla="*/ 1073 h 1206" name="T49"/>
                <a:gd fmla="*/ 0 w 1036" name="T50"/>
                <a:gd fmla="*/ 316 h 1206" name="T51"/>
                <a:gd fmla="*/ 19 w 1036" name="T52"/>
                <a:gd fmla="*/ 267 h 1206" name="T53"/>
                <a:gd fmla="*/ 265 w 1036" name="T54"/>
                <a:gd fmla="*/ 27 h 1206" name="T55"/>
                <a:gd fmla="*/ 331 w 1036" name="T56"/>
                <a:gd fmla="*/ 0 h 1206" name="T57"/>
                <a:gd fmla="*/ 902 w 1036" name="T58"/>
                <a:gd fmla="*/ 0 h 1206" name="T59"/>
                <a:gd fmla="*/ 1036 w 1036" name="T60"/>
                <a:gd fmla="*/ 129 h 1206" name="T61"/>
                <a:gd fmla="*/ 1035 w 1036" name="T62"/>
                <a:gd fmla="*/ 206 h 1206" name="T63"/>
                <a:gd fmla="*/ 1028 w 1036" name="T64"/>
                <a:gd fmla="*/ 224 h 1206" name="T65"/>
                <a:gd fmla="*/ 942 w 1036" name="T66"/>
                <a:gd fmla="*/ 328 h 1206" name="T67"/>
                <a:gd fmla="*/ 921 w 1036" name="T68"/>
                <a:gd fmla="*/ 358 h 1206" name="T69"/>
                <a:gd fmla="*/ 908 w 1036" name="T70"/>
                <a:gd fmla="*/ 372 h 1206" name="T7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b="b" l="0" r="r" t="0"/>
              <a:pathLst>
                <a:path h="1206" w="1036">
                  <a:moveTo>
                    <a:pt x="908" y="372"/>
                  </a:moveTo>
                  <a:cubicBezTo>
                    <a:pt x="908" y="344"/>
                    <a:pt x="908" y="320"/>
                    <a:pt x="908" y="296"/>
                  </a:cubicBezTo>
                  <a:cubicBezTo>
                    <a:pt x="908" y="248"/>
                    <a:pt x="908" y="200"/>
                    <a:pt x="908" y="152"/>
                  </a:cubicBezTo>
                  <a:cubicBezTo>
                    <a:pt x="908" y="131"/>
                    <a:pt x="905" y="128"/>
                    <a:pt x="883" y="128"/>
                  </a:cubicBezTo>
                  <a:cubicBezTo>
                    <a:pt x="724" y="128"/>
                    <a:pt x="565" y="128"/>
                    <a:pt x="405" y="128"/>
                  </a:cubicBezTo>
                  <a:cubicBezTo>
                    <a:pt x="400" y="128"/>
                    <a:pt x="394" y="128"/>
                    <a:pt x="387" y="128"/>
                  </a:cubicBezTo>
                  <a:cubicBezTo>
                    <a:pt x="387" y="137"/>
                    <a:pt x="387" y="144"/>
                    <a:pt x="387" y="150"/>
                  </a:cubicBezTo>
                  <a:cubicBezTo>
                    <a:pt x="387" y="199"/>
                    <a:pt x="387" y="247"/>
                    <a:pt x="387" y="296"/>
                  </a:cubicBezTo>
                  <a:cubicBezTo>
                    <a:pt x="386" y="352"/>
                    <a:pt x="351" y="386"/>
                    <a:pt x="295" y="386"/>
                  </a:cubicBezTo>
                  <a:cubicBezTo>
                    <a:pt x="245" y="386"/>
                    <a:pt x="195" y="386"/>
                    <a:pt x="145" y="386"/>
                  </a:cubicBezTo>
                  <a:cubicBezTo>
                    <a:pt x="140" y="386"/>
                    <a:pt x="135" y="386"/>
                    <a:pt x="128" y="386"/>
                  </a:cubicBezTo>
                  <a:cubicBezTo>
                    <a:pt x="128" y="394"/>
                    <a:pt x="128" y="399"/>
                    <a:pt x="128" y="404"/>
                  </a:cubicBezTo>
                  <a:cubicBezTo>
                    <a:pt x="128" y="620"/>
                    <a:pt x="128" y="836"/>
                    <a:pt x="128" y="1052"/>
                  </a:cubicBezTo>
                  <a:cubicBezTo>
                    <a:pt x="128" y="1076"/>
                    <a:pt x="130" y="1078"/>
                    <a:pt x="153" y="1078"/>
                  </a:cubicBezTo>
                  <a:cubicBezTo>
                    <a:pt x="396" y="1078"/>
                    <a:pt x="639" y="1078"/>
                    <a:pt x="882" y="1078"/>
                  </a:cubicBezTo>
                  <a:cubicBezTo>
                    <a:pt x="906" y="1078"/>
                    <a:pt x="908" y="1076"/>
                    <a:pt x="908" y="1052"/>
                  </a:cubicBezTo>
                  <a:cubicBezTo>
                    <a:pt x="908" y="991"/>
                    <a:pt x="908" y="930"/>
                    <a:pt x="908" y="869"/>
                  </a:cubicBezTo>
                  <a:cubicBezTo>
                    <a:pt x="908" y="863"/>
                    <a:pt x="910" y="855"/>
                    <a:pt x="914" y="851"/>
                  </a:cubicBezTo>
                  <a:cubicBezTo>
                    <a:pt x="952" y="810"/>
                    <a:pt x="990" y="770"/>
                    <a:pt x="1028" y="729"/>
                  </a:cubicBezTo>
                  <a:cubicBezTo>
                    <a:pt x="1030" y="728"/>
                    <a:pt x="1031" y="727"/>
                    <a:pt x="1035" y="724"/>
                  </a:cubicBezTo>
                  <a:cubicBezTo>
                    <a:pt x="1035" y="730"/>
                    <a:pt x="1036" y="734"/>
                    <a:pt x="1036" y="738"/>
                  </a:cubicBezTo>
                  <a:cubicBezTo>
                    <a:pt x="1036" y="849"/>
                    <a:pt x="1036" y="959"/>
                    <a:pt x="1036" y="1069"/>
                  </a:cubicBezTo>
                  <a:cubicBezTo>
                    <a:pt x="1035" y="1151"/>
                    <a:pt x="981" y="1206"/>
                    <a:pt x="899" y="1206"/>
                  </a:cubicBezTo>
                  <a:cubicBezTo>
                    <a:pt x="643" y="1206"/>
                    <a:pt x="388" y="1206"/>
                    <a:pt x="133" y="1206"/>
                  </a:cubicBezTo>
                  <a:cubicBezTo>
                    <a:pt x="56" y="1206"/>
                    <a:pt x="0" y="1150"/>
                    <a:pt x="0" y="1073"/>
                  </a:cubicBezTo>
                  <a:cubicBezTo>
                    <a:pt x="0" y="821"/>
                    <a:pt x="0" y="568"/>
                    <a:pt x="0" y="316"/>
                  </a:cubicBezTo>
                  <a:cubicBezTo>
                    <a:pt x="0" y="297"/>
                    <a:pt x="6" y="281"/>
                    <a:pt x="19" y="267"/>
                  </a:cubicBezTo>
                  <a:cubicBezTo>
                    <a:pt x="101" y="187"/>
                    <a:pt x="183" y="107"/>
                    <a:pt x="265" y="27"/>
                  </a:cubicBezTo>
                  <a:cubicBezTo>
                    <a:pt x="283" y="9"/>
                    <a:pt x="305" y="0"/>
                    <a:pt x="331" y="0"/>
                  </a:cubicBezTo>
                  <a:cubicBezTo>
                    <a:pt x="521" y="0"/>
                    <a:pt x="712" y="0"/>
                    <a:pt x="902" y="0"/>
                  </a:cubicBezTo>
                  <a:cubicBezTo>
                    <a:pt x="978" y="1"/>
                    <a:pt x="1033" y="53"/>
                    <a:pt x="1036" y="129"/>
                  </a:cubicBezTo>
                  <a:cubicBezTo>
                    <a:pt x="1036" y="155"/>
                    <a:pt x="1036" y="180"/>
                    <a:pt x="1035" y="206"/>
                  </a:cubicBezTo>
                  <a:cubicBezTo>
                    <a:pt x="1035" y="212"/>
                    <a:pt x="1032" y="219"/>
                    <a:pt x="1028" y="224"/>
                  </a:cubicBezTo>
                  <a:cubicBezTo>
                    <a:pt x="999" y="259"/>
                    <a:pt x="970" y="293"/>
                    <a:pt x="942" y="328"/>
                  </a:cubicBezTo>
                  <a:cubicBezTo>
                    <a:pt x="934" y="337"/>
                    <a:pt x="928" y="348"/>
                    <a:pt x="921" y="358"/>
                  </a:cubicBezTo>
                  <a:cubicBezTo>
                    <a:pt x="918" y="362"/>
                    <a:pt x="914" y="365"/>
                    <a:pt x="908" y="37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ea charset="-122" panose="020b0503020204020204" pitchFamily="34" typeface="微软雅黑"/>
              </a:endParaRPr>
            </a:p>
          </p:txBody>
        </p:sp>
        <p:sp>
          <p:nvSpPr>
            <p:cNvPr id="31" name="Freeform 15"/>
            <p:cNvSpPr/>
            <p:nvPr/>
          </p:nvSpPr>
          <p:spPr bwMode="auto">
            <a:xfrm>
              <a:off x="1362082" y="2640858"/>
              <a:ext cx="386396" cy="443988"/>
            </a:xfrm>
            <a:custGeom>
              <a:gdLst>
                <a:gd fmla="*/ 351 w 488" name="T0"/>
                <a:gd fmla="*/ 0 h 560" name="T1"/>
                <a:gd fmla="*/ 488 w 488" name="T2"/>
                <a:gd fmla="*/ 114 h 560" name="T3"/>
                <a:gd fmla="*/ 431 w 488" name="T4"/>
                <a:gd fmla="*/ 180 h 560" name="T5"/>
                <a:gd fmla="*/ 127 w 488" name="T6"/>
                <a:gd fmla="*/ 490 h 560" name="T7"/>
                <a:gd fmla="*/ 39 w 488" name="T8"/>
                <a:gd fmla="*/ 554 h 560" name="T9"/>
                <a:gd fmla="*/ 5 w 488" name="T10"/>
                <a:gd fmla="*/ 560 h 560" name="T11"/>
                <a:gd fmla="*/ 4 w 488" name="T12"/>
                <a:gd fmla="*/ 526 h 560" name="T13"/>
                <a:gd fmla="*/ 64 w 488" name="T14"/>
                <a:gd fmla="*/ 404 h 560" name="T15"/>
                <a:gd fmla="*/ 347 w 488" name="T16"/>
                <a:gd fmla="*/ 7 h 560" name="T17"/>
                <a:gd fmla="*/ 351 w 488" name="T18"/>
                <a:gd fmla="*/ 0 h 560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560" w="488">
                  <a:moveTo>
                    <a:pt x="351" y="0"/>
                  </a:moveTo>
                  <a:cubicBezTo>
                    <a:pt x="398" y="39"/>
                    <a:pt x="443" y="76"/>
                    <a:pt x="488" y="114"/>
                  </a:cubicBezTo>
                  <a:cubicBezTo>
                    <a:pt x="469" y="137"/>
                    <a:pt x="450" y="159"/>
                    <a:pt x="431" y="180"/>
                  </a:cubicBezTo>
                  <a:cubicBezTo>
                    <a:pt x="336" y="289"/>
                    <a:pt x="238" y="396"/>
                    <a:pt x="127" y="490"/>
                  </a:cubicBezTo>
                  <a:cubicBezTo>
                    <a:pt x="100" y="514"/>
                    <a:pt x="69" y="534"/>
                    <a:pt x="39" y="554"/>
                  </a:cubicBezTo>
                  <a:cubicBezTo>
                    <a:pt x="30" y="560"/>
                    <a:pt x="17" y="558"/>
                    <a:pt x="5" y="560"/>
                  </a:cubicBezTo>
                  <a:cubicBezTo>
                    <a:pt x="5" y="549"/>
                    <a:pt x="0" y="536"/>
                    <a:pt x="4" y="526"/>
                  </a:cubicBezTo>
                  <a:cubicBezTo>
                    <a:pt x="23" y="485"/>
                    <a:pt x="41" y="443"/>
                    <a:pt x="64" y="404"/>
                  </a:cubicBezTo>
                  <a:cubicBezTo>
                    <a:pt x="147" y="264"/>
                    <a:pt x="245" y="134"/>
                    <a:pt x="347" y="7"/>
                  </a:cubicBezTo>
                  <a:cubicBezTo>
                    <a:pt x="348" y="5"/>
                    <a:pt x="349" y="3"/>
                    <a:pt x="35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ea charset="-122" panose="020b0503020204020204" pitchFamily="34" typeface="微软雅黑"/>
              </a:endParaRPr>
            </a:p>
          </p:txBody>
        </p:sp>
        <p:sp>
          <p:nvSpPr>
            <p:cNvPr id="32" name="Freeform 16"/>
            <p:cNvSpPr/>
            <p:nvPr/>
          </p:nvSpPr>
          <p:spPr bwMode="auto">
            <a:xfrm>
              <a:off x="1667783" y="2400113"/>
              <a:ext cx="273223" cy="299340"/>
            </a:xfrm>
            <a:custGeom>
              <a:gdLst>
                <a:gd fmla="*/ 139 w 345" name="T0"/>
                <a:gd fmla="*/ 378 h 378" name="T1"/>
                <a:gd fmla="*/ 0 w 345" name="T2"/>
                <a:gd fmla="*/ 264 h 378" name="T3"/>
                <a:gd fmla="*/ 19 w 345" name="T4"/>
                <a:gd fmla="*/ 240 h 378" name="T5"/>
                <a:gd fmla="*/ 183 w 345" name="T6"/>
                <a:gd fmla="*/ 54 h 378" name="T7"/>
                <a:gd fmla="*/ 231 w 345" name="T8"/>
                <a:gd fmla="*/ 17 h 378" name="T9"/>
                <a:gd fmla="*/ 308 w 345" name="T10"/>
                <a:gd fmla="*/ 26 h 378" name="T11"/>
                <a:gd fmla="*/ 334 w 345" name="T12"/>
                <a:gd fmla="*/ 103 h 378" name="T13"/>
                <a:gd fmla="*/ 312 w 345" name="T14"/>
                <a:gd fmla="*/ 150 h 378" name="T15"/>
                <a:gd fmla="*/ 139 w 345" name="T16"/>
                <a:gd fmla="*/ 378 h 37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78" w="345">
                  <a:moveTo>
                    <a:pt x="139" y="378"/>
                  </a:moveTo>
                  <a:cubicBezTo>
                    <a:pt x="90" y="338"/>
                    <a:pt x="46" y="301"/>
                    <a:pt x="0" y="264"/>
                  </a:cubicBezTo>
                  <a:cubicBezTo>
                    <a:pt x="7" y="255"/>
                    <a:pt x="13" y="247"/>
                    <a:pt x="19" y="240"/>
                  </a:cubicBezTo>
                  <a:cubicBezTo>
                    <a:pt x="74" y="178"/>
                    <a:pt x="128" y="115"/>
                    <a:pt x="183" y="54"/>
                  </a:cubicBezTo>
                  <a:cubicBezTo>
                    <a:pt x="196" y="39"/>
                    <a:pt x="214" y="27"/>
                    <a:pt x="231" y="17"/>
                  </a:cubicBezTo>
                  <a:cubicBezTo>
                    <a:pt x="259" y="0"/>
                    <a:pt x="280" y="4"/>
                    <a:pt x="308" y="26"/>
                  </a:cubicBezTo>
                  <a:cubicBezTo>
                    <a:pt x="336" y="50"/>
                    <a:pt x="345" y="73"/>
                    <a:pt x="334" y="103"/>
                  </a:cubicBezTo>
                  <a:cubicBezTo>
                    <a:pt x="328" y="119"/>
                    <a:pt x="322" y="136"/>
                    <a:pt x="312" y="150"/>
                  </a:cubicBezTo>
                  <a:cubicBezTo>
                    <a:pt x="255" y="226"/>
                    <a:pt x="197" y="301"/>
                    <a:pt x="139" y="37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ea charset="-122" panose="020b0503020204020204" pitchFamily="34" typeface="微软雅黑"/>
              </a:endParaRPr>
            </a:p>
          </p:txBody>
        </p:sp>
        <p:sp>
          <p:nvSpPr>
            <p:cNvPr id="33" name="Freeform 17"/>
            <p:cNvSpPr/>
            <p:nvPr/>
          </p:nvSpPr>
          <p:spPr bwMode="auto">
            <a:xfrm>
              <a:off x="1088524" y="2679029"/>
              <a:ext cx="408829" cy="66632"/>
            </a:xfrm>
            <a:custGeom>
              <a:gdLst>
                <a:gd fmla="*/ 257 w 516" name="T0"/>
                <a:gd fmla="*/ 0 h 84" name="T1"/>
                <a:gd fmla="*/ 496 w 516" name="T2"/>
                <a:gd fmla="*/ 0 h 84" name="T3"/>
                <a:gd fmla="*/ 516 w 516" name="T4"/>
                <a:gd fmla="*/ 19 h 84" name="T5"/>
                <a:gd fmla="*/ 516 w 516" name="T6"/>
                <a:gd fmla="*/ 49 h 84" name="T7"/>
                <a:gd fmla="*/ 481 w 516" name="T8"/>
                <a:gd fmla="*/ 84 h 84" name="T9"/>
                <a:gd fmla="*/ 23 w 516" name="T10"/>
                <a:gd fmla="*/ 84 h 84" name="T11"/>
                <a:gd fmla="*/ 0 w 516" name="T12"/>
                <a:gd fmla="*/ 61 h 84" name="T13"/>
                <a:gd fmla="*/ 0 w 516" name="T14"/>
                <a:gd fmla="*/ 22 h 84" name="T15"/>
                <a:gd fmla="*/ 22 w 516" name="T16"/>
                <a:gd fmla="*/ 0 h 84" name="T17"/>
                <a:gd fmla="*/ 257 w 516" name="T18"/>
                <a:gd fmla="*/ 0 h 84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84" w="516">
                  <a:moveTo>
                    <a:pt x="257" y="0"/>
                  </a:moveTo>
                  <a:cubicBezTo>
                    <a:pt x="337" y="0"/>
                    <a:pt x="416" y="0"/>
                    <a:pt x="496" y="0"/>
                  </a:cubicBezTo>
                  <a:cubicBezTo>
                    <a:pt x="515" y="0"/>
                    <a:pt x="516" y="1"/>
                    <a:pt x="516" y="19"/>
                  </a:cubicBezTo>
                  <a:cubicBezTo>
                    <a:pt x="516" y="29"/>
                    <a:pt x="516" y="39"/>
                    <a:pt x="516" y="49"/>
                  </a:cubicBezTo>
                  <a:cubicBezTo>
                    <a:pt x="516" y="71"/>
                    <a:pt x="503" y="84"/>
                    <a:pt x="481" y="84"/>
                  </a:cubicBezTo>
                  <a:cubicBezTo>
                    <a:pt x="329" y="84"/>
                    <a:pt x="176" y="84"/>
                    <a:pt x="23" y="84"/>
                  </a:cubicBezTo>
                  <a:cubicBezTo>
                    <a:pt x="0" y="84"/>
                    <a:pt x="0" y="83"/>
                    <a:pt x="0" y="61"/>
                  </a:cubicBezTo>
                  <a:cubicBezTo>
                    <a:pt x="0" y="48"/>
                    <a:pt x="0" y="35"/>
                    <a:pt x="0" y="22"/>
                  </a:cubicBezTo>
                  <a:cubicBezTo>
                    <a:pt x="0" y="0"/>
                    <a:pt x="0" y="0"/>
                    <a:pt x="22" y="0"/>
                  </a:cubicBezTo>
                  <a:cubicBezTo>
                    <a:pt x="100" y="0"/>
                    <a:pt x="179" y="0"/>
                    <a:pt x="25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ea charset="-122" panose="020b0503020204020204" pitchFamily="34" typeface="微软雅黑"/>
              </a:endParaRPr>
            </a:p>
          </p:txBody>
        </p:sp>
        <p:sp>
          <p:nvSpPr>
            <p:cNvPr id="34" name="Freeform 18"/>
            <p:cNvSpPr/>
            <p:nvPr/>
          </p:nvSpPr>
          <p:spPr bwMode="auto">
            <a:xfrm>
              <a:off x="1087855" y="2815306"/>
              <a:ext cx="344542" cy="67301"/>
            </a:xfrm>
            <a:custGeom>
              <a:gdLst>
                <a:gd fmla="*/ 435 w 435" name="T0"/>
                <a:gd fmla="*/ 0 h 85" name="T1"/>
                <a:gd fmla="*/ 382 w 435" name="T2"/>
                <a:gd fmla="*/ 80 h 85" name="T3"/>
                <a:gd fmla="*/ 371 w 435" name="T4"/>
                <a:gd fmla="*/ 84 h 85" name="T5"/>
                <a:gd fmla="*/ 15 w 435" name="T6"/>
                <a:gd fmla="*/ 85 h 85" name="T7"/>
                <a:gd fmla="*/ 1 w 435" name="T8"/>
                <a:gd fmla="*/ 69 h 85" name="T9"/>
                <a:gd fmla="*/ 0 w 435" name="T10"/>
                <a:gd fmla="*/ 18 h 85" name="T11"/>
                <a:gd fmla="*/ 19 w 435" name="T12"/>
                <a:gd fmla="*/ 0 h 85" name="T13"/>
                <a:gd fmla="*/ 190 w 435" name="T14"/>
                <a:gd fmla="*/ 0 h 85" name="T15"/>
                <a:gd fmla="*/ 415 w 435" name="T16"/>
                <a:gd fmla="*/ 0 h 85" name="T17"/>
                <a:gd fmla="*/ 435 w 435" name="T18"/>
                <a:gd fmla="*/ 0 h 85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85" w="435">
                  <a:moveTo>
                    <a:pt x="435" y="0"/>
                  </a:moveTo>
                  <a:cubicBezTo>
                    <a:pt x="417" y="29"/>
                    <a:pt x="400" y="55"/>
                    <a:pt x="382" y="80"/>
                  </a:cubicBezTo>
                  <a:cubicBezTo>
                    <a:pt x="380" y="83"/>
                    <a:pt x="375" y="84"/>
                    <a:pt x="371" y="84"/>
                  </a:cubicBezTo>
                  <a:cubicBezTo>
                    <a:pt x="252" y="85"/>
                    <a:pt x="134" y="84"/>
                    <a:pt x="15" y="85"/>
                  </a:cubicBezTo>
                  <a:cubicBezTo>
                    <a:pt x="4" y="85"/>
                    <a:pt x="0" y="80"/>
                    <a:pt x="1" y="69"/>
                  </a:cubicBezTo>
                  <a:cubicBezTo>
                    <a:pt x="1" y="52"/>
                    <a:pt x="1" y="35"/>
                    <a:pt x="0" y="18"/>
                  </a:cubicBezTo>
                  <a:cubicBezTo>
                    <a:pt x="0" y="4"/>
                    <a:pt x="6" y="0"/>
                    <a:pt x="19" y="0"/>
                  </a:cubicBezTo>
                  <a:cubicBezTo>
                    <a:pt x="76" y="0"/>
                    <a:pt x="133" y="0"/>
                    <a:pt x="190" y="0"/>
                  </a:cubicBezTo>
                  <a:cubicBezTo>
                    <a:pt x="265" y="0"/>
                    <a:pt x="340" y="0"/>
                    <a:pt x="415" y="0"/>
                  </a:cubicBezTo>
                  <a:cubicBezTo>
                    <a:pt x="421" y="0"/>
                    <a:pt x="426" y="0"/>
                    <a:pt x="43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ea charset="-122" panose="020b0503020204020204" pitchFamily="34" typeface="微软雅黑"/>
              </a:endParaRPr>
            </a:p>
          </p:txBody>
        </p:sp>
        <p:sp>
          <p:nvSpPr>
            <p:cNvPr id="35" name="Freeform 19"/>
            <p:cNvSpPr/>
            <p:nvPr/>
          </p:nvSpPr>
          <p:spPr bwMode="auto">
            <a:xfrm>
              <a:off x="1082497" y="2945221"/>
              <a:ext cx="244427" cy="146657"/>
            </a:xfrm>
            <a:custGeom>
              <a:gdLst>
                <a:gd fmla="*/ 286 w 309" name="T0"/>
                <a:gd fmla="*/ 148 h 185" name="T1"/>
                <a:gd fmla="*/ 283 w 309" name="T2"/>
                <a:gd fmla="*/ 148 h 185" name="T3"/>
                <a:gd fmla="*/ 234 w 309" name="T4"/>
                <a:gd fmla="*/ 153 h 185" name="T5"/>
                <a:gd fmla="*/ 214 w 309" name="T6"/>
                <a:gd fmla="*/ 169 h 185" name="T7"/>
                <a:gd fmla="*/ 156 w 309" name="T8"/>
                <a:gd fmla="*/ 164 h 185" name="T9"/>
                <a:gd fmla="*/ 105 w 309" name="T10"/>
                <a:gd fmla="*/ 110 h 185" name="T11"/>
                <a:gd fmla="*/ 80 w 309" name="T12"/>
                <a:gd fmla="*/ 157 h 185" name="T13"/>
                <a:gd fmla="*/ 38 w 309" name="T14"/>
                <a:gd fmla="*/ 178 h 185" name="T15"/>
                <a:gd fmla="*/ 11 w 309" name="T16"/>
                <a:gd fmla="*/ 126 h 185" name="T17"/>
                <a:gd fmla="*/ 64 w 309" name="T18"/>
                <a:gd fmla="*/ 24 h 185" name="T19"/>
                <a:gd fmla="*/ 126 w 309" name="T20"/>
                <a:gd fmla="*/ 21 h 185" name="T21"/>
                <a:gd fmla="*/ 191 w 309" name="T22"/>
                <a:gd fmla="*/ 90 h 185" name="T23"/>
                <a:gd fmla="*/ 230 w 309" name="T24"/>
                <a:gd fmla="*/ 60 h 185" name="T25"/>
                <a:gd fmla="*/ 281 w 309" name="T26"/>
                <a:gd fmla="*/ 58 h 185" name="T27"/>
                <a:gd fmla="*/ 309 w 309" name="T28"/>
                <a:gd fmla="*/ 76 h 185" name="T29"/>
                <a:gd fmla="*/ 286 w 309" name="T30"/>
                <a:gd fmla="*/ 148 h 185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185" w="309">
                  <a:moveTo>
                    <a:pt x="286" y="148"/>
                  </a:moveTo>
                  <a:cubicBezTo>
                    <a:pt x="284" y="148"/>
                    <a:pt x="284" y="148"/>
                    <a:pt x="283" y="148"/>
                  </a:cubicBezTo>
                  <a:cubicBezTo>
                    <a:pt x="265" y="131"/>
                    <a:pt x="249" y="137"/>
                    <a:pt x="234" y="153"/>
                  </a:cubicBezTo>
                  <a:cubicBezTo>
                    <a:pt x="228" y="159"/>
                    <a:pt x="221" y="164"/>
                    <a:pt x="214" y="169"/>
                  </a:cubicBezTo>
                  <a:cubicBezTo>
                    <a:pt x="193" y="185"/>
                    <a:pt x="174" y="183"/>
                    <a:pt x="156" y="164"/>
                  </a:cubicBezTo>
                  <a:cubicBezTo>
                    <a:pt x="139" y="147"/>
                    <a:pt x="123" y="129"/>
                    <a:pt x="105" y="110"/>
                  </a:cubicBezTo>
                  <a:cubicBezTo>
                    <a:pt x="96" y="126"/>
                    <a:pt x="88" y="142"/>
                    <a:pt x="80" y="157"/>
                  </a:cubicBezTo>
                  <a:cubicBezTo>
                    <a:pt x="71" y="174"/>
                    <a:pt x="55" y="181"/>
                    <a:pt x="38" y="178"/>
                  </a:cubicBezTo>
                  <a:cubicBezTo>
                    <a:pt x="14" y="174"/>
                    <a:pt x="0" y="149"/>
                    <a:pt x="11" y="126"/>
                  </a:cubicBezTo>
                  <a:cubicBezTo>
                    <a:pt x="28" y="92"/>
                    <a:pt x="45" y="57"/>
                    <a:pt x="64" y="24"/>
                  </a:cubicBezTo>
                  <a:cubicBezTo>
                    <a:pt x="77" y="0"/>
                    <a:pt x="107" y="0"/>
                    <a:pt x="126" y="21"/>
                  </a:cubicBezTo>
                  <a:cubicBezTo>
                    <a:pt x="148" y="43"/>
                    <a:pt x="169" y="66"/>
                    <a:pt x="191" y="90"/>
                  </a:cubicBezTo>
                  <a:cubicBezTo>
                    <a:pt x="204" y="80"/>
                    <a:pt x="217" y="70"/>
                    <a:pt x="230" y="60"/>
                  </a:cubicBezTo>
                  <a:cubicBezTo>
                    <a:pt x="247" y="47"/>
                    <a:pt x="262" y="46"/>
                    <a:pt x="281" y="58"/>
                  </a:cubicBezTo>
                  <a:cubicBezTo>
                    <a:pt x="291" y="64"/>
                    <a:pt x="300" y="70"/>
                    <a:pt x="309" y="76"/>
                  </a:cubicBezTo>
                  <a:cubicBezTo>
                    <a:pt x="301" y="100"/>
                    <a:pt x="294" y="124"/>
                    <a:pt x="286" y="14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ea charset="-122" panose="020b0503020204020204" pitchFamily="34" typeface="微软雅黑"/>
              </a:endParaRPr>
            </a:p>
          </p:txBody>
        </p:sp>
        <p:sp>
          <p:nvSpPr>
            <p:cNvPr id="36" name="Freeform 20"/>
            <p:cNvSpPr/>
            <p:nvPr/>
          </p:nvSpPr>
          <p:spPr bwMode="auto">
            <a:xfrm>
              <a:off x="1748478" y="2540408"/>
              <a:ext cx="228020" cy="273223"/>
            </a:xfrm>
            <a:custGeom>
              <a:gdLst>
                <a:gd fmla="*/ 288 w 288" name="T0"/>
                <a:gd fmla="*/ 37 h 345" name="T1"/>
                <a:gd fmla="*/ 280 w 288" name="T2"/>
                <a:gd fmla="*/ 52 h 345" name="T3"/>
                <a:gd fmla="*/ 118 w 288" name="T4"/>
                <a:gd fmla="*/ 260 h 345" name="T5"/>
                <a:gd fmla="*/ 57 w 288" name="T6"/>
                <a:gd fmla="*/ 326 h 345" name="T7"/>
                <a:gd fmla="*/ 24 w 288" name="T8"/>
                <a:gd fmla="*/ 343 h 345" name="T9"/>
                <a:gd fmla="*/ 3 w 288" name="T10"/>
                <a:gd fmla="*/ 338 h 345" name="T11"/>
                <a:gd fmla="*/ 3 w 288" name="T12"/>
                <a:gd fmla="*/ 314 h 345" name="T13"/>
                <a:gd fmla="*/ 44 w 288" name="T14"/>
                <a:gd fmla="*/ 262 h 345" name="T15"/>
                <a:gd fmla="*/ 210 w 288" name="T16"/>
                <a:gd fmla="*/ 53 h 345" name="T17"/>
                <a:gd fmla="*/ 236 w 288" name="T18"/>
                <a:gd fmla="*/ 15 h 345" name="T19"/>
                <a:gd fmla="*/ 263 w 288" name="T20"/>
                <a:gd fmla="*/ 4 h 345" name="T21"/>
                <a:gd fmla="*/ 288 w 288" name="T22"/>
                <a:gd fmla="*/ 37 h 345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345" w="288">
                  <a:moveTo>
                    <a:pt x="288" y="37"/>
                  </a:moveTo>
                  <a:cubicBezTo>
                    <a:pt x="286" y="40"/>
                    <a:pt x="284" y="46"/>
                    <a:pt x="280" y="52"/>
                  </a:cubicBezTo>
                  <a:cubicBezTo>
                    <a:pt x="226" y="121"/>
                    <a:pt x="172" y="191"/>
                    <a:pt x="118" y="260"/>
                  </a:cubicBezTo>
                  <a:cubicBezTo>
                    <a:pt x="99" y="283"/>
                    <a:pt x="78" y="305"/>
                    <a:pt x="57" y="326"/>
                  </a:cubicBezTo>
                  <a:cubicBezTo>
                    <a:pt x="48" y="334"/>
                    <a:pt x="36" y="339"/>
                    <a:pt x="24" y="343"/>
                  </a:cubicBezTo>
                  <a:cubicBezTo>
                    <a:pt x="18" y="345"/>
                    <a:pt x="6" y="343"/>
                    <a:pt x="3" y="338"/>
                  </a:cubicBezTo>
                  <a:cubicBezTo>
                    <a:pt x="0" y="332"/>
                    <a:pt x="0" y="320"/>
                    <a:pt x="3" y="314"/>
                  </a:cubicBezTo>
                  <a:cubicBezTo>
                    <a:pt x="15" y="296"/>
                    <a:pt x="30" y="279"/>
                    <a:pt x="44" y="262"/>
                  </a:cubicBezTo>
                  <a:cubicBezTo>
                    <a:pt x="99" y="192"/>
                    <a:pt x="154" y="123"/>
                    <a:pt x="210" y="53"/>
                  </a:cubicBezTo>
                  <a:cubicBezTo>
                    <a:pt x="219" y="41"/>
                    <a:pt x="228" y="28"/>
                    <a:pt x="236" y="15"/>
                  </a:cubicBezTo>
                  <a:cubicBezTo>
                    <a:pt x="243" y="5"/>
                    <a:pt x="251" y="0"/>
                    <a:pt x="263" y="4"/>
                  </a:cubicBezTo>
                  <a:cubicBezTo>
                    <a:pt x="275" y="7"/>
                    <a:pt x="288" y="23"/>
                    <a:pt x="288" y="3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ea charset="-122" panose="020b0503020204020204" pitchFamily="34" typeface="微软雅黑"/>
              </a:endParaRPr>
            </a:p>
          </p:txBody>
        </p:sp>
        <p:sp>
          <p:nvSpPr>
            <p:cNvPr id="37" name="Freeform 21"/>
            <p:cNvSpPr/>
            <p:nvPr/>
          </p:nvSpPr>
          <p:spPr bwMode="auto">
            <a:xfrm>
              <a:off x="1293107" y="2473776"/>
              <a:ext cx="204247" cy="66632"/>
            </a:xfrm>
            <a:custGeom>
              <a:gdLst>
                <a:gd fmla="*/ 129 w 258" name="T0"/>
                <a:gd fmla="*/ 84 h 84" name="T1"/>
                <a:gd fmla="*/ 18 w 258" name="T2"/>
                <a:gd fmla="*/ 84 h 84" name="T3"/>
                <a:gd fmla="*/ 0 w 258" name="T4"/>
                <a:gd fmla="*/ 66 h 84" name="T5"/>
                <a:gd fmla="*/ 0 w 258" name="T6"/>
                <a:gd fmla="*/ 16 h 84" name="T7"/>
                <a:gd fmla="*/ 15 w 258" name="T8"/>
                <a:gd fmla="*/ 0 h 84" name="T9"/>
                <a:gd fmla="*/ 243 w 258" name="T10"/>
                <a:gd fmla="*/ 0 h 84" name="T11"/>
                <a:gd fmla="*/ 258 w 258" name="T12"/>
                <a:gd fmla="*/ 15 h 84" name="T13"/>
                <a:gd fmla="*/ 258 w 258" name="T14"/>
                <a:gd fmla="*/ 68 h 84" name="T15"/>
                <a:gd fmla="*/ 241 w 258" name="T16"/>
                <a:gd fmla="*/ 84 h 84" name="T17"/>
                <a:gd fmla="*/ 129 w 258" name="T18"/>
                <a:gd fmla="*/ 84 h 84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84" w="258">
                  <a:moveTo>
                    <a:pt x="129" y="84"/>
                  </a:moveTo>
                  <a:cubicBezTo>
                    <a:pt x="92" y="84"/>
                    <a:pt x="55" y="83"/>
                    <a:pt x="18" y="84"/>
                  </a:cubicBezTo>
                  <a:cubicBezTo>
                    <a:pt x="5" y="84"/>
                    <a:pt x="0" y="79"/>
                    <a:pt x="0" y="66"/>
                  </a:cubicBezTo>
                  <a:cubicBezTo>
                    <a:pt x="1" y="50"/>
                    <a:pt x="1" y="33"/>
                    <a:pt x="0" y="16"/>
                  </a:cubicBezTo>
                  <a:cubicBezTo>
                    <a:pt x="0" y="5"/>
                    <a:pt x="4" y="0"/>
                    <a:pt x="15" y="0"/>
                  </a:cubicBezTo>
                  <a:cubicBezTo>
                    <a:pt x="91" y="0"/>
                    <a:pt x="167" y="0"/>
                    <a:pt x="243" y="0"/>
                  </a:cubicBezTo>
                  <a:cubicBezTo>
                    <a:pt x="254" y="0"/>
                    <a:pt x="258" y="4"/>
                    <a:pt x="258" y="15"/>
                  </a:cubicBezTo>
                  <a:cubicBezTo>
                    <a:pt x="257" y="33"/>
                    <a:pt x="257" y="50"/>
                    <a:pt x="258" y="68"/>
                  </a:cubicBezTo>
                  <a:cubicBezTo>
                    <a:pt x="258" y="80"/>
                    <a:pt x="253" y="84"/>
                    <a:pt x="241" y="84"/>
                  </a:cubicBezTo>
                  <a:cubicBezTo>
                    <a:pt x="203" y="84"/>
                    <a:pt x="166" y="84"/>
                    <a:pt x="129" y="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ea charset="-122" panose="020b0503020204020204" pitchFamily="34" typeface="微软雅黑"/>
              </a:endParaRPr>
            </a:p>
          </p:txBody>
        </p:sp>
      </p:grpSp>
      <p:grpSp>
        <p:nvGrpSpPr>
          <p:cNvPr id="38" name="组合 76"/>
          <p:cNvGrpSpPr/>
          <p:nvPr/>
        </p:nvGrpSpPr>
        <p:grpSpPr>
          <a:xfrm>
            <a:off x="4182091" y="1893155"/>
            <a:ext cx="1229112" cy="958731"/>
            <a:chOff x="2855366" y="2301118"/>
            <a:chExt cx="1229112" cy="958730"/>
          </a:xfrm>
          <a:solidFill>
            <a:srgbClr val="FFFFFF"/>
          </a:solidFill>
        </p:grpSpPr>
        <p:sp>
          <p:nvSpPr>
            <p:cNvPr id="39" name="Freeform 26"/>
            <p:cNvSpPr/>
            <p:nvPr/>
          </p:nvSpPr>
          <p:spPr bwMode="auto">
            <a:xfrm>
              <a:off x="2855366" y="2531318"/>
              <a:ext cx="807015" cy="728530"/>
            </a:xfrm>
            <a:custGeom>
              <a:gdLst>
                <a:gd fmla="*/ 129 w 908" name="T0"/>
                <a:gd fmla="*/ 646 h 819" name="T1"/>
                <a:gd fmla="*/ 86 w 908" name="T2"/>
                <a:gd fmla="*/ 646 h 819" name="T3"/>
                <a:gd fmla="*/ 0 w 908" name="T4"/>
                <a:gd fmla="*/ 560 h 819" name="T5"/>
                <a:gd fmla="*/ 0 w 908" name="T6"/>
                <a:gd fmla="*/ 87 h 819" name="T7"/>
                <a:gd fmla="*/ 87 w 908" name="T8"/>
                <a:gd fmla="*/ 0 h 819" name="T9"/>
                <a:gd fmla="*/ 822 w 908" name="T10"/>
                <a:gd fmla="*/ 0 h 819" name="T11"/>
                <a:gd fmla="*/ 908 w 908" name="T12"/>
                <a:gd fmla="*/ 90 h 819" name="T13"/>
                <a:gd fmla="*/ 908 w 908" name="T14"/>
                <a:gd fmla="*/ 470 h 819" name="T15"/>
                <a:gd fmla="*/ 908 w 908" name="T16"/>
                <a:gd fmla="*/ 557 h 819" name="T17"/>
                <a:gd fmla="*/ 818 w 908" name="T18"/>
                <a:gd fmla="*/ 646 h 819" name="T19"/>
                <a:gd fmla="*/ 338 w 908" name="T20"/>
                <a:gd fmla="*/ 646 h 819" name="T21"/>
                <a:gd fmla="*/ 313 w 908" name="T22"/>
                <a:gd fmla="*/ 656 h 819" name="T23"/>
                <a:gd fmla="*/ 166 w 908" name="T24"/>
                <a:gd fmla="*/ 804 h 819" name="T25"/>
                <a:gd fmla="*/ 156 w 908" name="T26"/>
                <a:gd fmla="*/ 813 h 819" name="T27"/>
                <a:gd fmla="*/ 139 w 908" name="T28"/>
                <a:gd fmla="*/ 817 h 819" name="T29"/>
                <a:gd fmla="*/ 130 w 908" name="T30"/>
                <a:gd fmla="*/ 802 h 819" name="T31"/>
                <a:gd fmla="*/ 129 w 908" name="T32"/>
                <a:gd fmla="*/ 770 h 819" name="T33"/>
                <a:gd fmla="*/ 129 w 908" name="T34"/>
                <a:gd fmla="*/ 646 h 819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819" w="907">
                  <a:moveTo>
                    <a:pt x="129" y="646"/>
                  </a:moveTo>
                  <a:cubicBezTo>
                    <a:pt x="114" y="646"/>
                    <a:pt x="100" y="646"/>
                    <a:pt x="86" y="646"/>
                  </a:cubicBezTo>
                  <a:cubicBezTo>
                    <a:pt x="38" y="646"/>
                    <a:pt x="0" y="608"/>
                    <a:pt x="0" y="560"/>
                  </a:cubicBezTo>
                  <a:cubicBezTo>
                    <a:pt x="0" y="402"/>
                    <a:pt x="0" y="245"/>
                    <a:pt x="0" y="87"/>
                  </a:cubicBezTo>
                  <a:cubicBezTo>
                    <a:pt x="0" y="38"/>
                    <a:pt x="38" y="0"/>
                    <a:pt x="87" y="0"/>
                  </a:cubicBezTo>
                  <a:cubicBezTo>
                    <a:pt x="332" y="0"/>
                    <a:pt x="577" y="0"/>
                    <a:pt x="822" y="0"/>
                  </a:cubicBezTo>
                  <a:cubicBezTo>
                    <a:pt x="872" y="0"/>
                    <a:pt x="908" y="38"/>
                    <a:pt x="908" y="90"/>
                  </a:cubicBezTo>
                  <a:cubicBezTo>
                    <a:pt x="908" y="217"/>
                    <a:pt x="908" y="343"/>
                    <a:pt x="908" y="470"/>
                  </a:cubicBezTo>
                  <a:cubicBezTo>
                    <a:pt x="908" y="499"/>
                    <a:pt x="908" y="528"/>
                    <a:pt x="908" y="557"/>
                  </a:cubicBezTo>
                  <a:cubicBezTo>
                    <a:pt x="908" y="609"/>
                    <a:pt x="871" y="646"/>
                    <a:pt x="818" y="646"/>
                  </a:cubicBezTo>
                  <a:cubicBezTo>
                    <a:pt x="658" y="646"/>
                    <a:pt x="498" y="646"/>
                    <a:pt x="338" y="646"/>
                  </a:cubicBezTo>
                  <a:cubicBezTo>
                    <a:pt x="328" y="646"/>
                    <a:pt x="321" y="649"/>
                    <a:pt x="313" y="656"/>
                  </a:cubicBezTo>
                  <a:cubicBezTo>
                    <a:pt x="265" y="706"/>
                    <a:pt x="215" y="755"/>
                    <a:pt x="166" y="804"/>
                  </a:cubicBezTo>
                  <a:cubicBezTo>
                    <a:pt x="163" y="807"/>
                    <a:pt x="160" y="811"/>
                    <a:pt x="156" y="813"/>
                  </a:cubicBezTo>
                  <a:cubicBezTo>
                    <a:pt x="151" y="815"/>
                    <a:pt x="143" y="819"/>
                    <a:pt x="139" y="817"/>
                  </a:cubicBezTo>
                  <a:cubicBezTo>
                    <a:pt x="134" y="815"/>
                    <a:pt x="131" y="807"/>
                    <a:pt x="130" y="802"/>
                  </a:cubicBezTo>
                  <a:cubicBezTo>
                    <a:pt x="129" y="791"/>
                    <a:pt x="130" y="781"/>
                    <a:pt x="129" y="770"/>
                  </a:cubicBezTo>
                  <a:cubicBezTo>
                    <a:pt x="129" y="730"/>
                    <a:pt x="129" y="689"/>
                    <a:pt x="129" y="6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ea charset="-122" panose="020b0503020204020204" pitchFamily="34" typeface="微软雅黑"/>
              </a:endParaRPr>
            </a:p>
          </p:txBody>
        </p:sp>
        <p:sp>
          <p:nvSpPr>
            <p:cNvPr id="40" name="Freeform 27"/>
            <p:cNvSpPr/>
            <p:nvPr/>
          </p:nvSpPr>
          <p:spPr bwMode="auto">
            <a:xfrm>
              <a:off x="3237656" y="2301118"/>
              <a:ext cx="846822" cy="731909"/>
            </a:xfrm>
            <a:custGeom>
              <a:gdLst>
                <a:gd fmla="*/ 824 w 953" name="T0"/>
                <a:gd fmla="*/ 647 h 823" name="T1"/>
                <a:gd fmla="*/ 824 w 953" name="T2"/>
                <a:gd fmla="*/ 785 h 823" name="T3"/>
                <a:gd fmla="*/ 814 w 953" name="T4"/>
                <a:gd fmla="*/ 817 h 823" name="T5"/>
                <a:gd fmla="*/ 785 w 953" name="T6"/>
                <a:gd fmla="*/ 802 h 823" name="T7"/>
                <a:gd fmla="*/ 638 w 953" name="T8"/>
                <a:gd fmla="*/ 656 h 823" name="T9"/>
                <a:gd fmla="*/ 618 w 953" name="T10"/>
                <a:gd fmla="*/ 647 h 823" name="T11"/>
                <a:gd fmla="*/ 542 w 953" name="T12"/>
                <a:gd fmla="*/ 647 h 823" name="T13"/>
                <a:gd fmla="*/ 542 w 953" name="T14"/>
                <a:gd fmla="*/ 630 h 823" name="T15"/>
                <a:gd fmla="*/ 542 w 953" name="T16"/>
                <a:gd fmla="*/ 351 h 823" name="T17"/>
                <a:gd fmla="*/ 385 w 953" name="T18"/>
                <a:gd fmla="*/ 194 h 823" name="T19"/>
                <a:gd fmla="*/ 20 w 953" name="T20"/>
                <a:gd fmla="*/ 194 h 823" name="T21"/>
                <a:gd fmla="*/ 4 w 953" name="T22"/>
                <a:gd fmla="*/ 194 h 823" name="T23"/>
                <a:gd fmla="*/ 5 w 953" name="T24"/>
                <a:gd fmla="*/ 71 h 823" name="T25"/>
                <a:gd fmla="*/ 93 w 953" name="T26"/>
                <a:gd fmla="*/ 0 h 823" name="T27"/>
                <a:gd fmla="*/ 393 w 953" name="T28"/>
                <a:gd fmla="*/ 0 h 823" name="T29"/>
                <a:gd fmla="*/ 857 w 953" name="T30"/>
                <a:gd fmla="*/ 0 h 823" name="T31"/>
                <a:gd fmla="*/ 953 w 953" name="T32"/>
                <a:gd fmla="*/ 97 h 823" name="T33"/>
                <a:gd fmla="*/ 953 w 953" name="T34"/>
                <a:gd fmla="*/ 552 h 823" name="T35"/>
                <a:gd fmla="*/ 859 w 953" name="T36"/>
                <a:gd fmla="*/ 647 h 823" name="T37"/>
                <a:gd fmla="*/ 824 w 953" name="T38"/>
                <a:gd fmla="*/ 647 h 823" name="T3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b="b" l="0" r="r" t="0"/>
              <a:pathLst>
                <a:path h="823" w="953">
                  <a:moveTo>
                    <a:pt x="824" y="647"/>
                  </a:moveTo>
                  <a:cubicBezTo>
                    <a:pt x="824" y="694"/>
                    <a:pt x="824" y="740"/>
                    <a:pt x="824" y="785"/>
                  </a:cubicBezTo>
                  <a:cubicBezTo>
                    <a:pt x="823" y="796"/>
                    <a:pt x="828" y="811"/>
                    <a:pt x="814" y="817"/>
                  </a:cubicBezTo>
                  <a:cubicBezTo>
                    <a:pt x="801" y="823"/>
                    <a:pt x="793" y="810"/>
                    <a:pt x="785" y="802"/>
                  </a:cubicBezTo>
                  <a:cubicBezTo>
                    <a:pt x="736" y="753"/>
                    <a:pt x="687" y="704"/>
                    <a:pt x="638" y="656"/>
                  </a:cubicBezTo>
                  <a:cubicBezTo>
                    <a:pt x="633" y="651"/>
                    <a:pt x="625" y="648"/>
                    <a:pt x="618" y="647"/>
                  </a:cubicBezTo>
                  <a:cubicBezTo>
                    <a:pt x="593" y="646"/>
                    <a:pt x="569" y="647"/>
                    <a:pt x="542" y="647"/>
                  </a:cubicBezTo>
                  <a:cubicBezTo>
                    <a:pt x="542" y="641"/>
                    <a:pt x="542" y="636"/>
                    <a:pt x="542" y="630"/>
                  </a:cubicBezTo>
                  <a:cubicBezTo>
                    <a:pt x="542" y="537"/>
                    <a:pt x="542" y="444"/>
                    <a:pt x="542" y="351"/>
                  </a:cubicBezTo>
                  <a:cubicBezTo>
                    <a:pt x="542" y="258"/>
                    <a:pt x="478" y="194"/>
                    <a:pt x="385" y="194"/>
                  </a:cubicBezTo>
                  <a:cubicBezTo>
                    <a:pt x="263" y="194"/>
                    <a:pt x="142" y="194"/>
                    <a:pt x="20" y="194"/>
                  </a:cubicBezTo>
                  <a:cubicBezTo>
                    <a:pt x="15" y="194"/>
                    <a:pt x="9" y="194"/>
                    <a:pt x="4" y="194"/>
                  </a:cubicBezTo>
                  <a:cubicBezTo>
                    <a:pt x="4" y="152"/>
                    <a:pt x="0" y="111"/>
                    <a:pt x="5" y="71"/>
                  </a:cubicBezTo>
                  <a:cubicBezTo>
                    <a:pt x="9" y="27"/>
                    <a:pt x="47" y="0"/>
                    <a:pt x="93" y="0"/>
                  </a:cubicBezTo>
                  <a:cubicBezTo>
                    <a:pt x="193" y="0"/>
                    <a:pt x="293" y="0"/>
                    <a:pt x="393" y="0"/>
                  </a:cubicBezTo>
                  <a:cubicBezTo>
                    <a:pt x="548" y="0"/>
                    <a:pt x="702" y="0"/>
                    <a:pt x="857" y="0"/>
                  </a:cubicBezTo>
                  <a:cubicBezTo>
                    <a:pt x="918" y="0"/>
                    <a:pt x="953" y="35"/>
                    <a:pt x="953" y="97"/>
                  </a:cubicBezTo>
                  <a:cubicBezTo>
                    <a:pt x="953" y="249"/>
                    <a:pt x="953" y="401"/>
                    <a:pt x="953" y="552"/>
                  </a:cubicBezTo>
                  <a:cubicBezTo>
                    <a:pt x="953" y="611"/>
                    <a:pt x="917" y="647"/>
                    <a:pt x="859" y="647"/>
                  </a:cubicBezTo>
                  <a:cubicBezTo>
                    <a:pt x="848" y="647"/>
                    <a:pt x="837" y="647"/>
                    <a:pt x="824" y="6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ea charset="-122" panose="020b0503020204020204" pitchFamily="34" typeface="微软雅黑"/>
              </a:endParaRPr>
            </a:p>
          </p:txBody>
        </p:sp>
      </p:grpSp>
      <p:grpSp>
        <p:nvGrpSpPr>
          <p:cNvPr id="41" name="组合 78"/>
          <p:cNvGrpSpPr/>
          <p:nvPr/>
        </p:nvGrpSpPr>
        <p:grpSpPr>
          <a:xfrm>
            <a:off x="8694126" y="1874808"/>
            <a:ext cx="1001878" cy="994715"/>
            <a:chOff x="7367401" y="2282771"/>
            <a:chExt cx="1001878" cy="994714"/>
          </a:xfrm>
          <a:solidFill>
            <a:srgbClr val="FFFFFF"/>
          </a:solidFill>
        </p:grpSpPr>
        <p:sp>
          <p:nvSpPr>
            <p:cNvPr id="42" name="Freeform 32"/>
            <p:cNvSpPr/>
            <p:nvPr/>
          </p:nvSpPr>
          <p:spPr bwMode="auto">
            <a:xfrm>
              <a:off x="7634210" y="2488996"/>
              <a:ext cx="473930" cy="596888"/>
            </a:xfrm>
            <a:custGeom>
              <a:gdLst>
                <a:gd fmla="*/ 659 w 671" name="T0"/>
                <a:gd fmla="*/ 351 h 845" name="T1"/>
                <a:gd fmla="*/ 643 w 671" name="T2"/>
                <a:gd fmla="*/ 429 h 845" name="T3"/>
                <a:gd fmla="*/ 659 w 671" name="T4"/>
                <a:gd fmla="*/ 458 h 845" name="T5"/>
                <a:gd fmla="*/ 664 w 671" name="T6"/>
                <a:gd fmla="*/ 493 h 845" name="T7"/>
                <a:gd fmla="*/ 378 w 671" name="T8"/>
                <a:gd fmla="*/ 838 h 845" name="T9"/>
                <a:gd fmla="*/ 357 w 671" name="T10"/>
                <a:gd fmla="*/ 840 h 845" name="T11"/>
                <a:gd fmla="*/ 286 w 671" name="T12"/>
                <a:gd fmla="*/ 838 h 845" name="T13"/>
                <a:gd fmla="*/ 267 w 671" name="T14"/>
                <a:gd fmla="*/ 834 h 845" name="T15"/>
                <a:gd fmla="*/ 15 w 671" name="T16"/>
                <a:gd fmla="*/ 366 h 845" name="T17"/>
                <a:gd fmla="*/ 41 w 671" name="T18"/>
                <a:gd fmla="*/ 49 h 845" name="T19"/>
                <a:gd fmla="*/ 45 w 671" name="T20"/>
                <a:gd fmla="*/ 39 h 845" name="T21"/>
                <a:gd fmla="*/ 58 w 671" name="T22"/>
                <a:gd fmla="*/ 39 h 845" name="T23"/>
                <a:gd fmla="*/ 130 w 671" name="T24"/>
                <a:gd fmla="*/ 7 h 845" name="T25"/>
                <a:gd fmla="*/ 145 w 671" name="T26"/>
                <a:gd fmla="*/ 1 h 845" name="T27"/>
                <a:gd fmla="*/ 658 w 671" name="T28"/>
                <a:gd fmla="*/ 349 h 845" name="T29"/>
                <a:gd fmla="*/ 659 w 671" name="T30"/>
                <a:gd fmla="*/ 351 h 845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845" w="671">
                  <a:moveTo>
                    <a:pt x="659" y="351"/>
                  </a:moveTo>
                  <a:cubicBezTo>
                    <a:pt x="641" y="374"/>
                    <a:pt x="634" y="401"/>
                    <a:pt x="643" y="429"/>
                  </a:cubicBezTo>
                  <a:cubicBezTo>
                    <a:pt x="647" y="440"/>
                    <a:pt x="651" y="451"/>
                    <a:pt x="659" y="458"/>
                  </a:cubicBezTo>
                  <a:cubicBezTo>
                    <a:pt x="671" y="469"/>
                    <a:pt x="670" y="479"/>
                    <a:pt x="664" y="493"/>
                  </a:cubicBezTo>
                  <a:cubicBezTo>
                    <a:pt x="602" y="635"/>
                    <a:pt x="505" y="749"/>
                    <a:pt x="378" y="838"/>
                  </a:cubicBezTo>
                  <a:cubicBezTo>
                    <a:pt x="371" y="844"/>
                    <a:pt x="366" y="845"/>
                    <a:pt x="357" y="840"/>
                  </a:cubicBezTo>
                  <a:cubicBezTo>
                    <a:pt x="334" y="828"/>
                    <a:pt x="310" y="827"/>
                    <a:pt x="286" y="838"/>
                  </a:cubicBezTo>
                  <a:cubicBezTo>
                    <a:pt x="278" y="842"/>
                    <a:pt x="273" y="840"/>
                    <a:pt x="267" y="834"/>
                  </a:cubicBezTo>
                  <a:cubicBezTo>
                    <a:pt x="129" y="707"/>
                    <a:pt x="41" y="553"/>
                    <a:pt x="15" y="366"/>
                  </a:cubicBezTo>
                  <a:cubicBezTo>
                    <a:pt x="0" y="259"/>
                    <a:pt x="9" y="153"/>
                    <a:pt x="41" y="49"/>
                  </a:cubicBezTo>
                  <a:cubicBezTo>
                    <a:pt x="42" y="46"/>
                    <a:pt x="44" y="43"/>
                    <a:pt x="45" y="39"/>
                  </a:cubicBezTo>
                  <a:cubicBezTo>
                    <a:pt x="50" y="39"/>
                    <a:pt x="54" y="39"/>
                    <a:pt x="58" y="39"/>
                  </a:cubicBezTo>
                  <a:cubicBezTo>
                    <a:pt x="87" y="40"/>
                    <a:pt x="110" y="29"/>
                    <a:pt x="130" y="7"/>
                  </a:cubicBezTo>
                  <a:cubicBezTo>
                    <a:pt x="133" y="3"/>
                    <a:pt x="141" y="0"/>
                    <a:pt x="145" y="1"/>
                  </a:cubicBezTo>
                  <a:cubicBezTo>
                    <a:pt x="359" y="54"/>
                    <a:pt x="532" y="167"/>
                    <a:pt x="658" y="349"/>
                  </a:cubicBezTo>
                  <a:cubicBezTo>
                    <a:pt x="658" y="349"/>
                    <a:pt x="658" y="350"/>
                    <a:pt x="659" y="3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ea charset="-122" panose="020b0503020204020204" pitchFamily="34" typeface="微软雅黑"/>
              </a:endParaRPr>
            </a:p>
          </p:txBody>
        </p:sp>
        <p:sp>
          <p:nvSpPr>
            <p:cNvPr id="43" name="Freeform 33"/>
            <p:cNvSpPr/>
            <p:nvPr/>
          </p:nvSpPr>
          <p:spPr bwMode="auto">
            <a:xfrm>
              <a:off x="7367401" y="2493174"/>
              <a:ext cx="439907" cy="697464"/>
            </a:xfrm>
            <a:custGeom>
              <a:gdLst>
                <a:gd fmla="*/ 338 w 623" name="T0"/>
                <a:gd fmla="*/ 987 h 987" name="T1"/>
                <a:gd fmla="*/ 328 w 623" name="T2"/>
                <a:gd fmla="*/ 982 h 987" name="T3"/>
                <a:gd fmla="*/ 13 w 623" name="T4"/>
                <a:gd fmla="*/ 504 h 987" name="T5"/>
                <a:gd fmla="*/ 20 w 623" name="T6"/>
                <a:gd fmla="*/ 260 h 987" name="T7"/>
                <a:gd fmla="*/ 38 w 623" name="T8"/>
                <a:gd fmla="*/ 223 h 987" name="T9"/>
                <a:gd fmla="*/ 362 w 623" name="T10"/>
                <a:gd fmla="*/ 1 h 987" name="T11"/>
                <a:gd fmla="*/ 375 w 623" name="T12"/>
                <a:gd fmla="*/ 3 h 987" name="T13"/>
                <a:gd fmla="*/ 380 w 623" name="T14"/>
                <a:gd fmla="*/ 21 h 987" name="T15"/>
                <a:gd fmla="*/ 344 w 623" name="T16"/>
                <a:gd fmla="*/ 309 h 987" name="T17"/>
                <a:gd fmla="*/ 567 w 623" name="T18"/>
                <a:gd fmla="*/ 812 h 987" name="T19"/>
                <a:gd fmla="*/ 615 w 623" name="T20"/>
                <a:gd fmla="*/ 859 h 987" name="T21"/>
                <a:gd fmla="*/ 618 w 623" name="T22"/>
                <a:gd fmla="*/ 875 h 987" name="T23"/>
                <a:gd fmla="*/ 612 w 623" name="T24"/>
                <a:gd fmla="*/ 895 h 987" name="T25"/>
                <a:gd fmla="*/ 588 w 623" name="T26"/>
                <a:gd fmla="*/ 924 h 987" name="T27"/>
                <a:gd fmla="*/ 345 w 623" name="T28"/>
                <a:gd fmla="*/ 986 h 987" name="T29"/>
                <a:gd fmla="*/ 338 w 623" name="T30"/>
                <a:gd fmla="*/ 987 h 987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986" w="623">
                  <a:moveTo>
                    <a:pt x="338" y="987"/>
                  </a:moveTo>
                  <a:cubicBezTo>
                    <a:pt x="336" y="986"/>
                    <a:pt x="332" y="984"/>
                    <a:pt x="328" y="982"/>
                  </a:cubicBezTo>
                  <a:cubicBezTo>
                    <a:pt x="154" y="868"/>
                    <a:pt x="47" y="710"/>
                    <a:pt x="13" y="504"/>
                  </a:cubicBezTo>
                  <a:cubicBezTo>
                    <a:pt x="0" y="422"/>
                    <a:pt x="3" y="341"/>
                    <a:pt x="20" y="260"/>
                  </a:cubicBezTo>
                  <a:cubicBezTo>
                    <a:pt x="23" y="245"/>
                    <a:pt x="28" y="234"/>
                    <a:pt x="38" y="223"/>
                  </a:cubicBezTo>
                  <a:cubicBezTo>
                    <a:pt x="129" y="124"/>
                    <a:pt x="237" y="51"/>
                    <a:pt x="362" y="1"/>
                  </a:cubicBezTo>
                  <a:cubicBezTo>
                    <a:pt x="365" y="0"/>
                    <a:pt x="373" y="1"/>
                    <a:pt x="375" y="3"/>
                  </a:cubicBezTo>
                  <a:cubicBezTo>
                    <a:pt x="379" y="8"/>
                    <a:pt x="382" y="16"/>
                    <a:pt x="380" y="21"/>
                  </a:cubicBezTo>
                  <a:cubicBezTo>
                    <a:pt x="351" y="115"/>
                    <a:pt x="338" y="211"/>
                    <a:pt x="344" y="309"/>
                  </a:cubicBezTo>
                  <a:cubicBezTo>
                    <a:pt x="358" y="504"/>
                    <a:pt x="435" y="670"/>
                    <a:pt x="567" y="812"/>
                  </a:cubicBezTo>
                  <a:cubicBezTo>
                    <a:pt x="582" y="828"/>
                    <a:pt x="598" y="844"/>
                    <a:pt x="615" y="859"/>
                  </a:cubicBezTo>
                  <a:cubicBezTo>
                    <a:pt x="620" y="864"/>
                    <a:pt x="623" y="868"/>
                    <a:pt x="618" y="875"/>
                  </a:cubicBezTo>
                  <a:cubicBezTo>
                    <a:pt x="615" y="881"/>
                    <a:pt x="612" y="889"/>
                    <a:pt x="612" y="895"/>
                  </a:cubicBezTo>
                  <a:cubicBezTo>
                    <a:pt x="614" y="914"/>
                    <a:pt x="601" y="918"/>
                    <a:pt x="588" y="924"/>
                  </a:cubicBezTo>
                  <a:cubicBezTo>
                    <a:pt x="510" y="956"/>
                    <a:pt x="429" y="976"/>
                    <a:pt x="345" y="986"/>
                  </a:cubicBezTo>
                  <a:cubicBezTo>
                    <a:pt x="344" y="986"/>
                    <a:pt x="342" y="986"/>
                    <a:pt x="338" y="98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ea charset="-122" panose="020b0503020204020204" pitchFamily="34" typeface="微软雅黑"/>
              </a:endParaRPr>
            </a:p>
          </p:txBody>
        </p:sp>
        <p:sp>
          <p:nvSpPr>
            <p:cNvPr id="44" name="Freeform 34"/>
            <p:cNvSpPr/>
            <p:nvPr/>
          </p:nvSpPr>
          <p:spPr bwMode="auto">
            <a:xfrm>
              <a:off x="8168724" y="2543313"/>
              <a:ext cx="200555" cy="558090"/>
            </a:xfrm>
            <a:custGeom>
              <a:gdLst>
                <a:gd fmla="*/ 39 w 284" name="T0"/>
                <a:gd fmla="*/ 0 h 790" name="T1"/>
                <a:gd fmla="*/ 229 w 284" name="T2"/>
                <a:gd fmla="*/ 159 h 790" name="T3"/>
                <a:gd fmla="*/ 235 w 284" name="T4"/>
                <a:gd fmla="*/ 173 h 790" name="T5"/>
                <a:gd fmla="*/ 78 w 284" name="T6"/>
                <a:gd fmla="*/ 785 h 790" name="T7"/>
                <a:gd fmla="*/ 74 w 284" name="T8"/>
                <a:gd fmla="*/ 790 h 790" name="T9"/>
                <a:gd fmla="*/ 71 w 284" name="T10"/>
                <a:gd fmla="*/ 790 h 790" name="T11"/>
                <a:gd fmla="*/ 73 w 284" name="T12"/>
                <a:gd fmla="*/ 770 h 790" name="T13"/>
                <a:gd fmla="*/ 23 w 284" name="T14"/>
                <a:gd fmla="*/ 412 h 790" name="T15"/>
                <a:gd fmla="*/ 28 w 284" name="T16"/>
                <a:gd fmla="*/ 390 h 790" name="T17"/>
                <a:gd fmla="*/ 12 w 284" name="T18"/>
                <a:gd fmla="*/ 254 h 790" name="T19"/>
                <a:gd fmla="*/ 2 w 284" name="T20"/>
                <a:gd fmla="*/ 231 h 790" name="T21"/>
                <a:gd fmla="*/ 5 w 284" name="T22"/>
                <a:gd fmla="*/ 37 h 790" name="T23"/>
                <a:gd fmla="*/ 13 w 284" name="T24"/>
                <a:gd fmla="*/ 20 h 790" name="T25"/>
                <a:gd fmla="*/ 39 w 284" name="T26"/>
                <a:gd fmla="*/ 0 h 790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790" w="284">
                  <a:moveTo>
                    <a:pt x="39" y="0"/>
                  </a:moveTo>
                  <a:cubicBezTo>
                    <a:pt x="110" y="44"/>
                    <a:pt x="173" y="97"/>
                    <a:pt x="229" y="159"/>
                  </a:cubicBezTo>
                  <a:cubicBezTo>
                    <a:pt x="232" y="163"/>
                    <a:pt x="234" y="168"/>
                    <a:pt x="235" y="173"/>
                  </a:cubicBezTo>
                  <a:cubicBezTo>
                    <a:pt x="284" y="403"/>
                    <a:pt x="231" y="607"/>
                    <a:pt x="78" y="785"/>
                  </a:cubicBezTo>
                  <a:cubicBezTo>
                    <a:pt x="77" y="787"/>
                    <a:pt x="75" y="788"/>
                    <a:pt x="74" y="790"/>
                  </a:cubicBezTo>
                  <a:cubicBezTo>
                    <a:pt x="73" y="790"/>
                    <a:pt x="73" y="790"/>
                    <a:pt x="71" y="790"/>
                  </a:cubicBezTo>
                  <a:cubicBezTo>
                    <a:pt x="71" y="784"/>
                    <a:pt x="72" y="777"/>
                    <a:pt x="73" y="770"/>
                  </a:cubicBezTo>
                  <a:cubicBezTo>
                    <a:pt x="86" y="647"/>
                    <a:pt x="68" y="527"/>
                    <a:pt x="23" y="412"/>
                  </a:cubicBezTo>
                  <a:cubicBezTo>
                    <a:pt x="20" y="403"/>
                    <a:pt x="20" y="398"/>
                    <a:pt x="28" y="390"/>
                  </a:cubicBezTo>
                  <a:cubicBezTo>
                    <a:pt x="70" y="351"/>
                    <a:pt x="63" y="283"/>
                    <a:pt x="12" y="254"/>
                  </a:cubicBezTo>
                  <a:cubicBezTo>
                    <a:pt x="1" y="248"/>
                    <a:pt x="0" y="242"/>
                    <a:pt x="2" y="231"/>
                  </a:cubicBezTo>
                  <a:cubicBezTo>
                    <a:pt x="12" y="167"/>
                    <a:pt x="13" y="102"/>
                    <a:pt x="5" y="37"/>
                  </a:cubicBezTo>
                  <a:cubicBezTo>
                    <a:pt x="4" y="30"/>
                    <a:pt x="5" y="25"/>
                    <a:pt x="13" y="20"/>
                  </a:cubicBezTo>
                  <a:cubicBezTo>
                    <a:pt x="21" y="15"/>
                    <a:pt x="29" y="8"/>
                    <a:pt x="3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ea charset="-122" panose="020b0503020204020204" pitchFamily="34" typeface="微软雅黑"/>
              </a:endParaRPr>
            </a:p>
          </p:txBody>
        </p:sp>
        <p:sp>
          <p:nvSpPr>
            <p:cNvPr id="45" name="Freeform 35"/>
            <p:cNvSpPr/>
            <p:nvPr/>
          </p:nvSpPr>
          <p:spPr bwMode="auto">
            <a:xfrm>
              <a:off x="7913256" y="2835191"/>
              <a:ext cx="280239" cy="378725"/>
            </a:xfrm>
            <a:custGeom>
              <a:gdLst>
                <a:gd fmla="*/ 395 w 397" name="T0"/>
                <a:gd fmla="*/ 316 h 536" name="T1"/>
                <a:gd fmla="*/ 381 w 397" name="T2"/>
                <a:gd fmla="*/ 422 h 536" name="T3"/>
                <a:gd fmla="*/ 371 w 397" name="T4"/>
                <a:gd fmla="*/ 440 h 536" name="T5"/>
                <a:gd fmla="*/ 230 w 397" name="T6"/>
                <a:gd fmla="*/ 533 h 536" name="T7"/>
                <a:gd fmla="*/ 211 w 397" name="T8"/>
                <a:gd fmla="*/ 535 h 536" name="T9"/>
                <a:gd fmla="*/ 17 w 397" name="T10"/>
                <a:gd fmla="*/ 450 h 536" name="T11"/>
                <a:gd fmla="*/ 10 w 397" name="T12"/>
                <a:gd fmla="*/ 436 h 536" name="T13"/>
                <a:gd fmla="*/ 6 w 397" name="T14"/>
                <a:gd fmla="*/ 405 h 536" name="T15"/>
                <a:gd fmla="*/ 17 w 397" name="T16"/>
                <a:gd fmla="*/ 377 h 536" name="T17"/>
                <a:gd fmla="*/ 311 w 397" name="T18"/>
                <a:gd fmla="*/ 12 h 536" name="T19"/>
                <a:gd fmla="*/ 325 w 397" name="T20"/>
                <a:gd fmla="*/ 1 h 536" name="T21"/>
                <a:gd fmla="*/ 345 w 397" name="T22"/>
                <a:gd fmla="*/ 14 h 536" name="T23"/>
                <a:gd fmla="*/ 395 w 397" name="T24"/>
                <a:gd fmla="*/ 316 h 536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536" w="397">
                  <a:moveTo>
                    <a:pt x="395" y="316"/>
                  </a:moveTo>
                  <a:cubicBezTo>
                    <a:pt x="393" y="337"/>
                    <a:pt x="388" y="380"/>
                    <a:pt x="381" y="422"/>
                  </a:cubicBezTo>
                  <a:cubicBezTo>
                    <a:pt x="380" y="428"/>
                    <a:pt x="376" y="435"/>
                    <a:pt x="371" y="440"/>
                  </a:cubicBezTo>
                  <a:cubicBezTo>
                    <a:pt x="328" y="477"/>
                    <a:pt x="281" y="508"/>
                    <a:pt x="230" y="533"/>
                  </a:cubicBezTo>
                  <a:cubicBezTo>
                    <a:pt x="224" y="535"/>
                    <a:pt x="217" y="536"/>
                    <a:pt x="211" y="535"/>
                  </a:cubicBezTo>
                  <a:cubicBezTo>
                    <a:pt x="143" y="515"/>
                    <a:pt x="78" y="486"/>
                    <a:pt x="17" y="450"/>
                  </a:cubicBezTo>
                  <a:cubicBezTo>
                    <a:pt x="13" y="448"/>
                    <a:pt x="10" y="441"/>
                    <a:pt x="10" y="436"/>
                  </a:cubicBezTo>
                  <a:cubicBezTo>
                    <a:pt x="8" y="426"/>
                    <a:pt x="10" y="414"/>
                    <a:pt x="6" y="405"/>
                  </a:cubicBezTo>
                  <a:cubicBezTo>
                    <a:pt x="0" y="391"/>
                    <a:pt x="6" y="385"/>
                    <a:pt x="17" y="377"/>
                  </a:cubicBezTo>
                  <a:cubicBezTo>
                    <a:pt x="149" y="283"/>
                    <a:pt x="248" y="162"/>
                    <a:pt x="311" y="12"/>
                  </a:cubicBezTo>
                  <a:cubicBezTo>
                    <a:pt x="314" y="6"/>
                    <a:pt x="315" y="0"/>
                    <a:pt x="325" y="1"/>
                  </a:cubicBezTo>
                  <a:cubicBezTo>
                    <a:pt x="335" y="2"/>
                    <a:pt x="341" y="3"/>
                    <a:pt x="345" y="14"/>
                  </a:cubicBezTo>
                  <a:cubicBezTo>
                    <a:pt x="380" y="104"/>
                    <a:pt x="397" y="198"/>
                    <a:pt x="395" y="3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ea charset="-122" panose="020b0503020204020204" pitchFamily="34" typeface="微软雅黑"/>
              </a:endParaRPr>
            </a:p>
          </p:txBody>
        </p:sp>
        <p:sp>
          <p:nvSpPr>
            <p:cNvPr id="46" name="Freeform 36"/>
            <p:cNvSpPr/>
            <p:nvPr/>
          </p:nvSpPr>
          <p:spPr bwMode="auto">
            <a:xfrm>
              <a:off x="7715387" y="2282771"/>
              <a:ext cx="396036" cy="180857"/>
            </a:xfrm>
            <a:custGeom>
              <a:gdLst>
                <a:gd fmla="*/ 0 w 561" name="T0"/>
                <a:gd fmla="*/ 175 h 256" name="T1"/>
                <a:gd fmla="*/ 127 w 561" name="T2"/>
                <a:gd fmla="*/ 15 h 256" name="T3"/>
                <a:gd fmla="*/ 140 w 561" name="T4"/>
                <a:gd fmla="*/ 10 h 256" name="T5"/>
                <a:gd fmla="*/ 455 w 561" name="T6"/>
                <a:gd fmla="*/ 54 h 256" name="T7"/>
                <a:gd fmla="*/ 477 w 561" name="T8"/>
                <a:gd fmla="*/ 72 h 256" name="T9"/>
                <a:gd fmla="*/ 560 w 561" name="T10"/>
                <a:gd fmla="*/ 230 h 256" name="T11"/>
                <a:gd fmla="*/ 559 w 561" name="T12"/>
                <a:gd fmla="*/ 246 h 256" name="T13"/>
                <a:gd fmla="*/ 538 w 561" name="T14"/>
                <a:gd fmla="*/ 253 h 256" name="T15"/>
                <a:gd fmla="*/ 184 w 561" name="T16"/>
                <a:gd fmla="*/ 193 h 256" name="T17"/>
                <a:gd fmla="*/ 43 w 561" name="T18"/>
                <a:gd fmla="*/ 206 h 256" name="T19"/>
                <a:gd fmla="*/ 19 w 561" name="T20"/>
                <a:gd fmla="*/ 197 h 256" name="T21"/>
                <a:gd fmla="*/ 0 w 561" name="T22"/>
                <a:gd fmla="*/ 175 h 256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256" w="561">
                  <a:moveTo>
                    <a:pt x="0" y="175"/>
                  </a:moveTo>
                  <a:cubicBezTo>
                    <a:pt x="36" y="116"/>
                    <a:pt x="78" y="63"/>
                    <a:pt x="127" y="15"/>
                  </a:cubicBezTo>
                  <a:cubicBezTo>
                    <a:pt x="130" y="12"/>
                    <a:pt x="136" y="11"/>
                    <a:pt x="140" y="10"/>
                  </a:cubicBezTo>
                  <a:cubicBezTo>
                    <a:pt x="249" y="0"/>
                    <a:pt x="354" y="15"/>
                    <a:pt x="455" y="54"/>
                  </a:cubicBezTo>
                  <a:cubicBezTo>
                    <a:pt x="463" y="58"/>
                    <a:pt x="472" y="65"/>
                    <a:pt x="477" y="72"/>
                  </a:cubicBezTo>
                  <a:cubicBezTo>
                    <a:pt x="511" y="121"/>
                    <a:pt x="539" y="174"/>
                    <a:pt x="560" y="230"/>
                  </a:cubicBezTo>
                  <a:cubicBezTo>
                    <a:pt x="561" y="235"/>
                    <a:pt x="561" y="242"/>
                    <a:pt x="559" y="246"/>
                  </a:cubicBezTo>
                  <a:cubicBezTo>
                    <a:pt x="554" y="253"/>
                    <a:pt x="548" y="256"/>
                    <a:pt x="538" y="253"/>
                  </a:cubicBezTo>
                  <a:cubicBezTo>
                    <a:pt x="424" y="210"/>
                    <a:pt x="306" y="189"/>
                    <a:pt x="184" y="193"/>
                  </a:cubicBezTo>
                  <a:cubicBezTo>
                    <a:pt x="137" y="195"/>
                    <a:pt x="90" y="201"/>
                    <a:pt x="43" y="206"/>
                  </a:cubicBezTo>
                  <a:cubicBezTo>
                    <a:pt x="32" y="208"/>
                    <a:pt x="24" y="208"/>
                    <a:pt x="19" y="197"/>
                  </a:cubicBezTo>
                  <a:cubicBezTo>
                    <a:pt x="15" y="189"/>
                    <a:pt x="7" y="183"/>
                    <a:pt x="0" y="17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ea charset="-122" panose="020b0503020204020204" pitchFamily="34" typeface="微软雅黑"/>
              </a:endParaRPr>
            </a:p>
          </p:txBody>
        </p:sp>
        <p:sp>
          <p:nvSpPr>
            <p:cNvPr id="47" name="Freeform 37"/>
            <p:cNvSpPr/>
            <p:nvPr/>
          </p:nvSpPr>
          <p:spPr bwMode="auto">
            <a:xfrm>
              <a:off x="7747321" y="2435276"/>
              <a:ext cx="400214" cy="282627"/>
            </a:xfrm>
            <a:custGeom>
              <a:gdLst>
                <a:gd fmla="*/ 0 w 567" name="T0"/>
                <a:gd fmla="*/ 35 h 400" name="T1"/>
                <a:gd fmla="*/ 480 w 567" name="T2"/>
                <a:gd fmla="*/ 79 h 400" name="T3"/>
                <a:gd fmla="*/ 558 w 567" name="T4"/>
                <a:gd fmla="*/ 186 h 400" name="T5"/>
                <a:gd fmla="*/ 560 w 567" name="T6"/>
                <a:gd fmla="*/ 349 h 400" name="T7"/>
                <a:gd fmla="*/ 557 w 567" name="T8"/>
                <a:gd fmla="*/ 377 h 400" name="T9"/>
                <a:gd fmla="*/ 534 w 567" name="T10"/>
                <a:gd fmla="*/ 400 h 400" name="T11"/>
                <a:gd fmla="*/ 0 w 567" name="T12"/>
                <a:gd fmla="*/ 35 h 40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400" w="567">
                  <a:moveTo>
                    <a:pt x="0" y="35"/>
                  </a:moveTo>
                  <a:cubicBezTo>
                    <a:pt x="97" y="0"/>
                    <a:pt x="371" y="25"/>
                    <a:pt x="480" y="79"/>
                  </a:cubicBezTo>
                  <a:cubicBezTo>
                    <a:pt x="481" y="147"/>
                    <a:pt x="497" y="169"/>
                    <a:pt x="558" y="186"/>
                  </a:cubicBezTo>
                  <a:cubicBezTo>
                    <a:pt x="566" y="240"/>
                    <a:pt x="567" y="294"/>
                    <a:pt x="560" y="349"/>
                  </a:cubicBezTo>
                  <a:cubicBezTo>
                    <a:pt x="559" y="358"/>
                    <a:pt x="558" y="368"/>
                    <a:pt x="557" y="377"/>
                  </a:cubicBezTo>
                  <a:cubicBezTo>
                    <a:pt x="554" y="397"/>
                    <a:pt x="558" y="395"/>
                    <a:pt x="534" y="400"/>
                  </a:cubicBezTo>
                  <a:cubicBezTo>
                    <a:pt x="402" y="212"/>
                    <a:pt x="222" y="93"/>
                    <a:pt x="0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ea charset="-122" panose="020b0503020204020204" pitchFamily="34" typeface="微软雅黑"/>
              </a:endParaRPr>
            </a:p>
          </p:txBody>
        </p:sp>
        <p:sp>
          <p:nvSpPr>
            <p:cNvPr id="57" name="Freeform 38"/>
            <p:cNvSpPr/>
            <p:nvPr/>
          </p:nvSpPr>
          <p:spPr bwMode="auto">
            <a:xfrm>
              <a:off x="7655400" y="3171537"/>
              <a:ext cx="366490" cy="105948"/>
            </a:xfrm>
            <a:custGeom>
              <a:gdLst>
                <a:gd fmla="*/ 519 w 519" name="T0"/>
                <a:gd fmla="*/ 88 h 150" name="T1"/>
                <a:gd fmla="*/ 0 w 519" name="T2"/>
                <a:gd fmla="*/ 64 h 150" name="T3"/>
                <a:gd fmla="*/ 216 w 519" name="T4"/>
                <a:gd fmla="*/ 0 h 150" name="T5"/>
                <a:gd fmla="*/ 352 w 519" name="T6"/>
                <a:gd fmla="*/ 10 h 150" name="T7"/>
                <a:gd fmla="*/ 519 w 519" name="T8"/>
                <a:gd fmla="*/ 88 h 15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50" w="519">
                  <a:moveTo>
                    <a:pt x="519" y="88"/>
                  </a:moveTo>
                  <a:cubicBezTo>
                    <a:pt x="376" y="150"/>
                    <a:pt x="104" y="137"/>
                    <a:pt x="0" y="64"/>
                  </a:cubicBezTo>
                  <a:cubicBezTo>
                    <a:pt x="70" y="43"/>
                    <a:pt x="143" y="22"/>
                    <a:pt x="216" y="0"/>
                  </a:cubicBezTo>
                  <a:cubicBezTo>
                    <a:pt x="256" y="51"/>
                    <a:pt x="316" y="46"/>
                    <a:pt x="352" y="10"/>
                  </a:cubicBezTo>
                  <a:cubicBezTo>
                    <a:pt x="408" y="36"/>
                    <a:pt x="463" y="62"/>
                    <a:pt x="519" y="8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ea charset="-122" panose="020b0503020204020204" pitchFamily="34" typeface="微软雅黑"/>
              </a:endParaRPr>
            </a:p>
          </p:txBody>
        </p:sp>
        <p:sp>
          <p:nvSpPr>
            <p:cNvPr id="58" name="Freeform 39"/>
            <p:cNvSpPr/>
            <p:nvPr/>
          </p:nvSpPr>
          <p:spPr bwMode="auto">
            <a:xfrm>
              <a:off x="7501701" y="2298887"/>
              <a:ext cx="251887" cy="145044"/>
            </a:xfrm>
            <a:custGeom>
              <a:gdLst>
                <a:gd fmla="*/ 357 w 357" name="T0"/>
                <a:gd fmla="*/ 0 h 205" name="T1"/>
                <a:gd fmla="*/ 266 w 357" name="T2"/>
                <a:gd fmla="*/ 129 h 205" name="T3"/>
                <a:gd fmla="*/ 256 w 357" name="T4"/>
                <a:gd fmla="*/ 136 h 205" name="T5"/>
                <a:gd fmla="*/ 168 w 357" name="T6"/>
                <a:gd fmla="*/ 198 h 205" name="T7"/>
                <a:gd fmla="*/ 167 w 357" name="T8"/>
                <a:gd fmla="*/ 199 h 205" name="T9"/>
                <a:gd fmla="*/ 0 w 357" name="T10"/>
                <a:gd fmla="*/ 205 h 205" name="T11"/>
                <a:gd fmla="*/ 357 w 357" name="T12"/>
                <a:gd fmla="*/ 0 h 20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05" w="357">
                  <a:moveTo>
                    <a:pt x="357" y="0"/>
                  </a:moveTo>
                  <a:cubicBezTo>
                    <a:pt x="326" y="44"/>
                    <a:pt x="296" y="87"/>
                    <a:pt x="266" y="129"/>
                  </a:cubicBezTo>
                  <a:cubicBezTo>
                    <a:pt x="264" y="132"/>
                    <a:pt x="259" y="136"/>
                    <a:pt x="256" y="136"/>
                  </a:cubicBezTo>
                  <a:cubicBezTo>
                    <a:pt x="211" y="135"/>
                    <a:pt x="182" y="157"/>
                    <a:pt x="168" y="198"/>
                  </a:cubicBezTo>
                  <a:cubicBezTo>
                    <a:pt x="167" y="200"/>
                    <a:pt x="166" y="201"/>
                    <a:pt x="167" y="199"/>
                  </a:cubicBezTo>
                  <a:cubicBezTo>
                    <a:pt x="110" y="201"/>
                    <a:pt x="56" y="203"/>
                    <a:pt x="0" y="205"/>
                  </a:cubicBezTo>
                  <a:cubicBezTo>
                    <a:pt x="99" y="101"/>
                    <a:pt x="218" y="32"/>
                    <a:pt x="35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ea charset="-122" panose="020b0503020204020204" pitchFamily="34" typeface="微软雅黑"/>
              </a:endParaRPr>
            </a:p>
          </p:txBody>
        </p:sp>
        <p:sp>
          <p:nvSpPr>
            <p:cNvPr id="59" name="Freeform 40"/>
            <p:cNvSpPr/>
            <p:nvPr/>
          </p:nvSpPr>
          <p:spPr bwMode="auto">
            <a:xfrm>
              <a:off x="8104559" y="2355591"/>
              <a:ext cx="204733" cy="234577"/>
            </a:xfrm>
            <a:custGeom>
              <a:gdLst>
                <a:gd fmla="*/ 290 w 290" name="T0"/>
                <a:gd fmla="*/ 332 h 332" name="T1"/>
                <a:gd fmla="*/ 281 w 290" name="T2"/>
                <a:gd fmla="*/ 325 h 332" name="T3"/>
                <a:gd fmla="*/ 155 w 290" name="T4"/>
                <a:gd fmla="*/ 231 h 332" name="T5"/>
                <a:gd fmla="*/ 147 w 290" name="T6"/>
                <a:gd fmla="*/ 215 h 332" name="T7"/>
                <a:gd fmla="*/ 66 w 290" name="T8"/>
                <a:gd fmla="*/ 126 h 332" name="T9"/>
                <a:gd fmla="*/ 53 w 290" name="T10"/>
                <a:gd fmla="*/ 119 h 332" name="T11"/>
                <a:gd fmla="*/ 0 w 290" name="T12"/>
                <a:gd fmla="*/ 0 h 332" name="T13"/>
                <a:gd fmla="*/ 290 w 290" name="T14"/>
                <a:gd fmla="*/ 332 h 332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332" w="290">
                  <a:moveTo>
                    <a:pt x="290" y="332"/>
                  </a:moveTo>
                  <a:cubicBezTo>
                    <a:pt x="286" y="329"/>
                    <a:pt x="284" y="327"/>
                    <a:pt x="281" y="325"/>
                  </a:cubicBezTo>
                  <a:cubicBezTo>
                    <a:pt x="239" y="294"/>
                    <a:pt x="197" y="263"/>
                    <a:pt x="155" y="231"/>
                  </a:cubicBezTo>
                  <a:cubicBezTo>
                    <a:pt x="151" y="228"/>
                    <a:pt x="147" y="221"/>
                    <a:pt x="147" y="215"/>
                  </a:cubicBezTo>
                  <a:cubicBezTo>
                    <a:pt x="146" y="168"/>
                    <a:pt x="114" y="132"/>
                    <a:pt x="66" y="126"/>
                  </a:cubicBezTo>
                  <a:cubicBezTo>
                    <a:pt x="61" y="126"/>
                    <a:pt x="54" y="123"/>
                    <a:pt x="53" y="119"/>
                  </a:cubicBezTo>
                  <a:cubicBezTo>
                    <a:pt x="34" y="79"/>
                    <a:pt x="17" y="39"/>
                    <a:pt x="0" y="0"/>
                  </a:cubicBezTo>
                  <a:cubicBezTo>
                    <a:pt x="84" y="22"/>
                    <a:pt x="264" y="226"/>
                    <a:pt x="290" y="3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ea charset="-122" panose="020b0503020204020204" pitchFamily="34" typeface="微软雅黑"/>
              </a:endParaRPr>
            </a:p>
          </p:txBody>
        </p:sp>
        <p:sp>
          <p:nvSpPr>
            <p:cNvPr id="60" name="Freeform 41"/>
            <p:cNvSpPr/>
            <p:nvPr/>
          </p:nvSpPr>
          <p:spPr bwMode="auto">
            <a:xfrm>
              <a:off x="7407094" y="2470791"/>
              <a:ext cx="185632" cy="123556"/>
            </a:xfrm>
            <a:custGeom>
              <a:gdLst>
                <a:gd fmla="*/ 263 w 263" name="T0"/>
                <a:gd fmla="*/ 1 h 175" name="T1"/>
                <a:gd fmla="*/ 0 w 263" name="T2"/>
                <a:gd fmla="*/ 175 h 175" name="T3"/>
                <a:gd fmla="*/ 4 w 263" name="T4"/>
                <a:gd fmla="*/ 162 h 175" name="T5"/>
                <a:gd fmla="*/ 80 w 263" name="T6"/>
                <a:gd fmla="*/ 28 h 175" name="T7"/>
                <a:gd fmla="*/ 104 w 263" name="T8"/>
                <a:gd fmla="*/ 12 h 175" name="T9"/>
                <a:gd fmla="*/ 250 w 263" name="T10"/>
                <a:gd fmla="*/ 0 h 175" name="T11"/>
                <a:gd fmla="*/ 263 w 263" name="T12"/>
                <a:gd fmla="*/ 1 h 17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75" w="263">
                  <a:moveTo>
                    <a:pt x="263" y="1"/>
                  </a:moveTo>
                  <a:cubicBezTo>
                    <a:pt x="167" y="46"/>
                    <a:pt x="80" y="101"/>
                    <a:pt x="0" y="175"/>
                  </a:cubicBezTo>
                  <a:cubicBezTo>
                    <a:pt x="2" y="168"/>
                    <a:pt x="3" y="165"/>
                    <a:pt x="4" y="162"/>
                  </a:cubicBezTo>
                  <a:cubicBezTo>
                    <a:pt x="30" y="117"/>
                    <a:pt x="55" y="72"/>
                    <a:pt x="80" y="28"/>
                  </a:cubicBezTo>
                  <a:cubicBezTo>
                    <a:pt x="85" y="19"/>
                    <a:pt x="93" y="13"/>
                    <a:pt x="104" y="12"/>
                  </a:cubicBezTo>
                  <a:cubicBezTo>
                    <a:pt x="153" y="9"/>
                    <a:pt x="201" y="4"/>
                    <a:pt x="250" y="0"/>
                  </a:cubicBezTo>
                  <a:cubicBezTo>
                    <a:pt x="254" y="0"/>
                    <a:pt x="258" y="1"/>
                    <a:pt x="263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ea charset="-122" panose="020b0503020204020204" pitchFamily="34" typeface="微软雅黑"/>
              </a:endParaRPr>
            </a:p>
          </p:txBody>
        </p:sp>
      </p:grpSp>
      <p:sp>
        <p:nvSpPr>
          <p:cNvPr id="61" name="文本框 60"/>
          <p:cNvSpPr txBox="1"/>
          <p:nvPr/>
        </p:nvSpPr>
        <p:spPr>
          <a:xfrm>
            <a:off x="2173189" y="2924237"/>
            <a:ext cx="1106526" cy="45719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zh-HK" b="1" lang="en-US" smtClean="0">
                <a:solidFill>
                  <a:schemeClr val="accent1"/>
                </a:solidFill>
                <a:ea charset="-122" panose="020b0503020204020204" pitchFamily="34" typeface="微软雅黑"/>
              </a:rPr>
              <a:t>TEXT</a:t>
            </a:r>
          </a:p>
        </p:txBody>
      </p:sp>
      <p:sp>
        <p:nvSpPr>
          <p:cNvPr id="62" name="文本框 61"/>
          <p:cNvSpPr txBox="1"/>
          <p:nvPr/>
        </p:nvSpPr>
        <p:spPr>
          <a:xfrm>
            <a:off x="4372639" y="2924237"/>
            <a:ext cx="1106526" cy="45719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zh-HK" b="1" lang="en-US" smtClean="0">
                <a:solidFill>
                  <a:schemeClr val="accent1"/>
                </a:solidFill>
                <a:ea charset="-122" panose="020b0503020204020204" pitchFamily="34" typeface="微软雅黑"/>
              </a:rPr>
              <a:t>TEXT</a:t>
            </a:r>
          </a:p>
        </p:txBody>
      </p:sp>
      <p:sp>
        <p:nvSpPr>
          <p:cNvPr id="63" name="文本框 62"/>
          <p:cNvSpPr txBox="1"/>
          <p:nvPr/>
        </p:nvSpPr>
        <p:spPr>
          <a:xfrm>
            <a:off x="6572090" y="2924237"/>
            <a:ext cx="1106526" cy="45719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zh-HK" b="1" lang="en-US" smtClean="0">
                <a:solidFill>
                  <a:schemeClr val="accent1"/>
                </a:solidFill>
                <a:ea charset="-122" panose="020b0503020204020204" pitchFamily="34" typeface="微软雅黑"/>
              </a:rPr>
              <a:t>TEXT</a:t>
            </a:r>
          </a:p>
        </p:txBody>
      </p:sp>
      <p:sp>
        <p:nvSpPr>
          <p:cNvPr id="64" name="文本框 63"/>
          <p:cNvSpPr txBox="1"/>
          <p:nvPr/>
        </p:nvSpPr>
        <p:spPr>
          <a:xfrm>
            <a:off x="8771538" y="2924237"/>
            <a:ext cx="1106526" cy="45719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zh-HK" b="1" lang="en-US" smtClean="0">
                <a:solidFill>
                  <a:schemeClr val="accent1"/>
                </a:solidFill>
                <a:ea charset="-122" panose="020b0503020204020204" pitchFamily="34" typeface="微软雅黑"/>
              </a:rPr>
              <a:t>TEXT</a:t>
            </a:r>
          </a:p>
        </p:txBody>
      </p:sp>
      <p:sp>
        <p:nvSpPr>
          <p:cNvPr id="65" name="矩形 64"/>
          <p:cNvSpPr/>
          <p:nvPr/>
        </p:nvSpPr>
        <p:spPr>
          <a:xfrm>
            <a:off x="1844459" y="3532493"/>
            <a:ext cx="1956632" cy="1517902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rgbClr val="FFFFFF"/>
                </a:solidFill>
                <a:ea typeface="微软雅黑"/>
              </a:rPr>
              <a:t>标题数字等都可以通过点击和重新输入进行更改，顶部“开始”面板中可以对字体、字号、颜色、行距等进行修改。建议正文10号字，1.3倍字间距。</a:t>
            </a:r>
          </a:p>
        </p:txBody>
      </p:sp>
      <p:sp>
        <p:nvSpPr>
          <p:cNvPr id="66" name="矩形 65"/>
          <p:cNvSpPr/>
          <p:nvPr/>
        </p:nvSpPr>
        <p:spPr>
          <a:xfrm>
            <a:off x="4022825" y="3532491"/>
            <a:ext cx="1956632" cy="1517902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rgbClr val="FFFFFF"/>
                </a:solidFill>
                <a:ea typeface="微软雅黑"/>
              </a:rPr>
              <a:t>标题数字等都可以通过点击和重新输入进行更改，顶部“开始”面板中可以对字体、字号、颜色、行距等进行修改。建议正文10号字，1.3倍字间距。</a:t>
            </a:r>
          </a:p>
        </p:txBody>
      </p:sp>
      <p:sp>
        <p:nvSpPr>
          <p:cNvPr id="67" name="矩形 66"/>
          <p:cNvSpPr/>
          <p:nvPr/>
        </p:nvSpPr>
        <p:spPr>
          <a:xfrm>
            <a:off x="6197955" y="3532490"/>
            <a:ext cx="1956632" cy="1517902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rgbClr val="FFFFFF"/>
                </a:solidFill>
                <a:ea typeface="微软雅黑"/>
              </a:rPr>
              <a:t>标题数字等都可以通过点击和重新输入进行更改，顶部“开始”面板中可以对字体、字号、颜色、行距等进行修改。建议正文10号字，1.3倍字间距。</a:t>
            </a:r>
          </a:p>
        </p:txBody>
      </p:sp>
      <p:sp>
        <p:nvSpPr>
          <p:cNvPr id="68" name="矩形 67"/>
          <p:cNvSpPr/>
          <p:nvPr/>
        </p:nvSpPr>
        <p:spPr>
          <a:xfrm>
            <a:off x="8294286" y="3532490"/>
            <a:ext cx="1956632" cy="1517902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rgbClr val="FFFFFF"/>
                </a:solidFill>
                <a:ea typeface="微软雅黑"/>
              </a:rPr>
              <a:t>标题数字等都可以通过点击和重新输入进行更改，顶部“开始”面板中可以对字体、字号、颜色、行距等进行修改。建议正文10号字，1.3倍字间距。</a:t>
            </a:r>
          </a:p>
        </p:txBody>
      </p:sp>
      <p:sp>
        <p:nvSpPr>
          <p:cNvPr id="69" name="文本框 68"/>
          <p:cNvSpPr txBox="1"/>
          <p:nvPr/>
        </p:nvSpPr>
        <p:spPr>
          <a:xfrm>
            <a:off x="3377135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研究背景</a:t>
            </a:r>
          </a:p>
        </p:txBody>
      </p:sp>
      <p:sp>
        <p:nvSpPr>
          <p:cNvPr id="70" name="文本框 69"/>
          <p:cNvSpPr txBox="1"/>
          <p:nvPr/>
        </p:nvSpPr>
        <p:spPr>
          <a:xfrm>
            <a:off x="4736740" y="166025"/>
            <a:ext cx="1295400" cy="274318"/>
          </a:xfrm>
          <a:prstGeom prst="rect">
            <a:avLst/>
          </a:prstGeom>
          <a:solidFill>
            <a:srgbClr val="FFFFFF"/>
          </a:solidFill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研究方法</a:t>
            </a:r>
          </a:p>
        </p:txBody>
      </p:sp>
      <p:cxnSp>
        <p:nvCxnSpPr>
          <p:cNvPr id="71" name="直接连接符 18"/>
          <p:cNvCxnSpPr/>
          <p:nvPr/>
        </p:nvCxnSpPr>
        <p:spPr>
          <a:xfrm flipH="1">
            <a:off x="3357388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接连接符 30"/>
          <p:cNvCxnSpPr/>
          <p:nvPr/>
        </p:nvCxnSpPr>
        <p:spPr>
          <a:xfrm flipH="1">
            <a:off x="4659833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接连接符 31"/>
          <p:cNvCxnSpPr/>
          <p:nvPr/>
        </p:nvCxnSpPr>
        <p:spPr>
          <a:xfrm flipH="1">
            <a:off x="6032139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文本框 73"/>
          <p:cNvSpPr txBox="1"/>
          <p:nvPr/>
        </p:nvSpPr>
        <p:spPr>
          <a:xfrm>
            <a:off x="2077864" y="166025"/>
            <a:ext cx="1280392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论文绪论</a:t>
            </a:r>
          </a:p>
        </p:txBody>
      </p:sp>
    </p:spTree>
    <p:extLst>
      <p:ext uri="{BB962C8B-B14F-4D97-AF65-F5344CB8AC3E}">
        <p14:creationId val="1612975998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文本框 10"/>
          <p:cNvSpPr txBox="1"/>
          <p:nvPr/>
        </p:nvSpPr>
        <p:spPr>
          <a:xfrm>
            <a:off x="6096347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研究结果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7455954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问题讨论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8815560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论文总结</a:t>
            </a:r>
          </a:p>
        </p:txBody>
      </p:sp>
      <p:cxnSp>
        <p:nvCxnSpPr>
          <p:cNvPr id="17" name="直接连接符 32"/>
          <p:cNvCxnSpPr/>
          <p:nvPr/>
        </p:nvCxnSpPr>
        <p:spPr>
          <a:xfrm flipH="1">
            <a:off x="7361398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33"/>
          <p:cNvCxnSpPr/>
          <p:nvPr/>
        </p:nvCxnSpPr>
        <p:spPr>
          <a:xfrm flipH="1">
            <a:off x="8751354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组合 77"/>
          <p:cNvGrpSpPr/>
          <p:nvPr/>
        </p:nvGrpSpPr>
        <p:grpSpPr>
          <a:xfrm>
            <a:off x="6501331" y="2027139"/>
            <a:ext cx="1000370" cy="690765"/>
            <a:chOff x="5174606" y="2435101"/>
            <a:chExt cx="1000370" cy="690765"/>
          </a:xfrm>
          <a:solidFill>
            <a:srgbClr val="FFFFFF"/>
          </a:solidFill>
        </p:grpSpPr>
        <p:sp>
          <p:nvSpPr>
            <p:cNvPr id="25" name="Freeform 6"/>
            <p:cNvSpPr/>
            <p:nvPr/>
          </p:nvSpPr>
          <p:spPr bwMode="auto">
            <a:xfrm>
              <a:off x="5221047" y="2435101"/>
              <a:ext cx="915744" cy="405584"/>
            </a:xfrm>
            <a:custGeom>
              <a:gdLst>
                <a:gd fmla="*/ 1125 w 1125" name="T0"/>
                <a:gd fmla="*/ 2 h 498" name="T1"/>
                <a:gd fmla="*/ 1111 w 1125" name="T2"/>
                <a:gd fmla="*/ 19 h 498" name="T3"/>
                <a:gd fmla="*/ 588 w 1125" name="T4"/>
                <a:gd fmla="*/ 486 h 498" name="T5"/>
                <a:gd fmla="*/ 550 w 1125" name="T6"/>
                <a:gd fmla="*/ 484 h 498" name="T7"/>
                <a:gd fmla="*/ 82 w 1125" name="T8"/>
                <a:gd fmla="*/ 83 h 498" name="T9"/>
                <a:gd fmla="*/ 9 w 1125" name="T10"/>
                <a:gd fmla="*/ 20 h 498" name="T11"/>
                <a:gd fmla="*/ 0 w 1125" name="T12"/>
                <a:gd fmla="*/ 6 h 498" name="T13"/>
                <a:gd fmla="*/ 17 w 1125" name="T14"/>
                <a:gd fmla="*/ 0 h 498" name="T15"/>
                <a:gd fmla="*/ 572 w 1125" name="T16"/>
                <a:gd fmla="*/ 0 h 498" name="T17"/>
                <a:gd fmla="*/ 1081 w 1125" name="T18"/>
                <a:gd fmla="*/ 0 h 498" name="T19"/>
                <a:gd fmla="*/ 1125 w 1125" name="T20"/>
                <a:gd fmla="*/ 2 h 498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498" w="1125">
                  <a:moveTo>
                    <a:pt x="1125" y="2"/>
                  </a:moveTo>
                  <a:cubicBezTo>
                    <a:pt x="1119" y="10"/>
                    <a:pt x="1116" y="15"/>
                    <a:pt x="1111" y="19"/>
                  </a:cubicBezTo>
                  <a:cubicBezTo>
                    <a:pt x="937" y="175"/>
                    <a:pt x="762" y="330"/>
                    <a:pt x="588" y="486"/>
                  </a:cubicBezTo>
                  <a:cubicBezTo>
                    <a:pt x="574" y="498"/>
                    <a:pt x="566" y="497"/>
                    <a:pt x="550" y="484"/>
                  </a:cubicBezTo>
                  <a:cubicBezTo>
                    <a:pt x="394" y="350"/>
                    <a:pt x="238" y="217"/>
                    <a:pt x="82" y="83"/>
                  </a:cubicBezTo>
                  <a:cubicBezTo>
                    <a:pt x="58" y="62"/>
                    <a:pt x="33" y="42"/>
                    <a:pt x="9" y="20"/>
                  </a:cubicBezTo>
                  <a:cubicBezTo>
                    <a:pt x="5" y="17"/>
                    <a:pt x="3" y="11"/>
                    <a:pt x="0" y="6"/>
                  </a:cubicBezTo>
                  <a:cubicBezTo>
                    <a:pt x="6" y="4"/>
                    <a:pt x="11" y="0"/>
                    <a:pt x="17" y="0"/>
                  </a:cubicBezTo>
                  <a:cubicBezTo>
                    <a:pt x="202" y="0"/>
                    <a:pt x="387" y="0"/>
                    <a:pt x="572" y="0"/>
                  </a:cubicBezTo>
                  <a:cubicBezTo>
                    <a:pt x="742" y="0"/>
                    <a:pt x="912" y="0"/>
                    <a:pt x="1081" y="0"/>
                  </a:cubicBezTo>
                  <a:cubicBezTo>
                    <a:pt x="1095" y="0"/>
                    <a:pt x="1108" y="1"/>
                    <a:pt x="1125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ea charset="-122" panose="020b0503020204020204" pitchFamily="34" typeface="微软雅黑"/>
              </a:endParaRPr>
            </a:p>
          </p:txBody>
        </p:sp>
        <p:sp>
          <p:nvSpPr>
            <p:cNvPr id="26" name="Freeform 7"/>
            <p:cNvSpPr/>
            <p:nvPr/>
          </p:nvSpPr>
          <p:spPr bwMode="auto">
            <a:xfrm>
              <a:off x="5216231" y="2790460"/>
              <a:ext cx="919873" cy="335406"/>
            </a:xfrm>
            <a:custGeom>
              <a:gdLst>
                <a:gd fmla="*/ 730 w 1130" name="T0"/>
                <a:gd fmla="*/ 8 h 412" name="T1"/>
                <a:gd fmla="*/ 1130 w 1130" name="T2"/>
                <a:gd fmla="*/ 405 h 412" name="T3"/>
                <a:gd fmla="*/ 0 w 1130" name="T4"/>
                <a:gd fmla="*/ 406 h 412" name="T5"/>
                <a:gd fmla="*/ 409 w 1130" name="T6"/>
                <a:gd fmla="*/ 0 h 412" name="T7"/>
                <a:gd fmla="*/ 528 w 1130" name="T8"/>
                <a:gd fmla="*/ 102 h 412" name="T9"/>
                <a:gd fmla="*/ 558 w 1130" name="T10"/>
                <a:gd fmla="*/ 127 h 412" name="T11"/>
                <a:gd fmla="*/ 597 w 1130" name="T12"/>
                <a:gd fmla="*/ 127 h 412" name="T13"/>
                <a:gd fmla="*/ 730 w 1130" name="T14"/>
                <a:gd fmla="*/ 8 h 412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412" w="1130">
                  <a:moveTo>
                    <a:pt x="730" y="8"/>
                  </a:moveTo>
                  <a:cubicBezTo>
                    <a:pt x="865" y="141"/>
                    <a:pt x="997" y="273"/>
                    <a:pt x="1130" y="405"/>
                  </a:cubicBezTo>
                  <a:cubicBezTo>
                    <a:pt x="1116" y="411"/>
                    <a:pt x="19" y="412"/>
                    <a:pt x="0" y="406"/>
                  </a:cubicBezTo>
                  <a:cubicBezTo>
                    <a:pt x="136" y="271"/>
                    <a:pt x="272" y="136"/>
                    <a:pt x="409" y="0"/>
                  </a:cubicBezTo>
                  <a:cubicBezTo>
                    <a:pt x="446" y="32"/>
                    <a:pt x="487" y="67"/>
                    <a:pt x="528" y="102"/>
                  </a:cubicBezTo>
                  <a:cubicBezTo>
                    <a:pt x="538" y="110"/>
                    <a:pt x="548" y="119"/>
                    <a:pt x="558" y="127"/>
                  </a:cubicBezTo>
                  <a:cubicBezTo>
                    <a:pt x="574" y="140"/>
                    <a:pt x="582" y="140"/>
                    <a:pt x="597" y="127"/>
                  </a:cubicBezTo>
                  <a:cubicBezTo>
                    <a:pt x="642" y="86"/>
                    <a:pt x="687" y="46"/>
                    <a:pt x="730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ea charset="-122" panose="020b0503020204020204" pitchFamily="34" typeface="微软雅黑"/>
              </a:endParaRPr>
            </a:p>
          </p:txBody>
        </p:sp>
        <p:sp>
          <p:nvSpPr>
            <p:cNvPr id="27" name="Freeform 8"/>
            <p:cNvSpPr/>
            <p:nvPr/>
          </p:nvSpPr>
          <p:spPr bwMode="auto">
            <a:xfrm>
              <a:off x="5174606" y="2473630"/>
              <a:ext cx="334718" cy="609923"/>
            </a:xfrm>
            <a:custGeom>
              <a:gdLst>
                <a:gd fmla="*/ 6 w 411" name="T0"/>
                <a:gd fmla="*/ 749 h 749" name="T1"/>
                <a:gd fmla="*/ 7 w 411" name="T2"/>
                <a:gd fmla="*/ 0 h 749" name="T3"/>
                <a:gd fmla="*/ 411 w 411" name="T4"/>
                <a:gd fmla="*/ 347 h 749" name="T5"/>
                <a:gd fmla="*/ 6 w 411" name="T6"/>
                <a:gd fmla="*/ 749 h 749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749" w="411">
                  <a:moveTo>
                    <a:pt x="6" y="749"/>
                  </a:moveTo>
                  <a:cubicBezTo>
                    <a:pt x="0" y="736"/>
                    <a:pt x="0" y="20"/>
                    <a:pt x="7" y="0"/>
                  </a:cubicBezTo>
                  <a:cubicBezTo>
                    <a:pt x="142" y="116"/>
                    <a:pt x="276" y="231"/>
                    <a:pt x="411" y="347"/>
                  </a:cubicBezTo>
                  <a:cubicBezTo>
                    <a:pt x="275" y="481"/>
                    <a:pt x="140" y="615"/>
                    <a:pt x="6" y="74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ea charset="-122" panose="020b0503020204020204" pitchFamily="34" typeface="微软雅黑"/>
              </a:endParaRPr>
            </a:p>
          </p:txBody>
        </p:sp>
        <p:sp>
          <p:nvSpPr>
            <p:cNvPr id="28" name="Freeform 9"/>
            <p:cNvSpPr/>
            <p:nvPr/>
          </p:nvSpPr>
          <p:spPr bwMode="auto">
            <a:xfrm>
              <a:off x="5849546" y="2474318"/>
              <a:ext cx="325430" cy="609235"/>
            </a:xfrm>
            <a:custGeom>
              <a:gdLst>
                <a:gd fmla="*/ 0 w 400" name="T0"/>
                <a:gd fmla="*/ 353 h 748" name="T1"/>
                <a:gd fmla="*/ 397 w 400" name="T2"/>
                <a:gd fmla="*/ 0 h 748" name="T3"/>
                <a:gd fmla="*/ 400 w 400" name="T4"/>
                <a:gd fmla="*/ 22 h 748" name="T5"/>
                <a:gd fmla="*/ 400 w 400" name="T6"/>
                <a:gd fmla="*/ 728 h 748" name="T7"/>
                <a:gd fmla="*/ 397 w 400" name="T8"/>
                <a:gd fmla="*/ 748 h 748" name="T9"/>
                <a:gd fmla="*/ 0 w 400" name="T10"/>
                <a:gd fmla="*/ 353 h 748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748" w="400">
                  <a:moveTo>
                    <a:pt x="0" y="353"/>
                  </a:moveTo>
                  <a:cubicBezTo>
                    <a:pt x="132" y="236"/>
                    <a:pt x="263" y="119"/>
                    <a:pt x="397" y="0"/>
                  </a:cubicBezTo>
                  <a:cubicBezTo>
                    <a:pt x="398" y="9"/>
                    <a:pt x="400" y="15"/>
                    <a:pt x="400" y="22"/>
                  </a:cubicBezTo>
                  <a:cubicBezTo>
                    <a:pt x="400" y="257"/>
                    <a:pt x="400" y="492"/>
                    <a:pt x="400" y="728"/>
                  </a:cubicBezTo>
                  <a:cubicBezTo>
                    <a:pt x="400" y="735"/>
                    <a:pt x="398" y="742"/>
                    <a:pt x="397" y="748"/>
                  </a:cubicBezTo>
                  <a:cubicBezTo>
                    <a:pt x="265" y="617"/>
                    <a:pt x="133" y="486"/>
                    <a:pt x="0" y="35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ea charset="-122" panose="020b0503020204020204" pitchFamily="34" typeface="微软雅黑"/>
              </a:endParaRPr>
            </a:p>
          </p:txBody>
        </p:sp>
      </p:grpSp>
      <p:grpSp>
        <p:nvGrpSpPr>
          <p:cNvPr id="29" name="组合 75"/>
          <p:cNvGrpSpPr/>
          <p:nvPr/>
        </p:nvGrpSpPr>
        <p:grpSpPr>
          <a:xfrm>
            <a:off x="2209329" y="1894715"/>
            <a:ext cx="1093895" cy="955612"/>
            <a:chOff x="882603" y="2302677"/>
            <a:chExt cx="1093895" cy="955612"/>
          </a:xfrm>
          <a:solidFill>
            <a:srgbClr val="FFFFFF"/>
          </a:solidFill>
        </p:grpSpPr>
        <p:sp>
          <p:nvSpPr>
            <p:cNvPr id="30" name="Freeform 14"/>
            <p:cNvSpPr/>
            <p:nvPr/>
          </p:nvSpPr>
          <p:spPr bwMode="auto">
            <a:xfrm>
              <a:off x="882603" y="2302677"/>
              <a:ext cx="820672" cy="955612"/>
            </a:xfrm>
            <a:custGeom>
              <a:gdLst>
                <a:gd fmla="*/ 908 w 1036" name="T0"/>
                <a:gd fmla="*/ 372 h 1206" name="T1"/>
                <a:gd fmla="*/ 908 w 1036" name="T2"/>
                <a:gd fmla="*/ 296 h 1206" name="T3"/>
                <a:gd fmla="*/ 908 w 1036" name="T4"/>
                <a:gd fmla="*/ 152 h 1206" name="T5"/>
                <a:gd fmla="*/ 883 w 1036" name="T6"/>
                <a:gd fmla="*/ 128 h 1206" name="T7"/>
                <a:gd fmla="*/ 405 w 1036" name="T8"/>
                <a:gd fmla="*/ 128 h 1206" name="T9"/>
                <a:gd fmla="*/ 387 w 1036" name="T10"/>
                <a:gd fmla="*/ 128 h 1206" name="T11"/>
                <a:gd fmla="*/ 387 w 1036" name="T12"/>
                <a:gd fmla="*/ 150 h 1206" name="T13"/>
                <a:gd fmla="*/ 387 w 1036" name="T14"/>
                <a:gd fmla="*/ 296 h 1206" name="T15"/>
                <a:gd fmla="*/ 295 w 1036" name="T16"/>
                <a:gd fmla="*/ 386 h 1206" name="T17"/>
                <a:gd fmla="*/ 145 w 1036" name="T18"/>
                <a:gd fmla="*/ 386 h 1206" name="T19"/>
                <a:gd fmla="*/ 128 w 1036" name="T20"/>
                <a:gd fmla="*/ 386 h 1206" name="T21"/>
                <a:gd fmla="*/ 128 w 1036" name="T22"/>
                <a:gd fmla="*/ 404 h 1206" name="T23"/>
                <a:gd fmla="*/ 128 w 1036" name="T24"/>
                <a:gd fmla="*/ 1052 h 1206" name="T25"/>
                <a:gd fmla="*/ 153 w 1036" name="T26"/>
                <a:gd fmla="*/ 1078 h 1206" name="T27"/>
                <a:gd fmla="*/ 882 w 1036" name="T28"/>
                <a:gd fmla="*/ 1078 h 1206" name="T29"/>
                <a:gd fmla="*/ 908 w 1036" name="T30"/>
                <a:gd fmla="*/ 1052 h 1206" name="T31"/>
                <a:gd fmla="*/ 908 w 1036" name="T32"/>
                <a:gd fmla="*/ 869 h 1206" name="T33"/>
                <a:gd fmla="*/ 914 w 1036" name="T34"/>
                <a:gd fmla="*/ 851 h 1206" name="T35"/>
                <a:gd fmla="*/ 1028 w 1036" name="T36"/>
                <a:gd fmla="*/ 729 h 1206" name="T37"/>
                <a:gd fmla="*/ 1035 w 1036" name="T38"/>
                <a:gd fmla="*/ 724 h 1206" name="T39"/>
                <a:gd fmla="*/ 1036 w 1036" name="T40"/>
                <a:gd fmla="*/ 738 h 1206" name="T41"/>
                <a:gd fmla="*/ 1036 w 1036" name="T42"/>
                <a:gd fmla="*/ 1069 h 1206" name="T43"/>
                <a:gd fmla="*/ 899 w 1036" name="T44"/>
                <a:gd fmla="*/ 1206 h 1206" name="T45"/>
                <a:gd fmla="*/ 133 w 1036" name="T46"/>
                <a:gd fmla="*/ 1206 h 1206" name="T47"/>
                <a:gd fmla="*/ 0 w 1036" name="T48"/>
                <a:gd fmla="*/ 1073 h 1206" name="T49"/>
                <a:gd fmla="*/ 0 w 1036" name="T50"/>
                <a:gd fmla="*/ 316 h 1206" name="T51"/>
                <a:gd fmla="*/ 19 w 1036" name="T52"/>
                <a:gd fmla="*/ 267 h 1206" name="T53"/>
                <a:gd fmla="*/ 265 w 1036" name="T54"/>
                <a:gd fmla="*/ 27 h 1206" name="T55"/>
                <a:gd fmla="*/ 331 w 1036" name="T56"/>
                <a:gd fmla="*/ 0 h 1206" name="T57"/>
                <a:gd fmla="*/ 902 w 1036" name="T58"/>
                <a:gd fmla="*/ 0 h 1206" name="T59"/>
                <a:gd fmla="*/ 1036 w 1036" name="T60"/>
                <a:gd fmla="*/ 129 h 1206" name="T61"/>
                <a:gd fmla="*/ 1035 w 1036" name="T62"/>
                <a:gd fmla="*/ 206 h 1206" name="T63"/>
                <a:gd fmla="*/ 1028 w 1036" name="T64"/>
                <a:gd fmla="*/ 224 h 1206" name="T65"/>
                <a:gd fmla="*/ 942 w 1036" name="T66"/>
                <a:gd fmla="*/ 328 h 1206" name="T67"/>
                <a:gd fmla="*/ 921 w 1036" name="T68"/>
                <a:gd fmla="*/ 358 h 1206" name="T69"/>
                <a:gd fmla="*/ 908 w 1036" name="T70"/>
                <a:gd fmla="*/ 372 h 1206" name="T7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b="b" l="0" r="r" t="0"/>
              <a:pathLst>
                <a:path h="1206" w="1036">
                  <a:moveTo>
                    <a:pt x="908" y="372"/>
                  </a:moveTo>
                  <a:cubicBezTo>
                    <a:pt x="908" y="344"/>
                    <a:pt x="908" y="320"/>
                    <a:pt x="908" y="296"/>
                  </a:cubicBezTo>
                  <a:cubicBezTo>
                    <a:pt x="908" y="248"/>
                    <a:pt x="908" y="200"/>
                    <a:pt x="908" y="152"/>
                  </a:cubicBezTo>
                  <a:cubicBezTo>
                    <a:pt x="908" y="131"/>
                    <a:pt x="905" y="128"/>
                    <a:pt x="883" y="128"/>
                  </a:cubicBezTo>
                  <a:cubicBezTo>
                    <a:pt x="724" y="128"/>
                    <a:pt x="565" y="128"/>
                    <a:pt x="405" y="128"/>
                  </a:cubicBezTo>
                  <a:cubicBezTo>
                    <a:pt x="400" y="128"/>
                    <a:pt x="394" y="128"/>
                    <a:pt x="387" y="128"/>
                  </a:cubicBezTo>
                  <a:cubicBezTo>
                    <a:pt x="387" y="137"/>
                    <a:pt x="387" y="144"/>
                    <a:pt x="387" y="150"/>
                  </a:cubicBezTo>
                  <a:cubicBezTo>
                    <a:pt x="387" y="199"/>
                    <a:pt x="387" y="247"/>
                    <a:pt x="387" y="296"/>
                  </a:cubicBezTo>
                  <a:cubicBezTo>
                    <a:pt x="386" y="352"/>
                    <a:pt x="351" y="386"/>
                    <a:pt x="295" y="386"/>
                  </a:cubicBezTo>
                  <a:cubicBezTo>
                    <a:pt x="245" y="386"/>
                    <a:pt x="195" y="386"/>
                    <a:pt x="145" y="386"/>
                  </a:cubicBezTo>
                  <a:cubicBezTo>
                    <a:pt x="140" y="386"/>
                    <a:pt x="135" y="386"/>
                    <a:pt x="128" y="386"/>
                  </a:cubicBezTo>
                  <a:cubicBezTo>
                    <a:pt x="128" y="394"/>
                    <a:pt x="128" y="399"/>
                    <a:pt x="128" y="404"/>
                  </a:cubicBezTo>
                  <a:cubicBezTo>
                    <a:pt x="128" y="620"/>
                    <a:pt x="128" y="836"/>
                    <a:pt x="128" y="1052"/>
                  </a:cubicBezTo>
                  <a:cubicBezTo>
                    <a:pt x="128" y="1076"/>
                    <a:pt x="130" y="1078"/>
                    <a:pt x="153" y="1078"/>
                  </a:cubicBezTo>
                  <a:cubicBezTo>
                    <a:pt x="396" y="1078"/>
                    <a:pt x="639" y="1078"/>
                    <a:pt x="882" y="1078"/>
                  </a:cubicBezTo>
                  <a:cubicBezTo>
                    <a:pt x="906" y="1078"/>
                    <a:pt x="908" y="1076"/>
                    <a:pt x="908" y="1052"/>
                  </a:cubicBezTo>
                  <a:cubicBezTo>
                    <a:pt x="908" y="991"/>
                    <a:pt x="908" y="930"/>
                    <a:pt x="908" y="869"/>
                  </a:cubicBezTo>
                  <a:cubicBezTo>
                    <a:pt x="908" y="863"/>
                    <a:pt x="910" y="855"/>
                    <a:pt x="914" y="851"/>
                  </a:cubicBezTo>
                  <a:cubicBezTo>
                    <a:pt x="952" y="810"/>
                    <a:pt x="990" y="770"/>
                    <a:pt x="1028" y="729"/>
                  </a:cubicBezTo>
                  <a:cubicBezTo>
                    <a:pt x="1030" y="728"/>
                    <a:pt x="1031" y="727"/>
                    <a:pt x="1035" y="724"/>
                  </a:cubicBezTo>
                  <a:cubicBezTo>
                    <a:pt x="1035" y="730"/>
                    <a:pt x="1036" y="734"/>
                    <a:pt x="1036" y="738"/>
                  </a:cubicBezTo>
                  <a:cubicBezTo>
                    <a:pt x="1036" y="849"/>
                    <a:pt x="1036" y="959"/>
                    <a:pt x="1036" y="1069"/>
                  </a:cubicBezTo>
                  <a:cubicBezTo>
                    <a:pt x="1035" y="1151"/>
                    <a:pt x="981" y="1206"/>
                    <a:pt x="899" y="1206"/>
                  </a:cubicBezTo>
                  <a:cubicBezTo>
                    <a:pt x="643" y="1206"/>
                    <a:pt x="388" y="1206"/>
                    <a:pt x="133" y="1206"/>
                  </a:cubicBezTo>
                  <a:cubicBezTo>
                    <a:pt x="56" y="1206"/>
                    <a:pt x="0" y="1150"/>
                    <a:pt x="0" y="1073"/>
                  </a:cubicBezTo>
                  <a:cubicBezTo>
                    <a:pt x="0" y="821"/>
                    <a:pt x="0" y="568"/>
                    <a:pt x="0" y="316"/>
                  </a:cubicBezTo>
                  <a:cubicBezTo>
                    <a:pt x="0" y="297"/>
                    <a:pt x="6" y="281"/>
                    <a:pt x="19" y="267"/>
                  </a:cubicBezTo>
                  <a:cubicBezTo>
                    <a:pt x="101" y="187"/>
                    <a:pt x="183" y="107"/>
                    <a:pt x="265" y="27"/>
                  </a:cubicBezTo>
                  <a:cubicBezTo>
                    <a:pt x="283" y="9"/>
                    <a:pt x="305" y="0"/>
                    <a:pt x="331" y="0"/>
                  </a:cubicBezTo>
                  <a:cubicBezTo>
                    <a:pt x="521" y="0"/>
                    <a:pt x="712" y="0"/>
                    <a:pt x="902" y="0"/>
                  </a:cubicBezTo>
                  <a:cubicBezTo>
                    <a:pt x="978" y="1"/>
                    <a:pt x="1033" y="53"/>
                    <a:pt x="1036" y="129"/>
                  </a:cubicBezTo>
                  <a:cubicBezTo>
                    <a:pt x="1036" y="155"/>
                    <a:pt x="1036" y="180"/>
                    <a:pt x="1035" y="206"/>
                  </a:cubicBezTo>
                  <a:cubicBezTo>
                    <a:pt x="1035" y="212"/>
                    <a:pt x="1032" y="219"/>
                    <a:pt x="1028" y="224"/>
                  </a:cubicBezTo>
                  <a:cubicBezTo>
                    <a:pt x="999" y="259"/>
                    <a:pt x="970" y="293"/>
                    <a:pt x="942" y="328"/>
                  </a:cubicBezTo>
                  <a:cubicBezTo>
                    <a:pt x="934" y="337"/>
                    <a:pt x="928" y="348"/>
                    <a:pt x="921" y="358"/>
                  </a:cubicBezTo>
                  <a:cubicBezTo>
                    <a:pt x="918" y="362"/>
                    <a:pt x="914" y="365"/>
                    <a:pt x="908" y="37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ea charset="-122" panose="020b0503020204020204" pitchFamily="34" typeface="微软雅黑"/>
              </a:endParaRPr>
            </a:p>
          </p:txBody>
        </p:sp>
        <p:sp>
          <p:nvSpPr>
            <p:cNvPr id="31" name="Freeform 15"/>
            <p:cNvSpPr/>
            <p:nvPr/>
          </p:nvSpPr>
          <p:spPr bwMode="auto">
            <a:xfrm>
              <a:off x="1362082" y="2640858"/>
              <a:ext cx="386396" cy="443988"/>
            </a:xfrm>
            <a:custGeom>
              <a:gdLst>
                <a:gd fmla="*/ 351 w 488" name="T0"/>
                <a:gd fmla="*/ 0 h 560" name="T1"/>
                <a:gd fmla="*/ 488 w 488" name="T2"/>
                <a:gd fmla="*/ 114 h 560" name="T3"/>
                <a:gd fmla="*/ 431 w 488" name="T4"/>
                <a:gd fmla="*/ 180 h 560" name="T5"/>
                <a:gd fmla="*/ 127 w 488" name="T6"/>
                <a:gd fmla="*/ 490 h 560" name="T7"/>
                <a:gd fmla="*/ 39 w 488" name="T8"/>
                <a:gd fmla="*/ 554 h 560" name="T9"/>
                <a:gd fmla="*/ 5 w 488" name="T10"/>
                <a:gd fmla="*/ 560 h 560" name="T11"/>
                <a:gd fmla="*/ 4 w 488" name="T12"/>
                <a:gd fmla="*/ 526 h 560" name="T13"/>
                <a:gd fmla="*/ 64 w 488" name="T14"/>
                <a:gd fmla="*/ 404 h 560" name="T15"/>
                <a:gd fmla="*/ 347 w 488" name="T16"/>
                <a:gd fmla="*/ 7 h 560" name="T17"/>
                <a:gd fmla="*/ 351 w 488" name="T18"/>
                <a:gd fmla="*/ 0 h 560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560" w="488">
                  <a:moveTo>
                    <a:pt x="351" y="0"/>
                  </a:moveTo>
                  <a:cubicBezTo>
                    <a:pt x="398" y="39"/>
                    <a:pt x="443" y="76"/>
                    <a:pt x="488" y="114"/>
                  </a:cubicBezTo>
                  <a:cubicBezTo>
                    <a:pt x="469" y="137"/>
                    <a:pt x="450" y="159"/>
                    <a:pt x="431" y="180"/>
                  </a:cubicBezTo>
                  <a:cubicBezTo>
                    <a:pt x="336" y="289"/>
                    <a:pt x="238" y="396"/>
                    <a:pt x="127" y="490"/>
                  </a:cubicBezTo>
                  <a:cubicBezTo>
                    <a:pt x="100" y="514"/>
                    <a:pt x="69" y="534"/>
                    <a:pt x="39" y="554"/>
                  </a:cubicBezTo>
                  <a:cubicBezTo>
                    <a:pt x="30" y="560"/>
                    <a:pt x="17" y="558"/>
                    <a:pt x="5" y="560"/>
                  </a:cubicBezTo>
                  <a:cubicBezTo>
                    <a:pt x="5" y="549"/>
                    <a:pt x="0" y="536"/>
                    <a:pt x="4" y="526"/>
                  </a:cubicBezTo>
                  <a:cubicBezTo>
                    <a:pt x="23" y="485"/>
                    <a:pt x="41" y="443"/>
                    <a:pt x="64" y="404"/>
                  </a:cubicBezTo>
                  <a:cubicBezTo>
                    <a:pt x="147" y="264"/>
                    <a:pt x="245" y="134"/>
                    <a:pt x="347" y="7"/>
                  </a:cubicBezTo>
                  <a:cubicBezTo>
                    <a:pt x="348" y="5"/>
                    <a:pt x="349" y="3"/>
                    <a:pt x="35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ea charset="-122" panose="020b0503020204020204" pitchFamily="34" typeface="微软雅黑"/>
              </a:endParaRPr>
            </a:p>
          </p:txBody>
        </p:sp>
        <p:sp>
          <p:nvSpPr>
            <p:cNvPr id="32" name="Freeform 16"/>
            <p:cNvSpPr/>
            <p:nvPr/>
          </p:nvSpPr>
          <p:spPr bwMode="auto">
            <a:xfrm>
              <a:off x="1667783" y="2400113"/>
              <a:ext cx="273223" cy="299340"/>
            </a:xfrm>
            <a:custGeom>
              <a:gdLst>
                <a:gd fmla="*/ 139 w 345" name="T0"/>
                <a:gd fmla="*/ 378 h 378" name="T1"/>
                <a:gd fmla="*/ 0 w 345" name="T2"/>
                <a:gd fmla="*/ 264 h 378" name="T3"/>
                <a:gd fmla="*/ 19 w 345" name="T4"/>
                <a:gd fmla="*/ 240 h 378" name="T5"/>
                <a:gd fmla="*/ 183 w 345" name="T6"/>
                <a:gd fmla="*/ 54 h 378" name="T7"/>
                <a:gd fmla="*/ 231 w 345" name="T8"/>
                <a:gd fmla="*/ 17 h 378" name="T9"/>
                <a:gd fmla="*/ 308 w 345" name="T10"/>
                <a:gd fmla="*/ 26 h 378" name="T11"/>
                <a:gd fmla="*/ 334 w 345" name="T12"/>
                <a:gd fmla="*/ 103 h 378" name="T13"/>
                <a:gd fmla="*/ 312 w 345" name="T14"/>
                <a:gd fmla="*/ 150 h 378" name="T15"/>
                <a:gd fmla="*/ 139 w 345" name="T16"/>
                <a:gd fmla="*/ 378 h 37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78" w="345">
                  <a:moveTo>
                    <a:pt x="139" y="378"/>
                  </a:moveTo>
                  <a:cubicBezTo>
                    <a:pt x="90" y="338"/>
                    <a:pt x="46" y="301"/>
                    <a:pt x="0" y="264"/>
                  </a:cubicBezTo>
                  <a:cubicBezTo>
                    <a:pt x="7" y="255"/>
                    <a:pt x="13" y="247"/>
                    <a:pt x="19" y="240"/>
                  </a:cubicBezTo>
                  <a:cubicBezTo>
                    <a:pt x="74" y="178"/>
                    <a:pt x="128" y="115"/>
                    <a:pt x="183" y="54"/>
                  </a:cubicBezTo>
                  <a:cubicBezTo>
                    <a:pt x="196" y="39"/>
                    <a:pt x="214" y="27"/>
                    <a:pt x="231" y="17"/>
                  </a:cubicBezTo>
                  <a:cubicBezTo>
                    <a:pt x="259" y="0"/>
                    <a:pt x="280" y="4"/>
                    <a:pt x="308" y="26"/>
                  </a:cubicBezTo>
                  <a:cubicBezTo>
                    <a:pt x="336" y="50"/>
                    <a:pt x="345" y="73"/>
                    <a:pt x="334" y="103"/>
                  </a:cubicBezTo>
                  <a:cubicBezTo>
                    <a:pt x="328" y="119"/>
                    <a:pt x="322" y="136"/>
                    <a:pt x="312" y="150"/>
                  </a:cubicBezTo>
                  <a:cubicBezTo>
                    <a:pt x="255" y="226"/>
                    <a:pt x="197" y="301"/>
                    <a:pt x="139" y="37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ea charset="-122" panose="020b0503020204020204" pitchFamily="34" typeface="微软雅黑"/>
              </a:endParaRPr>
            </a:p>
          </p:txBody>
        </p:sp>
        <p:sp>
          <p:nvSpPr>
            <p:cNvPr id="33" name="Freeform 17"/>
            <p:cNvSpPr/>
            <p:nvPr/>
          </p:nvSpPr>
          <p:spPr bwMode="auto">
            <a:xfrm>
              <a:off x="1088524" y="2679029"/>
              <a:ext cx="408829" cy="66632"/>
            </a:xfrm>
            <a:custGeom>
              <a:gdLst>
                <a:gd fmla="*/ 257 w 516" name="T0"/>
                <a:gd fmla="*/ 0 h 84" name="T1"/>
                <a:gd fmla="*/ 496 w 516" name="T2"/>
                <a:gd fmla="*/ 0 h 84" name="T3"/>
                <a:gd fmla="*/ 516 w 516" name="T4"/>
                <a:gd fmla="*/ 19 h 84" name="T5"/>
                <a:gd fmla="*/ 516 w 516" name="T6"/>
                <a:gd fmla="*/ 49 h 84" name="T7"/>
                <a:gd fmla="*/ 481 w 516" name="T8"/>
                <a:gd fmla="*/ 84 h 84" name="T9"/>
                <a:gd fmla="*/ 23 w 516" name="T10"/>
                <a:gd fmla="*/ 84 h 84" name="T11"/>
                <a:gd fmla="*/ 0 w 516" name="T12"/>
                <a:gd fmla="*/ 61 h 84" name="T13"/>
                <a:gd fmla="*/ 0 w 516" name="T14"/>
                <a:gd fmla="*/ 22 h 84" name="T15"/>
                <a:gd fmla="*/ 22 w 516" name="T16"/>
                <a:gd fmla="*/ 0 h 84" name="T17"/>
                <a:gd fmla="*/ 257 w 516" name="T18"/>
                <a:gd fmla="*/ 0 h 84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84" w="516">
                  <a:moveTo>
                    <a:pt x="257" y="0"/>
                  </a:moveTo>
                  <a:cubicBezTo>
                    <a:pt x="337" y="0"/>
                    <a:pt x="416" y="0"/>
                    <a:pt x="496" y="0"/>
                  </a:cubicBezTo>
                  <a:cubicBezTo>
                    <a:pt x="515" y="0"/>
                    <a:pt x="516" y="1"/>
                    <a:pt x="516" y="19"/>
                  </a:cubicBezTo>
                  <a:cubicBezTo>
                    <a:pt x="516" y="29"/>
                    <a:pt x="516" y="39"/>
                    <a:pt x="516" y="49"/>
                  </a:cubicBezTo>
                  <a:cubicBezTo>
                    <a:pt x="516" y="71"/>
                    <a:pt x="503" y="84"/>
                    <a:pt x="481" y="84"/>
                  </a:cubicBezTo>
                  <a:cubicBezTo>
                    <a:pt x="329" y="84"/>
                    <a:pt x="176" y="84"/>
                    <a:pt x="23" y="84"/>
                  </a:cubicBezTo>
                  <a:cubicBezTo>
                    <a:pt x="0" y="84"/>
                    <a:pt x="0" y="83"/>
                    <a:pt x="0" y="61"/>
                  </a:cubicBezTo>
                  <a:cubicBezTo>
                    <a:pt x="0" y="48"/>
                    <a:pt x="0" y="35"/>
                    <a:pt x="0" y="22"/>
                  </a:cubicBezTo>
                  <a:cubicBezTo>
                    <a:pt x="0" y="0"/>
                    <a:pt x="0" y="0"/>
                    <a:pt x="22" y="0"/>
                  </a:cubicBezTo>
                  <a:cubicBezTo>
                    <a:pt x="100" y="0"/>
                    <a:pt x="179" y="0"/>
                    <a:pt x="25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ea charset="-122" panose="020b0503020204020204" pitchFamily="34" typeface="微软雅黑"/>
              </a:endParaRPr>
            </a:p>
          </p:txBody>
        </p:sp>
        <p:sp>
          <p:nvSpPr>
            <p:cNvPr id="34" name="Freeform 18"/>
            <p:cNvSpPr/>
            <p:nvPr/>
          </p:nvSpPr>
          <p:spPr bwMode="auto">
            <a:xfrm>
              <a:off x="1087855" y="2815306"/>
              <a:ext cx="344542" cy="67301"/>
            </a:xfrm>
            <a:custGeom>
              <a:gdLst>
                <a:gd fmla="*/ 435 w 435" name="T0"/>
                <a:gd fmla="*/ 0 h 85" name="T1"/>
                <a:gd fmla="*/ 382 w 435" name="T2"/>
                <a:gd fmla="*/ 80 h 85" name="T3"/>
                <a:gd fmla="*/ 371 w 435" name="T4"/>
                <a:gd fmla="*/ 84 h 85" name="T5"/>
                <a:gd fmla="*/ 15 w 435" name="T6"/>
                <a:gd fmla="*/ 85 h 85" name="T7"/>
                <a:gd fmla="*/ 1 w 435" name="T8"/>
                <a:gd fmla="*/ 69 h 85" name="T9"/>
                <a:gd fmla="*/ 0 w 435" name="T10"/>
                <a:gd fmla="*/ 18 h 85" name="T11"/>
                <a:gd fmla="*/ 19 w 435" name="T12"/>
                <a:gd fmla="*/ 0 h 85" name="T13"/>
                <a:gd fmla="*/ 190 w 435" name="T14"/>
                <a:gd fmla="*/ 0 h 85" name="T15"/>
                <a:gd fmla="*/ 415 w 435" name="T16"/>
                <a:gd fmla="*/ 0 h 85" name="T17"/>
                <a:gd fmla="*/ 435 w 435" name="T18"/>
                <a:gd fmla="*/ 0 h 85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85" w="435">
                  <a:moveTo>
                    <a:pt x="435" y="0"/>
                  </a:moveTo>
                  <a:cubicBezTo>
                    <a:pt x="417" y="29"/>
                    <a:pt x="400" y="55"/>
                    <a:pt x="382" y="80"/>
                  </a:cubicBezTo>
                  <a:cubicBezTo>
                    <a:pt x="380" y="83"/>
                    <a:pt x="375" y="84"/>
                    <a:pt x="371" y="84"/>
                  </a:cubicBezTo>
                  <a:cubicBezTo>
                    <a:pt x="252" y="85"/>
                    <a:pt x="134" y="84"/>
                    <a:pt x="15" y="85"/>
                  </a:cubicBezTo>
                  <a:cubicBezTo>
                    <a:pt x="4" y="85"/>
                    <a:pt x="0" y="80"/>
                    <a:pt x="1" y="69"/>
                  </a:cubicBezTo>
                  <a:cubicBezTo>
                    <a:pt x="1" y="52"/>
                    <a:pt x="1" y="35"/>
                    <a:pt x="0" y="18"/>
                  </a:cubicBezTo>
                  <a:cubicBezTo>
                    <a:pt x="0" y="4"/>
                    <a:pt x="6" y="0"/>
                    <a:pt x="19" y="0"/>
                  </a:cubicBezTo>
                  <a:cubicBezTo>
                    <a:pt x="76" y="0"/>
                    <a:pt x="133" y="0"/>
                    <a:pt x="190" y="0"/>
                  </a:cubicBezTo>
                  <a:cubicBezTo>
                    <a:pt x="265" y="0"/>
                    <a:pt x="340" y="0"/>
                    <a:pt x="415" y="0"/>
                  </a:cubicBezTo>
                  <a:cubicBezTo>
                    <a:pt x="421" y="0"/>
                    <a:pt x="426" y="0"/>
                    <a:pt x="43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ea charset="-122" panose="020b0503020204020204" pitchFamily="34" typeface="微软雅黑"/>
              </a:endParaRPr>
            </a:p>
          </p:txBody>
        </p:sp>
        <p:sp>
          <p:nvSpPr>
            <p:cNvPr id="35" name="Freeform 19"/>
            <p:cNvSpPr/>
            <p:nvPr/>
          </p:nvSpPr>
          <p:spPr bwMode="auto">
            <a:xfrm>
              <a:off x="1082497" y="2945221"/>
              <a:ext cx="244427" cy="146657"/>
            </a:xfrm>
            <a:custGeom>
              <a:gdLst>
                <a:gd fmla="*/ 286 w 309" name="T0"/>
                <a:gd fmla="*/ 148 h 185" name="T1"/>
                <a:gd fmla="*/ 283 w 309" name="T2"/>
                <a:gd fmla="*/ 148 h 185" name="T3"/>
                <a:gd fmla="*/ 234 w 309" name="T4"/>
                <a:gd fmla="*/ 153 h 185" name="T5"/>
                <a:gd fmla="*/ 214 w 309" name="T6"/>
                <a:gd fmla="*/ 169 h 185" name="T7"/>
                <a:gd fmla="*/ 156 w 309" name="T8"/>
                <a:gd fmla="*/ 164 h 185" name="T9"/>
                <a:gd fmla="*/ 105 w 309" name="T10"/>
                <a:gd fmla="*/ 110 h 185" name="T11"/>
                <a:gd fmla="*/ 80 w 309" name="T12"/>
                <a:gd fmla="*/ 157 h 185" name="T13"/>
                <a:gd fmla="*/ 38 w 309" name="T14"/>
                <a:gd fmla="*/ 178 h 185" name="T15"/>
                <a:gd fmla="*/ 11 w 309" name="T16"/>
                <a:gd fmla="*/ 126 h 185" name="T17"/>
                <a:gd fmla="*/ 64 w 309" name="T18"/>
                <a:gd fmla="*/ 24 h 185" name="T19"/>
                <a:gd fmla="*/ 126 w 309" name="T20"/>
                <a:gd fmla="*/ 21 h 185" name="T21"/>
                <a:gd fmla="*/ 191 w 309" name="T22"/>
                <a:gd fmla="*/ 90 h 185" name="T23"/>
                <a:gd fmla="*/ 230 w 309" name="T24"/>
                <a:gd fmla="*/ 60 h 185" name="T25"/>
                <a:gd fmla="*/ 281 w 309" name="T26"/>
                <a:gd fmla="*/ 58 h 185" name="T27"/>
                <a:gd fmla="*/ 309 w 309" name="T28"/>
                <a:gd fmla="*/ 76 h 185" name="T29"/>
                <a:gd fmla="*/ 286 w 309" name="T30"/>
                <a:gd fmla="*/ 148 h 185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185" w="309">
                  <a:moveTo>
                    <a:pt x="286" y="148"/>
                  </a:moveTo>
                  <a:cubicBezTo>
                    <a:pt x="284" y="148"/>
                    <a:pt x="284" y="148"/>
                    <a:pt x="283" y="148"/>
                  </a:cubicBezTo>
                  <a:cubicBezTo>
                    <a:pt x="265" y="131"/>
                    <a:pt x="249" y="137"/>
                    <a:pt x="234" y="153"/>
                  </a:cubicBezTo>
                  <a:cubicBezTo>
                    <a:pt x="228" y="159"/>
                    <a:pt x="221" y="164"/>
                    <a:pt x="214" y="169"/>
                  </a:cubicBezTo>
                  <a:cubicBezTo>
                    <a:pt x="193" y="185"/>
                    <a:pt x="174" y="183"/>
                    <a:pt x="156" y="164"/>
                  </a:cubicBezTo>
                  <a:cubicBezTo>
                    <a:pt x="139" y="147"/>
                    <a:pt x="123" y="129"/>
                    <a:pt x="105" y="110"/>
                  </a:cubicBezTo>
                  <a:cubicBezTo>
                    <a:pt x="96" y="126"/>
                    <a:pt x="88" y="142"/>
                    <a:pt x="80" y="157"/>
                  </a:cubicBezTo>
                  <a:cubicBezTo>
                    <a:pt x="71" y="174"/>
                    <a:pt x="55" y="181"/>
                    <a:pt x="38" y="178"/>
                  </a:cubicBezTo>
                  <a:cubicBezTo>
                    <a:pt x="14" y="174"/>
                    <a:pt x="0" y="149"/>
                    <a:pt x="11" y="126"/>
                  </a:cubicBezTo>
                  <a:cubicBezTo>
                    <a:pt x="28" y="92"/>
                    <a:pt x="45" y="57"/>
                    <a:pt x="64" y="24"/>
                  </a:cubicBezTo>
                  <a:cubicBezTo>
                    <a:pt x="77" y="0"/>
                    <a:pt x="107" y="0"/>
                    <a:pt x="126" y="21"/>
                  </a:cubicBezTo>
                  <a:cubicBezTo>
                    <a:pt x="148" y="43"/>
                    <a:pt x="169" y="66"/>
                    <a:pt x="191" y="90"/>
                  </a:cubicBezTo>
                  <a:cubicBezTo>
                    <a:pt x="204" y="80"/>
                    <a:pt x="217" y="70"/>
                    <a:pt x="230" y="60"/>
                  </a:cubicBezTo>
                  <a:cubicBezTo>
                    <a:pt x="247" y="47"/>
                    <a:pt x="262" y="46"/>
                    <a:pt x="281" y="58"/>
                  </a:cubicBezTo>
                  <a:cubicBezTo>
                    <a:pt x="291" y="64"/>
                    <a:pt x="300" y="70"/>
                    <a:pt x="309" y="76"/>
                  </a:cubicBezTo>
                  <a:cubicBezTo>
                    <a:pt x="301" y="100"/>
                    <a:pt x="294" y="124"/>
                    <a:pt x="286" y="14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ea charset="-122" panose="020b0503020204020204" pitchFamily="34" typeface="微软雅黑"/>
              </a:endParaRPr>
            </a:p>
          </p:txBody>
        </p:sp>
        <p:sp>
          <p:nvSpPr>
            <p:cNvPr id="36" name="Freeform 20"/>
            <p:cNvSpPr/>
            <p:nvPr/>
          </p:nvSpPr>
          <p:spPr bwMode="auto">
            <a:xfrm>
              <a:off x="1748478" y="2540408"/>
              <a:ext cx="228020" cy="273223"/>
            </a:xfrm>
            <a:custGeom>
              <a:gdLst>
                <a:gd fmla="*/ 288 w 288" name="T0"/>
                <a:gd fmla="*/ 37 h 345" name="T1"/>
                <a:gd fmla="*/ 280 w 288" name="T2"/>
                <a:gd fmla="*/ 52 h 345" name="T3"/>
                <a:gd fmla="*/ 118 w 288" name="T4"/>
                <a:gd fmla="*/ 260 h 345" name="T5"/>
                <a:gd fmla="*/ 57 w 288" name="T6"/>
                <a:gd fmla="*/ 326 h 345" name="T7"/>
                <a:gd fmla="*/ 24 w 288" name="T8"/>
                <a:gd fmla="*/ 343 h 345" name="T9"/>
                <a:gd fmla="*/ 3 w 288" name="T10"/>
                <a:gd fmla="*/ 338 h 345" name="T11"/>
                <a:gd fmla="*/ 3 w 288" name="T12"/>
                <a:gd fmla="*/ 314 h 345" name="T13"/>
                <a:gd fmla="*/ 44 w 288" name="T14"/>
                <a:gd fmla="*/ 262 h 345" name="T15"/>
                <a:gd fmla="*/ 210 w 288" name="T16"/>
                <a:gd fmla="*/ 53 h 345" name="T17"/>
                <a:gd fmla="*/ 236 w 288" name="T18"/>
                <a:gd fmla="*/ 15 h 345" name="T19"/>
                <a:gd fmla="*/ 263 w 288" name="T20"/>
                <a:gd fmla="*/ 4 h 345" name="T21"/>
                <a:gd fmla="*/ 288 w 288" name="T22"/>
                <a:gd fmla="*/ 37 h 345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345" w="288">
                  <a:moveTo>
                    <a:pt x="288" y="37"/>
                  </a:moveTo>
                  <a:cubicBezTo>
                    <a:pt x="286" y="40"/>
                    <a:pt x="284" y="46"/>
                    <a:pt x="280" y="52"/>
                  </a:cubicBezTo>
                  <a:cubicBezTo>
                    <a:pt x="226" y="121"/>
                    <a:pt x="172" y="191"/>
                    <a:pt x="118" y="260"/>
                  </a:cubicBezTo>
                  <a:cubicBezTo>
                    <a:pt x="99" y="283"/>
                    <a:pt x="78" y="305"/>
                    <a:pt x="57" y="326"/>
                  </a:cubicBezTo>
                  <a:cubicBezTo>
                    <a:pt x="48" y="334"/>
                    <a:pt x="36" y="339"/>
                    <a:pt x="24" y="343"/>
                  </a:cubicBezTo>
                  <a:cubicBezTo>
                    <a:pt x="18" y="345"/>
                    <a:pt x="6" y="343"/>
                    <a:pt x="3" y="338"/>
                  </a:cubicBezTo>
                  <a:cubicBezTo>
                    <a:pt x="0" y="332"/>
                    <a:pt x="0" y="320"/>
                    <a:pt x="3" y="314"/>
                  </a:cubicBezTo>
                  <a:cubicBezTo>
                    <a:pt x="15" y="296"/>
                    <a:pt x="30" y="279"/>
                    <a:pt x="44" y="262"/>
                  </a:cubicBezTo>
                  <a:cubicBezTo>
                    <a:pt x="99" y="192"/>
                    <a:pt x="154" y="123"/>
                    <a:pt x="210" y="53"/>
                  </a:cubicBezTo>
                  <a:cubicBezTo>
                    <a:pt x="219" y="41"/>
                    <a:pt x="228" y="28"/>
                    <a:pt x="236" y="15"/>
                  </a:cubicBezTo>
                  <a:cubicBezTo>
                    <a:pt x="243" y="5"/>
                    <a:pt x="251" y="0"/>
                    <a:pt x="263" y="4"/>
                  </a:cubicBezTo>
                  <a:cubicBezTo>
                    <a:pt x="275" y="7"/>
                    <a:pt x="288" y="23"/>
                    <a:pt x="288" y="3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ea charset="-122" panose="020b0503020204020204" pitchFamily="34" typeface="微软雅黑"/>
              </a:endParaRPr>
            </a:p>
          </p:txBody>
        </p:sp>
        <p:sp>
          <p:nvSpPr>
            <p:cNvPr id="37" name="Freeform 21"/>
            <p:cNvSpPr/>
            <p:nvPr/>
          </p:nvSpPr>
          <p:spPr bwMode="auto">
            <a:xfrm>
              <a:off x="1293107" y="2473776"/>
              <a:ext cx="204247" cy="66632"/>
            </a:xfrm>
            <a:custGeom>
              <a:gdLst>
                <a:gd fmla="*/ 129 w 258" name="T0"/>
                <a:gd fmla="*/ 84 h 84" name="T1"/>
                <a:gd fmla="*/ 18 w 258" name="T2"/>
                <a:gd fmla="*/ 84 h 84" name="T3"/>
                <a:gd fmla="*/ 0 w 258" name="T4"/>
                <a:gd fmla="*/ 66 h 84" name="T5"/>
                <a:gd fmla="*/ 0 w 258" name="T6"/>
                <a:gd fmla="*/ 16 h 84" name="T7"/>
                <a:gd fmla="*/ 15 w 258" name="T8"/>
                <a:gd fmla="*/ 0 h 84" name="T9"/>
                <a:gd fmla="*/ 243 w 258" name="T10"/>
                <a:gd fmla="*/ 0 h 84" name="T11"/>
                <a:gd fmla="*/ 258 w 258" name="T12"/>
                <a:gd fmla="*/ 15 h 84" name="T13"/>
                <a:gd fmla="*/ 258 w 258" name="T14"/>
                <a:gd fmla="*/ 68 h 84" name="T15"/>
                <a:gd fmla="*/ 241 w 258" name="T16"/>
                <a:gd fmla="*/ 84 h 84" name="T17"/>
                <a:gd fmla="*/ 129 w 258" name="T18"/>
                <a:gd fmla="*/ 84 h 84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84" w="258">
                  <a:moveTo>
                    <a:pt x="129" y="84"/>
                  </a:moveTo>
                  <a:cubicBezTo>
                    <a:pt x="92" y="84"/>
                    <a:pt x="55" y="83"/>
                    <a:pt x="18" y="84"/>
                  </a:cubicBezTo>
                  <a:cubicBezTo>
                    <a:pt x="5" y="84"/>
                    <a:pt x="0" y="79"/>
                    <a:pt x="0" y="66"/>
                  </a:cubicBezTo>
                  <a:cubicBezTo>
                    <a:pt x="1" y="50"/>
                    <a:pt x="1" y="33"/>
                    <a:pt x="0" y="16"/>
                  </a:cubicBezTo>
                  <a:cubicBezTo>
                    <a:pt x="0" y="5"/>
                    <a:pt x="4" y="0"/>
                    <a:pt x="15" y="0"/>
                  </a:cubicBezTo>
                  <a:cubicBezTo>
                    <a:pt x="91" y="0"/>
                    <a:pt x="167" y="0"/>
                    <a:pt x="243" y="0"/>
                  </a:cubicBezTo>
                  <a:cubicBezTo>
                    <a:pt x="254" y="0"/>
                    <a:pt x="258" y="4"/>
                    <a:pt x="258" y="15"/>
                  </a:cubicBezTo>
                  <a:cubicBezTo>
                    <a:pt x="257" y="33"/>
                    <a:pt x="257" y="50"/>
                    <a:pt x="258" y="68"/>
                  </a:cubicBezTo>
                  <a:cubicBezTo>
                    <a:pt x="258" y="80"/>
                    <a:pt x="253" y="84"/>
                    <a:pt x="241" y="84"/>
                  </a:cubicBezTo>
                  <a:cubicBezTo>
                    <a:pt x="203" y="84"/>
                    <a:pt x="166" y="84"/>
                    <a:pt x="129" y="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ea charset="-122" panose="020b0503020204020204" pitchFamily="34" typeface="微软雅黑"/>
              </a:endParaRPr>
            </a:p>
          </p:txBody>
        </p:sp>
      </p:grpSp>
      <p:grpSp>
        <p:nvGrpSpPr>
          <p:cNvPr id="38" name="组合 76"/>
          <p:cNvGrpSpPr/>
          <p:nvPr/>
        </p:nvGrpSpPr>
        <p:grpSpPr>
          <a:xfrm>
            <a:off x="4182091" y="1893155"/>
            <a:ext cx="1229112" cy="958731"/>
            <a:chOff x="2855366" y="2301118"/>
            <a:chExt cx="1229112" cy="958730"/>
          </a:xfrm>
          <a:solidFill>
            <a:srgbClr val="FFFFFF"/>
          </a:solidFill>
        </p:grpSpPr>
        <p:sp>
          <p:nvSpPr>
            <p:cNvPr id="39" name="Freeform 26"/>
            <p:cNvSpPr/>
            <p:nvPr/>
          </p:nvSpPr>
          <p:spPr bwMode="auto">
            <a:xfrm>
              <a:off x="2855366" y="2531318"/>
              <a:ext cx="807015" cy="728530"/>
            </a:xfrm>
            <a:custGeom>
              <a:gdLst>
                <a:gd fmla="*/ 129 w 908" name="T0"/>
                <a:gd fmla="*/ 646 h 819" name="T1"/>
                <a:gd fmla="*/ 86 w 908" name="T2"/>
                <a:gd fmla="*/ 646 h 819" name="T3"/>
                <a:gd fmla="*/ 0 w 908" name="T4"/>
                <a:gd fmla="*/ 560 h 819" name="T5"/>
                <a:gd fmla="*/ 0 w 908" name="T6"/>
                <a:gd fmla="*/ 87 h 819" name="T7"/>
                <a:gd fmla="*/ 87 w 908" name="T8"/>
                <a:gd fmla="*/ 0 h 819" name="T9"/>
                <a:gd fmla="*/ 822 w 908" name="T10"/>
                <a:gd fmla="*/ 0 h 819" name="T11"/>
                <a:gd fmla="*/ 908 w 908" name="T12"/>
                <a:gd fmla="*/ 90 h 819" name="T13"/>
                <a:gd fmla="*/ 908 w 908" name="T14"/>
                <a:gd fmla="*/ 470 h 819" name="T15"/>
                <a:gd fmla="*/ 908 w 908" name="T16"/>
                <a:gd fmla="*/ 557 h 819" name="T17"/>
                <a:gd fmla="*/ 818 w 908" name="T18"/>
                <a:gd fmla="*/ 646 h 819" name="T19"/>
                <a:gd fmla="*/ 338 w 908" name="T20"/>
                <a:gd fmla="*/ 646 h 819" name="T21"/>
                <a:gd fmla="*/ 313 w 908" name="T22"/>
                <a:gd fmla="*/ 656 h 819" name="T23"/>
                <a:gd fmla="*/ 166 w 908" name="T24"/>
                <a:gd fmla="*/ 804 h 819" name="T25"/>
                <a:gd fmla="*/ 156 w 908" name="T26"/>
                <a:gd fmla="*/ 813 h 819" name="T27"/>
                <a:gd fmla="*/ 139 w 908" name="T28"/>
                <a:gd fmla="*/ 817 h 819" name="T29"/>
                <a:gd fmla="*/ 130 w 908" name="T30"/>
                <a:gd fmla="*/ 802 h 819" name="T31"/>
                <a:gd fmla="*/ 129 w 908" name="T32"/>
                <a:gd fmla="*/ 770 h 819" name="T33"/>
                <a:gd fmla="*/ 129 w 908" name="T34"/>
                <a:gd fmla="*/ 646 h 819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819" w="907">
                  <a:moveTo>
                    <a:pt x="129" y="646"/>
                  </a:moveTo>
                  <a:cubicBezTo>
                    <a:pt x="114" y="646"/>
                    <a:pt x="100" y="646"/>
                    <a:pt x="86" y="646"/>
                  </a:cubicBezTo>
                  <a:cubicBezTo>
                    <a:pt x="38" y="646"/>
                    <a:pt x="0" y="608"/>
                    <a:pt x="0" y="560"/>
                  </a:cubicBezTo>
                  <a:cubicBezTo>
                    <a:pt x="0" y="402"/>
                    <a:pt x="0" y="245"/>
                    <a:pt x="0" y="87"/>
                  </a:cubicBezTo>
                  <a:cubicBezTo>
                    <a:pt x="0" y="38"/>
                    <a:pt x="38" y="0"/>
                    <a:pt x="87" y="0"/>
                  </a:cubicBezTo>
                  <a:cubicBezTo>
                    <a:pt x="332" y="0"/>
                    <a:pt x="577" y="0"/>
                    <a:pt x="822" y="0"/>
                  </a:cubicBezTo>
                  <a:cubicBezTo>
                    <a:pt x="872" y="0"/>
                    <a:pt x="908" y="38"/>
                    <a:pt x="908" y="90"/>
                  </a:cubicBezTo>
                  <a:cubicBezTo>
                    <a:pt x="908" y="217"/>
                    <a:pt x="908" y="343"/>
                    <a:pt x="908" y="470"/>
                  </a:cubicBezTo>
                  <a:cubicBezTo>
                    <a:pt x="908" y="499"/>
                    <a:pt x="908" y="528"/>
                    <a:pt x="908" y="557"/>
                  </a:cubicBezTo>
                  <a:cubicBezTo>
                    <a:pt x="908" y="609"/>
                    <a:pt x="871" y="646"/>
                    <a:pt x="818" y="646"/>
                  </a:cubicBezTo>
                  <a:cubicBezTo>
                    <a:pt x="658" y="646"/>
                    <a:pt x="498" y="646"/>
                    <a:pt x="338" y="646"/>
                  </a:cubicBezTo>
                  <a:cubicBezTo>
                    <a:pt x="328" y="646"/>
                    <a:pt x="321" y="649"/>
                    <a:pt x="313" y="656"/>
                  </a:cubicBezTo>
                  <a:cubicBezTo>
                    <a:pt x="265" y="706"/>
                    <a:pt x="215" y="755"/>
                    <a:pt x="166" y="804"/>
                  </a:cubicBezTo>
                  <a:cubicBezTo>
                    <a:pt x="163" y="807"/>
                    <a:pt x="160" y="811"/>
                    <a:pt x="156" y="813"/>
                  </a:cubicBezTo>
                  <a:cubicBezTo>
                    <a:pt x="151" y="815"/>
                    <a:pt x="143" y="819"/>
                    <a:pt x="139" y="817"/>
                  </a:cubicBezTo>
                  <a:cubicBezTo>
                    <a:pt x="134" y="815"/>
                    <a:pt x="131" y="807"/>
                    <a:pt x="130" y="802"/>
                  </a:cubicBezTo>
                  <a:cubicBezTo>
                    <a:pt x="129" y="791"/>
                    <a:pt x="130" y="781"/>
                    <a:pt x="129" y="770"/>
                  </a:cubicBezTo>
                  <a:cubicBezTo>
                    <a:pt x="129" y="730"/>
                    <a:pt x="129" y="689"/>
                    <a:pt x="129" y="6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ea charset="-122" panose="020b0503020204020204" pitchFamily="34" typeface="微软雅黑"/>
              </a:endParaRPr>
            </a:p>
          </p:txBody>
        </p:sp>
        <p:sp>
          <p:nvSpPr>
            <p:cNvPr id="40" name="Freeform 27"/>
            <p:cNvSpPr/>
            <p:nvPr/>
          </p:nvSpPr>
          <p:spPr bwMode="auto">
            <a:xfrm>
              <a:off x="3237656" y="2301118"/>
              <a:ext cx="846822" cy="731909"/>
            </a:xfrm>
            <a:custGeom>
              <a:gdLst>
                <a:gd fmla="*/ 824 w 953" name="T0"/>
                <a:gd fmla="*/ 647 h 823" name="T1"/>
                <a:gd fmla="*/ 824 w 953" name="T2"/>
                <a:gd fmla="*/ 785 h 823" name="T3"/>
                <a:gd fmla="*/ 814 w 953" name="T4"/>
                <a:gd fmla="*/ 817 h 823" name="T5"/>
                <a:gd fmla="*/ 785 w 953" name="T6"/>
                <a:gd fmla="*/ 802 h 823" name="T7"/>
                <a:gd fmla="*/ 638 w 953" name="T8"/>
                <a:gd fmla="*/ 656 h 823" name="T9"/>
                <a:gd fmla="*/ 618 w 953" name="T10"/>
                <a:gd fmla="*/ 647 h 823" name="T11"/>
                <a:gd fmla="*/ 542 w 953" name="T12"/>
                <a:gd fmla="*/ 647 h 823" name="T13"/>
                <a:gd fmla="*/ 542 w 953" name="T14"/>
                <a:gd fmla="*/ 630 h 823" name="T15"/>
                <a:gd fmla="*/ 542 w 953" name="T16"/>
                <a:gd fmla="*/ 351 h 823" name="T17"/>
                <a:gd fmla="*/ 385 w 953" name="T18"/>
                <a:gd fmla="*/ 194 h 823" name="T19"/>
                <a:gd fmla="*/ 20 w 953" name="T20"/>
                <a:gd fmla="*/ 194 h 823" name="T21"/>
                <a:gd fmla="*/ 4 w 953" name="T22"/>
                <a:gd fmla="*/ 194 h 823" name="T23"/>
                <a:gd fmla="*/ 5 w 953" name="T24"/>
                <a:gd fmla="*/ 71 h 823" name="T25"/>
                <a:gd fmla="*/ 93 w 953" name="T26"/>
                <a:gd fmla="*/ 0 h 823" name="T27"/>
                <a:gd fmla="*/ 393 w 953" name="T28"/>
                <a:gd fmla="*/ 0 h 823" name="T29"/>
                <a:gd fmla="*/ 857 w 953" name="T30"/>
                <a:gd fmla="*/ 0 h 823" name="T31"/>
                <a:gd fmla="*/ 953 w 953" name="T32"/>
                <a:gd fmla="*/ 97 h 823" name="T33"/>
                <a:gd fmla="*/ 953 w 953" name="T34"/>
                <a:gd fmla="*/ 552 h 823" name="T35"/>
                <a:gd fmla="*/ 859 w 953" name="T36"/>
                <a:gd fmla="*/ 647 h 823" name="T37"/>
                <a:gd fmla="*/ 824 w 953" name="T38"/>
                <a:gd fmla="*/ 647 h 823" name="T3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b="b" l="0" r="r" t="0"/>
              <a:pathLst>
                <a:path h="823" w="953">
                  <a:moveTo>
                    <a:pt x="824" y="647"/>
                  </a:moveTo>
                  <a:cubicBezTo>
                    <a:pt x="824" y="694"/>
                    <a:pt x="824" y="740"/>
                    <a:pt x="824" y="785"/>
                  </a:cubicBezTo>
                  <a:cubicBezTo>
                    <a:pt x="823" y="796"/>
                    <a:pt x="828" y="811"/>
                    <a:pt x="814" y="817"/>
                  </a:cubicBezTo>
                  <a:cubicBezTo>
                    <a:pt x="801" y="823"/>
                    <a:pt x="793" y="810"/>
                    <a:pt x="785" y="802"/>
                  </a:cubicBezTo>
                  <a:cubicBezTo>
                    <a:pt x="736" y="753"/>
                    <a:pt x="687" y="704"/>
                    <a:pt x="638" y="656"/>
                  </a:cubicBezTo>
                  <a:cubicBezTo>
                    <a:pt x="633" y="651"/>
                    <a:pt x="625" y="648"/>
                    <a:pt x="618" y="647"/>
                  </a:cubicBezTo>
                  <a:cubicBezTo>
                    <a:pt x="593" y="646"/>
                    <a:pt x="569" y="647"/>
                    <a:pt x="542" y="647"/>
                  </a:cubicBezTo>
                  <a:cubicBezTo>
                    <a:pt x="542" y="641"/>
                    <a:pt x="542" y="636"/>
                    <a:pt x="542" y="630"/>
                  </a:cubicBezTo>
                  <a:cubicBezTo>
                    <a:pt x="542" y="537"/>
                    <a:pt x="542" y="444"/>
                    <a:pt x="542" y="351"/>
                  </a:cubicBezTo>
                  <a:cubicBezTo>
                    <a:pt x="542" y="258"/>
                    <a:pt x="478" y="194"/>
                    <a:pt x="385" y="194"/>
                  </a:cubicBezTo>
                  <a:cubicBezTo>
                    <a:pt x="263" y="194"/>
                    <a:pt x="142" y="194"/>
                    <a:pt x="20" y="194"/>
                  </a:cubicBezTo>
                  <a:cubicBezTo>
                    <a:pt x="15" y="194"/>
                    <a:pt x="9" y="194"/>
                    <a:pt x="4" y="194"/>
                  </a:cubicBezTo>
                  <a:cubicBezTo>
                    <a:pt x="4" y="152"/>
                    <a:pt x="0" y="111"/>
                    <a:pt x="5" y="71"/>
                  </a:cubicBezTo>
                  <a:cubicBezTo>
                    <a:pt x="9" y="27"/>
                    <a:pt x="47" y="0"/>
                    <a:pt x="93" y="0"/>
                  </a:cubicBezTo>
                  <a:cubicBezTo>
                    <a:pt x="193" y="0"/>
                    <a:pt x="293" y="0"/>
                    <a:pt x="393" y="0"/>
                  </a:cubicBezTo>
                  <a:cubicBezTo>
                    <a:pt x="548" y="0"/>
                    <a:pt x="702" y="0"/>
                    <a:pt x="857" y="0"/>
                  </a:cubicBezTo>
                  <a:cubicBezTo>
                    <a:pt x="918" y="0"/>
                    <a:pt x="953" y="35"/>
                    <a:pt x="953" y="97"/>
                  </a:cubicBezTo>
                  <a:cubicBezTo>
                    <a:pt x="953" y="249"/>
                    <a:pt x="953" y="401"/>
                    <a:pt x="953" y="552"/>
                  </a:cubicBezTo>
                  <a:cubicBezTo>
                    <a:pt x="953" y="611"/>
                    <a:pt x="917" y="647"/>
                    <a:pt x="859" y="647"/>
                  </a:cubicBezTo>
                  <a:cubicBezTo>
                    <a:pt x="848" y="647"/>
                    <a:pt x="837" y="647"/>
                    <a:pt x="824" y="6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ea charset="-122" panose="020b0503020204020204" pitchFamily="34" typeface="微软雅黑"/>
              </a:endParaRPr>
            </a:p>
          </p:txBody>
        </p:sp>
      </p:grpSp>
      <p:grpSp>
        <p:nvGrpSpPr>
          <p:cNvPr id="41" name="组合 78"/>
          <p:cNvGrpSpPr/>
          <p:nvPr/>
        </p:nvGrpSpPr>
        <p:grpSpPr>
          <a:xfrm>
            <a:off x="8694126" y="1874808"/>
            <a:ext cx="1001878" cy="994715"/>
            <a:chOff x="7367401" y="2282771"/>
            <a:chExt cx="1001878" cy="994714"/>
          </a:xfrm>
          <a:solidFill>
            <a:srgbClr val="FFFFFF"/>
          </a:solidFill>
        </p:grpSpPr>
        <p:sp>
          <p:nvSpPr>
            <p:cNvPr id="42" name="Freeform 32"/>
            <p:cNvSpPr/>
            <p:nvPr/>
          </p:nvSpPr>
          <p:spPr bwMode="auto">
            <a:xfrm>
              <a:off x="7634210" y="2488996"/>
              <a:ext cx="473930" cy="596888"/>
            </a:xfrm>
            <a:custGeom>
              <a:gdLst>
                <a:gd fmla="*/ 659 w 671" name="T0"/>
                <a:gd fmla="*/ 351 h 845" name="T1"/>
                <a:gd fmla="*/ 643 w 671" name="T2"/>
                <a:gd fmla="*/ 429 h 845" name="T3"/>
                <a:gd fmla="*/ 659 w 671" name="T4"/>
                <a:gd fmla="*/ 458 h 845" name="T5"/>
                <a:gd fmla="*/ 664 w 671" name="T6"/>
                <a:gd fmla="*/ 493 h 845" name="T7"/>
                <a:gd fmla="*/ 378 w 671" name="T8"/>
                <a:gd fmla="*/ 838 h 845" name="T9"/>
                <a:gd fmla="*/ 357 w 671" name="T10"/>
                <a:gd fmla="*/ 840 h 845" name="T11"/>
                <a:gd fmla="*/ 286 w 671" name="T12"/>
                <a:gd fmla="*/ 838 h 845" name="T13"/>
                <a:gd fmla="*/ 267 w 671" name="T14"/>
                <a:gd fmla="*/ 834 h 845" name="T15"/>
                <a:gd fmla="*/ 15 w 671" name="T16"/>
                <a:gd fmla="*/ 366 h 845" name="T17"/>
                <a:gd fmla="*/ 41 w 671" name="T18"/>
                <a:gd fmla="*/ 49 h 845" name="T19"/>
                <a:gd fmla="*/ 45 w 671" name="T20"/>
                <a:gd fmla="*/ 39 h 845" name="T21"/>
                <a:gd fmla="*/ 58 w 671" name="T22"/>
                <a:gd fmla="*/ 39 h 845" name="T23"/>
                <a:gd fmla="*/ 130 w 671" name="T24"/>
                <a:gd fmla="*/ 7 h 845" name="T25"/>
                <a:gd fmla="*/ 145 w 671" name="T26"/>
                <a:gd fmla="*/ 1 h 845" name="T27"/>
                <a:gd fmla="*/ 658 w 671" name="T28"/>
                <a:gd fmla="*/ 349 h 845" name="T29"/>
                <a:gd fmla="*/ 659 w 671" name="T30"/>
                <a:gd fmla="*/ 351 h 845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845" w="671">
                  <a:moveTo>
                    <a:pt x="659" y="351"/>
                  </a:moveTo>
                  <a:cubicBezTo>
                    <a:pt x="641" y="374"/>
                    <a:pt x="634" y="401"/>
                    <a:pt x="643" y="429"/>
                  </a:cubicBezTo>
                  <a:cubicBezTo>
                    <a:pt x="647" y="440"/>
                    <a:pt x="651" y="451"/>
                    <a:pt x="659" y="458"/>
                  </a:cubicBezTo>
                  <a:cubicBezTo>
                    <a:pt x="671" y="469"/>
                    <a:pt x="670" y="479"/>
                    <a:pt x="664" y="493"/>
                  </a:cubicBezTo>
                  <a:cubicBezTo>
                    <a:pt x="602" y="635"/>
                    <a:pt x="505" y="749"/>
                    <a:pt x="378" y="838"/>
                  </a:cubicBezTo>
                  <a:cubicBezTo>
                    <a:pt x="371" y="844"/>
                    <a:pt x="366" y="845"/>
                    <a:pt x="357" y="840"/>
                  </a:cubicBezTo>
                  <a:cubicBezTo>
                    <a:pt x="334" y="828"/>
                    <a:pt x="310" y="827"/>
                    <a:pt x="286" y="838"/>
                  </a:cubicBezTo>
                  <a:cubicBezTo>
                    <a:pt x="278" y="842"/>
                    <a:pt x="273" y="840"/>
                    <a:pt x="267" y="834"/>
                  </a:cubicBezTo>
                  <a:cubicBezTo>
                    <a:pt x="129" y="707"/>
                    <a:pt x="41" y="553"/>
                    <a:pt x="15" y="366"/>
                  </a:cubicBezTo>
                  <a:cubicBezTo>
                    <a:pt x="0" y="259"/>
                    <a:pt x="9" y="153"/>
                    <a:pt x="41" y="49"/>
                  </a:cubicBezTo>
                  <a:cubicBezTo>
                    <a:pt x="42" y="46"/>
                    <a:pt x="44" y="43"/>
                    <a:pt x="45" y="39"/>
                  </a:cubicBezTo>
                  <a:cubicBezTo>
                    <a:pt x="50" y="39"/>
                    <a:pt x="54" y="39"/>
                    <a:pt x="58" y="39"/>
                  </a:cubicBezTo>
                  <a:cubicBezTo>
                    <a:pt x="87" y="40"/>
                    <a:pt x="110" y="29"/>
                    <a:pt x="130" y="7"/>
                  </a:cubicBezTo>
                  <a:cubicBezTo>
                    <a:pt x="133" y="3"/>
                    <a:pt x="141" y="0"/>
                    <a:pt x="145" y="1"/>
                  </a:cubicBezTo>
                  <a:cubicBezTo>
                    <a:pt x="359" y="54"/>
                    <a:pt x="532" y="167"/>
                    <a:pt x="658" y="349"/>
                  </a:cubicBezTo>
                  <a:cubicBezTo>
                    <a:pt x="658" y="349"/>
                    <a:pt x="658" y="350"/>
                    <a:pt x="659" y="3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ea charset="-122" panose="020b0503020204020204" pitchFamily="34" typeface="微软雅黑"/>
              </a:endParaRPr>
            </a:p>
          </p:txBody>
        </p:sp>
        <p:sp>
          <p:nvSpPr>
            <p:cNvPr id="43" name="Freeform 33"/>
            <p:cNvSpPr/>
            <p:nvPr/>
          </p:nvSpPr>
          <p:spPr bwMode="auto">
            <a:xfrm>
              <a:off x="7367401" y="2493174"/>
              <a:ext cx="439907" cy="697464"/>
            </a:xfrm>
            <a:custGeom>
              <a:gdLst>
                <a:gd fmla="*/ 338 w 623" name="T0"/>
                <a:gd fmla="*/ 987 h 987" name="T1"/>
                <a:gd fmla="*/ 328 w 623" name="T2"/>
                <a:gd fmla="*/ 982 h 987" name="T3"/>
                <a:gd fmla="*/ 13 w 623" name="T4"/>
                <a:gd fmla="*/ 504 h 987" name="T5"/>
                <a:gd fmla="*/ 20 w 623" name="T6"/>
                <a:gd fmla="*/ 260 h 987" name="T7"/>
                <a:gd fmla="*/ 38 w 623" name="T8"/>
                <a:gd fmla="*/ 223 h 987" name="T9"/>
                <a:gd fmla="*/ 362 w 623" name="T10"/>
                <a:gd fmla="*/ 1 h 987" name="T11"/>
                <a:gd fmla="*/ 375 w 623" name="T12"/>
                <a:gd fmla="*/ 3 h 987" name="T13"/>
                <a:gd fmla="*/ 380 w 623" name="T14"/>
                <a:gd fmla="*/ 21 h 987" name="T15"/>
                <a:gd fmla="*/ 344 w 623" name="T16"/>
                <a:gd fmla="*/ 309 h 987" name="T17"/>
                <a:gd fmla="*/ 567 w 623" name="T18"/>
                <a:gd fmla="*/ 812 h 987" name="T19"/>
                <a:gd fmla="*/ 615 w 623" name="T20"/>
                <a:gd fmla="*/ 859 h 987" name="T21"/>
                <a:gd fmla="*/ 618 w 623" name="T22"/>
                <a:gd fmla="*/ 875 h 987" name="T23"/>
                <a:gd fmla="*/ 612 w 623" name="T24"/>
                <a:gd fmla="*/ 895 h 987" name="T25"/>
                <a:gd fmla="*/ 588 w 623" name="T26"/>
                <a:gd fmla="*/ 924 h 987" name="T27"/>
                <a:gd fmla="*/ 345 w 623" name="T28"/>
                <a:gd fmla="*/ 986 h 987" name="T29"/>
                <a:gd fmla="*/ 338 w 623" name="T30"/>
                <a:gd fmla="*/ 987 h 987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986" w="623">
                  <a:moveTo>
                    <a:pt x="338" y="987"/>
                  </a:moveTo>
                  <a:cubicBezTo>
                    <a:pt x="336" y="986"/>
                    <a:pt x="332" y="984"/>
                    <a:pt x="328" y="982"/>
                  </a:cubicBezTo>
                  <a:cubicBezTo>
                    <a:pt x="154" y="868"/>
                    <a:pt x="47" y="710"/>
                    <a:pt x="13" y="504"/>
                  </a:cubicBezTo>
                  <a:cubicBezTo>
                    <a:pt x="0" y="422"/>
                    <a:pt x="3" y="341"/>
                    <a:pt x="20" y="260"/>
                  </a:cubicBezTo>
                  <a:cubicBezTo>
                    <a:pt x="23" y="245"/>
                    <a:pt x="28" y="234"/>
                    <a:pt x="38" y="223"/>
                  </a:cubicBezTo>
                  <a:cubicBezTo>
                    <a:pt x="129" y="124"/>
                    <a:pt x="237" y="51"/>
                    <a:pt x="362" y="1"/>
                  </a:cubicBezTo>
                  <a:cubicBezTo>
                    <a:pt x="365" y="0"/>
                    <a:pt x="373" y="1"/>
                    <a:pt x="375" y="3"/>
                  </a:cubicBezTo>
                  <a:cubicBezTo>
                    <a:pt x="379" y="8"/>
                    <a:pt x="382" y="16"/>
                    <a:pt x="380" y="21"/>
                  </a:cubicBezTo>
                  <a:cubicBezTo>
                    <a:pt x="351" y="115"/>
                    <a:pt x="338" y="211"/>
                    <a:pt x="344" y="309"/>
                  </a:cubicBezTo>
                  <a:cubicBezTo>
                    <a:pt x="358" y="504"/>
                    <a:pt x="435" y="670"/>
                    <a:pt x="567" y="812"/>
                  </a:cubicBezTo>
                  <a:cubicBezTo>
                    <a:pt x="582" y="828"/>
                    <a:pt x="598" y="844"/>
                    <a:pt x="615" y="859"/>
                  </a:cubicBezTo>
                  <a:cubicBezTo>
                    <a:pt x="620" y="864"/>
                    <a:pt x="623" y="868"/>
                    <a:pt x="618" y="875"/>
                  </a:cubicBezTo>
                  <a:cubicBezTo>
                    <a:pt x="615" y="881"/>
                    <a:pt x="612" y="889"/>
                    <a:pt x="612" y="895"/>
                  </a:cubicBezTo>
                  <a:cubicBezTo>
                    <a:pt x="614" y="914"/>
                    <a:pt x="601" y="918"/>
                    <a:pt x="588" y="924"/>
                  </a:cubicBezTo>
                  <a:cubicBezTo>
                    <a:pt x="510" y="956"/>
                    <a:pt x="429" y="976"/>
                    <a:pt x="345" y="986"/>
                  </a:cubicBezTo>
                  <a:cubicBezTo>
                    <a:pt x="344" y="986"/>
                    <a:pt x="342" y="986"/>
                    <a:pt x="338" y="98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ea charset="-122" panose="020b0503020204020204" pitchFamily="34" typeface="微软雅黑"/>
              </a:endParaRPr>
            </a:p>
          </p:txBody>
        </p:sp>
        <p:sp>
          <p:nvSpPr>
            <p:cNvPr id="44" name="Freeform 34"/>
            <p:cNvSpPr/>
            <p:nvPr/>
          </p:nvSpPr>
          <p:spPr bwMode="auto">
            <a:xfrm>
              <a:off x="8168724" y="2543313"/>
              <a:ext cx="200555" cy="558090"/>
            </a:xfrm>
            <a:custGeom>
              <a:gdLst>
                <a:gd fmla="*/ 39 w 284" name="T0"/>
                <a:gd fmla="*/ 0 h 790" name="T1"/>
                <a:gd fmla="*/ 229 w 284" name="T2"/>
                <a:gd fmla="*/ 159 h 790" name="T3"/>
                <a:gd fmla="*/ 235 w 284" name="T4"/>
                <a:gd fmla="*/ 173 h 790" name="T5"/>
                <a:gd fmla="*/ 78 w 284" name="T6"/>
                <a:gd fmla="*/ 785 h 790" name="T7"/>
                <a:gd fmla="*/ 74 w 284" name="T8"/>
                <a:gd fmla="*/ 790 h 790" name="T9"/>
                <a:gd fmla="*/ 71 w 284" name="T10"/>
                <a:gd fmla="*/ 790 h 790" name="T11"/>
                <a:gd fmla="*/ 73 w 284" name="T12"/>
                <a:gd fmla="*/ 770 h 790" name="T13"/>
                <a:gd fmla="*/ 23 w 284" name="T14"/>
                <a:gd fmla="*/ 412 h 790" name="T15"/>
                <a:gd fmla="*/ 28 w 284" name="T16"/>
                <a:gd fmla="*/ 390 h 790" name="T17"/>
                <a:gd fmla="*/ 12 w 284" name="T18"/>
                <a:gd fmla="*/ 254 h 790" name="T19"/>
                <a:gd fmla="*/ 2 w 284" name="T20"/>
                <a:gd fmla="*/ 231 h 790" name="T21"/>
                <a:gd fmla="*/ 5 w 284" name="T22"/>
                <a:gd fmla="*/ 37 h 790" name="T23"/>
                <a:gd fmla="*/ 13 w 284" name="T24"/>
                <a:gd fmla="*/ 20 h 790" name="T25"/>
                <a:gd fmla="*/ 39 w 284" name="T26"/>
                <a:gd fmla="*/ 0 h 790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790" w="284">
                  <a:moveTo>
                    <a:pt x="39" y="0"/>
                  </a:moveTo>
                  <a:cubicBezTo>
                    <a:pt x="110" y="44"/>
                    <a:pt x="173" y="97"/>
                    <a:pt x="229" y="159"/>
                  </a:cubicBezTo>
                  <a:cubicBezTo>
                    <a:pt x="232" y="163"/>
                    <a:pt x="234" y="168"/>
                    <a:pt x="235" y="173"/>
                  </a:cubicBezTo>
                  <a:cubicBezTo>
                    <a:pt x="284" y="403"/>
                    <a:pt x="231" y="607"/>
                    <a:pt x="78" y="785"/>
                  </a:cubicBezTo>
                  <a:cubicBezTo>
                    <a:pt x="77" y="787"/>
                    <a:pt x="75" y="788"/>
                    <a:pt x="74" y="790"/>
                  </a:cubicBezTo>
                  <a:cubicBezTo>
                    <a:pt x="73" y="790"/>
                    <a:pt x="73" y="790"/>
                    <a:pt x="71" y="790"/>
                  </a:cubicBezTo>
                  <a:cubicBezTo>
                    <a:pt x="71" y="784"/>
                    <a:pt x="72" y="777"/>
                    <a:pt x="73" y="770"/>
                  </a:cubicBezTo>
                  <a:cubicBezTo>
                    <a:pt x="86" y="647"/>
                    <a:pt x="68" y="527"/>
                    <a:pt x="23" y="412"/>
                  </a:cubicBezTo>
                  <a:cubicBezTo>
                    <a:pt x="20" y="403"/>
                    <a:pt x="20" y="398"/>
                    <a:pt x="28" y="390"/>
                  </a:cubicBezTo>
                  <a:cubicBezTo>
                    <a:pt x="70" y="351"/>
                    <a:pt x="63" y="283"/>
                    <a:pt x="12" y="254"/>
                  </a:cubicBezTo>
                  <a:cubicBezTo>
                    <a:pt x="1" y="248"/>
                    <a:pt x="0" y="242"/>
                    <a:pt x="2" y="231"/>
                  </a:cubicBezTo>
                  <a:cubicBezTo>
                    <a:pt x="12" y="167"/>
                    <a:pt x="13" y="102"/>
                    <a:pt x="5" y="37"/>
                  </a:cubicBezTo>
                  <a:cubicBezTo>
                    <a:pt x="4" y="30"/>
                    <a:pt x="5" y="25"/>
                    <a:pt x="13" y="20"/>
                  </a:cubicBezTo>
                  <a:cubicBezTo>
                    <a:pt x="21" y="15"/>
                    <a:pt x="29" y="8"/>
                    <a:pt x="3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ea charset="-122" panose="020b0503020204020204" pitchFamily="34" typeface="微软雅黑"/>
              </a:endParaRPr>
            </a:p>
          </p:txBody>
        </p:sp>
        <p:sp>
          <p:nvSpPr>
            <p:cNvPr id="45" name="Freeform 35"/>
            <p:cNvSpPr/>
            <p:nvPr/>
          </p:nvSpPr>
          <p:spPr bwMode="auto">
            <a:xfrm>
              <a:off x="7913256" y="2835191"/>
              <a:ext cx="280239" cy="378725"/>
            </a:xfrm>
            <a:custGeom>
              <a:gdLst>
                <a:gd fmla="*/ 395 w 397" name="T0"/>
                <a:gd fmla="*/ 316 h 536" name="T1"/>
                <a:gd fmla="*/ 381 w 397" name="T2"/>
                <a:gd fmla="*/ 422 h 536" name="T3"/>
                <a:gd fmla="*/ 371 w 397" name="T4"/>
                <a:gd fmla="*/ 440 h 536" name="T5"/>
                <a:gd fmla="*/ 230 w 397" name="T6"/>
                <a:gd fmla="*/ 533 h 536" name="T7"/>
                <a:gd fmla="*/ 211 w 397" name="T8"/>
                <a:gd fmla="*/ 535 h 536" name="T9"/>
                <a:gd fmla="*/ 17 w 397" name="T10"/>
                <a:gd fmla="*/ 450 h 536" name="T11"/>
                <a:gd fmla="*/ 10 w 397" name="T12"/>
                <a:gd fmla="*/ 436 h 536" name="T13"/>
                <a:gd fmla="*/ 6 w 397" name="T14"/>
                <a:gd fmla="*/ 405 h 536" name="T15"/>
                <a:gd fmla="*/ 17 w 397" name="T16"/>
                <a:gd fmla="*/ 377 h 536" name="T17"/>
                <a:gd fmla="*/ 311 w 397" name="T18"/>
                <a:gd fmla="*/ 12 h 536" name="T19"/>
                <a:gd fmla="*/ 325 w 397" name="T20"/>
                <a:gd fmla="*/ 1 h 536" name="T21"/>
                <a:gd fmla="*/ 345 w 397" name="T22"/>
                <a:gd fmla="*/ 14 h 536" name="T23"/>
                <a:gd fmla="*/ 395 w 397" name="T24"/>
                <a:gd fmla="*/ 316 h 536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536" w="397">
                  <a:moveTo>
                    <a:pt x="395" y="316"/>
                  </a:moveTo>
                  <a:cubicBezTo>
                    <a:pt x="393" y="337"/>
                    <a:pt x="388" y="380"/>
                    <a:pt x="381" y="422"/>
                  </a:cubicBezTo>
                  <a:cubicBezTo>
                    <a:pt x="380" y="428"/>
                    <a:pt x="376" y="435"/>
                    <a:pt x="371" y="440"/>
                  </a:cubicBezTo>
                  <a:cubicBezTo>
                    <a:pt x="328" y="477"/>
                    <a:pt x="281" y="508"/>
                    <a:pt x="230" y="533"/>
                  </a:cubicBezTo>
                  <a:cubicBezTo>
                    <a:pt x="224" y="535"/>
                    <a:pt x="217" y="536"/>
                    <a:pt x="211" y="535"/>
                  </a:cubicBezTo>
                  <a:cubicBezTo>
                    <a:pt x="143" y="515"/>
                    <a:pt x="78" y="486"/>
                    <a:pt x="17" y="450"/>
                  </a:cubicBezTo>
                  <a:cubicBezTo>
                    <a:pt x="13" y="448"/>
                    <a:pt x="10" y="441"/>
                    <a:pt x="10" y="436"/>
                  </a:cubicBezTo>
                  <a:cubicBezTo>
                    <a:pt x="8" y="426"/>
                    <a:pt x="10" y="414"/>
                    <a:pt x="6" y="405"/>
                  </a:cubicBezTo>
                  <a:cubicBezTo>
                    <a:pt x="0" y="391"/>
                    <a:pt x="6" y="385"/>
                    <a:pt x="17" y="377"/>
                  </a:cubicBezTo>
                  <a:cubicBezTo>
                    <a:pt x="149" y="283"/>
                    <a:pt x="248" y="162"/>
                    <a:pt x="311" y="12"/>
                  </a:cubicBezTo>
                  <a:cubicBezTo>
                    <a:pt x="314" y="6"/>
                    <a:pt x="315" y="0"/>
                    <a:pt x="325" y="1"/>
                  </a:cubicBezTo>
                  <a:cubicBezTo>
                    <a:pt x="335" y="2"/>
                    <a:pt x="341" y="3"/>
                    <a:pt x="345" y="14"/>
                  </a:cubicBezTo>
                  <a:cubicBezTo>
                    <a:pt x="380" y="104"/>
                    <a:pt x="397" y="198"/>
                    <a:pt x="395" y="3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ea charset="-122" panose="020b0503020204020204" pitchFamily="34" typeface="微软雅黑"/>
              </a:endParaRPr>
            </a:p>
          </p:txBody>
        </p:sp>
        <p:sp>
          <p:nvSpPr>
            <p:cNvPr id="46" name="Freeform 36"/>
            <p:cNvSpPr/>
            <p:nvPr/>
          </p:nvSpPr>
          <p:spPr bwMode="auto">
            <a:xfrm>
              <a:off x="7715387" y="2282771"/>
              <a:ext cx="396036" cy="180857"/>
            </a:xfrm>
            <a:custGeom>
              <a:gdLst>
                <a:gd fmla="*/ 0 w 561" name="T0"/>
                <a:gd fmla="*/ 175 h 256" name="T1"/>
                <a:gd fmla="*/ 127 w 561" name="T2"/>
                <a:gd fmla="*/ 15 h 256" name="T3"/>
                <a:gd fmla="*/ 140 w 561" name="T4"/>
                <a:gd fmla="*/ 10 h 256" name="T5"/>
                <a:gd fmla="*/ 455 w 561" name="T6"/>
                <a:gd fmla="*/ 54 h 256" name="T7"/>
                <a:gd fmla="*/ 477 w 561" name="T8"/>
                <a:gd fmla="*/ 72 h 256" name="T9"/>
                <a:gd fmla="*/ 560 w 561" name="T10"/>
                <a:gd fmla="*/ 230 h 256" name="T11"/>
                <a:gd fmla="*/ 559 w 561" name="T12"/>
                <a:gd fmla="*/ 246 h 256" name="T13"/>
                <a:gd fmla="*/ 538 w 561" name="T14"/>
                <a:gd fmla="*/ 253 h 256" name="T15"/>
                <a:gd fmla="*/ 184 w 561" name="T16"/>
                <a:gd fmla="*/ 193 h 256" name="T17"/>
                <a:gd fmla="*/ 43 w 561" name="T18"/>
                <a:gd fmla="*/ 206 h 256" name="T19"/>
                <a:gd fmla="*/ 19 w 561" name="T20"/>
                <a:gd fmla="*/ 197 h 256" name="T21"/>
                <a:gd fmla="*/ 0 w 561" name="T22"/>
                <a:gd fmla="*/ 175 h 256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256" w="561">
                  <a:moveTo>
                    <a:pt x="0" y="175"/>
                  </a:moveTo>
                  <a:cubicBezTo>
                    <a:pt x="36" y="116"/>
                    <a:pt x="78" y="63"/>
                    <a:pt x="127" y="15"/>
                  </a:cubicBezTo>
                  <a:cubicBezTo>
                    <a:pt x="130" y="12"/>
                    <a:pt x="136" y="11"/>
                    <a:pt x="140" y="10"/>
                  </a:cubicBezTo>
                  <a:cubicBezTo>
                    <a:pt x="249" y="0"/>
                    <a:pt x="354" y="15"/>
                    <a:pt x="455" y="54"/>
                  </a:cubicBezTo>
                  <a:cubicBezTo>
                    <a:pt x="463" y="58"/>
                    <a:pt x="472" y="65"/>
                    <a:pt x="477" y="72"/>
                  </a:cubicBezTo>
                  <a:cubicBezTo>
                    <a:pt x="511" y="121"/>
                    <a:pt x="539" y="174"/>
                    <a:pt x="560" y="230"/>
                  </a:cubicBezTo>
                  <a:cubicBezTo>
                    <a:pt x="561" y="235"/>
                    <a:pt x="561" y="242"/>
                    <a:pt x="559" y="246"/>
                  </a:cubicBezTo>
                  <a:cubicBezTo>
                    <a:pt x="554" y="253"/>
                    <a:pt x="548" y="256"/>
                    <a:pt x="538" y="253"/>
                  </a:cubicBezTo>
                  <a:cubicBezTo>
                    <a:pt x="424" y="210"/>
                    <a:pt x="306" y="189"/>
                    <a:pt x="184" y="193"/>
                  </a:cubicBezTo>
                  <a:cubicBezTo>
                    <a:pt x="137" y="195"/>
                    <a:pt x="90" y="201"/>
                    <a:pt x="43" y="206"/>
                  </a:cubicBezTo>
                  <a:cubicBezTo>
                    <a:pt x="32" y="208"/>
                    <a:pt x="24" y="208"/>
                    <a:pt x="19" y="197"/>
                  </a:cubicBezTo>
                  <a:cubicBezTo>
                    <a:pt x="15" y="189"/>
                    <a:pt x="7" y="183"/>
                    <a:pt x="0" y="17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ea charset="-122" panose="020b0503020204020204" pitchFamily="34" typeface="微软雅黑"/>
              </a:endParaRPr>
            </a:p>
          </p:txBody>
        </p:sp>
        <p:sp>
          <p:nvSpPr>
            <p:cNvPr id="47" name="Freeform 37"/>
            <p:cNvSpPr/>
            <p:nvPr/>
          </p:nvSpPr>
          <p:spPr bwMode="auto">
            <a:xfrm>
              <a:off x="7747321" y="2435276"/>
              <a:ext cx="400214" cy="282627"/>
            </a:xfrm>
            <a:custGeom>
              <a:gdLst>
                <a:gd fmla="*/ 0 w 567" name="T0"/>
                <a:gd fmla="*/ 35 h 400" name="T1"/>
                <a:gd fmla="*/ 480 w 567" name="T2"/>
                <a:gd fmla="*/ 79 h 400" name="T3"/>
                <a:gd fmla="*/ 558 w 567" name="T4"/>
                <a:gd fmla="*/ 186 h 400" name="T5"/>
                <a:gd fmla="*/ 560 w 567" name="T6"/>
                <a:gd fmla="*/ 349 h 400" name="T7"/>
                <a:gd fmla="*/ 557 w 567" name="T8"/>
                <a:gd fmla="*/ 377 h 400" name="T9"/>
                <a:gd fmla="*/ 534 w 567" name="T10"/>
                <a:gd fmla="*/ 400 h 400" name="T11"/>
                <a:gd fmla="*/ 0 w 567" name="T12"/>
                <a:gd fmla="*/ 35 h 40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400" w="567">
                  <a:moveTo>
                    <a:pt x="0" y="35"/>
                  </a:moveTo>
                  <a:cubicBezTo>
                    <a:pt x="97" y="0"/>
                    <a:pt x="371" y="25"/>
                    <a:pt x="480" y="79"/>
                  </a:cubicBezTo>
                  <a:cubicBezTo>
                    <a:pt x="481" y="147"/>
                    <a:pt x="497" y="169"/>
                    <a:pt x="558" y="186"/>
                  </a:cubicBezTo>
                  <a:cubicBezTo>
                    <a:pt x="566" y="240"/>
                    <a:pt x="567" y="294"/>
                    <a:pt x="560" y="349"/>
                  </a:cubicBezTo>
                  <a:cubicBezTo>
                    <a:pt x="559" y="358"/>
                    <a:pt x="558" y="368"/>
                    <a:pt x="557" y="377"/>
                  </a:cubicBezTo>
                  <a:cubicBezTo>
                    <a:pt x="554" y="397"/>
                    <a:pt x="558" y="395"/>
                    <a:pt x="534" y="400"/>
                  </a:cubicBezTo>
                  <a:cubicBezTo>
                    <a:pt x="402" y="212"/>
                    <a:pt x="222" y="93"/>
                    <a:pt x="0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ea charset="-122" panose="020b0503020204020204" pitchFamily="34" typeface="微软雅黑"/>
              </a:endParaRPr>
            </a:p>
          </p:txBody>
        </p:sp>
        <p:sp>
          <p:nvSpPr>
            <p:cNvPr id="57" name="Freeform 38"/>
            <p:cNvSpPr/>
            <p:nvPr/>
          </p:nvSpPr>
          <p:spPr bwMode="auto">
            <a:xfrm>
              <a:off x="7655400" y="3171537"/>
              <a:ext cx="366490" cy="105948"/>
            </a:xfrm>
            <a:custGeom>
              <a:gdLst>
                <a:gd fmla="*/ 519 w 519" name="T0"/>
                <a:gd fmla="*/ 88 h 150" name="T1"/>
                <a:gd fmla="*/ 0 w 519" name="T2"/>
                <a:gd fmla="*/ 64 h 150" name="T3"/>
                <a:gd fmla="*/ 216 w 519" name="T4"/>
                <a:gd fmla="*/ 0 h 150" name="T5"/>
                <a:gd fmla="*/ 352 w 519" name="T6"/>
                <a:gd fmla="*/ 10 h 150" name="T7"/>
                <a:gd fmla="*/ 519 w 519" name="T8"/>
                <a:gd fmla="*/ 88 h 15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50" w="519">
                  <a:moveTo>
                    <a:pt x="519" y="88"/>
                  </a:moveTo>
                  <a:cubicBezTo>
                    <a:pt x="376" y="150"/>
                    <a:pt x="104" y="137"/>
                    <a:pt x="0" y="64"/>
                  </a:cubicBezTo>
                  <a:cubicBezTo>
                    <a:pt x="70" y="43"/>
                    <a:pt x="143" y="22"/>
                    <a:pt x="216" y="0"/>
                  </a:cubicBezTo>
                  <a:cubicBezTo>
                    <a:pt x="256" y="51"/>
                    <a:pt x="316" y="46"/>
                    <a:pt x="352" y="10"/>
                  </a:cubicBezTo>
                  <a:cubicBezTo>
                    <a:pt x="408" y="36"/>
                    <a:pt x="463" y="62"/>
                    <a:pt x="519" y="8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ea charset="-122" panose="020b0503020204020204" pitchFamily="34" typeface="微软雅黑"/>
              </a:endParaRPr>
            </a:p>
          </p:txBody>
        </p:sp>
        <p:sp>
          <p:nvSpPr>
            <p:cNvPr id="58" name="Freeform 39"/>
            <p:cNvSpPr/>
            <p:nvPr/>
          </p:nvSpPr>
          <p:spPr bwMode="auto">
            <a:xfrm>
              <a:off x="7501701" y="2298887"/>
              <a:ext cx="251887" cy="145044"/>
            </a:xfrm>
            <a:custGeom>
              <a:gdLst>
                <a:gd fmla="*/ 357 w 357" name="T0"/>
                <a:gd fmla="*/ 0 h 205" name="T1"/>
                <a:gd fmla="*/ 266 w 357" name="T2"/>
                <a:gd fmla="*/ 129 h 205" name="T3"/>
                <a:gd fmla="*/ 256 w 357" name="T4"/>
                <a:gd fmla="*/ 136 h 205" name="T5"/>
                <a:gd fmla="*/ 168 w 357" name="T6"/>
                <a:gd fmla="*/ 198 h 205" name="T7"/>
                <a:gd fmla="*/ 167 w 357" name="T8"/>
                <a:gd fmla="*/ 199 h 205" name="T9"/>
                <a:gd fmla="*/ 0 w 357" name="T10"/>
                <a:gd fmla="*/ 205 h 205" name="T11"/>
                <a:gd fmla="*/ 357 w 357" name="T12"/>
                <a:gd fmla="*/ 0 h 20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05" w="357">
                  <a:moveTo>
                    <a:pt x="357" y="0"/>
                  </a:moveTo>
                  <a:cubicBezTo>
                    <a:pt x="326" y="44"/>
                    <a:pt x="296" y="87"/>
                    <a:pt x="266" y="129"/>
                  </a:cubicBezTo>
                  <a:cubicBezTo>
                    <a:pt x="264" y="132"/>
                    <a:pt x="259" y="136"/>
                    <a:pt x="256" y="136"/>
                  </a:cubicBezTo>
                  <a:cubicBezTo>
                    <a:pt x="211" y="135"/>
                    <a:pt x="182" y="157"/>
                    <a:pt x="168" y="198"/>
                  </a:cubicBezTo>
                  <a:cubicBezTo>
                    <a:pt x="167" y="200"/>
                    <a:pt x="166" y="201"/>
                    <a:pt x="167" y="199"/>
                  </a:cubicBezTo>
                  <a:cubicBezTo>
                    <a:pt x="110" y="201"/>
                    <a:pt x="56" y="203"/>
                    <a:pt x="0" y="205"/>
                  </a:cubicBezTo>
                  <a:cubicBezTo>
                    <a:pt x="99" y="101"/>
                    <a:pt x="218" y="32"/>
                    <a:pt x="35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ea charset="-122" panose="020b0503020204020204" pitchFamily="34" typeface="微软雅黑"/>
              </a:endParaRPr>
            </a:p>
          </p:txBody>
        </p:sp>
        <p:sp>
          <p:nvSpPr>
            <p:cNvPr id="59" name="Freeform 40"/>
            <p:cNvSpPr/>
            <p:nvPr/>
          </p:nvSpPr>
          <p:spPr bwMode="auto">
            <a:xfrm>
              <a:off x="8104559" y="2355591"/>
              <a:ext cx="204733" cy="234577"/>
            </a:xfrm>
            <a:custGeom>
              <a:gdLst>
                <a:gd fmla="*/ 290 w 290" name="T0"/>
                <a:gd fmla="*/ 332 h 332" name="T1"/>
                <a:gd fmla="*/ 281 w 290" name="T2"/>
                <a:gd fmla="*/ 325 h 332" name="T3"/>
                <a:gd fmla="*/ 155 w 290" name="T4"/>
                <a:gd fmla="*/ 231 h 332" name="T5"/>
                <a:gd fmla="*/ 147 w 290" name="T6"/>
                <a:gd fmla="*/ 215 h 332" name="T7"/>
                <a:gd fmla="*/ 66 w 290" name="T8"/>
                <a:gd fmla="*/ 126 h 332" name="T9"/>
                <a:gd fmla="*/ 53 w 290" name="T10"/>
                <a:gd fmla="*/ 119 h 332" name="T11"/>
                <a:gd fmla="*/ 0 w 290" name="T12"/>
                <a:gd fmla="*/ 0 h 332" name="T13"/>
                <a:gd fmla="*/ 290 w 290" name="T14"/>
                <a:gd fmla="*/ 332 h 332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332" w="290">
                  <a:moveTo>
                    <a:pt x="290" y="332"/>
                  </a:moveTo>
                  <a:cubicBezTo>
                    <a:pt x="286" y="329"/>
                    <a:pt x="284" y="327"/>
                    <a:pt x="281" y="325"/>
                  </a:cubicBezTo>
                  <a:cubicBezTo>
                    <a:pt x="239" y="294"/>
                    <a:pt x="197" y="263"/>
                    <a:pt x="155" y="231"/>
                  </a:cubicBezTo>
                  <a:cubicBezTo>
                    <a:pt x="151" y="228"/>
                    <a:pt x="147" y="221"/>
                    <a:pt x="147" y="215"/>
                  </a:cubicBezTo>
                  <a:cubicBezTo>
                    <a:pt x="146" y="168"/>
                    <a:pt x="114" y="132"/>
                    <a:pt x="66" y="126"/>
                  </a:cubicBezTo>
                  <a:cubicBezTo>
                    <a:pt x="61" y="126"/>
                    <a:pt x="54" y="123"/>
                    <a:pt x="53" y="119"/>
                  </a:cubicBezTo>
                  <a:cubicBezTo>
                    <a:pt x="34" y="79"/>
                    <a:pt x="17" y="39"/>
                    <a:pt x="0" y="0"/>
                  </a:cubicBezTo>
                  <a:cubicBezTo>
                    <a:pt x="84" y="22"/>
                    <a:pt x="264" y="226"/>
                    <a:pt x="290" y="3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ea charset="-122" panose="020b0503020204020204" pitchFamily="34" typeface="微软雅黑"/>
              </a:endParaRPr>
            </a:p>
          </p:txBody>
        </p:sp>
        <p:sp>
          <p:nvSpPr>
            <p:cNvPr id="60" name="Freeform 41"/>
            <p:cNvSpPr/>
            <p:nvPr/>
          </p:nvSpPr>
          <p:spPr bwMode="auto">
            <a:xfrm>
              <a:off x="7407094" y="2470791"/>
              <a:ext cx="185632" cy="123556"/>
            </a:xfrm>
            <a:custGeom>
              <a:gdLst>
                <a:gd fmla="*/ 263 w 263" name="T0"/>
                <a:gd fmla="*/ 1 h 175" name="T1"/>
                <a:gd fmla="*/ 0 w 263" name="T2"/>
                <a:gd fmla="*/ 175 h 175" name="T3"/>
                <a:gd fmla="*/ 4 w 263" name="T4"/>
                <a:gd fmla="*/ 162 h 175" name="T5"/>
                <a:gd fmla="*/ 80 w 263" name="T6"/>
                <a:gd fmla="*/ 28 h 175" name="T7"/>
                <a:gd fmla="*/ 104 w 263" name="T8"/>
                <a:gd fmla="*/ 12 h 175" name="T9"/>
                <a:gd fmla="*/ 250 w 263" name="T10"/>
                <a:gd fmla="*/ 0 h 175" name="T11"/>
                <a:gd fmla="*/ 263 w 263" name="T12"/>
                <a:gd fmla="*/ 1 h 17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75" w="263">
                  <a:moveTo>
                    <a:pt x="263" y="1"/>
                  </a:moveTo>
                  <a:cubicBezTo>
                    <a:pt x="167" y="46"/>
                    <a:pt x="80" y="101"/>
                    <a:pt x="0" y="175"/>
                  </a:cubicBezTo>
                  <a:cubicBezTo>
                    <a:pt x="2" y="168"/>
                    <a:pt x="3" y="165"/>
                    <a:pt x="4" y="162"/>
                  </a:cubicBezTo>
                  <a:cubicBezTo>
                    <a:pt x="30" y="117"/>
                    <a:pt x="55" y="72"/>
                    <a:pt x="80" y="28"/>
                  </a:cubicBezTo>
                  <a:cubicBezTo>
                    <a:pt x="85" y="19"/>
                    <a:pt x="93" y="13"/>
                    <a:pt x="104" y="12"/>
                  </a:cubicBezTo>
                  <a:cubicBezTo>
                    <a:pt x="153" y="9"/>
                    <a:pt x="201" y="4"/>
                    <a:pt x="250" y="0"/>
                  </a:cubicBezTo>
                  <a:cubicBezTo>
                    <a:pt x="254" y="0"/>
                    <a:pt x="258" y="1"/>
                    <a:pt x="263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ea charset="-122" panose="020b0503020204020204" pitchFamily="34" typeface="微软雅黑"/>
              </a:endParaRPr>
            </a:p>
          </p:txBody>
        </p:sp>
      </p:grpSp>
      <p:sp>
        <p:nvSpPr>
          <p:cNvPr id="61" name="文本框 60"/>
          <p:cNvSpPr txBox="1"/>
          <p:nvPr/>
        </p:nvSpPr>
        <p:spPr>
          <a:xfrm>
            <a:off x="2173189" y="2924237"/>
            <a:ext cx="1106526" cy="45719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zh-HK" b="1" lang="en-US" smtClean="0">
                <a:solidFill>
                  <a:schemeClr val="accent1"/>
                </a:solidFill>
                <a:ea charset="-122" panose="020b0503020204020204" pitchFamily="34" typeface="微软雅黑"/>
              </a:rPr>
              <a:t>TEXT</a:t>
            </a:r>
          </a:p>
        </p:txBody>
      </p:sp>
      <p:sp>
        <p:nvSpPr>
          <p:cNvPr id="62" name="文本框 61"/>
          <p:cNvSpPr txBox="1"/>
          <p:nvPr/>
        </p:nvSpPr>
        <p:spPr>
          <a:xfrm>
            <a:off x="4372639" y="2924237"/>
            <a:ext cx="1106526" cy="45719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zh-HK" b="1" lang="en-US" smtClean="0">
                <a:solidFill>
                  <a:schemeClr val="accent1"/>
                </a:solidFill>
                <a:ea charset="-122" panose="020b0503020204020204" pitchFamily="34" typeface="微软雅黑"/>
              </a:rPr>
              <a:t>TEXT</a:t>
            </a:r>
          </a:p>
        </p:txBody>
      </p:sp>
      <p:sp>
        <p:nvSpPr>
          <p:cNvPr id="63" name="文本框 62"/>
          <p:cNvSpPr txBox="1"/>
          <p:nvPr/>
        </p:nvSpPr>
        <p:spPr>
          <a:xfrm>
            <a:off x="6572090" y="2924237"/>
            <a:ext cx="1106526" cy="45719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zh-HK" b="1" lang="en-US" smtClean="0">
                <a:solidFill>
                  <a:schemeClr val="accent1"/>
                </a:solidFill>
                <a:ea charset="-122" panose="020b0503020204020204" pitchFamily="34" typeface="微软雅黑"/>
              </a:rPr>
              <a:t>TEXT</a:t>
            </a:r>
          </a:p>
        </p:txBody>
      </p:sp>
      <p:sp>
        <p:nvSpPr>
          <p:cNvPr id="64" name="文本框 63"/>
          <p:cNvSpPr txBox="1"/>
          <p:nvPr/>
        </p:nvSpPr>
        <p:spPr>
          <a:xfrm>
            <a:off x="8771538" y="2924237"/>
            <a:ext cx="1106526" cy="45719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zh-HK" b="1" lang="en-US" smtClean="0">
                <a:solidFill>
                  <a:schemeClr val="accent1"/>
                </a:solidFill>
                <a:ea charset="-122" panose="020b0503020204020204" pitchFamily="34" typeface="微软雅黑"/>
              </a:rPr>
              <a:t>TEXT</a:t>
            </a:r>
          </a:p>
        </p:txBody>
      </p:sp>
      <p:sp>
        <p:nvSpPr>
          <p:cNvPr id="65" name="矩形 64"/>
          <p:cNvSpPr/>
          <p:nvPr/>
        </p:nvSpPr>
        <p:spPr>
          <a:xfrm>
            <a:off x="1844459" y="3532493"/>
            <a:ext cx="1956632" cy="1517902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rgbClr val="FFFFFF"/>
                </a:solidFill>
                <a:ea typeface="微软雅黑"/>
              </a:rPr>
              <a:t>标题数字等都可以通过点击和重新输入进行更改，顶部“开始”面板中可以对字体、字号、颜色、行距等进行修改。建议正文10号字，1.3倍字间距。</a:t>
            </a:r>
          </a:p>
        </p:txBody>
      </p:sp>
      <p:sp>
        <p:nvSpPr>
          <p:cNvPr id="66" name="矩形 65"/>
          <p:cNvSpPr/>
          <p:nvPr/>
        </p:nvSpPr>
        <p:spPr>
          <a:xfrm>
            <a:off x="4022825" y="3532491"/>
            <a:ext cx="1956632" cy="1517902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rgbClr val="FFFFFF"/>
                </a:solidFill>
                <a:ea typeface="微软雅黑"/>
              </a:rPr>
              <a:t>标题数字等都可以通过点击和重新输入进行更改，顶部“开始”面板中可以对字体、字号、颜色、行距等进行修改。建议正文10号字，1.3倍字间距。</a:t>
            </a:r>
          </a:p>
        </p:txBody>
      </p:sp>
      <p:sp>
        <p:nvSpPr>
          <p:cNvPr id="67" name="矩形 66"/>
          <p:cNvSpPr/>
          <p:nvPr/>
        </p:nvSpPr>
        <p:spPr>
          <a:xfrm>
            <a:off x="6197955" y="3532490"/>
            <a:ext cx="1956632" cy="1517902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rgbClr val="FFFFFF"/>
                </a:solidFill>
                <a:ea typeface="微软雅黑"/>
              </a:rPr>
              <a:t>标题数字等都可以通过点击和重新输入进行更改，顶部“开始”面板中可以对字体、字号、颜色、行距等进行修改。建议正文10号字，1.3倍字间距。</a:t>
            </a:r>
          </a:p>
        </p:txBody>
      </p:sp>
      <p:sp>
        <p:nvSpPr>
          <p:cNvPr id="68" name="矩形 67"/>
          <p:cNvSpPr/>
          <p:nvPr/>
        </p:nvSpPr>
        <p:spPr>
          <a:xfrm>
            <a:off x="8294286" y="3532490"/>
            <a:ext cx="1956632" cy="1517902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rgbClr val="FFFFFF"/>
                </a:solidFill>
                <a:ea typeface="微软雅黑"/>
              </a:rPr>
              <a:t>标题数字等都可以通过点击和重新输入进行更改，顶部“开始”面板中可以对字体、字号、颜色、行距等进行修改。建议正文10号字，1.3倍字间距。</a:t>
            </a:r>
          </a:p>
        </p:txBody>
      </p:sp>
      <p:sp>
        <p:nvSpPr>
          <p:cNvPr id="49" name="文本框 48"/>
          <p:cNvSpPr txBox="1"/>
          <p:nvPr/>
        </p:nvSpPr>
        <p:spPr>
          <a:xfrm>
            <a:off x="3377135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研究背景</a:t>
            </a:r>
          </a:p>
        </p:txBody>
      </p:sp>
      <p:sp>
        <p:nvSpPr>
          <p:cNvPr id="50" name="文本框 49"/>
          <p:cNvSpPr txBox="1"/>
          <p:nvPr/>
        </p:nvSpPr>
        <p:spPr>
          <a:xfrm>
            <a:off x="4736740" y="166025"/>
            <a:ext cx="1295400" cy="274318"/>
          </a:xfrm>
          <a:prstGeom prst="rect">
            <a:avLst/>
          </a:prstGeom>
          <a:solidFill>
            <a:srgbClr val="FFFFFF"/>
          </a:solidFill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研究方法</a:t>
            </a:r>
          </a:p>
        </p:txBody>
      </p:sp>
      <p:cxnSp>
        <p:nvCxnSpPr>
          <p:cNvPr id="51" name="直接连接符 18"/>
          <p:cNvCxnSpPr/>
          <p:nvPr/>
        </p:nvCxnSpPr>
        <p:spPr>
          <a:xfrm flipH="1">
            <a:off x="3357388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连接符 30"/>
          <p:cNvCxnSpPr/>
          <p:nvPr/>
        </p:nvCxnSpPr>
        <p:spPr>
          <a:xfrm flipH="1">
            <a:off x="4659833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接连接符 31"/>
          <p:cNvCxnSpPr/>
          <p:nvPr/>
        </p:nvCxnSpPr>
        <p:spPr>
          <a:xfrm flipH="1">
            <a:off x="6032139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文本框 53"/>
          <p:cNvSpPr txBox="1"/>
          <p:nvPr/>
        </p:nvSpPr>
        <p:spPr>
          <a:xfrm>
            <a:off x="2077864" y="166025"/>
            <a:ext cx="1280392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论文绪论</a:t>
            </a:r>
          </a:p>
        </p:txBody>
      </p:sp>
    </p:spTree>
    <p:extLst>
      <p:ext uri="{BB962C8B-B14F-4D97-AF65-F5344CB8AC3E}">
        <p14:creationId val="1332439842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文本框 10"/>
          <p:cNvSpPr txBox="1"/>
          <p:nvPr/>
        </p:nvSpPr>
        <p:spPr>
          <a:xfrm>
            <a:off x="6096347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研究结果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7455954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问题讨论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8815560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论文总结</a:t>
            </a:r>
          </a:p>
        </p:txBody>
      </p:sp>
      <p:cxnSp>
        <p:nvCxnSpPr>
          <p:cNvPr id="17" name="直接连接符 32"/>
          <p:cNvCxnSpPr/>
          <p:nvPr/>
        </p:nvCxnSpPr>
        <p:spPr>
          <a:xfrm flipH="1">
            <a:off x="7361398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33"/>
          <p:cNvCxnSpPr/>
          <p:nvPr/>
        </p:nvCxnSpPr>
        <p:spPr>
          <a:xfrm flipH="1">
            <a:off x="8751354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文本框 48"/>
          <p:cNvSpPr txBox="1"/>
          <p:nvPr/>
        </p:nvSpPr>
        <p:spPr>
          <a:xfrm>
            <a:off x="3377135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研究背景</a:t>
            </a:r>
          </a:p>
        </p:txBody>
      </p:sp>
      <p:sp>
        <p:nvSpPr>
          <p:cNvPr id="50" name="文本框 49"/>
          <p:cNvSpPr txBox="1"/>
          <p:nvPr/>
        </p:nvSpPr>
        <p:spPr>
          <a:xfrm>
            <a:off x="4736740" y="166025"/>
            <a:ext cx="1295400" cy="274318"/>
          </a:xfrm>
          <a:prstGeom prst="rect">
            <a:avLst/>
          </a:prstGeom>
          <a:solidFill>
            <a:srgbClr val="FFFFFF"/>
          </a:solidFill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研究方法</a:t>
            </a:r>
          </a:p>
        </p:txBody>
      </p:sp>
      <p:cxnSp>
        <p:nvCxnSpPr>
          <p:cNvPr id="51" name="直接连接符 18"/>
          <p:cNvCxnSpPr/>
          <p:nvPr/>
        </p:nvCxnSpPr>
        <p:spPr>
          <a:xfrm flipH="1">
            <a:off x="3357388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连接符 30"/>
          <p:cNvCxnSpPr/>
          <p:nvPr/>
        </p:nvCxnSpPr>
        <p:spPr>
          <a:xfrm flipH="1">
            <a:off x="4659833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接连接符 31"/>
          <p:cNvCxnSpPr/>
          <p:nvPr/>
        </p:nvCxnSpPr>
        <p:spPr>
          <a:xfrm flipH="1">
            <a:off x="6032139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文本框 53"/>
          <p:cNvSpPr txBox="1"/>
          <p:nvPr/>
        </p:nvSpPr>
        <p:spPr>
          <a:xfrm>
            <a:off x="2077864" y="166025"/>
            <a:ext cx="1280392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论文绪论</a:t>
            </a:r>
          </a:p>
        </p:txBody>
      </p:sp>
      <p:sp>
        <p:nvSpPr>
          <p:cNvPr id="55" name="椭圆 54"/>
          <p:cNvSpPr/>
          <p:nvPr/>
        </p:nvSpPr>
        <p:spPr>
          <a:xfrm>
            <a:off x="2385753" y="2724065"/>
            <a:ext cx="2044873" cy="204487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6" rIns="91436" rtlCol="0" tIns="45719"/>
          <a:lstStyle/>
          <a:p>
            <a:pPr algn="ctr"/>
            <a:endParaRPr altLang="en-US" lang="zh-HK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grpSp>
        <p:nvGrpSpPr>
          <p:cNvPr id="56" name="Group 12"/>
          <p:cNvGrpSpPr>
            <a:grpSpLocks noChangeAspect="1"/>
          </p:cNvGrpSpPr>
          <p:nvPr/>
        </p:nvGrpSpPr>
        <p:grpSpPr>
          <a:xfrm>
            <a:off x="2855968" y="3105834"/>
            <a:ext cx="1361803" cy="1281345"/>
            <a:chOff x="3333" y="1044"/>
            <a:chExt cx="3267" cy="2854"/>
          </a:xfrm>
          <a:solidFill>
            <a:schemeClr val="bg1"/>
          </a:solidFill>
        </p:grpSpPr>
        <p:sp>
          <p:nvSpPr>
            <p:cNvPr id="69" name="Freeform 14"/>
            <p:cNvSpPr/>
            <p:nvPr/>
          </p:nvSpPr>
          <p:spPr bwMode="auto">
            <a:xfrm>
              <a:off x="3333" y="1044"/>
              <a:ext cx="2451" cy="2854"/>
            </a:xfrm>
            <a:custGeom>
              <a:gdLst>
                <a:gd fmla="*/ 908 w 1036" name="T0"/>
                <a:gd fmla="*/ 372 h 1206" name="T1"/>
                <a:gd fmla="*/ 908 w 1036" name="T2"/>
                <a:gd fmla="*/ 296 h 1206" name="T3"/>
                <a:gd fmla="*/ 908 w 1036" name="T4"/>
                <a:gd fmla="*/ 152 h 1206" name="T5"/>
                <a:gd fmla="*/ 883 w 1036" name="T6"/>
                <a:gd fmla="*/ 128 h 1206" name="T7"/>
                <a:gd fmla="*/ 405 w 1036" name="T8"/>
                <a:gd fmla="*/ 128 h 1206" name="T9"/>
                <a:gd fmla="*/ 387 w 1036" name="T10"/>
                <a:gd fmla="*/ 128 h 1206" name="T11"/>
                <a:gd fmla="*/ 387 w 1036" name="T12"/>
                <a:gd fmla="*/ 150 h 1206" name="T13"/>
                <a:gd fmla="*/ 387 w 1036" name="T14"/>
                <a:gd fmla="*/ 296 h 1206" name="T15"/>
                <a:gd fmla="*/ 295 w 1036" name="T16"/>
                <a:gd fmla="*/ 386 h 1206" name="T17"/>
                <a:gd fmla="*/ 145 w 1036" name="T18"/>
                <a:gd fmla="*/ 386 h 1206" name="T19"/>
                <a:gd fmla="*/ 128 w 1036" name="T20"/>
                <a:gd fmla="*/ 386 h 1206" name="T21"/>
                <a:gd fmla="*/ 128 w 1036" name="T22"/>
                <a:gd fmla="*/ 404 h 1206" name="T23"/>
                <a:gd fmla="*/ 128 w 1036" name="T24"/>
                <a:gd fmla="*/ 1052 h 1206" name="T25"/>
                <a:gd fmla="*/ 153 w 1036" name="T26"/>
                <a:gd fmla="*/ 1078 h 1206" name="T27"/>
                <a:gd fmla="*/ 882 w 1036" name="T28"/>
                <a:gd fmla="*/ 1078 h 1206" name="T29"/>
                <a:gd fmla="*/ 908 w 1036" name="T30"/>
                <a:gd fmla="*/ 1052 h 1206" name="T31"/>
                <a:gd fmla="*/ 908 w 1036" name="T32"/>
                <a:gd fmla="*/ 869 h 1206" name="T33"/>
                <a:gd fmla="*/ 914 w 1036" name="T34"/>
                <a:gd fmla="*/ 851 h 1206" name="T35"/>
                <a:gd fmla="*/ 1028 w 1036" name="T36"/>
                <a:gd fmla="*/ 729 h 1206" name="T37"/>
                <a:gd fmla="*/ 1035 w 1036" name="T38"/>
                <a:gd fmla="*/ 724 h 1206" name="T39"/>
                <a:gd fmla="*/ 1036 w 1036" name="T40"/>
                <a:gd fmla="*/ 738 h 1206" name="T41"/>
                <a:gd fmla="*/ 1036 w 1036" name="T42"/>
                <a:gd fmla="*/ 1069 h 1206" name="T43"/>
                <a:gd fmla="*/ 899 w 1036" name="T44"/>
                <a:gd fmla="*/ 1206 h 1206" name="T45"/>
                <a:gd fmla="*/ 133 w 1036" name="T46"/>
                <a:gd fmla="*/ 1206 h 1206" name="T47"/>
                <a:gd fmla="*/ 0 w 1036" name="T48"/>
                <a:gd fmla="*/ 1073 h 1206" name="T49"/>
                <a:gd fmla="*/ 0 w 1036" name="T50"/>
                <a:gd fmla="*/ 316 h 1206" name="T51"/>
                <a:gd fmla="*/ 19 w 1036" name="T52"/>
                <a:gd fmla="*/ 267 h 1206" name="T53"/>
                <a:gd fmla="*/ 265 w 1036" name="T54"/>
                <a:gd fmla="*/ 27 h 1206" name="T55"/>
                <a:gd fmla="*/ 331 w 1036" name="T56"/>
                <a:gd fmla="*/ 0 h 1206" name="T57"/>
                <a:gd fmla="*/ 902 w 1036" name="T58"/>
                <a:gd fmla="*/ 0 h 1206" name="T59"/>
                <a:gd fmla="*/ 1036 w 1036" name="T60"/>
                <a:gd fmla="*/ 129 h 1206" name="T61"/>
                <a:gd fmla="*/ 1035 w 1036" name="T62"/>
                <a:gd fmla="*/ 206 h 1206" name="T63"/>
                <a:gd fmla="*/ 1028 w 1036" name="T64"/>
                <a:gd fmla="*/ 224 h 1206" name="T65"/>
                <a:gd fmla="*/ 942 w 1036" name="T66"/>
                <a:gd fmla="*/ 328 h 1206" name="T67"/>
                <a:gd fmla="*/ 921 w 1036" name="T68"/>
                <a:gd fmla="*/ 358 h 1206" name="T69"/>
                <a:gd fmla="*/ 908 w 1036" name="T70"/>
                <a:gd fmla="*/ 372 h 1206" name="T7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b="b" l="0" r="r" t="0"/>
              <a:pathLst>
                <a:path h="1206" w="1036">
                  <a:moveTo>
                    <a:pt x="908" y="372"/>
                  </a:moveTo>
                  <a:cubicBezTo>
                    <a:pt x="908" y="344"/>
                    <a:pt x="908" y="320"/>
                    <a:pt x="908" y="296"/>
                  </a:cubicBezTo>
                  <a:cubicBezTo>
                    <a:pt x="908" y="248"/>
                    <a:pt x="908" y="200"/>
                    <a:pt x="908" y="152"/>
                  </a:cubicBezTo>
                  <a:cubicBezTo>
                    <a:pt x="908" y="131"/>
                    <a:pt x="905" y="128"/>
                    <a:pt x="883" y="128"/>
                  </a:cubicBezTo>
                  <a:cubicBezTo>
                    <a:pt x="724" y="128"/>
                    <a:pt x="565" y="128"/>
                    <a:pt x="405" y="128"/>
                  </a:cubicBezTo>
                  <a:cubicBezTo>
                    <a:pt x="400" y="128"/>
                    <a:pt x="394" y="128"/>
                    <a:pt x="387" y="128"/>
                  </a:cubicBezTo>
                  <a:cubicBezTo>
                    <a:pt x="387" y="137"/>
                    <a:pt x="387" y="144"/>
                    <a:pt x="387" y="150"/>
                  </a:cubicBezTo>
                  <a:cubicBezTo>
                    <a:pt x="387" y="199"/>
                    <a:pt x="387" y="247"/>
                    <a:pt x="387" y="296"/>
                  </a:cubicBezTo>
                  <a:cubicBezTo>
                    <a:pt x="386" y="352"/>
                    <a:pt x="351" y="386"/>
                    <a:pt x="295" y="386"/>
                  </a:cubicBezTo>
                  <a:cubicBezTo>
                    <a:pt x="245" y="386"/>
                    <a:pt x="195" y="386"/>
                    <a:pt x="145" y="386"/>
                  </a:cubicBezTo>
                  <a:cubicBezTo>
                    <a:pt x="140" y="386"/>
                    <a:pt x="135" y="386"/>
                    <a:pt x="128" y="386"/>
                  </a:cubicBezTo>
                  <a:cubicBezTo>
                    <a:pt x="128" y="394"/>
                    <a:pt x="128" y="399"/>
                    <a:pt x="128" y="404"/>
                  </a:cubicBezTo>
                  <a:cubicBezTo>
                    <a:pt x="128" y="620"/>
                    <a:pt x="128" y="836"/>
                    <a:pt x="128" y="1052"/>
                  </a:cubicBezTo>
                  <a:cubicBezTo>
                    <a:pt x="128" y="1076"/>
                    <a:pt x="130" y="1078"/>
                    <a:pt x="153" y="1078"/>
                  </a:cubicBezTo>
                  <a:cubicBezTo>
                    <a:pt x="396" y="1078"/>
                    <a:pt x="639" y="1078"/>
                    <a:pt x="882" y="1078"/>
                  </a:cubicBezTo>
                  <a:cubicBezTo>
                    <a:pt x="906" y="1078"/>
                    <a:pt x="908" y="1076"/>
                    <a:pt x="908" y="1052"/>
                  </a:cubicBezTo>
                  <a:cubicBezTo>
                    <a:pt x="908" y="991"/>
                    <a:pt x="908" y="930"/>
                    <a:pt x="908" y="869"/>
                  </a:cubicBezTo>
                  <a:cubicBezTo>
                    <a:pt x="908" y="863"/>
                    <a:pt x="910" y="855"/>
                    <a:pt x="914" y="851"/>
                  </a:cubicBezTo>
                  <a:cubicBezTo>
                    <a:pt x="952" y="810"/>
                    <a:pt x="990" y="770"/>
                    <a:pt x="1028" y="729"/>
                  </a:cubicBezTo>
                  <a:cubicBezTo>
                    <a:pt x="1030" y="728"/>
                    <a:pt x="1031" y="727"/>
                    <a:pt x="1035" y="724"/>
                  </a:cubicBezTo>
                  <a:cubicBezTo>
                    <a:pt x="1035" y="730"/>
                    <a:pt x="1036" y="734"/>
                    <a:pt x="1036" y="738"/>
                  </a:cubicBezTo>
                  <a:cubicBezTo>
                    <a:pt x="1036" y="849"/>
                    <a:pt x="1036" y="959"/>
                    <a:pt x="1036" y="1069"/>
                  </a:cubicBezTo>
                  <a:cubicBezTo>
                    <a:pt x="1035" y="1151"/>
                    <a:pt x="981" y="1206"/>
                    <a:pt x="899" y="1206"/>
                  </a:cubicBezTo>
                  <a:cubicBezTo>
                    <a:pt x="643" y="1206"/>
                    <a:pt x="388" y="1206"/>
                    <a:pt x="133" y="1206"/>
                  </a:cubicBezTo>
                  <a:cubicBezTo>
                    <a:pt x="56" y="1206"/>
                    <a:pt x="0" y="1150"/>
                    <a:pt x="0" y="1073"/>
                  </a:cubicBezTo>
                  <a:cubicBezTo>
                    <a:pt x="0" y="821"/>
                    <a:pt x="0" y="568"/>
                    <a:pt x="0" y="316"/>
                  </a:cubicBezTo>
                  <a:cubicBezTo>
                    <a:pt x="0" y="297"/>
                    <a:pt x="6" y="281"/>
                    <a:pt x="19" y="267"/>
                  </a:cubicBezTo>
                  <a:cubicBezTo>
                    <a:pt x="101" y="187"/>
                    <a:pt x="183" y="107"/>
                    <a:pt x="265" y="27"/>
                  </a:cubicBezTo>
                  <a:cubicBezTo>
                    <a:pt x="283" y="9"/>
                    <a:pt x="305" y="0"/>
                    <a:pt x="331" y="0"/>
                  </a:cubicBezTo>
                  <a:cubicBezTo>
                    <a:pt x="521" y="0"/>
                    <a:pt x="712" y="0"/>
                    <a:pt x="902" y="0"/>
                  </a:cubicBezTo>
                  <a:cubicBezTo>
                    <a:pt x="978" y="1"/>
                    <a:pt x="1033" y="53"/>
                    <a:pt x="1036" y="129"/>
                  </a:cubicBezTo>
                  <a:cubicBezTo>
                    <a:pt x="1036" y="155"/>
                    <a:pt x="1036" y="180"/>
                    <a:pt x="1035" y="206"/>
                  </a:cubicBezTo>
                  <a:cubicBezTo>
                    <a:pt x="1035" y="212"/>
                    <a:pt x="1032" y="219"/>
                    <a:pt x="1028" y="224"/>
                  </a:cubicBezTo>
                  <a:cubicBezTo>
                    <a:pt x="999" y="259"/>
                    <a:pt x="970" y="293"/>
                    <a:pt x="942" y="328"/>
                  </a:cubicBezTo>
                  <a:cubicBezTo>
                    <a:pt x="934" y="337"/>
                    <a:pt x="928" y="348"/>
                    <a:pt x="921" y="358"/>
                  </a:cubicBezTo>
                  <a:cubicBezTo>
                    <a:pt x="918" y="362"/>
                    <a:pt x="914" y="365"/>
                    <a:pt x="908" y="37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70" name="Freeform 15"/>
            <p:cNvSpPr/>
            <p:nvPr/>
          </p:nvSpPr>
          <p:spPr bwMode="auto">
            <a:xfrm>
              <a:off x="4765" y="2054"/>
              <a:ext cx="1154" cy="1326"/>
            </a:xfrm>
            <a:custGeom>
              <a:gdLst>
                <a:gd fmla="*/ 351 w 488" name="T0"/>
                <a:gd fmla="*/ 0 h 560" name="T1"/>
                <a:gd fmla="*/ 488 w 488" name="T2"/>
                <a:gd fmla="*/ 114 h 560" name="T3"/>
                <a:gd fmla="*/ 431 w 488" name="T4"/>
                <a:gd fmla="*/ 180 h 560" name="T5"/>
                <a:gd fmla="*/ 127 w 488" name="T6"/>
                <a:gd fmla="*/ 490 h 560" name="T7"/>
                <a:gd fmla="*/ 39 w 488" name="T8"/>
                <a:gd fmla="*/ 554 h 560" name="T9"/>
                <a:gd fmla="*/ 5 w 488" name="T10"/>
                <a:gd fmla="*/ 560 h 560" name="T11"/>
                <a:gd fmla="*/ 4 w 488" name="T12"/>
                <a:gd fmla="*/ 526 h 560" name="T13"/>
                <a:gd fmla="*/ 64 w 488" name="T14"/>
                <a:gd fmla="*/ 404 h 560" name="T15"/>
                <a:gd fmla="*/ 347 w 488" name="T16"/>
                <a:gd fmla="*/ 7 h 560" name="T17"/>
                <a:gd fmla="*/ 351 w 488" name="T18"/>
                <a:gd fmla="*/ 0 h 560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560" w="488">
                  <a:moveTo>
                    <a:pt x="351" y="0"/>
                  </a:moveTo>
                  <a:cubicBezTo>
                    <a:pt x="398" y="39"/>
                    <a:pt x="443" y="76"/>
                    <a:pt x="488" y="114"/>
                  </a:cubicBezTo>
                  <a:cubicBezTo>
                    <a:pt x="469" y="137"/>
                    <a:pt x="450" y="159"/>
                    <a:pt x="431" y="180"/>
                  </a:cubicBezTo>
                  <a:cubicBezTo>
                    <a:pt x="336" y="289"/>
                    <a:pt x="238" y="396"/>
                    <a:pt x="127" y="490"/>
                  </a:cubicBezTo>
                  <a:cubicBezTo>
                    <a:pt x="100" y="514"/>
                    <a:pt x="69" y="534"/>
                    <a:pt x="39" y="554"/>
                  </a:cubicBezTo>
                  <a:cubicBezTo>
                    <a:pt x="30" y="560"/>
                    <a:pt x="17" y="558"/>
                    <a:pt x="5" y="560"/>
                  </a:cubicBezTo>
                  <a:cubicBezTo>
                    <a:pt x="5" y="549"/>
                    <a:pt x="0" y="536"/>
                    <a:pt x="4" y="526"/>
                  </a:cubicBezTo>
                  <a:cubicBezTo>
                    <a:pt x="23" y="485"/>
                    <a:pt x="41" y="443"/>
                    <a:pt x="64" y="404"/>
                  </a:cubicBezTo>
                  <a:cubicBezTo>
                    <a:pt x="147" y="264"/>
                    <a:pt x="245" y="134"/>
                    <a:pt x="347" y="7"/>
                  </a:cubicBezTo>
                  <a:cubicBezTo>
                    <a:pt x="348" y="5"/>
                    <a:pt x="349" y="3"/>
                    <a:pt x="35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71" name="Freeform 16"/>
            <p:cNvSpPr/>
            <p:nvPr/>
          </p:nvSpPr>
          <p:spPr bwMode="auto">
            <a:xfrm>
              <a:off x="5678" y="1335"/>
              <a:ext cx="816" cy="894"/>
            </a:xfrm>
            <a:custGeom>
              <a:gdLst>
                <a:gd fmla="*/ 139 w 345" name="T0"/>
                <a:gd fmla="*/ 378 h 378" name="T1"/>
                <a:gd fmla="*/ 0 w 345" name="T2"/>
                <a:gd fmla="*/ 264 h 378" name="T3"/>
                <a:gd fmla="*/ 19 w 345" name="T4"/>
                <a:gd fmla="*/ 240 h 378" name="T5"/>
                <a:gd fmla="*/ 183 w 345" name="T6"/>
                <a:gd fmla="*/ 54 h 378" name="T7"/>
                <a:gd fmla="*/ 231 w 345" name="T8"/>
                <a:gd fmla="*/ 17 h 378" name="T9"/>
                <a:gd fmla="*/ 308 w 345" name="T10"/>
                <a:gd fmla="*/ 26 h 378" name="T11"/>
                <a:gd fmla="*/ 334 w 345" name="T12"/>
                <a:gd fmla="*/ 103 h 378" name="T13"/>
                <a:gd fmla="*/ 312 w 345" name="T14"/>
                <a:gd fmla="*/ 150 h 378" name="T15"/>
                <a:gd fmla="*/ 139 w 345" name="T16"/>
                <a:gd fmla="*/ 378 h 37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78" w="345">
                  <a:moveTo>
                    <a:pt x="139" y="378"/>
                  </a:moveTo>
                  <a:cubicBezTo>
                    <a:pt x="90" y="338"/>
                    <a:pt x="46" y="301"/>
                    <a:pt x="0" y="264"/>
                  </a:cubicBezTo>
                  <a:cubicBezTo>
                    <a:pt x="7" y="255"/>
                    <a:pt x="13" y="247"/>
                    <a:pt x="19" y="240"/>
                  </a:cubicBezTo>
                  <a:cubicBezTo>
                    <a:pt x="74" y="178"/>
                    <a:pt x="128" y="115"/>
                    <a:pt x="183" y="54"/>
                  </a:cubicBezTo>
                  <a:cubicBezTo>
                    <a:pt x="196" y="39"/>
                    <a:pt x="214" y="27"/>
                    <a:pt x="231" y="17"/>
                  </a:cubicBezTo>
                  <a:cubicBezTo>
                    <a:pt x="259" y="0"/>
                    <a:pt x="280" y="4"/>
                    <a:pt x="308" y="26"/>
                  </a:cubicBezTo>
                  <a:cubicBezTo>
                    <a:pt x="336" y="50"/>
                    <a:pt x="345" y="73"/>
                    <a:pt x="334" y="103"/>
                  </a:cubicBezTo>
                  <a:cubicBezTo>
                    <a:pt x="328" y="119"/>
                    <a:pt x="322" y="136"/>
                    <a:pt x="312" y="150"/>
                  </a:cubicBezTo>
                  <a:cubicBezTo>
                    <a:pt x="255" y="226"/>
                    <a:pt x="197" y="301"/>
                    <a:pt x="139" y="37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72" name="Freeform 17"/>
            <p:cNvSpPr/>
            <p:nvPr/>
          </p:nvSpPr>
          <p:spPr bwMode="auto">
            <a:xfrm>
              <a:off x="3948" y="2168"/>
              <a:ext cx="1221" cy="199"/>
            </a:xfrm>
            <a:custGeom>
              <a:gdLst>
                <a:gd fmla="*/ 257 w 516" name="T0"/>
                <a:gd fmla="*/ 0 h 84" name="T1"/>
                <a:gd fmla="*/ 496 w 516" name="T2"/>
                <a:gd fmla="*/ 0 h 84" name="T3"/>
                <a:gd fmla="*/ 516 w 516" name="T4"/>
                <a:gd fmla="*/ 19 h 84" name="T5"/>
                <a:gd fmla="*/ 516 w 516" name="T6"/>
                <a:gd fmla="*/ 49 h 84" name="T7"/>
                <a:gd fmla="*/ 481 w 516" name="T8"/>
                <a:gd fmla="*/ 84 h 84" name="T9"/>
                <a:gd fmla="*/ 23 w 516" name="T10"/>
                <a:gd fmla="*/ 84 h 84" name="T11"/>
                <a:gd fmla="*/ 0 w 516" name="T12"/>
                <a:gd fmla="*/ 61 h 84" name="T13"/>
                <a:gd fmla="*/ 0 w 516" name="T14"/>
                <a:gd fmla="*/ 22 h 84" name="T15"/>
                <a:gd fmla="*/ 22 w 516" name="T16"/>
                <a:gd fmla="*/ 0 h 84" name="T17"/>
                <a:gd fmla="*/ 257 w 516" name="T18"/>
                <a:gd fmla="*/ 0 h 84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84" w="516">
                  <a:moveTo>
                    <a:pt x="257" y="0"/>
                  </a:moveTo>
                  <a:cubicBezTo>
                    <a:pt x="337" y="0"/>
                    <a:pt x="416" y="0"/>
                    <a:pt x="496" y="0"/>
                  </a:cubicBezTo>
                  <a:cubicBezTo>
                    <a:pt x="515" y="0"/>
                    <a:pt x="516" y="1"/>
                    <a:pt x="516" y="19"/>
                  </a:cubicBezTo>
                  <a:cubicBezTo>
                    <a:pt x="516" y="29"/>
                    <a:pt x="516" y="39"/>
                    <a:pt x="516" y="49"/>
                  </a:cubicBezTo>
                  <a:cubicBezTo>
                    <a:pt x="516" y="71"/>
                    <a:pt x="503" y="84"/>
                    <a:pt x="481" y="84"/>
                  </a:cubicBezTo>
                  <a:cubicBezTo>
                    <a:pt x="329" y="84"/>
                    <a:pt x="176" y="84"/>
                    <a:pt x="23" y="84"/>
                  </a:cubicBezTo>
                  <a:cubicBezTo>
                    <a:pt x="0" y="84"/>
                    <a:pt x="0" y="83"/>
                    <a:pt x="0" y="61"/>
                  </a:cubicBezTo>
                  <a:cubicBezTo>
                    <a:pt x="0" y="48"/>
                    <a:pt x="0" y="35"/>
                    <a:pt x="0" y="22"/>
                  </a:cubicBezTo>
                  <a:cubicBezTo>
                    <a:pt x="0" y="0"/>
                    <a:pt x="0" y="0"/>
                    <a:pt x="22" y="0"/>
                  </a:cubicBezTo>
                  <a:cubicBezTo>
                    <a:pt x="100" y="0"/>
                    <a:pt x="179" y="0"/>
                    <a:pt x="25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73" name="Freeform 18"/>
            <p:cNvSpPr/>
            <p:nvPr/>
          </p:nvSpPr>
          <p:spPr bwMode="auto">
            <a:xfrm>
              <a:off x="3946" y="2575"/>
              <a:ext cx="1029" cy="201"/>
            </a:xfrm>
            <a:custGeom>
              <a:gdLst>
                <a:gd fmla="*/ 435 w 435" name="T0"/>
                <a:gd fmla="*/ 0 h 85" name="T1"/>
                <a:gd fmla="*/ 382 w 435" name="T2"/>
                <a:gd fmla="*/ 80 h 85" name="T3"/>
                <a:gd fmla="*/ 371 w 435" name="T4"/>
                <a:gd fmla="*/ 84 h 85" name="T5"/>
                <a:gd fmla="*/ 15 w 435" name="T6"/>
                <a:gd fmla="*/ 85 h 85" name="T7"/>
                <a:gd fmla="*/ 1 w 435" name="T8"/>
                <a:gd fmla="*/ 69 h 85" name="T9"/>
                <a:gd fmla="*/ 0 w 435" name="T10"/>
                <a:gd fmla="*/ 18 h 85" name="T11"/>
                <a:gd fmla="*/ 19 w 435" name="T12"/>
                <a:gd fmla="*/ 0 h 85" name="T13"/>
                <a:gd fmla="*/ 190 w 435" name="T14"/>
                <a:gd fmla="*/ 0 h 85" name="T15"/>
                <a:gd fmla="*/ 415 w 435" name="T16"/>
                <a:gd fmla="*/ 0 h 85" name="T17"/>
                <a:gd fmla="*/ 435 w 435" name="T18"/>
                <a:gd fmla="*/ 0 h 85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85" w="435">
                  <a:moveTo>
                    <a:pt x="435" y="0"/>
                  </a:moveTo>
                  <a:cubicBezTo>
                    <a:pt x="417" y="29"/>
                    <a:pt x="400" y="55"/>
                    <a:pt x="382" y="80"/>
                  </a:cubicBezTo>
                  <a:cubicBezTo>
                    <a:pt x="380" y="83"/>
                    <a:pt x="375" y="84"/>
                    <a:pt x="371" y="84"/>
                  </a:cubicBezTo>
                  <a:cubicBezTo>
                    <a:pt x="252" y="85"/>
                    <a:pt x="134" y="84"/>
                    <a:pt x="15" y="85"/>
                  </a:cubicBezTo>
                  <a:cubicBezTo>
                    <a:pt x="4" y="85"/>
                    <a:pt x="0" y="80"/>
                    <a:pt x="1" y="69"/>
                  </a:cubicBezTo>
                  <a:cubicBezTo>
                    <a:pt x="1" y="52"/>
                    <a:pt x="1" y="35"/>
                    <a:pt x="0" y="18"/>
                  </a:cubicBezTo>
                  <a:cubicBezTo>
                    <a:pt x="0" y="4"/>
                    <a:pt x="6" y="0"/>
                    <a:pt x="19" y="0"/>
                  </a:cubicBezTo>
                  <a:cubicBezTo>
                    <a:pt x="76" y="0"/>
                    <a:pt x="133" y="0"/>
                    <a:pt x="190" y="0"/>
                  </a:cubicBezTo>
                  <a:cubicBezTo>
                    <a:pt x="265" y="0"/>
                    <a:pt x="340" y="0"/>
                    <a:pt x="415" y="0"/>
                  </a:cubicBezTo>
                  <a:cubicBezTo>
                    <a:pt x="421" y="0"/>
                    <a:pt x="426" y="0"/>
                    <a:pt x="43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74" name="Freeform 19"/>
            <p:cNvSpPr/>
            <p:nvPr/>
          </p:nvSpPr>
          <p:spPr bwMode="auto">
            <a:xfrm>
              <a:off x="3930" y="2963"/>
              <a:ext cx="730" cy="438"/>
            </a:xfrm>
            <a:custGeom>
              <a:gdLst>
                <a:gd fmla="*/ 286 w 309" name="T0"/>
                <a:gd fmla="*/ 148 h 185" name="T1"/>
                <a:gd fmla="*/ 283 w 309" name="T2"/>
                <a:gd fmla="*/ 148 h 185" name="T3"/>
                <a:gd fmla="*/ 234 w 309" name="T4"/>
                <a:gd fmla="*/ 153 h 185" name="T5"/>
                <a:gd fmla="*/ 214 w 309" name="T6"/>
                <a:gd fmla="*/ 169 h 185" name="T7"/>
                <a:gd fmla="*/ 156 w 309" name="T8"/>
                <a:gd fmla="*/ 164 h 185" name="T9"/>
                <a:gd fmla="*/ 105 w 309" name="T10"/>
                <a:gd fmla="*/ 110 h 185" name="T11"/>
                <a:gd fmla="*/ 80 w 309" name="T12"/>
                <a:gd fmla="*/ 157 h 185" name="T13"/>
                <a:gd fmla="*/ 38 w 309" name="T14"/>
                <a:gd fmla="*/ 178 h 185" name="T15"/>
                <a:gd fmla="*/ 11 w 309" name="T16"/>
                <a:gd fmla="*/ 126 h 185" name="T17"/>
                <a:gd fmla="*/ 64 w 309" name="T18"/>
                <a:gd fmla="*/ 24 h 185" name="T19"/>
                <a:gd fmla="*/ 126 w 309" name="T20"/>
                <a:gd fmla="*/ 21 h 185" name="T21"/>
                <a:gd fmla="*/ 191 w 309" name="T22"/>
                <a:gd fmla="*/ 90 h 185" name="T23"/>
                <a:gd fmla="*/ 230 w 309" name="T24"/>
                <a:gd fmla="*/ 60 h 185" name="T25"/>
                <a:gd fmla="*/ 281 w 309" name="T26"/>
                <a:gd fmla="*/ 58 h 185" name="T27"/>
                <a:gd fmla="*/ 309 w 309" name="T28"/>
                <a:gd fmla="*/ 76 h 185" name="T29"/>
                <a:gd fmla="*/ 286 w 309" name="T30"/>
                <a:gd fmla="*/ 148 h 185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185" w="309">
                  <a:moveTo>
                    <a:pt x="286" y="148"/>
                  </a:moveTo>
                  <a:cubicBezTo>
                    <a:pt x="284" y="148"/>
                    <a:pt x="284" y="148"/>
                    <a:pt x="283" y="148"/>
                  </a:cubicBezTo>
                  <a:cubicBezTo>
                    <a:pt x="265" y="131"/>
                    <a:pt x="249" y="137"/>
                    <a:pt x="234" y="153"/>
                  </a:cubicBezTo>
                  <a:cubicBezTo>
                    <a:pt x="228" y="159"/>
                    <a:pt x="221" y="164"/>
                    <a:pt x="214" y="169"/>
                  </a:cubicBezTo>
                  <a:cubicBezTo>
                    <a:pt x="193" y="185"/>
                    <a:pt x="174" y="183"/>
                    <a:pt x="156" y="164"/>
                  </a:cubicBezTo>
                  <a:cubicBezTo>
                    <a:pt x="139" y="147"/>
                    <a:pt x="123" y="129"/>
                    <a:pt x="105" y="110"/>
                  </a:cubicBezTo>
                  <a:cubicBezTo>
                    <a:pt x="96" y="126"/>
                    <a:pt x="88" y="142"/>
                    <a:pt x="80" y="157"/>
                  </a:cubicBezTo>
                  <a:cubicBezTo>
                    <a:pt x="71" y="174"/>
                    <a:pt x="55" y="181"/>
                    <a:pt x="38" y="178"/>
                  </a:cubicBezTo>
                  <a:cubicBezTo>
                    <a:pt x="14" y="174"/>
                    <a:pt x="0" y="149"/>
                    <a:pt x="11" y="126"/>
                  </a:cubicBezTo>
                  <a:cubicBezTo>
                    <a:pt x="28" y="92"/>
                    <a:pt x="45" y="57"/>
                    <a:pt x="64" y="24"/>
                  </a:cubicBezTo>
                  <a:cubicBezTo>
                    <a:pt x="77" y="0"/>
                    <a:pt x="107" y="0"/>
                    <a:pt x="126" y="21"/>
                  </a:cubicBezTo>
                  <a:cubicBezTo>
                    <a:pt x="148" y="43"/>
                    <a:pt x="169" y="66"/>
                    <a:pt x="191" y="90"/>
                  </a:cubicBezTo>
                  <a:cubicBezTo>
                    <a:pt x="204" y="80"/>
                    <a:pt x="217" y="70"/>
                    <a:pt x="230" y="60"/>
                  </a:cubicBezTo>
                  <a:cubicBezTo>
                    <a:pt x="247" y="47"/>
                    <a:pt x="262" y="46"/>
                    <a:pt x="281" y="58"/>
                  </a:cubicBezTo>
                  <a:cubicBezTo>
                    <a:pt x="291" y="64"/>
                    <a:pt x="300" y="70"/>
                    <a:pt x="309" y="76"/>
                  </a:cubicBezTo>
                  <a:cubicBezTo>
                    <a:pt x="301" y="100"/>
                    <a:pt x="294" y="124"/>
                    <a:pt x="286" y="14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75" name="Freeform 20"/>
            <p:cNvSpPr/>
            <p:nvPr/>
          </p:nvSpPr>
          <p:spPr bwMode="auto">
            <a:xfrm>
              <a:off x="5919" y="1754"/>
              <a:ext cx="681" cy="816"/>
            </a:xfrm>
            <a:custGeom>
              <a:gdLst>
                <a:gd fmla="*/ 288 w 288" name="T0"/>
                <a:gd fmla="*/ 37 h 345" name="T1"/>
                <a:gd fmla="*/ 280 w 288" name="T2"/>
                <a:gd fmla="*/ 52 h 345" name="T3"/>
                <a:gd fmla="*/ 118 w 288" name="T4"/>
                <a:gd fmla="*/ 260 h 345" name="T5"/>
                <a:gd fmla="*/ 57 w 288" name="T6"/>
                <a:gd fmla="*/ 326 h 345" name="T7"/>
                <a:gd fmla="*/ 24 w 288" name="T8"/>
                <a:gd fmla="*/ 343 h 345" name="T9"/>
                <a:gd fmla="*/ 3 w 288" name="T10"/>
                <a:gd fmla="*/ 338 h 345" name="T11"/>
                <a:gd fmla="*/ 3 w 288" name="T12"/>
                <a:gd fmla="*/ 314 h 345" name="T13"/>
                <a:gd fmla="*/ 44 w 288" name="T14"/>
                <a:gd fmla="*/ 262 h 345" name="T15"/>
                <a:gd fmla="*/ 210 w 288" name="T16"/>
                <a:gd fmla="*/ 53 h 345" name="T17"/>
                <a:gd fmla="*/ 236 w 288" name="T18"/>
                <a:gd fmla="*/ 15 h 345" name="T19"/>
                <a:gd fmla="*/ 263 w 288" name="T20"/>
                <a:gd fmla="*/ 4 h 345" name="T21"/>
                <a:gd fmla="*/ 288 w 288" name="T22"/>
                <a:gd fmla="*/ 37 h 345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345" w="288">
                  <a:moveTo>
                    <a:pt x="288" y="37"/>
                  </a:moveTo>
                  <a:cubicBezTo>
                    <a:pt x="286" y="40"/>
                    <a:pt x="284" y="46"/>
                    <a:pt x="280" y="52"/>
                  </a:cubicBezTo>
                  <a:cubicBezTo>
                    <a:pt x="226" y="121"/>
                    <a:pt x="172" y="191"/>
                    <a:pt x="118" y="260"/>
                  </a:cubicBezTo>
                  <a:cubicBezTo>
                    <a:pt x="99" y="283"/>
                    <a:pt x="78" y="305"/>
                    <a:pt x="57" y="326"/>
                  </a:cubicBezTo>
                  <a:cubicBezTo>
                    <a:pt x="48" y="334"/>
                    <a:pt x="36" y="339"/>
                    <a:pt x="24" y="343"/>
                  </a:cubicBezTo>
                  <a:cubicBezTo>
                    <a:pt x="18" y="345"/>
                    <a:pt x="6" y="343"/>
                    <a:pt x="3" y="338"/>
                  </a:cubicBezTo>
                  <a:cubicBezTo>
                    <a:pt x="0" y="332"/>
                    <a:pt x="0" y="320"/>
                    <a:pt x="3" y="314"/>
                  </a:cubicBezTo>
                  <a:cubicBezTo>
                    <a:pt x="15" y="296"/>
                    <a:pt x="30" y="279"/>
                    <a:pt x="44" y="262"/>
                  </a:cubicBezTo>
                  <a:cubicBezTo>
                    <a:pt x="99" y="192"/>
                    <a:pt x="154" y="123"/>
                    <a:pt x="210" y="53"/>
                  </a:cubicBezTo>
                  <a:cubicBezTo>
                    <a:pt x="219" y="41"/>
                    <a:pt x="228" y="28"/>
                    <a:pt x="236" y="15"/>
                  </a:cubicBezTo>
                  <a:cubicBezTo>
                    <a:pt x="243" y="5"/>
                    <a:pt x="251" y="0"/>
                    <a:pt x="263" y="4"/>
                  </a:cubicBezTo>
                  <a:cubicBezTo>
                    <a:pt x="275" y="7"/>
                    <a:pt x="288" y="23"/>
                    <a:pt x="288" y="3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76" name="Freeform 21"/>
            <p:cNvSpPr/>
            <p:nvPr/>
          </p:nvSpPr>
          <p:spPr bwMode="auto">
            <a:xfrm>
              <a:off x="4559" y="1555"/>
              <a:ext cx="610" cy="199"/>
            </a:xfrm>
            <a:custGeom>
              <a:gdLst>
                <a:gd fmla="*/ 129 w 258" name="T0"/>
                <a:gd fmla="*/ 84 h 84" name="T1"/>
                <a:gd fmla="*/ 18 w 258" name="T2"/>
                <a:gd fmla="*/ 84 h 84" name="T3"/>
                <a:gd fmla="*/ 0 w 258" name="T4"/>
                <a:gd fmla="*/ 66 h 84" name="T5"/>
                <a:gd fmla="*/ 0 w 258" name="T6"/>
                <a:gd fmla="*/ 16 h 84" name="T7"/>
                <a:gd fmla="*/ 15 w 258" name="T8"/>
                <a:gd fmla="*/ 0 h 84" name="T9"/>
                <a:gd fmla="*/ 243 w 258" name="T10"/>
                <a:gd fmla="*/ 0 h 84" name="T11"/>
                <a:gd fmla="*/ 258 w 258" name="T12"/>
                <a:gd fmla="*/ 15 h 84" name="T13"/>
                <a:gd fmla="*/ 258 w 258" name="T14"/>
                <a:gd fmla="*/ 68 h 84" name="T15"/>
                <a:gd fmla="*/ 241 w 258" name="T16"/>
                <a:gd fmla="*/ 84 h 84" name="T17"/>
                <a:gd fmla="*/ 129 w 258" name="T18"/>
                <a:gd fmla="*/ 84 h 84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84" w="258">
                  <a:moveTo>
                    <a:pt x="129" y="84"/>
                  </a:moveTo>
                  <a:cubicBezTo>
                    <a:pt x="92" y="84"/>
                    <a:pt x="55" y="83"/>
                    <a:pt x="18" y="84"/>
                  </a:cubicBezTo>
                  <a:cubicBezTo>
                    <a:pt x="5" y="84"/>
                    <a:pt x="0" y="79"/>
                    <a:pt x="0" y="66"/>
                  </a:cubicBezTo>
                  <a:cubicBezTo>
                    <a:pt x="1" y="50"/>
                    <a:pt x="1" y="33"/>
                    <a:pt x="0" y="16"/>
                  </a:cubicBezTo>
                  <a:cubicBezTo>
                    <a:pt x="0" y="5"/>
                    <a:pt x="4" y="0"/>
                    <a:pt x="15" y="0"/>
                  </a:cubicBezTo>
                  <a:cubicBezTo>
                    <a:pt x="91" y="0"/>
                    <a:pt x="167" y="0"/>
                    <a:pt x="243" y="0"/>
                  </a:cubicBezTo>
                  <a:cubicBezTo>
                    <a:pt x="254" y="0"/>
                    <a:pt x="258" y="4"/>
                    <a:pt x="258" y="15"/>
                  </a:cubicBezTo>
                  <a:cubicBezTo>
                    <a:pt x="257" y="33"/>
                    <a:pt x="257" y="50"/>
                    <a:pt x="258" y="68"/>
                  </a:cubicBezTo>
                  <a:cubicBezTo>
                    <a:pt x="258" y="80"/>
                    <a:pt x="253" y="84"/>
                    <a:pt x="241" y="84"/>
                  </a:cubicBezTo>
                  <a:cubicBezTo>
                    <a:pt x="203" y="84"/>
                    <a:pt x="166" y="84"/>
                    <a:pt x="129" y="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</p:grpSp>
      <p:sp>
        <p:nvSpPr>
          <p:cNvPr id="77" name="文本框 76"/>
          <p:cNvSpPr txBox="1"/>
          <p:nvPr/>
        </p:nvSpPr>
        <p:spPr>
          <a:xfrm>
            <a:off x="5809659" y="3990742"/>
            <a:ext cx="3005902" cy="45719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r>
              <a:rPr altLang="zh-CN" b="1" lang="en-US" smtClean="0">
                <a:solidFill>
                  <a:schemeClr val="bg1"/>
                </a:solidFill>
                <a:ea charset="-122" panose="020b0503020204020204" pitchFamily="34" typeface="微软雅黑"/>
              </a:rPr>
              <a:t>ADD YOUR TITLE</a:t>
            </a:r>
          </a:p>
        </p:txBody>
      </p:sp>
      <p:grpSp>
        <p:nvGrpSpPr>
          <p:cNvPr id="78" name="组合 61"/>
          <p:cNvGrpSpPr/>
          <p:nvPr/>
        </p:nvGrpSpPr>
        <p:grpSpPr>
          <a:xfrm>
            <a:off x="5287804" y="1892300"/>
            <a:ext cx="221360" cy="3708400"/>
            <a:chOff x="3615799" y="1892300"/>
            <a:chExt cx="221360" cy="3708400"/>
          </a:xfrm>
          <a:solidFill>
            <a:srgbClr val="FFFFFF"/>
          </a:solidFill>
        </p:grpSpPr>
        <p:cxnSp>
          <p:nvCxnSpPr>
            <p:cNvPr id="79" name="直接连接符 41"/>
            <p:cNvCxnSpPr/>
            <p:nvPr/>
          </p:nvCxnSpPr>
          <p:spPr>
            <a:xfrm flipH="1">
              <a:off x="3726479" y="1892300"/>
              <a:ext cx="0" cy="3708400"/>
            </a:xfrm>
            <a:prstGeom prst="line">
              <a:avLst/>
            </a:prstGeom>
            <a:grpFill/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椭圆 79"/>
            <p:cNvSpPr/>
            <p:nvPr/>
          </p:nvSpPr>
          <p:spPr>
            <a:xfrm>
              <a:off x="3615799" y="4649591"/>
              <a:ext cx="221360" cy="22136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HK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81" name="椭圆 80"/>
            <p:cNvSpPr/>
            <p:nvPr/>
          </p:nvSpPr>
          <p:spPr>
            <a:xfrm>
              <a:off x="3615799" y="2622105"/>
              <a:ext cx="221360" cy="22136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HK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</p:grpSp>
      <p:sp>
        <p:nvSpPr>
          <p:cNvPr id="82" name="文本框 81"/>
          <p:cNvSpPr txBox="1"/>
          <p:nvPr/>
        </p:nvSpPr>
        <p:spPr>
          <a:xfrm>
            <a:off x="5809659" y="1963201"/>
            <a:ext cx="3005902" cy="45719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r>
              <a:rPr altLang="zh-CN" b="1" lang="en-US" smtClean="0">
                <a:solidFill>
                  <a:schemeClr val="bg1"/>
                </a:solidFill>
                <a:ea charset="-122" panose="020b0503020204020204" pitchFamily="34" typeface="微软雅黑"/>
              </a:rPr>
              <a:t>ADD YOUR TITLE</a:t>
            </a:r>
          </a:p>
        </p:txBody>
      </p:sp>
      <p:sp>
        <p:nvSpPr>
          <p:cNvPr id="83" name="矩形 82"/>
          <p:cNvSpPr/>
          <p:nvPr/>
        </p:nvSpPr>
        <p:spPr>
          <a:xfrm>
            <a:off x="5809659" y="2497487"/>
            <a:ext cx="4301302" cy="1280158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rgbClr val="FFFFFF"/>
                </a:solidFill>
                <a:latin typeface="Century Gothic"/>
                <a:ea typeface="微软雅黑"/>
              </a:rPr>
              <a:t>标题数字等都可以通过点击和重新输入进行更改，顶部“开始”面板中可以对字体、字号、颜色、行距等进行修改。建议正文10号字，1.3倍字间距。标题数字等都可以通过点击和重新输入进行更改，顶部“开始”面板中可以对字体、字号、颜色、行距等进行修改。建议正文10号字，1.3倍字间距。</a:t>
            </a:r>
          </a:p>
        </p:txBody>
      </p:sp>
      <p:sp>
        <p:nvSpPr>
          <p:cNvPr id="84" name="矩形 83"/>
          <p:cNvSpPr/>
          <p:nvPr/>
        </p:nvSpPr>
        <p:spPr>
          <a:xfrm>
            <a:off x="5854950" y="4429271"/>
            <a:ext cx="4301302" cy="1280158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rgbClr val="FFFFFF"/>
                </a:solidFill>
                <a:latin typeface="Century Gothic"/>
                <a:ea typeface="微软雅黑"/>
              </a:rPr>
              <a:t>标题数字等都可以通过点击和重新输入进行更改，顶部“开始”面板中可以对字体、字号、颜色、行距等进行修改。建议正文10号字，1.3倍字间距。标题数字等都可以通过点击和重新输入进行更改，顶部“开始”面板中可以对字体、字号、颜色、行距等进行修改。建议正文10号字，1.3倍字间距。</a:t>
            </a:r>
          </a:p>
        </p:txBody>
      </p:sp>
    </p:spTree>
    <p:extLst>
      <p:ext uri="{BB962C8B-B14F-4D97-AF65-F5344CB8AC3E}">
        <p14:creationId val="3344807204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 rot="2700000">
            <a:off x="5269419" y="2939354"/>
            <a:ext cx="1347047" cy="1347046"/>
          </a:xfrm>
          <a:prstGeom prst="rect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6" rIns="91436" rtlCol="0" tIns="45719"/>
          <a:lstStyle/>
          <a:p>
            <a:pPr algn="ctr"/>
            <a:endParaRPr altLang="en-US" lang="zh-HK" sz="1500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grpSp>
        <p:nvGrpSpPr>
          <p:cNvPr id="26" name="组 25"/>
          <p:cNvGrpSpPr/>
          <p:nvPr/>
        </p:nvGrpSpPr>
        <p:grpSpPr>
          <a:xfrm>
            <a:off x="5442002" y="3115522"/>
            <a:ext cx="1001875" cy="994719"/>
            <a:chOff x="5442002" y="3115521"/>
            <a:chExt cx="1001875" cy="994719"/>
          </a:xfrm>
        </p:grpSpPr>
        <p:sp>
          <p:nvSpPr>
            <p:cNvPr id="3" name="Freeform 32"/>
            <p:cNvSpPr/>
            <p:nvPr/>
          </p:nvSpPr>
          <p:spPr bwMode="auto">
            <a:xfrm>
              <a:off x="5708811" y="3321747"/>
              <a:ext cx="473928" cy="596891"/>
            </a:xfrm>
            <a:custGeom>
              <a:gdLst>
                <a:gd fmla="*/ 659 w 671" name="T0"/>
                <a:gd fmla="*/ 351 h 845" name="T1"/>
                <a:gd fmla="*/ 643 w 671" name="T2"/>
                <a:gd fmla="*/ 429 h 845" name="T3"/>
                <a:gd fmla="*/ 659 w 671" name="T4"/>
                <a:gd fmla="*/ 458 h 845" name="T5"/>
                <a:gd fmla="*/ 664 w 671" name="T6"/>
                <a:gd fmla="*/ 493 h 845" name="T7"/>
                <a:gd fmla="*/ 378 w 671" name="T8"/>
                <a:gd fmla="*/ 838 h 845" name="T9"/>
                <a:gd fmla="*/ 357 w 671" name="T10"/>
                <a:gd fmla="*/ 840 h 845" name="T11"/>
                <a:gd fmla="*/ 286 w 671" name="T12"/>
                <a:gd fmla="*/ 838 h 845" name="T13"/>
                <a:gd fmla="*/ 267 w 671" name="T14"/>
                <a:gd fmla="*/ 834 h 845" name="T15"/>
                <a:gd fmla="*/ 15 w 671" name="T16"/>
                <a:gd fmla="*/ 366 h 845" name="T17"/>
                <a:gd fmla="*/ 41 w 671" name="T18"/>
                <a:gd fmla="*/ 49 h 845" name="T19"/>
                <a:gd fmla="*/ 45 w 671" name="T20"/>
                <a:gd fmla="*/ 39 h 845" name="T21"/>
                <a:gd fmla="*/ 58 w 671" name="T22"/>
                <a:gd fmla="*/ 39 h 845" name="T23"/>
                <a:gd fmla="*/ 130 w 671" name="T24"/>
                <a:gd fmla="*/ 7 h 845" name="T25"/>
                <a:gd fmla="*/ 145 w 671" name="T26"/>
                <a:gd fmla="*/ 1 h 845" name="T27"/>
                <a:gd fmla="*/ 658 w 671" name="T28"/>
                <a:gd fmla="*/ 349 h 845" name="T29"/>
                <a:gd fmla="*/ 659 w 671" name="T30"/>
                <a:gd fmla="*/ 351 h 845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845" w="671">
                  <a:moveTo>
                    <a:pt x="659" y="351"/>
                  </a:moveTo>
                  <a:cubicBezTo>
                    <a:pt x="641" y="374"/>
                    <a:pt x="634" y="401"/>
                    <a:pt x="643" y="429"/>
                  </a:cubicBezTo>
                  <a:cubicBezTo>
                    <a:pt x="647" y="440"/>
                    <a:pt x="651" y="451"/>
                    <a:pt x="659" y="458"/>
                  </a:cubicBezTo>
                  <a:cubicBezTo>
                    <a:pt x="671" y="469"/>
                    <a:pt x="670" y="479"/>
                    <a:pt x="664" y="493"/>
                  </a:cubicBezTo>
                  <a:cubicBezTo>
                    <a:pt x="602" y="635"/>
                    <a:pt x="505" y="749"/>
                    <a:pt x="378" y="838"/>
                  </a:cubicBezTo>
                  <a:cubicBezTo>
                    <a:pt x="371" y="844"/>
                    <a:pt x="366" y="845"/>
                    <a:pt x="357" y="840"/>
                  </a:cubicBezTo>
                  <a:cubicBezTo>
                    <a:pt x="334" y="828"/>
                    <a:pt x="310" y="827"/>
                    <a:pt x="286" y="838"/>
                  </a:cubicBezTo>
                  <a:cubicBezTo>
                    <a:pt x="278" y="842"/>
                    <a:pt x="273" y="840"/>
                    <a:pt x="267" y="834"/>
                  </a:cubicBezTo>
                  <a:cubicBezTo>
                    <a:pt x="129" y="707"/>
                    <a:pt x="41" y="553"/>
                    <a:pt x="15" y="366"/>
                  </a:cubicBezTo>
                  <a:cubicBezTo>
                    <a:pt x="0" y="259"/>
                    <a:pt x="9" y="153"/>
                    <a:pt x="41" y="49"/>
                  </a:cubicBezTo>
                  <a:cubicBezTo>
                    <a:pt x="42" y="46"/>
                    <a:pt x="44" y="43"/>
                    <a:pt x="45" y="39"/>
                  </a:cubicBezTo>
                  <a:cubicBezTo>
                    <a:pt x="50" y="39"/>
                    <a:pt x="54" y="39"/>
                    <a:pt x="58" y="39"/>
                  </a:cubicBezTo>
                  <a:cubicBezTo>
                    <a:pt x="87" y="40"/>
                    <a:pt x="110" y="29"/>
                    <a:pt x="130" y="7"/>
                  </a:cubicBezTo>
                  <a:cubicBezTo>
                    <a:pt x="133" y="3"/>
                    <a:pt x="141" y="0"/>
                    <a:pt x="145" y="1"/>
                  </a:cubicBezTo>
                  <a:cubicBezTo>
                    <a:pt x="359" y="54"/>
                    <a:pt x="532" y="167"/>
                    <a:pt x="658" y="349"/>
                  </a:cubicBezTo>
                  <a:cubicBezTo>
                    <a:pt x="658" y="349"/>
                    <a:pt x="658" y="350"/>
                    <a:pt x="659" y="35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 sz="1500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4" name="Freeform 33"/>
            <p:cNvSpPr/>
            <p:nvPr/>
          </p:nvSpPr>
          <p:spPr bwMode="auto">
            <a:xfrm>
              <a:off x="5442002" y="3325925"/>
              <a:ext cx="439906" cy="697467"/>
            </a:xfrm>
            <a:custGeom>
              <a:gdLst>
                <a:gd fmla="*/ 338 w 623" name="T0"/>
                <a:gd fmla="*/ 987 h 987" name="T1"/>
                <a:gd fmla="*/ 328 w 623" name="T2"/>
                <a:gd fmla="*/ 982 h 987" name="T3"/>
                <a:gd fmla="*/ 13 w 623" name="T4"/>
                <a:gd fmla="*/ 504 h 987" name="T5"/>
                <a:gd fmla="*/ 20 w 623" name="T6"/>
                <a:gd fmla="*/ 260 h 987" name="T7"/>
                <a:gd fmla="*/ 38 w 623" name="T8"/>
                <a:gd fmla="*/ 223 h 987" name="T9"/>
                <a:gd fmla="*/ 362 w 623" name="T10"/>
                <a:gd fmla="*/ 1 h 987" name="T11"/>
                <a:gd fmla="*/ 375 w 623" name="T12"/>
                <a:gd fmla="*/ 3 h 987" name="T13"/>
                <a:gd fmla="*/ 380 w 623" name="T14"/>
                <a:gd fmla="*/ 21 h 987" name="T15"/>
                <a:gd fmla="*/ 344 w 623" name="T16"/>
                <a:gd fmla="*/ 309 h 987" name="T17"/>
                <a:gd fmla="*/ 567 w 623" name="T18"/>
                <a:gd fmla="*/ 812 h 987" name="T19"/>
                <a:gd fmla="*/ 615 w 623" name="T20"/>
                <a:gd fmla="*/ 859 h 987" name="T21"/>
                <a:gd fmla="*/ 618 w 623" name="T22"/>
                <a:gd fmla="*/ 875 h 987" name="T23"/>
                <a:gd fmla="*/ 612 w 623" name="T24"/>
                <a:gd fmla="*/ 895 h 987" name="T25"/>
                <a:gd fmla="*/ 588 w 623" name="T26"/>
                <a:gd fmla="*/ 924 h 987" name="T27"/>
                <a:gd fmla="*/ 345 w 623" name="T28"/>
                <a:gd fmla="*/ 986 h 987" name="T29"/>
                <a:gd fmla="*/ 338 w 623" name="T30"/>
                <a:gd fmla="*/ 987 h 987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986" w="623">
                  <a:moveTo>
                    <a:pt x="338" y="987"/>
                  </a:moveTo>
                  <a:cubicBezTo>
                    <a:pt x="336" y="986"/>
                    <a:pt x="332" y="984"/>
                    <a:pt x="328" y="982"/>
                  </a:cubicBezTo>
                  <a:cubicBezTo>
                    <a:pt x="154" y="868"/>
                    <a:pt x="47" y="710"/>
                    <a:pt x="13" y="504"/>
                  </a:cubicBezTo>
                  <a:cubicBezTo>
                    <a:pt x="0" y="422"/>
                    <a:pt x="3" y="341"/>
                    <a:pt x="20" y="260"/>
                  </a:cubicBezTo>
                  <a:cubicBezTo>
                    <a:pt x="23" y="245"/>
                    <a:pt x="28" y="234"/>
                    <a:pt x="38" y="223"/>
                  </a:cubicBezTo>
                  <a:cubicBezTo>
                    <a:pt x="129" y="124"/>
                    <a:pt x="237" y="51"/>
                    <a:pt x="362" y="1"/>
                  </a:cubicBezTo>
                  <a:cubicBezTo>
                    <a:pt x="365" y="0"/>
                    <a:pt x="373" y="1"/>
                    <a:pt x="375" y="3"/>
                  </a:cubicBezTo>
                  <a:cubicBezTo>
                    <a:pt x="379" y="8"/>
                    <a:pt x="382" y="16"/>
                    <a:pt x="380" y="21"/>
                  </a:cubicBezTo>
                  <a:cubicBezTo>
                    <a:pt x="351" y="115"/>
                    <a:pt x="338" y="211"/>
                    <a:pt x="344" y="309"/>
                  </a:cubicBezTo>
                  <a:cubicBezTo>
                    <a:pt x="358" y="504"/>
                    <a:pt x="435" y="670"/>
                    <a:pt x="567" y="812"/>
                  </a:cubicBezTo>
                  <a:cubicBezTo>
                    <a:pt x="582" y="828"/>
                    <a:pt x="598" y="844"/>
                    <a:pt x="615" y="859"/>
                  </a:cubicBezTo>
                  <a:cubicBezTo>
                    <a:pt x="620" y="864"/>
                    <a:pt x="623" y="868"/>
                    <a:pt x="618" y="875"/>
                  </a:cubicBezTo>
                  <a:cubicBezTo>
                    <a:pt x="615" y="881"/>
                    <a:pt x="612" y="889"/>
                    <a:pt x="612" y="895"/>
                  </a:cubicBezTo>
                  <a:cubicBezTo>
                    <a:pt x="614" y="914"/>
                    <a:pt x="601" y="918"/>
                    <a:pt x="588" y="924"/>
                  </a:cubicBezTo>
                  <a:cubicBezTo>
                    <a:pt x="510" y="956"/>
                    <a:pt x="429" y="976"/>
                    <a:pt x="345" y="986"/>
                  </a:cubicBezTo>
                  <a:cubicBezTo>
                    <a:pt x="344" y="986"/>
                    <a:pt x="342" y="986"/>
                    <a:pt x="338" y="98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 sz="1500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5" name="Freeform 34"/>
            <p:cNvSpPr/>
            <p:nvPr/>
          </p:nvSpPr>
          <p:spPr bwMode="auto">
            <a:xfrm>
              <a:off x="6243323" y="3376064"/>
              <a:ext cx="200554" cy="558093"/>
            </a:xfrm>
            <a:custGeom>
              <a:gdLst>
                <a:gd fmla="*/ 39 w 284" name="T0"/>
                <a:gd fmla="*/ 0 h 790" name="T1"/>
                <a:gd fmla="*/ 229 w 284" name="T2"/>
                <a:gd fmla="*/ 159 h 790" name="T3"/>
                <a:gd fmla="*/ 235 w 284" name="T4"/>
                <a:gd fmla="*/ 173 h 790" name="T5"/>
                <a:gd fmla="*/ 78 w 284" name="T6"/>
                <a:gd fmla="*/ 785 h 790" name="T7"/>
                <a:gd fmla="*/ 74 w 284" name="T8"/>
                <a:gd fmla="*/ 790 h 790" name="T9"/>
                <a:gd fmla="*/ 71 w 284" name="T10"/>
                <a:gd fmla="*/ 790 h 790" name="T11"/>
                <a:gd fmla="*/ 73 w 284" name="T12"/>
                <a:gd fmla="*/ 770 h 790" name="T13"/>
                <a:gd fmla="*/ 23 w 284" name="T14"/>
                <a:gd fmla="*/ 412 h 790" name="T15"/>
                <a:gd fmla="*/ 28 w 284" name="T16"/>
                <a:gd fmla="*/ 390 h 790" name="T17"/>
                <a:gd fmla="*/ 12 w 284" name="T18"/>
                <a:gd fmla="*/ 254 h 790" name="T19"/>
                <a:gd fmla="*/ 2 w 284" name="T20"/>
                <a:gd fmla="*/ 231 h 790" name="T21"/>
                <a:gd fmla="*/ 5 w 284" name="T22"/>
                <a:gd fmla="*/ 37 h 790" name="T23"/>
                <a:gd fmla="*/ 13 w 284" name="T24"/>
                <a:gd fmla="*/ 20 h 790" name="T25"/>
                <a:gd fmla="*/ 39 w 284" name="T26"/>
                <a:gd fmla="*/ 0 h 790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790" w="284">
                  <a:moveTo>
                    <a:pt x="39" y="0"/>
                  </a:moveTo>
                  <a:cubicBezTo>
                    <a:pt x="110" y="44"/>
                    <a:pt x="173" y="97"/>
                    <a:pt x="229" y="159"/>
                  </a:cubicBezTo>
                  <a:cubicBezTo>
                    <a:pt x="232" y="163"/>
                    <a:pt x="234" y="168"/>
                    <a:pt x="235" y="173"/>
                  </a:cubicBezTo>
                  <a:cubicBezTo>
                    <a:pt x="284" y="403"/>
                    <a:pt x="231" y="607"/>
                    <a:pt x="78" y="785"/>
                  </a:cubicBezTo>
                  <a:cubicBezTo>
                    <a:pt x="77" y="787"/>
                    <a:pt x="75" y="788"/>
                    <a:pt x="74" y="790"/>
                  </a:cubicBezTo>
                  <a:cubicBezTo>
                    <a:pt x="73" y="790"/>
                    <a:pt x="73" y="790"/>
                    <a:pt x="71" y="790"/>
                  </a:cubicBezTo>
                  <a:cubicBezTo>
                    <a:pt x="71" y="784"/>
                    <a:pt x="72" y="777"/>
                    <a:pt x="73" y="770"/>
                  </a:cubicBezTo>
                  <a:cubicBezTo>
                    <a:pt x="86" y="647"/>
                    <a:pt x="68" y="527"/>
                    <a:pt x="23" y="412"/>
                  </a:cubicBezTo>
                  <a:cubicBezTo>
                    <a:pt x="20" y="403"/>
                    <a:pt x="20" y="398"/>
                    <a:pt x="28" y="390"/>
                  </a:cubicBezTo>
                  <a:cubicBezTo>
                    <a:pt x="70" y="351"/>
                    <a:pt x="63" y="283"/>
                    <a:pt x="12" y="254"/>
                  </a:cubicBezTo>
                  <a:cubicBezTo>
                    <a:pt x="1" y="248"/>
                    <a:pt x="0" y="242"/>
                    <a:pt x="2" y="231"/>
                  </a:cubicBezTo>
                  <a:cubicBezTo>
                    <a:pt x="12" y="167"/>
                    <a:pt x="13" y="102"/>
                    <a:pt x="5" y="37"/>
                  </a:cubicBezTo>
                  <a:cubicBezTo>
                    <a:pt x="4" y="30"/>
                    <a:pt x="5" y="25"/>
                    <a:pt x="13" y="20"/>
                  </a:cubicBezTo>
                  <a:cubicBezTo>
                    <a:pt x="21" y="15"/>
                    <a:pt x="29" y="8"/>
                    <a:pt x="3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 sz="1500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6" name="Freeform 35"/>
            <p:cNvSpPr/>
            <p:nvPr/>
          </p:nvSpPr>
          <p:spPr bwMode="auto">
            <a:xfrm>
              <a:off x="5987855" y="3667944"/>
              <a:ext cx="280238" cy="378727"/>
            </a:xfrm>
            <a:custGeom>
              <a:gdLst>
                <a:gd fmla="*/ 395 w 397" name="T0"/>
                <a:gd fmla="*/ 316 h 536" name="T1"/>
                <a:gd fmla="*/ 381 w 397" name="T2"/>
                <a:gd fmla="*/ 422 h 536" name="T3"/>
                <a:gd fmla="*/ 371 w 397" name="T4"/>
                <a:gd fmla="*/ 440 h 536" name="T5"/>
                <a:gd fmla="*/ 230 w 397" name="T6"/>
                <a:gd fmla="*/ 533 h 536" name="T7"/>
                <a:gd fmla="*/ 211 w 397" name="T8"/>
                <a:gd fmla="*/ 535 h 536" name="T9"/>
                <a:gd fmla="*/ 17 w 397" name="T10"/>
                <a:gd fmla="*/ 450 h 536" name="T11"/>
                <a:gd fmla="*/ 10 w 397" name="T12"/>
                <a:gd fmla="*/ 436 h 536" name="T13"/>
                <a:gd fmla="*/ 6 w 397" name="T14"/>
                <a:gd fmla="*/ 405 h 536" name="T15"/>
                <a:gd fmla="*/ 17 w 397" name="T16"/>
                <a:gd fmla="*/ 377 h 536" name="T17"/>
                <a:gd fmla="*/ 311 w 397" name="T18"/>
                <a:gd fmla="*/ 12 h 536" name="T19"/>
                <a:gd fmla="*/ 325 w 397" name="T20"/>
                <a:gd fmla="*/ 1 h 536" name="T21"/>
                <a:gd fmla="*/ 345 w 397" name="T22"/>
                <a:gd fmla="*/ 14 h 536" name="T23"/>
                <a:gd fmla="*/ 395 w 397" name="T24"/>
                <a:gd fmla="*/ 316 h 536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536" w="397">
                  <a:moveTo>
                    <a:pt x="395" y="316"/>
                  </a:moveTo>
                  <a:cubicBezTo>
                    <a:pt x="393" y="337"/>
                    <a:pt x="388" y="380"/>
                    <a:pt x="381" y="422"/>
                  </a:cubicBezTo>
                  <a:cubicBezTo>
                    <a:pt x="380" y="428"/>
                    <a:pt x="376" y="435"/>
                    <a:pt x="371" y="440"/>
                  </a:cubicBezTo>
                  <a:cubicBezTo>
                    <a:pt x="328" y="477"/>
                    <a:pt x="281" y="508"/>
                    <a:pt x="230" y="533"/>
                  </a:cubicBezTo>
                  <a:cubicBezTo>
                    <a:pt x="224" y="535"/>
                    <a:pt x="217" y="536"/>
                    <a:pt x="211" y="535"/>
                  </a:cubicBezTo>
                  <a:cubicBezTo>
                    <a:pt x="143" y="515"/>
                    <a:pt x="78" y="486"/>
                    <a:pt x="17" y="450"/>
                  </a:cubicBezTo>
                  <a:cubicBezTo>
                    <a:pt x="13" y="448"/>
                    <a:pt x="10" y="441"/>
                    <a:pt x="10" y="436"/>
                  </a:cubicBezTo>
                  <a:cubicBezTo>
                    <a:pt x="8" y="426"/>
                    <a:pt x="10" y="414"/>
                    <a:pt x="6" y="405"/>
                  </a:cubicBezTo>
                  <a:cubicBezTo>
                    <a:pt x="0" y="391"/>
                    <a:pt x="6" y="385"/>
                    <a:pt x="17" y="377"/>
                  </a:cubicBezTo>
                  <a:cubicBezTo>
                    <a:pt x="149" y="283"/>
                    <a:pt x="248" y="162"/>
                    <a:pt x="311" y="12"/>
                  </a:cubicBezTo>
                  <a:cubicBezTo>
                    <a:pt x="314" y="6"/>
                    <a:pt x="315" y="0"/>
                    <a:pt x="325" y="1"/>
                  </a:cubicBezTo>
                  <a:cubicBezTo>
                    <a:pt x="335" y="2"/>
                    <a:pt x="341" y="3"/>
                    <a:pt x="345" y="14"/>
                  </a:cubicBezTo>
                  <a:cubicBezTo>
                    <a:pt x="380" y="104"/>
                    <a:pt x="397" y="198"/>
                    <a:pt x="395" y="31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 sz="1500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7" name="Freeform 36"/>
            <p:cNvSpPr/>
            <p:nvPr/>
          </p:nvSpPr>
          <p:spPr bwMode="auto">
            <a:xfrm>
              <a:off x="5789987" y="3115521"/>
              <a:ext cx="396035" cy="180858"/>
            </a:xfrm>
            <a:custGeom>
              <a:gdLst>
                <a:gd fmla="*/ 0 w 561" name="T0"/>
                <a:gd fmla="*/ 175 h 256" name="T1"/>
                <a:gd fmla="*/ 127 w 561" name="T2"/>
                <a:gd fmla="*/ 15 h 256" name="T3"/>
                <a:gd fmla="*/ 140 w 561" name="T4"/>
                <a:gd fmla="*/ 10 h 256" name="T5"/>
                <a:gd fmla="*/ 455 w 561" name="T6"/>
                <a:gd fmla="*/ 54 h 256" name="T7"/>
                <a:gd fmla="*/ 477 w 561" name="T8"/>
                <a:gd fmla="*/ 72 h 256" name="T9"/>
                <a:gd fmla="*/ 560 w 561" name="T10"/>
                <a:gd fmla="*/ 230 h 256" name="T11"/>
                <a:gd fmla="*/ 559 w 561" name="T12"/>
                <a:gd fmla="*/ 246 h 256" name="T13"/>
                <a:gd fmla="*/ 538 w 561" name="T14"/>
                <a:gd fmla="*/ 253 h 256" name="T15"/>
                <a:gd fmla="*/ 184 w 561" name="T16"/>
                <a:gd fmla="*/ 193 h 256" name="T17"/>
                <a:gd fmla="*/ 43 w 561" name="T18"/>
                <a:gd fmla="*/ 206 h 256" name="T19"/>
                <a:gd fmla="*/ 19 w 561" name="T20"/>
                <a:gd fmla="*/ 197 h 256" name="T21"/>
                <a:gd fmla="*/ 0 w 561" name="T22"/>
                <a:gd fmla="*/ 175 h 256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256" w="561">
                  <a:moveTo>
                    <a:pt x="0" y="175"/>
                  </a:moveTo>
                  <a:cubicBezTo>
                    <a:pt x="36" y="116"/>
                    <a:pt x="78" y="63"/>
                    <a:pt x="127" y="15"/>
                  </a:cubicBezTo>
                  <a:cubicBezTo>
                    <a:pt x="130" y="12"/>
                    <a:pt x="136" y="11"/>
                    <a:pt x="140" y="10"/>
                  </a:cubicBezTo>
                  <a:cubicBezTo>
                    <a:pt x="249" y="0"/>
                    <a:pt x="354" y="15"/>
                    <a:pt x="455" y="54"/>
                  </a:cubicBezTo>
                  <a:cubicBezTo>
                    <a:pt x="463" y="58"/>
                    <a:pt x="472" y="65"/>
                    <a:pt x="477" y="72"/>
                  </a:cubicBezTo>
                  <a:cubicBezTo>
                    <a:pt x="511" y="121"/>
                    <a:pt x="539" y="174"/>
                    <a:pt x="560" y="230"/>
                  </a:cubicBezTo>
                  <a:cubicBezTo>
                    <a:pt x="561" y="235"/>
                    <a:pt x="561" y="242"/>
                    <a:pt x="559" y="246"/>
                  </a:cubicBezTo>
                  <a:cubicBezTo>
                    <a:pt x="554" y="253"/>
                    <a:pt x="548" y="256"/>
                    <a:pt x="538" y="253"/>
                  </a:cubicBezTo>
                  <a:cubicBezTo>
                    <a:pt x="424" y="210"/>
                    <a:pt x="306" y="189"/>
                    <a:pt x="184" y="193"/>
                  </a:cubicBezTo>
                  <a:cubicBezTo>
                    <a:pt x="137" y="195"/>
                    <a:pt x="90" y="201"/>
                    <a:pt x="43" y="206"/>
                  </a:cubicBezTo>
                  <a:cubicBezTo>
                    <a:pt x="32" y="208"/>
                    <a:pt x="24" y="208"/>
                    <a:pt x="19" y="197"/>
                  </a:cubicBezTo>
                  <a:cubicBezTo>
                    <a:pt x="15" y="189"/>
                    <a:pt x="7" y="183"/>
                    <a:pt x="0" y="1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 sz="1500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8" name="Freeform 37"/>
            <p:cNvSpPr/>
            <p:nvPr/>
          </p:nvSpPr>
          <p:spPr bwMode="auto">
            <a:xfrm>
              <a:off x="5821921" y="3268027"/>
              <a:ext cx="400213" cy="282628"/>
            </a:xfrm>
            <a:custGeom>
              <a:gdLst>
                <a:gd fmla="*/ 0 w 567" name="T0"/>
                <a:gd fmla="*/ 35 h 400" name="T1"/>
                <a:gd fmla="*/ 480 w 567" name="T2"/>
                <a:gd fmla="*/ 79 h 400" name="T3"/>
                <a:gd fmla="*/ 558 w 567" name="T4"/>
                <a:gd fmla="*/ 186 h 400" name="T5"/>
                <a:gd fmla="*/ 560 w 567" name="T6"/>
                <a:gd fmla="*/ 349 h 400" name="T7"/>
                <a:gd fmla="*/ 557 w 567" name="T8"/>
                <a:gd fmla="*/ 377 h 400" name="T9"/>
                <a:gd fmla="*/ 534 w 567" name="T10"/>
                <a:gd fmla="*/ 400 h 400" name="T11"/>
                <a:gd fmla="*/ 0 w 567" name="T12"/>
                <a:gd fmla="*/ 35 h 40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400" w="567">
                  <a:moveTo>
                    <a:pt x="0" y="35"/>
                  </a:moveTo>
                  <a:cubicBezTo>
                    <a:pt x="97" y="0"/>
                    <a:pt x="371" y="25"/>
                    <a:pt x="480" y="79"/>
                  </a:cubicBezTo>
                  <a:cubicBezTo>
                    <a:pt x="481" y="147"/>
                    <a:pt x="497" y="169"/>
                    <a:pt x="558" y="186"/>
                  </a:cubicBezTo>
                  <a:cubicBezTo>
                    <a:pt x="566" y="240"/>
                    <a:pt x="567" y="294"/>
                    <a:pt x="560" y="349"/>
                  </a:cubicBezTo>
                  <a:cubicBezTo>
                    <a:pt x="559" y="358"/>
                    <a:pt x="558" y="368"/>
                    <a:pt x="557" y="377"/>
                  </a:cubicBezTo>
                  <a:cubicBezTo>
                    <a:pt x="554" y="397"/>
                    <a:pt x="558" y="395"/>
                    <a:pt x="534" y="400"/>
                  </a:cubicBezTo>
                  <a:cubicBezTo>
                    <a:pt x="402" y="212"/>
                    <a:pt x="222" y="93"/>
                    <a:pt x="0" y="3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 sz="1500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9" name="Freeform 38"/>
            <p:cNvSpPr/>
            <p:nvPr/>
          </p:nvSpPr>
          <p:spPr bwMode="auto">
            <a:xfrm>
              <a:off x="5730000" y="4004292"/>
              <a:ext cx="366489" cy="105948"/>
            </a:xfrm>
            <a:custGeom>
              <a:gdLst>
                <a:gd fmla="*/ 519 w 519" name="T0"/>
                <a:gd fmla="*/ 88 h 150" name="T1"/>
                <a:gd fmla="*/ 0 w 519" name="T2"/>
                <a:gd fmla="*/ 64 h 150" name="T3"/>
                <a:gd fmla="*/ 216 w 519" name="T4"/>
                <a:gd fmla="*/ 0 h 150" name="T5"/>
                <a:gd fmla="*/ 352 w 519" name="T6"/>
                <a:gd fmla="*/ 10 h 150" name="T7"/>
                <a:gd fmla="*/ 519 w 519" name="T8"/>
                <a:gd fmla="*/ 88 h 15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50" w="519">
                  <a:moveTo>
                    <a:pt x="519" y="88"/>
                  </a:moveTo>
                  <a:cubicBezTo>
                    <a:pt x="376" y="150"/>
                    <a:pt x="104" y="137"/>
                    <a:pt x="0" y="64"/>
                  </a:cubicBezTo>
                  <a:cubicBezTo>
                    <a:pt x="70" y="43"/>
                    <a:pt x="143" y="22"/>
                    <a:pt x="216" y="0"/>
                  </a:cubicBezTo>
                  <a:cubicBezTo>
                    <a:pt x="256" y="51"/>
                    <a:pt x="316" y="46"/>
                    <a:pt x="352" y="10"/>
                  </a:cubicBezTo>
                  <a:cubicBezTo>
                    <a:pt x="408" y="36"/>
                    <a:pt x="463" y="62"/>
                    <a:pt x="519" y="8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 sz="1500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10" name="Freeform 39"/>
            <p:cNvSpPr/>
            <p:nvPr/>
          </p:nvSpPr>
          <p:spPr bwMode="auto">
            <a:xfrm>
              <a:off x="5576302" y="3131637"/>
              <a:ext cx="251886" cy="145045"/>
            </a:xfrm>
            <a:custGeom>
              <a:gdLst>
                <a:gd fmla="*/ 357 w 357" name="T0"/>
                <a:gd fmla="*/ 0 h 205" name="T1"/>
                <a:gd fmla="*/ 266 w 357" name="T2"/>
                <a:gd fmla="*/ 129 h 205" name="T3"/>
                <a:gd fmla="*/ 256 w 357" name="T4"/>
                <a:gd fmla="*/ 136 h 205" name="T5"/>
                <a:gd fmla="*/ 168 w 357" name="T6"/>
                <a:gd fmla="*/ 198 h 205" name="T7"/>
                <a:gd fmla="*/ 167 w 357" name="T8"/>
                <a:gd fmla="*/ 199 h 205" name="T9"/>
                <a:gd fmla="*/ 0 w 357" name="T10"/>
                <a:gd fmla="*/ 205 h 205" name="T11"/>
                <a:gd fmla="*/ 357 w 357" name="T12"/>
                <a:gd fmla="*/ 0 h 20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05" w="357">
                  <a:moveTo>
                    <a:pt x="357" y="0"/>
                  </a:moveTo>
                  <a:cubicBezTo>
                    <a:pt x="326" y="44"/>
                    <a:pt x="296" y="87"/>
                    <a:pt x="266" y="129"/>
                  </a:cubicBezTo>
                  <a:cubicBezTo>
                    <a:pt x="264" y="132"/>
                    <a:pt x="259" y="136"/>
                    <a:pt x="256" y="136"/>
                  </a:cubicBezTo>
                  <a:cubicBezTo>
                    <a:pt x="211" y="135"/>
                    <a:pt x="182" y="157"/>
                    <a:pt x="168" y="198"/>
                  </a:cubicBezTo>
                  <a:cubicBezTo>
                    <a:pt x="167" y="200"/>
                    <a:pt x="166" y="201"/>
                    <a:pt x="167" y="199"/>
                  </a:cubicBezTo>
                  <a:cubicBezTo>
                    <a:pt x="110" y="201"/>
                    <a:pt x="56" y="203"/>
                    <a:pt x="0" y="205"/>
                  </a:cubicBezTo>
                  <a:cubicBezTo>
                    <a:pt x="99" y="101"/>
                    <a:pt x="218" y="32"/>
                    <a:pt x="35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 sz="1500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11" name="Freeform 40"/>
            <p:cNvSpPr/>
            <p:nvPr/>
          </p:nvSpPr>
          <p:spPr bwMode="auto">
            <a:xfrm>
              <a:off x="6179158" y="3188342"/>
              <a:ext cx="204732" cy="234578"/>
            </a:xfrm>
            <a:custGeom>
              <a:gdLst>
                <a:gd fmla="*/ 290 w 290" name="T0"/>
                <a:gd fmla="*/ 332 h 332" name="T1"/>
                <a:gd fmla="*/ 281 w 290" name="T2"/>
                <a:gd fmla="*/ 325 h 332" name="T3"/>
                <a:gd fmla="*/ 155 w 290" name="T4"/>
                <a:gd fmla="*/ 231 h 332" name="T5"/>
                <a:gd fmla="*/ 147 w 290" name="T6"/>
                <a:gd fmla="*/ 215 h 332" name="T7"/>
                <a:gd fmla="*/ 66 w 290" name="T8"/>
                <a:gd fmla="*/ 126 h 332" name="T9"/>
                <a:gd fmla="*/ 53 w 290" name="T10"/>
                <a:gd fmla="*/ 119 h 332" name="T11"/>
                <a:gd fmla="*/ 0 w 290" name="T12"/>
                <a:gd fmla="*/ 0 h 332" name="T13"/>
                <a:gd fmla="*/ 290 w 290" name="T14"/>
                <a:gd fmla="*/ 332 h 332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332" w="290">
                  <a:moveTo>
                    <a:pt x="290" y="332"/>
                  </a:moveTo>
                  <a:cubicBezTo>
                    <a:pt x="286" y="329"/>
                    <a:pt x="284" y="327"/>
                    <a:pt x="281" y="325"/>
                  </a:cubicBezTo>
                  <a:cubicBezTo>
                    <a:pt x="239" y="294"/>
                    <a:pt x="197" y="263"/>
                    <a:pt x="155" y="231"/>
                  </a:cubicBezTo>
                  <a:cubicBezTo>
                    <a:pt x="151" y="228"/>
                    <a:pt x="147" y="221"/>
                    <a:pt x="147" y="215"/>
                  </a:cubicBezTo>
                  <a:cubicBezTo>
                    <a:pt x="146" y="168"/>
                    <a:pt x="114" y="132"/>
                    <a:pt x="66" y="126"/>
                  </a:cubicBezTo>
                  <a:cubicBezTo>
                    <a:pt x="61" y="126"/>
                    <a:pt x="54" y="123"/>
                    <a:pt x="53" y="119"/>
                  </a:cubicBezTo>
                  <a:cubicBezTo>
                    <a:pt x="34" y="79"/>
                    <a:pt x="17" y="39"/>
                    <a:pt x="0" y="0"/>
                  </a:cubicBezTo>
                  <a:cubicBezTo>
                    <a:pt x="84" y="22"/>
                    <a:pt x="264" y="226"/>
                    <a:pt x="290" y="33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 sz="1500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12" name="Freeform 41"/>
            <p:cNvSpPr/>
            <p:nvPr/>
          </p:nvSpPr>
          <p:spPr bwMode="auto">
            <a:xfrm>
              <a:off x="5481695" y="3303542"/>
              <a:ext cx="185632" cy="123556"/>
            </a:xfrm>
            <a:custGeom>
              <a:gdLst>
                <a:gd fmla="*/ 263 w 263" name="T0"/>
                <a:gd fmla="*/ 1 h 175" name="T1"/>
                <a:gd fmla="*/ 0 w 263" name="T2"/>
                <a:gd fmla="*/ 175 h 175" name="T3"/>
                <a:gd fmla="*/ 4 w 263" name="T4"/>
                <a:gd fmla="*/ 162 h 175" name="T5"/>
                <a:gd fmla="*/ 80 w 263" name="T6"/>
                <a:gd fmla="*/ 28 h 175" name="T7"/>
                <a:gd fmla="*/ 104 w 263" name="T8"/>
                <a:gd fmla="*/ 12 h 175" name="T9"/>
                <a:gd fmla="*/ 250 w 263" name="T10"/>
                <a:gd fmla="*/ 0 h 175" name="T11"/>
                <a:gd fmla="*/ 263 w 263" name="T12"/>
                <a:gd fmla="*/ 1 h 17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75" w="263">
                  <a:moveTo>
                    <a:pt x="263" y="1"/>
                  </a:moveTo>
                  <a:cubicBezTo>
                    <a:pt x="167" y="46"/>
                    <a:pt x="80" y="101"/>
                    <a:pt x="0" y="175"/>
                  </a:cubicBezTo>
                  <a:cubicBezTo>
                    <a:pt x="2" y="168"/>
                    <a:pt x="3" y="165"/>
                    <a:pt x="4" y="162"/>
                  </a:cubicBezTo>
                  <a:cubicBezTo>
                    <a:pt x="30" y="117"/>
                    <a:pt x="55" y="72"/>
                    <a:pt x="80" y="28"/>
                  </a:cubicBezTo>
                  <a:cubicBezTo>
                    <a:pt x="85" y="19"/>
                    <a:pt x="93" y="13"/>
                    <a:pt x="104" y="12"/>
                  </a:cubicBezTo>
                  <a:cubicBezTo>
                    <a:pt x="153" y="9"/>
                    <a:pt x="201" y="4"/>
                    <a:pt x="250" y="0"/>
                  </a:cubicBezTo>
                  <a:cubicBezTo>
                    <a:pt x="254" y="0"/>
                    <a:pt x="258" y="1"/>
                    <a:pt x="263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 sz="1500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</p:grpSp>
      <p:sp>
        <p:nvSpPr>
          <p:cNvPr id="13" name="文本框 12"/>
          <p:cNvSpPr txBox="1"/>
          <p:nvPr/>
        </p:nvSpPr>
        <p:spPr>
          <a:xfrm>
            <a:off x="2670112" y="1934175"/>
            <a:ext cx="2171700" cy="39623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r>
              <a:rPr altLang="zh-CN" b="1" lang="en-US" sz="2000">
                <a:solidFill>
                  <a:schemeClr val="bg1"/>
                </a:solidFill>
                <a:ea charset="-122" panose="020b0503020204020204" pitchFamily="34" typeface="微软雅黑"/>
              </a:rPr>
              <a:t>ADD  TITLE</a:t>
            </a:r>
          </a:p>
        </p:txBody>
      </p:sp>
      <p:sp>
        <p:nvSpPr>
          <p:cNvPr id="14" name="矩形 13"/>
          <p:cNvSpPr/>
          <p:nvPr/>
        </p:nvSpPr>
        <p:spPr>
          <a:xfrm>
            <a:off x="2774885" y="2334285"/>
            <a:ext cx="1355204" cy="45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6" rIns="91436" rtlCol="0" tIns="45719"/>
          <a:lstStyle/>
          <a:p>
            <a:pPr algn="ctr"/>
            <a:endParaRPr altLang="en-US" lang="zh-HK" sz="1500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670112" y="4045366"/>
            <a:ext cx="2171700" cy="39623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r>
              <a:rPr altLang="zh-CN" b="1" lang="en-US" sz="2000">
                <a:solidFill>
                  <a:schemeClr val="bg1"/>
                </a:solidFill>
                <a:ea charset="-122" panose="020b0503020204020204" pitchFamily="34" typeface="微软雅黑"/>
              </a:rPr>
              <a:t>ADD  TITLE</a:t>
            </a:r>
          </a:p>
        </p:txBody>
      </p:sp>
      <p:sp>
        <p:nvSpPr>
          <p:cNvPr id="16" name="矩形 15"/>
          <p:cNvSpPr/>
          <p:nvPr/>
        </p:nvSpPr>
        <p:spPr>
          <a:xfrm>
            <a:off x="2774885" y="4445478"/>
            <a:ext cx="1355204" cy="4588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6" rIns="91436" rtlCol="0" tIns="45719"/>
          <a:lstStyle/>
          <a:p>
            <a:pPr algn="ctr"/>
            <a:endParaRPr altLang="en-US" lang="zh-HK" sz="1500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2716785" y="2541156"/>
            <a:ext cx="2073239" cy="1042414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rgbClr val="FFFFFF"/>
                </a:solidFill>
                <a:latin typeface="Century Gothic"/>
                <a:ea typeface="微软雅黑"/>
              </a:rPr>
              <a:t>顶部“开始”面板中可以对字体、字号、颜色、行距等进行修改。建议正文10号字，1.3倍字间距。</a:t>
            </a:r>
          </a:p>
        </p:txBody>
      </p:sp>
      <p:sp>
        <p:nvSpPr>
          <p:cNvPr id="18" name="矩形 17"/>
          <p:cNvSpPr/>
          <p:nvPr/>
        </p:nvSpPr>
        <p:spPr>
          <a:xfrm>
            <a:off x="2716785" y="4666256"/>
            <a:ext cx="2073239" cy="1042414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rgbClr val="FFFFFF"/>
                </a:solidFill>
                <a:latin typeface="Century Gothic"/>
                <a:ea typeface="微软雅黑"/>
              </a:rPr>
              <a:t>顶部“开始”面板中可以对字体、字号、颜色、行距等进行修改。建议正文10号字，1.3倍字间距。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7347015" y="1934175"/>
            <a:ext cx="2171700" cy="39623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r>
              <a:rPr altLang="zh-CN" b="1" lang="en-US" sz="2000">
                <a:solidFill>
                  <a:schemeClr val="bg1"/>
                </a:solidFill>
                <a:ea charset="-122" panose="020b0503020204020204" pitchFamily="34" typeface="微软雅黑"/>
              </a:rPr>
              <a:t>ADD  TITLE</a:t>
            </a:r>
          </a:p>
        </p:txBody>
      </p:sp>
      <p:sp>
        <p:nvSpPr>
          <p:cNvPr id="20" name="矩形 19"/>
          <p:cNvSpPr/>
          <p:nvPr/>
        </p:nvSpPr>
        <p:spPr>
          <a:xfrm>
            <a:off x="7451788" y="2334285"/>
            <a:ext cx="1355204" cy="45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6" rIns="91436" rtlCol="0" tIns="45719"/>
          <a:lstStyle/>
          <a:p>
            <a:pPr algn="ctr"/>
            <a:endParaRPr altLang="en-US" lang="zh-HK" sz="1500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7347015" y="4045366"/>
            <a:ext cx="2171700" cy="39623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r>
              <a:rPr altLang="zh-CN" b="1" lang="en-US" sz="2000">
                <a:solidFill>
                  <a:schemeClr val="bg1"/>
                </a:solidFill>
                <a:ea charset="-122" panose="020b0503020204020204" pitchFamily="34" typeface="微软雅黑"/>
              </a:rPr>
              <a:t>ADD  TITLE</a:t>
            </a:r>
          </a:p>
        </p:txBody>
      </p:sp>
      <p:sp>
        <p:nvSpPr>
          <p:cNvPr id="22" name="矩形 21"/>
          <p:cNvSpPr/>
          <p:nvPr/>
        </p:nvSpPr>
        <p:spPr>
          <a:xfrm>
            <a:off x="7451788" y="4445478"/>
            <a:ext cx="1355204" cy="4588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6" rIns="91436" rtlCol="0" tIns="45719"/>
          <a:lstStyle/>
          <a:p>
            <a:pPr algn="ctr"/>
            <a:endParaRPr altLang="en-US" lang="zh-HK" sz="1500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7393689" y="2541156"/>
            <a:ext cx="2073239" cy="1042414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rgbClr val="FFFFFF"/>
                </a:solidFill>
                <a:latin typeface="Century Gothic"/>
                <a:ea typeface="微软雅黑"/>
              </a:rPr>
              <a:t>顶部“开始”面板中可以对字体、字号、颜色、行距等进行修改。建议正文10号字，1.3倍字间距。</a:t>
            </a:r>
          </a:p>
        </p:txBody>
      </p:sp>
      <p:sp>
        <p:nvSpPr>
          <p:cNvPr id="24" name="矩形 23"/>
          <p:cNvSpPr/>
          <p:nvPr/>
        </p:nvSpPr>
        <p:spPr>
          <a:xfrm>
            <a:off x="7393689" y="4666256"/>
            <a:ext cx="2073239" cy="1042414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rgbClr val="FFFFFF"/>
                </a:solidFill>
                <a:latin typeface="Century Gothic"/>
                <a:ea typeface="微软雅黑"/>
              </a:rPr>
              <a:t>顶部“开始”面板中可以对字体、字号、颜色、行距等进行修改。建议正文10号字，1.3倍字间距。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6096347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研究结果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7455954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问题讨论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8815560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论文总结</a:t>
            </a:r>
          </a:p>
        </p:txBody>
      </p:sp>
      <p:cxnSp>
        <p:nvCxnSpPr>
          <p:cNvPr id="30" name="直接连接符 32"/>
          <p:cNvCxnSpPr/>
          <p:nvPr/>
        </p:nvCxnSpPr>
        <p:spPr>
          <a:xfrm flipH="1">
            <a:off x="7361398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连接符 33"/>
          <p:cNvCxnSpPr/>
          <p:nvPr/>
        </p:nvCxnSpPr>
        <p:spPr>
          <a:xfrm flipH="1">
            <a:off x="8751354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文本框 31"/>
          <p:cNvSpPr txBox="1"/>
          <p:nvPr/>
        </p:nvSpPr>
        <p:spPr>
          <a:xfrm>
            <a:off x="3377135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研究背景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4736740" y="166025"/>
            <a:ext cx="1295400" cy="274318"/>
          </a:xfrm>
          <a:prstGeom prst="rect">
            <a:avLst/>
          </a:prstGeom>
          <a:solidFill>
            <a:srgbClr val="FFFFFF"/>
          </a:solidFill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研究方法</a:t>
            </a:r>
          </a:p>
        </p:txBody>
      </p:sp>
      <p:cxnSp>
        <p:nvCxnSpPr>
          <p:cNvPr id="34" name="直接连接符 18"/>
          <p:cNvCxnSpPr/>
          <p:nvPr/>
        </p:nvCxnSpPr>
        <p:spPr>
          <a:xfrm flipH="1">
            <a:off x="3357388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0"/>
          <p:cNvCxnSpPr/>
          <p:nvPr/>
        </p:nvCxnSpPr>
        <p:spPr>
          <a:xfrm flipH="1">
            <a:off x="4659833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连接符 31"/>
          <p:cNvCxnSpPr/>
          <p:nvPr/>
        </p:nvCxnSpPr>
        <p:spPr>
          <a:xfrm flipH="1">
            <a:off x="6032139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文本框 36"/>
          <p:cNvSpPr txBox="1"/>
          <p:nvPr/>
        </p:nvSpPr>
        <p:spPr>
          <a:xfrm>
            <a:off x="2077864" y="166025"/>
            <a:ext cx="1280392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论文绪论</a:t>
            </a:r>
          </a:p>
        </p:txBody>
      </p:sp>
    </p:spTree>
    <p:extLst>
      <p:ext uri="{BB962C8B-B14F-4D97-AF65-F5344CB8AC3E}">
        <p14:creationId val="3341628147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/>
          <p:cNvSpPr txBox="1"/>
          <p:nvPr/>
        </p:nvSpPr>
        <p:spPr>
          <a:xfrm>
            <a:off x="3377135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研究背景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736740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研究方法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096347" y="166025"/>
            <a:ext cx="1295400" cy="274318"/>
          </a:xfrm>
          <a:prstGeom prst="rect">
            <a:avLst/>
          </a:prstGeom>
          <a:solidFill>
            <a:srgbClr val="FFFFFF"/>
          </a:solidFill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研究结果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455954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问题讨论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815560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论文总结</a:t>
            </a:r>
          </a:p>
        </p:txBody>
      </p:sp>
      <p:cxnSp>
        <p:nvCxnSpPr>
          <p:cNvPr id="8" name="直接连接符 18"/>
          <p:cNvCxnSpPr/>
          <p:nvPr/>
        </p:nvCxnSpPr>
        <p:spPr>
          <a:xfrm flipH="1">
            <a:off x="3357388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30"/>
          <p:cNvCxnSpPr/>
          <p:nvPr/>
        </p:nvCxnSpPr>
        <p:spPr>
          <a:xfrm flipH="1">
            <a:off x="4659833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31"/>
          <p:cNvCxnSpPr/>
          <p:nvPr/>
        </p:nvCxnSpPr>
        <p:spPr>
          <a:xfrm flipH="1">
            <a:off x="6032139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32"/>
          <p:cNvCxnSpPr/>
          <p:nvPr/>
        </p:nvCxnSpPr>
        <p:spPr>
          <a:xfrm flipH="1">
            <a:off x="7361398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33"/>
          <p:cNvCxnSpPr/>
          <p:nvPr/>
        </p:nvCxnSpPr>
        <p:spPr>
          <a:xfrm flipH="1">
            <a:off x="8751354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2077864" y="166025"/>
            <a:ext cx="1280392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论文绪论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3592024" y="3158890"/>
            <a:ext cx="5009662" cy="118871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bIns="45719" lIns="91436" rIns="91436" rtlCol="0" tIns="45719"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altLang="en-US" b="1" lang="zh-CN" spc="300" sz="8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研究结果</a:t>
            </a:r>
          </a:p>
        </p:txBody>
      </p:sp>
      <p:grpSp>
        <p:nvGrpSpPr>
          <p:cNvPr id="16" name="Group 4"/>
          <p:cNvGrpSpPr>
            <a:grpSpLocks noChangeAspect="1"/>
          </p:cNvGrpSpPr>
          <p:nvPr/>
        </p:nvGrpSpPr>
        <p:grpSpPr>
          <a:xfrm rot="19764056">
            <a:off x="2958871" y="2495739"/>
            <a:ext cx="1424066" cy="1326299"/>
            <a:chOff x="1164" y="687"/>
            <a:chExt cx="3219" cy="2998"/>
          </a:xfrm>
          <a:solidFill>
            <a:schemeClr val="bg1"/>
          </a:solidFill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grpSpPr>
        <p:sp>
          <p:nvSpPr>
            <p:cNvPr id="17" name="Freeform 6"/>
            <p:cNvSpPr/>
            <p:nvPr/>
          </p:nvSpPr>
          <p:spPr bwMode="auto">
            <a:xfrm>
              <a:off x="1164" y="687"/>
              <a:ext cx="3219" cy="2998"/>
            </a:xfrm>
            <a:custGeom>
              <a:gdLst>
                <a:gd fmla="*/ 96 w 1360" name="T0"/>
                <a:gd fmla="*/ 404 h 1266" name="T1"/>
                <a:gd fmla="*/ 96 w 1360" name="T2"/>
                <a:gd fmla="*/ 527 h 1266" name="T3"/>
                <a:gd fmla="*/ 105 w 1360" name="T4"/>
                <a:gd fmla="*/ 537 h 1266" name="T5"/>
                <a:gd fmla="*/ 123 w 1360" name="T6"/>
                <a:gd fmla="*/ 616 h 1266" name="T7"/>
                <a:gd fmla="*/ 119 w 1360" name="T8"/>
                <a:gd fmla="*/ 629 h 1266" name="T9"/>
                <a:gd fmla="*/ 147 w 1360" name="T10"/>
                <a:gd fmla="*/ 940 h 1266" name="T11"/>
                <a:gd fmla="*/ 169 w 1360" name="T12"/>
                <a:gd fmla="*/ 1194 h 1266" name="T13"/>
                <a:gd fmla="*/ 175 w 1360" name="T14"/>
                <a:gd fmla="*/ 1266 h 1266" name="T15"/>
                <a:gd fmla="*/ 0 w 1360" name="T16"/>
                <a:gd fmla="*/ 1266 h 1266" name="T17"/>
                <a:gd fmla="*/ 6 w 1360" name="T18"/>
                <a:gd fmla="*/ 1197 h 1266" name="T19"/>
                <a:gd fmla="*/ 38 w 1360" name="T20"/>
                <a:gd fmla="*/ 811 h 1266" name="T21"/>
                <a:gd fmla="*/ 54 w 1360" name="T22"/>
                <a:gd fmla="*/ 629 h 1266" name="T23"/>
                <a:gd fmla="*/ 50 w 1360" name="T24"/>
                <a:gd fmla="*/ 613 h 1266" name="T25"/>
                <a:gd fmla="*/ 71 w 1360" name="T26"/>
                <a:gd fmla="*/ 537 h 1266" name="T27"/>
                <a:gd fmla="*/ 79 w 1360" name="T28"/>
                <a:gd fmla="*/ 525 h 1266" name="T29"/>
                <a:gd fmla="*/ 79 w 1360" name="T30"/>
                <a:gd fmla="*/ 407 h 1266" name="T31"/>
                <a:gd fmla="*/ 70 w 1360" name="T32"/>
                <a:gd fmla="*/ 392 h 1266" name="T33"/>
                <a:gd fmla="*/ 31 w 1360" name="T34"/>
                <a:gd fmla="*/ 374 h 1266" name="T35"/>
                <a:gd fmla="*/ 44 w 1360" name="T36"/>
                <a:gd fmla="*/ 366 h 1266" name="T37"/>
                <a:gd fmla="*/ 624 w 1360" name="T38"/>
                <a:gd fmla="*/ 44 h 1266" name="T39"/>
                <a:gd fmla="*/ 692 w 1360" name="T40"/>
                <a:gd fmla="*/ 5 h 1266" name="T41"/>
                <a:gd fmla="*/ 718 w 1360" name="T42"/>
                <a:gd fmla="*/ 5 h 1266" name="T43"/>
                <a:gd fmla="*/ 1255 w 1360" name="T44"/>
                <a:gd fmla="*/ 275 h 1266" name="T45"/>
                <a:gd fmla="*/ 1360 w 1360" name="T46"/>
                <a:gd fmla="*/ 328 h 1266" name="T47"/>
                <a:gd fmla="*/ 1302 w 1360" name="T48"/>
                <a:gd fmla="*/ 360 h 1266" name="T49"/>
                <a:gd fmla="*/ 723 w 1360" name="T50"/>
                <a:gd fmla="*/ 666 h 1266" name="T51"/>
                <a:gd fmla="*/ 688 w 1360" name="T52"/>
                <a:gd fmla="*/ 668 h 1266" name="T53"/>
                <a:gd fmla="*/ 112 w 1360" name="T54"/>
                <a:gd fmla="*/ 411 h 1266" name="T55"/>
                <a:gd fmla="*/ 96 w 1360" name="T56"/>
                <a:gd fmla="*/ 404 h 1266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1266" w="1360">
                  <a:moveTo>
                    <a:pt x="96" y="404"/>
                  </a:moveTo>
                  <a:cubicBezTo>
                    <a:pt x="96" y="447"/>
                    <a:pt x="96" y="487"/>
                    <a:pt x="96" y="527"/>
                  </a:cubicBezTo>
                  <a:cubicBezTo>
                    <a:pt x="96" y="531"/>
                    <a:pt x="101" y="535"/>
                    <a:pt x="105" y="537"/>
                  </a:cubicBezTo>
                  <a:cubicBezTo>
                    <a:pt x="136" y="555"/>
                    <a:pt x="144" y="585"/>
                    <a:pt x="123" y="616"/>
                  </a:cubicBezTo>
                  <a:cubicBezTo>
                    <a:pt x="121" y="620"/>
                    <a:pt x="119" y="625"/>
                    <a:pt x="119" y="629"/>
                  </a:cubicBezTo>
                  <a:cubicBezTo>
                    <a:pt x="128" y="733"/>
                    <a:pt x="138" y="836"/>
                    <a:pt x="147" y="940"/>
                  </a:cubicBezTo>
                  <a:cubicBezTo>
                    <a:pt x="154" y="1024"/>
                    <a:pt x="162" y="1109"/>
                    <a:pt x="169" y="1194"/>
                  </a:cubicBezTo>
                  <a:cubicBezTo>
                    <a:pt x="171" y="1217"/>
                    <a:pt x="173" y="1239"/>
                    <a:pt x="175" y="1266"/>
                  </a:cubicBezTo>
                  <a:cubicBezTo>
                    <a:pt x="117" y="1266"/>
                    <a:pt x="60" y="1266"/>
                    <a:pt x="0" y="1266"/>
                  </a:cubicBezTo>
                  <a:cubicBezTo>
                    <a:pt x="2" y="1244"/>
                    <a:pt x="4" y="1220"/>
                    <a:pt x="6" y="1197"/>
                  </a:cubicBezTo>
                  <a:cubicBezTo>
                    <a:pt x="16" y="1068"/>
                    <a:pt x="27" y="940"/>
                    <a:pt x="38" y="811"/>
                  </a:cubicBezTo>
                  <a:cubicBezTo>
                    <a:pt x="43" y="750"/>
                    <a:pt x="49" y="690"/>
                    <a:pt x="54" y="629"/>
                  </a:cubicBezTo>
                  <a:cubicBezTo>
                    <a:pt x="54" y="624"/>
                    <a:pt x="52" y="617"/>
                    <a:pt x="50" y="613"/>
                  </a:cubicBezTo>
                  <a:cubicBezTo>
                    <a:pt x="32" y="583"/>
                    <a:pt x="40" y="553"/>
                    <a:pt x="71" y="537"/>
                  </a:cubicBezTo>
                  <a:cubicBezTo>
                    <a:pt x="75" y="535"/>
                    <a:pt x="79" y="529"/>
                    <a:pt x="79" y="525"/>
                  </a:cubicBezTo>
                  <a:cubicBezTo>
                    <a:pt x="79" y="486"/>
                    <a:pt x="80" y="446"/>
                    <a:pt x="79" y="407"/>
                  </a:cubicBezTo>
                  <a:cubicBezTo>
                    <a:pt x="79" y="402"/>
                    <a:pt x="74" y="395"/>
                    <a:pt x="70" y="392"/>
                  </a:cubicBezTo>
                  <a:cubicBezTo>
                    <a:pt x="58" y="386"/>
                    <a:pt x="45" y="381"/>
                    <a:pt x="31" y="374"/>
                  </a:cubicBezTo>
                  <a:cubicBezTo>
                    <a:pt x="36" y="371"/>
                    <a:pt x="40" y="368"/>
                    <a:pt x="44" y="366"/>
                  </a:cubicBezTo>
                  <a:cubicBezTo>
                    <a:pt x="237" y="259"/>
                    <a:pt x="431" y="151"/>
                    <a:pt x="624" y="44"/>
                  </a:cubicBezTo>
                  <a:cubicBezTo>
                    <a:pt x="647" y="31"/>
                    <a:pt x="670" y="19"/>
                    <a:pt x="692" y="5"/>
                  </a:cubicBezTo>
                  <a:cubicBezTo>
                    <a:pt x="702" y="0"/>
                    <a:pt x="709" y="1"/>
                    <a:pt x="718" y="5"/>
                  </a:cubicBezTo>
                  <a:cubicBezTo>
                    <a:pt x="897" y="96"/>
                    <a:pt x="1076" y="185"/>
                    <a:pt x="1255" y="275"/>
                  </a:cubicBezTo>
                  <a:cubicBezTo>
                    <a:pt x="1289" y="293"/>
                    <a:pt x="1324" y="310"/>
                    <a:pt x="1360" y="328"/>
                  </a:cubicBezTo>
                  <a:cubicBezTo>
                    <a:pt x="1339" y="340"/>
                    <a:pt x="1320" y="350"/>
                    <a:pt x="1302" y="360"/>
                  </a:cubicBezTo>
                  <a:cubicBezTo>
                    <a:pt x="1109" y="462"/>
                    <a:pt x="916" y="564"/>
                    <a:pt x="723" y="666"/>
                  </a:cubicBezTo>
                  <a:cubicBezTo>
                    <a:pt x="711" y="672"/>
                    <a:pt x="701" y="674"/>
                    <a:pt x="688" y="668"/>
                  </a:cubicBezTo>
                  <a:cubicBezTo>
                    <a:pt x="496" y="582"/>
                    <a:pt x="304" y="496"/>
                    <a:pt x="112" y="411"/>
                  </a:cubicBezTo>
                  <a:cubicBezTo>
                    <a:pt x="108" y="409"/>
                    <a:pt x="103" y="407"/>
                    <a:pt x="96" y="4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/>
            </a:p>
          </p:txBody>
        </p:sp>
        <p:sp>
          <p:nvSpPr>
            <p:cNvPr id="18" name="Freeform 7"/>
            <p:cNvSpPr/>
            <p:nvPr/>
          </p:nvSpPr>
          <p:spPr bwMode="auto">
            <a:xfrm>
              <a:off x="1829" y="1959"/>
              <a:ext cx="2000" cy="947"/>
            </a:xfrm>
            <a:custGeom>
              <a:gdLst>
                <a:gd fmla="*/ 0 w 845" name="T0"/>
                <a:gd fmla="*/ 147 h 400" name="T1"/>
                <a:gd fmla="*/ 78 w 845" name="T2"/>
                <a:gd fmla="*/ 32 h 400" name="T3"/>
                <a:gd fmla="*/ 96 w 845" name="T4"/>
                <a:gd fmla="*/ 28 h 400" name="T5"/>
                <a:gd fmla="*/ 262 w 845" name="T6"/>
                <a:gd fmla="*/ 101 h 400" name="T7"/>
                <a:gd fmla="*/ 417 w 845" name="T8"/>
                <a:gd fmla="*/ 170 h 400" name="T9"/>
                <a:gd fmla="*/ 434 w 845" name="T10"/>
                <a:gd fmla="*/ 167 h 400" name="T11"/>
                <a:gd fmla="*/ 724 w 845" name="T12"/>
                <a:gd fmla="*/ 13 h 400" name="T13"/>
                <a:gd fmla="*/ 749 w 845" name="T14"/>
                <a:gd fmla="*/ 0 h 400" name="T15"/>
                <a:gd fmla="*/ 845 w 845" name="T16"/>
                <a:gd fmla="*/ 143 h 400" name="T17"/>
                <a:gd fmla="*/ 743 w 845" name="T18"/>
                <a:gd fmla="*/ 207 h 400" name="T19"/>
                <a:gd fmla="*/ 448 w 845" name="T20"/>
                <a:gd fmla="*/ 393 h 400" name="T21"/>
                <a:gd fmla="*/ 421 w 845" name="T22"/>
                <a:gd fmla="*/ 394 h 400" name="T23"/>
                <a:gd fmla="*/ 8 w 845" name="T24"/>
                <a:gd fmla="*/ 153 h 400" name="T25"/>
                <a:gd fmla="*/ 0 w 845" name="T26"/>
                <a:gd fmla="*/ 147 h 400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400" w="845">
                  <a:moveTo>
                    <a:pt x="0" y="147"/>
                  </a:moveTo>
                  <a:cubicBezTo>
                    <a:pt x="27" y="108"/>
                    <a:pt x="53" y="70"/>
                    <a:pt x="78" y="32"/>
                  </a:cubicBezTo>
                  <a:cubicBezTo>
                    <a:pt x="84" y="24"/>
                    <a:pt x="89" y="25"/>
                    <a:pt x="96" y="28"/>
                  </a:cubicBezTo>
                  <a:cubicBezTo>
                    <a:pt x="151" y="53"/>
                    <a:pt x="206" y="77"/>
                    <a:pt x="262" y="101"/>
                  </a:cubicBezTo>
                  <a:cubicBezTo>
                    <a:pt x="313" y="124"/>
                    <a:pt x="365" y="147"/>
                    <a:pt x="417" y="170"/>
                  </a:cubicBezTo>
                  <a:cubicBezTo>
                    <a:pt x="421" y="172"/>
                    <a:pt x="429" y="170"/>
                    <a:pt x="434" y="167"/>
                  </a:cubicBezTo>
                  <a:cubicBezTo>
                    <a:pt x="531" y="116"/>
                    <a:pt x="627" y="65"/>
                    <a:pt x="724" y="13"/>
                  </a:cubicBezTo>
                  <a:cubicBezTo>
                    <a:pt x="732" y="9"/>
                    <a:pt x="740" y="5"/>
                    <a:pt x="749" y="0"/>
                  </a:cubicBezTo>
                  <a:cubicBezTo>
                    <a:pt x="781" y="48"/>
                    <a:pt x="813" y="95"/>
                    <a:pt x="845" y="143"/>
                  </a:cubicBezTo>
                  <a:cubicBezTo>
                    <a:pt x="811" y="165"/>
                    <a:pt x="777" y="186"/>
                    <a:pt x="743" y="207"/>
                  </a:cubicBezTo>
                  <a:cubicBezTo>
                    <a:pt x="645" y="269"/>
                    <a:pt x="546" y="331"/>
                    <a:pt x="448" y="393"/>
                  </a:cubicBezTo>
                  <a:cubicBezTo>
                    <a:pt x="438" y="399"/>
                    <a:pt x="431" y="400"/>
                    <a:pt x="421" y="394"/>
                  </a:cubicBezTo>
                  <a:cubicBezTo>
                    <a:pt x="284" y="313"/>
                    <a:pt x="146" y="233"/>
                    <a:pt x="8" y="153"/>
                  </a:cubicBezTo>
                  <a:cubicBezTo>
                    <a:pt x="6" y="151"/>
                    <a:pt x="3" y="149"/>
                    <a:pt x="0" y="1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/>
            </a:p>
          </p:txBody>
        </p:sp>
      </p:grpSp>
    </p:spTree>
    <p:extLst>
      <p:ext uri="{BB962C8B-B14F-4D97-AF65-F5344CB8AC3E}">
        <p14:creationId val="866099463"/>
      </p:ext>
    </p:extLst>
  </p:cSld>
  <p:clrMapOvr>
    <a:masterClrMapping/>
  </p:clrMapOvr>
  <mc:AlternateContent>
    <mc:Choice Requires="p14">
      <p:transition p14:dur="800" spd="slow">
        <p14:flythrough/>
      </p:transition>
    </mc:Choice>
    <mc:Fallback>
      <p:transition spd="slow">
        <p:fade/>
      </p:transition>
    </mc:Fallback>
  </mc:AlternateContent>
  <p:timing/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/>
        </p:nvSpPr>
        <p:spPr>
          <a:xfrm>
            <a:off x="3377135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研究背景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736740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研究方法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096347" y="166025"/>
            <a:ext cx="1295400" cy="274318"/>
          </a:xfrm>
          <a:prstGeom prst="rect">
            <a:avLst/>
          </a:prstGeom>
          <a:solidFill>
            <a:srgbClr val="FFFFFF"/>
          </a:solidFill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研究结果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455954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问题讨论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815560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论文总结</a:t>
            </a:r>
          </a:p>
        </p:txBody>
      </p:sp>
      <p:cxnSp>
        <p:nvCxnSpPr>
          <p:cNvPr id="7" name="直接连接符 18"/>
          <p:cNvCxnSpPr/>
          <p:nvPr/>
        </p:nvCxnSpPr>
        <p:spPr>
          <a:xfrm flipH="1">
            <a:off x="3357388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30"/>
          <p:cNvCxnSpPr/>
          <p:nvPr/>
        </p:nvCxnSpPr>
        <p:spPr>
          <a:xfrm flipH="1">
            <a:off x="4659833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31"/>
          <p:cNvCxnSpPr/>
          <p:nvPr/>
        </p:nvCxnSpPr>
        <p:spPr>
          <a:xfrm flipH="1">
            <a:off x="6032139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32"/>
          <p:cNvCxnSpPr/>
          <p:nvPr/>
        </p:nvCxnSpPr>
        <p:spPr>
          <a:xfrm flipH="1">
            <a:off x="7361398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33"/>
          <p:cNvCxnSpPr/>
          <p:nvPr/>
        </p:nvCxnSpPr>
        <p:spPr>
          <a:xfrm flipH="1">
            <a:off x="8751354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2077864" y="166025"/>
            <a:ext cx="1280392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论文绪论</a:t>
            </a:r>
          </a:p>
        </p:txBody>
      </p:sp>
      <p:graphicFrame>
        <p:nvGraphicFramePr>
          <p:cNvPr id="13" name="图表 12"/>
          <p:cNvGraphicFramePr/>
          <p:nvPr>
            <p:extLst>
              <p:ext uri="{D42A27DB-BD31-4B8C-83A1-F6EECF244321}">
                <p14:modId val="1977358243"/>
              </p:ext>
            </p:extLst>
          </p:nvPr>
        </p:nvGraphicFramePr>
        <p:xfrm>
          <a:off x="1875479" y="1928821"/>
          <a:ext cx="5097983" cy="3514724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14" name="矩形 13"/>
          <p:cNvSpPr/>
          <p:nvPr/>
        </p:nvSpPr>
        <p:spPr>
          <a:xfrm>
            <a:off x="7289045" y="2560353"/>
            <a:ext cx="3024300" cy="1042414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typeface="Century Gothic"/>
                <a:ea typeface="微软雅黑"/>
              </a:rPr>
              <a:t>标题数字等都可以通过点击和重新输入进行更改，顶部“开始”面板中可以对字体、字号、颜色、行距等进行修改。建议正文10号字，1.3倍字间距。</a:t>
            </a:r>
          </a:p>
        </p:txBody>
      </p:sp>
      <p:sp>
        <p:nvSpPr>
          <p:cNvPr id="15" name="矩形 14"/>
          <p:cNvSpPr/>
          <p:nvPr/>
        </p:nvSpPr>
        <p:spPr>
          <a:xfrm>
            <a:off x="7289045" y="3775541"/>
            <a:ext cx="3024300" cy="1042414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typeface="Century Gothic"/>
                <a:ea typeface="微软雅黑"/>
              </a:rPr>
              <a:t>标题数字等都可以通过点击和重新输入进行更改，顶部“开始”面板中可以对字体、字号、颜色、行距等进行修改。建议正文10号字，1.3倍字间距。</a:t>
            </a:r>
          </a:p>
        </p:txBody>
      </p:sp>
    </p:spTree>
    <p:extLst>
      <p:ext uri="{BB962C8B-B14F-4D97-AF65-F5344CB8AC3E}">
        <p14:creationId val="3571805106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/>
        </p:nvSpPr>
        <p:spPr>
          <a:xfrm>
            <a:off x="3377135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研究背景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736740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研究方法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096347" y="166025"/>
            <a:ext cx="1295400" cy="274318"/>
          </a:xfrm>
          <a:prstGeom prst="rect">
            <a:avLst/>
          </a:prstGeom>
          <a:solidFill>
            <a:srgbClr val="FFFFFF"/>
          </a:solidFill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研究结果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455954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问题讨论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815560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论文总结</a:t>
            </a:r>
          </a:p>
        </p:txBody>
      </p:sp>
      <p:cxnSp>
        <p:nvCxnSpPr>
          <p:cNvPr id="7" name="直接连接符 18"/>
          <p:cNvCxnSpPr/>
          <p:nvPr/>
        </p:nvCxnSpPr>
        <p:spPr>
          <a:xfrm flipH="1">
            <a:off x="3357388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30"/>
          <p:cNvCxnSpPr/>
          <p:nvPr/>
        </p:nvCxnSpPr>
        <p:spPr>
          <a:xfrm flipH="1">
            <a:off x="4659833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31"/>
          <p:cNvCxnSpPr/>
          <p:nvPr/>
        </p:nvCxnSpPr>
        <p:spPr>
          <a:xfrm flipH="1">
            <a:off x="6032139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32"/>
          <p:cNvCxnSpPr/>
          <p:nvPr/>
        </p:nvCxnSpPr>
        <p:spPr>
          <a:xfrm flipH="1">
            <a:off x="7361398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33"/>
          <p:cNvCxnSpPr/>
          <p:nvPr/>
        </p:nvCxnSpPr>
        <p:spPr>
          <a:xfrm flipH="1">
            <a:off x="8751354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2077864" y="166025"/>
            <a:ext cx="1280392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论文绪论</a:t>
            </a:r>
          </a:p>
        </p:txBody>
      </p:sp>
      <p:graphicFrame>
        <p:nvGraphicFramePr>
          <p:cNvPr id="13" name="图表 12"/>
          <p:cNvGraphicFramePr/>
          <p:nvPr>
            <p:extLst>
              <p:ext uri="{D42A27DB-BD31-4B8C-83A1-F6EECF244321}">
                <p14:modId val="2766230596"/>
              </p:ext>
            </p:extLst>
          </p:nvPr>
        </p:nvGraphicFramePr>
        <p:xfrm>
          <a:off x="1731626" y="1856574"/>
          <a:ext cx="3119438" cy="2079625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graphicFrame>
        <p:nvGraphicFramePr>
          <p:cNvPr id="14" name="图表 13"/>
          <p:cNvGraphicFramePr/>
          <p:nvPr>
            <p:extLst>
              <p:ext uri="{D42A27DB-BD31-4B8C-83A1-F6EECF244321}">
                <p14:modId val="3267395799"/>
              </p:ext>
            </p:extLst>
          </p:nvPr>
        </p:nvGraphicFramePr>
        <p:xfrm>
          <a:off x="4534694" y="1856574"/>
          <a:ext cx="3119438" cy="2079625"/>
        </p:xfrm>
        <a:graphic>
          <a:graphicData uri="http://schemas.openxmlformats.org/drawingml/2006/chart">
            <c:chart xmlns:c="http://schemas.openxmlformats.org/drawingml/2006/chart" r:id="rId3"/>
          </a:graphicData>
        </a:graphic>
      </p:graphicFrame>
      <p:graphicFrame>
        <p:nvGraphicFramePr>
          <p:cNvPr id="15" name="图表 14"/>
          <p:cNvGraphicFramePr/>
          <p:nvPr>
            <p:extLst>
              <p:ext uri="{D42A27DB-BD31-4B8C-83A1-F6EECF244321}">
                <p14:modId val="1396202440"/>
              </p:ext>
            </p:extLst>
          </p:nvPr>
        </p:nvGraphicFramePr>
        <p:xfrm>
          <a:off x="7337761" y="1856574"/>
          <a:ext cx="3119438" cy="2079625"/>
        </p:xfrm>
        <a:graphic>
          <a:graphicData uri="http://schemas.openxmlformats.org/drawingml/2006/chart">
            <c:chart xmlns:c="http://schemas.openxmlformats.org/drawingml/2006/chart" r:id="rId4"/>
          </a:graphicData>
        </a:graphic>
      </p:graphicFrame>
      <p:sp>
        <p:nvSpPr>
          <p:cNvPr id="16" name="文本框 15"/>
          <p:cNvSpPr txBox="1"/>
          <p:nvPr/>
        </p:nvSpPr>
        <p:spPr>
          <a:xfrm>
            <a:off x="2819860" y="2711721"/>
            <a:ext cx="942974" cy="82295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zh-HK" b="1" lang="en-US" smtClean="0">
                <a:solidFill>
                  <a:srgbClr val="FFFFFF"/>
                </a:solidFill>
                <a:ea charset="-122" panose="020b0503020204020204" pitchFamily="34" typeface="微软雅黑"/>
              </a:rPr>
              <a:t>TEXT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5622928" y="2711721"/>
            <a:ext cx="942974" cy="82295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zh-HK" b="1" lang="en-US" smtClean="0">
                <a:solidFill>
                  <a:srgbClr val="FFFFFF"/>
                </a:solidFill>
                <a:ea charset="-122" panose="020b0503020204020204" pitchFamily="34" typeface="微软雅黑"/>
              </a:rPr>
              <a:t>TEXT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8425995" y="2711721"/>
            <a:ext cx="942974" cy="82295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zh-HK" b="1" lang="en-US" smtClean="0">
                <a:solidFill>
                  <a:srgbClr val="FFFFFF"/>
                </a:solidFill>
                <a:ea charset="-122" panose="020b0503020204020204" pitchFamily="34" typeface="微软雅黑"/>
              </a:rPr>
              <a:t>TEXT</a:t>
            </a:r>
          </a:p>
        </p:txBody>
      </p:sp>
      <p:sp>
        <p:nvSpPr>
          <p:cNvPr id="19" name="矩形 18"/>
          <p:cNvSpPr/>
          <p:nvPr/>
        </p:nvSpPr>
        <p:spPr>
          <a:xfrm>
            <a:off x="2357096" y="4356105"/>
            <a:ext cx="7713453" cy="804670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rgbClr val="FFFFFF"/>
                </a:solidFill>
                <a:latin typeface="Century Gothic"/>
                <a:ea typeface="微软雅黑"/>
              </a:rPr>
              <a:t>标题数字等都可以通过点击和重新输入进行更改，顶部“开始”面板中可以对字体、字号、颜色、行距等进行修改。建议正文10号字，1.3倍字间距。标题数字等都可以通过点击和重新输入进行更改，顶部“开始”面板中可以对字体、字号、颜色、行距等进行修改。建议正文10号字，1.3倍字间距。</a:t>
            </a:r>
          </a:p>
        </p:txBody>
      </p:sp>
    </p:spTree>
    <p:extLst>
      <p:ext uri="{BB962C8B-B14F-4D97-AF65-F5344CB8AC3E}">
        <p14:creationId val="746735296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/>
        </p:nvSpPr>
        <p:spPr>
          <a:xfrm>
            <a:off x="3377135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研究背景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736740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研究方法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096347" y="166025"/>
            <a:ext cx="1295400" cy="274318"/>
          </a:xfrm>
          <a:prstGeom prst="rect">
            <a:avLst/>
          </a:prstGeom>
          <a:solidFill>
            <a:srgbClr val="FFFFFF"/>
          </a:solidFill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研究结果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455954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问题讨论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815560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论文总结</a:t>
            </a:r>
          </a:p>
        </p:txBody>
      </p:sp>
      <p:cxnSp>
        <p:nvCxnSpPr>
          <p:cNvPr id="7" name="直接连接符 18"/>
          <p:cNvCxnSpPr/>
          <p:nvPr/>
        </p:nvCxnSpPr>
        <p:spPr>
          <a:xfrm flipH="1">
            <a:off x="3357388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30"/>
          <p:cNvCxnSpPr/>
          <p:nvPr/>
        </p:nvCxnSpPr>
        <p:spPr>
          <a:xfrm flipH="1">
            <a:off x="4659833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31"/>
          <p:cNvCxnSpPr/>
          <p:nvPr/>
        </p:nvCxnSpPr>
        <p:spPr>
          <a:xfrm flipH="1">
            <a:off x="6032139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32"/>
          <p:cNvCxnSpPr/>
          <p:nvPr/>
        </p:nvCxnSpPr>
        <p:spPr>
          <a:xfrm flipH="1">
            <a:off x="7361398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33"/>
          <p:cNvCxnSpPr/>
          <p:nvPr/>
        </p:nvCxnSpPr>
        <p:spPr>
          <a:xfrm flipH="1">
            <a:off x="8751354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2077864" y="166025"/>
            <a:ext cx="1280392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论文绪论</a:t>
            </a:r>
          </a:p>
        </p:txBody>
      </p:sp>
      <p:graphicFrame>
        <p:nvGraphicFramePr>
          <p:cNvPr id="13" name="图表 12"/>
          <p:cNvGraphicFramePr/>
          <p:nvPr>
            <p:extLst>
              <p:ext uri="{D42A27DB-BD31-4B8C-83A1-F6EECF244321}">
                <p14:modId val="2636061624"/>
              </p:ext>
            </p:extLst>
          </p:nvPr>
        </p:nvGraphicFramePr>
        <p:xfrm>
          <a:off x="2984141" y="1296984"/>
          <a:ext cx="6096000" cy="4064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14" name="矩形 13"/>
          <p:cNvSpPr/>
          <p:nvPr/>
        </p:nvSpPr>
        <p:spPr>
          <a:xfrm>
            <a:off x="2294824" y="5613670"/>
            <a:ext cx="7713453" cy="566926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rgbClr val="FFFFFF"/>
                </a:solidFill>
                <a:latin typeface="Century Gothic"/>
                <a:ea typeface="微软雅黑"/>
              </a:rPr>
              <a:t>标题数字等都可以通过点击和重新输入进行更改，顶部“开始”面板中可以对字体、字号、颜色、行距等进行修改。建议正文10号字，1.3倍字间距。</a:t>
            </a:r>
          </a:p>
        </p:txBody>
      </p:sp>
    </p:spTree>
    <p:extLst>
      <p:ext uri="{BB962C8B-B14F-4D97-AF65-F5344CB8AC3E}">
        <p14:creationId val="746735296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2" name="直接连接符 3"/>
          <p:cNvCxnSpPr/>
          <p:nvPr/>
        </p:nvCxnSpPr>
        <p:spPr>
          <a:xfrm flipH="1">
            <a:off x="4951492" y="1774567"/>
            <a:ext cx="0" cy="3386139"/>
          </a:xfrm>
          <a:prstGeom prst="line">
            <a:avLst/>
          </a:prstGeom>
          <a:ln>
            <a:solidFill>
              <a:srgbClr val="FFFF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6195514" y="1339621"/>
            <a:ext cx="2213687" cy="5791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r>
              <a:rPr altLang="en-US" b="1" lang="zh-CN" spc="300" sz="32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论文绪论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195513" y="2050122"/>
            <a:ext cx="2213689" cy="5791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r>
              <a:rPr altLang="en-US" b="1" lang="zh-CN" spc="300" sz="32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研究背景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195513" y="2760625"/>
            <a:ext cx="2213689" cy="5791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r>
              <a:rPr altLang="en-US" b="1" lang="zh-CN" spc="300" sz="32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研究方法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195511" y="3471126"/>
            <a:ext cx="2213689" cy="5791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r>
              <a:rPr altLang="en-US" b="1" lang="zh-CN" spc="300" sz="32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研究结果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195513" y="4181629"/>
            <a:ext cx="2213689" cy="5791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r>
              <a:rPr altLang="en-US" b="1" lang="zh-CN" spc="300" sz="32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问题讨论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195511" y="4892129"/>
            <a:ext cx="2213689" cy="5791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r>
              <a:rPr altLang="en-US" b="1" lang="zh-CN" spc="300" sz="32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论文总结</a:t>
            </a:r>
          </a:p>
        </p:txBody>
      </p:sp>
      <p:grpSp>
        <p:nvGrpSpPr>
          <p:cNvPr id="9" name="组合 18"/>
          <p:cNvGrpSpPr/>
          <p:nvPr/>
        </p:nvGrpSpPr>
        <p:grpSpPr>
          <a:xfrm>
            <a:off x="1635920" y="2197036"/>
            <a:ext cx="1947861" cy="1940713"/>
            <a:chOff x="1709739" y="2636838"/>
            <a:chExt cx="1590160" cy="1584325"/>
          </a:xfrm>
          <a:solidFill>
            <a:srgbClr val="FFFFFF"/>
          </a:solidFill>
          <a:effectLst/>
        </p:grpSpPr>
        <p:sp>
          <p:nvSpPr>
            <p:cNvPr id="10" name="Freeform 6"/>
            <p:cNvSpPr/>
            <p:nvPr/>
          </p:nvSpPr>
          <p:spPr bwMode="auto">
            <a:xfrm>
              <a:off x="1709739" y="2636838"/>
              <a:ext cx="1468102" cy="1467130"/>
            </a:xfrm>
            <a:custGeom>
              <a:gdLst>
                <a:gd fmla="*/ 691 w 1276" name="T0"/>
                <a:gd fmla="*/ 1168 h 1274" name="T1"/>
                <a:gd fmla="*/ 662 w 1276" name="T2"/>
                <a:gd fmla="*/ 1267 h 1274" name="T3"/>
                <a:gd fmla="*/ 654 w 1276" name="T4"/>
                <a:gd fmla="*/ 1273 h 1274" name="T5"/>
                <a:gd fmla="*/ 643 w 1276" name="T6"/>
                <a:gd fmla="*/ 1274 h 1274" name="T7"/>
                <a:gd fmla="*/ 172 w 1276" name="T8"/>
                <a:gd fmla="*/ 1274 h 1274" name="T9"/>
                <a:gd fmla="*/ 81 w 1276" name="T10"/>
                <a:gd fmla="*/ 1253 h 1274" name="T11"/>
                <a:gd fmla="*/ 1 w 1276" name="T12"/>
                <a:gd fmla="*/ 1113 h 1274" name="T13"/>
                <a:gd fmla="*/ 0 w 1276" name="T14"/>
                <a:gd fmla="*/ 892 h 1274" name="T15"/>
                <a:gd fmla="*/ 0 w 1276" name="T16"/>
                <a:gd fmla="*/ 170 h 1274" name="T17"/>
                <a:gd fmla="*/ 170 w 1276" name="T18"/>
                <a:gd fmla="*/ 0 h 1274" name="T19"/>
                <a:gd fmla="*/ 1110 w 1276" name="T20"/>
                <a:gd fmla="*/ 0 h 1274" name="T21"/>
                <a:gd fmla="*/ 1273 w 1276" name="T22"/>
                <a:gd fmla="*/ 131 h 1274" name="T23"/>
                <a:gd fmla="*/ 1276 w 1276" name="T24"/>
                <a:gd fmla="*/ 168 h 1274" name="T25"/>
                <a:gd fmla="*/ 1276 w 1276" name="T26"/>
                <a:gd fmla="*/ 629 h 1274" name="T27"/>
                <a:gd fmla="*/ 1275 w 1276" name="T28"/>
                <a:gd fmla="*/ 645 h 1274" name="T29"/>
                <a:gd fmla="*/ 1171 w 1276" name="T30"/>
                <a:gd fmla="*/ 659 h 1274" name="T31"/>
                <a:gd fmla="*/ 1171 w 1276" name="T32"/>
                <a:gd fmla="*/ 214 h 1274" name="T33"/>
                <a:gd fmla="*/ 106 w 1276" name="T34"/>
                <a:gd fmla="*/ 214 h 1274" name="T35"/>
                <a:gd fmla="*/ 106 w 1276" name="T36"/>
                <a:gd fmla="*/ 230 h 1274" name="T37"/>
                <a:gd fmla="*/ 105 w 1276" name="T38"/>
                <a:gd fmla="*/ 1102 h 1274" name="T39"/>
                <a:gd fmla="*/ 171 w 1276" name="T40"/>
                <a:gd fmla="*/ 1168 h 1274" name="T41"/>
                <a:gd fmla="*/ 671 w 1276" name="T42"/>
                <a:gd fmla="*/ 1168 h 1274" name="T43"/>
                <a:gd fmla="*/ 691 w 1276" name="T44"/>
                <a:gd fmla="*/ 1168 h 1274" name="T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b="b" l="0" r="r" t="0"/>
              <a:pathLst>
                <a:path h="1274" w="1276">
                  <a:moveTo>
                    <a:pt x="691" y="1168"/>
                  </a:moveTo>
                  <a:cubicBezTo>
                    <a:pt x="681" y="1203"/>
                    <a:pt x="672" y="1235"/>
                    <a:pt x="662" y="1267"/>
                  </a:cubicBezTo>
                  <a:cubicBezTo>
                    <a:pt x="661" y="1270"/>
                    <a:pt x="657" y="1272"/>
                    <a:pt x="654" y="1273"/>
                  </a:cubicBezTo>
                  <a:cubicBezTo>
                    <a:pt x="651" y="1274"/>
                    <a:pt x="647" y="1274"/>
                    <a:pt x="643" y="1274"/>
                  </a:cubicBezTo>
                  <a:cubicBezTo>
                    <a:pt x="486" y="1274"/>
                    <a:pt x="329" y="1273"/>
                    <a:pt x="172" y="1274"/>
                  </a:cubicBezTo>
                  <a:cubicBezTo>
                    <a:pt x="140" y="1274"/>
                    <a:pt x="109" y="1269"/>
                    <a:pt x="81" y="1253"/>
                  </a:cubicBezTo>
                  <a:cubicBezTo>
                    <a:pt x="29" y="1221"/>
                    <a:pt x="1" y="1174"/>
                    <a:pt x="1" y="1113"/>
                  </a:cubicBezTo>
                  <a:cubicBezTo>
                    <a:pt x="0" y="1039"/>
                    <a:pt x="0" y="966"/>
                    <a:pt x="0" y="892"/>
                  </a:cubicBezTo>
                  <a:cubicBezTo>
                    <a:pt x="0" y="651"/>
                    <a:pt x="0" y="411"/>
                    <a:pt x="0" y="170"/>
                  </a:cubicBezTo>
                  <a:cubicBezTo>
                    <a:pt x="0" y="68"/>
                    <a:pt x="68" y="0"/>
                    <a:pt x="170" y="0"/>
                  </a:cubicBezTo>
                  <a:cubicBezTo>
                    <a:pt x="483" y="0"/>
                    <a:pt x="797" y="0"/>
                    <a:pt x="1110" y="0"/>
                  </a:cubicBezTo>
                  <a:cubicBezTo>
                    <a:pt x="1194" y="0"/>
                    <a:pt x="1258" y="51"/>
                    <a:pt x="1273" y="131"/>
                  </a:cubicBezTo>
                  <a:cubicBezTo>
                    <a:pt x="1276" y="143"/>
                    <a:pt x="1276" y="156"/>
                    <a:pt x="1276" y="168"/>
                  </a:cubicBezTo>
                  <a:cubicBezTo>
                    <a:pt x="1276" y="322"/>
                    <a:pt x="1276" y="475"/>
                    <a:pt x="1276" y="629"/>
                  </a:cubicBezTo>
                  <a:cubicBezTo>
                    <a:pt x="1276" y="634"/>
                    <a:pt x="1276" y="638"/>
                    <a:pt x="1275" y="645"/>
                  </a:cubicBezTo>
                  <a:cubicBezTo>
                    <a:pt x="1239" y="640"/>
                    <a:pt x="1205" y="643"/>
                    <a:pt x="1171" y="659"/>
                  </a:cubicBezTo>
                  <a:cubicBezTo>
                    <a:pt x="1171" y="509"/>
                    <a:pt x="1171" y="362"/>
                    <a:pt x="1171" y="214"/>
                  </a:cubicBezTo>
                  <a:cubicBezTo>
                    <a:pt x="816" y="214"/>
                    <a:pt x="462" y="214"/>
                    <a:pt x="106" y="214"/>
                  </a:cubicBezTo>
                  <a:cubicBezTo>
                    <a:pt x="106" y="219"/>
                    <a:pt x="106" y="224"/>
                    <a:pt x="106" y="230"/>
                  </a:cubicBezTo>
                  <a:cubicBezTo>
                    <a:pt x="106" y="521"/>
                    <a:pt x="106" y="812"/>
                    <a:pt x="105" y="1102"/>
                  </a:cubicBezTo>
                  <a:cubicBezTo>
                    <a:pt x="105" y="1141"/>
                    <a:pt x="125" y="1169"/>
                    <a:pt x="171" y="1168"/>
                  </a:cubicBezTo>
                  <a:cubicBezTo>
                    <a:pt x="338" y="1167"/>
                    <a:pt x="504" y="1168"/>
                    <a:pt x="671" y="1168"/>
                  </a:cubicBezTo>
                  <a:cubicBezTo>
                    <a:pt x="677" y="1168"/>
                    <a:pt x="683" y="1168"/>
                    <a:pt x="691" y="1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b="1" lang="zh-HK"/>
            </a:p>
          </p:txBody>
        </p:sp>
        <p:sp>
          <p:nvSpPr>
            <p:cNvPr id="11" name="Freeform 7"/>
            <p:cNvSpPr>
              <a:spLocks noEditPoints="1"/>
            </p:cNvSpPr>
            <p:nvPr/>
          </p:nvSpPr>
          <p:spPr bwMode="auto">
            <a:xfrm>
              <a:off x="2571440" y="3653665"/>
              <a:ext cx="569443" cy="567498"/>
            </a:xfrm>
            <a:custGeom>
              <a:gdLst>
                <a:gd fmla="*/ 328 w 495" name="T0"/>
                <a:gd fmla="*/ 1 h 493" name="T1"/>
                <a:gd fmla="*/ 495 w 495" name="T2"/>
                <a:gd fmla="*/ 167 h 493" name="T3"/>
                <a:gd fmla="*/ 427 w 495" name="T4"/>
                <a:gd fmla="*/ 236 h 493" name="T5"/>
                <a:gd fmla="*/ 240 w 495" name="T6"/>
                <a:gd fmla="*/ 421 h 493" name="T7"/>
                <a:gd fmla="*/ 216 w 495" name="T8"/>
                <a:gd fmla="*/ 436 h 493" name="T9"/>
                <a:gd fmla="*/ 40 w 495" name="T10"/>
                <a:gd fmla="*/ 488 h 493" name="T11"/>
                <a:gd fmla="*/ 9 w 495" name="T12"/>
                <a:gd fmla="*/ 484 h 493" name="T13"/>
                <a:gd fmla="*/ 6 w 495" name="T14"/>
                <a:gd fmla="*/ 454 h 493" name="T15"/>
                <a:gd fmla="*/ 58 w 495" name="T16"/>
                <a:gd fmla="*/ 276 h 493" name="T17"/>
                <a:gd fmla="*/ 67 w 495" name="T18"/>
                <a:gd fmla="*/ 259 h 493" name="T19"/>
                <a:gd fmla="*/ 327 w 495" name="T20"/>
                <a:gd fmla="*/ 1 h 493" name="T21"/>
                <a:gd fmla="*/ 328 w 495" name="T22"/>
                <a:gd fmla="*/ 1 h 493" name="T23"/>
                <a:gd fmla="*/ 102 w 495" name="T24"/>
                <a:gd fmla="*/ 292 h 493" name="T25"/>
                <a:gd fmla="*/ 72 w 495" name="T26"/>
                <a:gd fmla="*/ 396 h 493" name="T27"/>
                <a:gd fmla="*/ 74 w 495" name="T28"/>
                <a:gd fmla="*/ 405 h 493" name="T29"/>
                <a:gd fmla="*/ 113 w 495" name="T30"/>
                <a:gd fmla="*/ 418 h 493" name="T31"/>
                <a:gd fmla="*/ 148 w 495" name="T32"/>
                <a:gd fmla="*/ 408 h 493" name="T33"/>
                <a:gd fmla="*/ 200 w 495" name="T34"/>
                <a:gd fmla="*/ 393 h 493" name="T35"/>
                <a:gd fmla="*/ 185 w 495" name="T36"/>
                <a:gd fmla="*/ 316 h 493" name="T37"/>
                <a:gd fmla="*/ 178 w 495" name="T38"/>
                <a:gd fmla="*/ 308 h 493" name="T39"/>
                <a:gd fmla="*/ 102 w 495" name="T40"/>
                <a:gd fmla="*/ 292 h 493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492" w="495">
                  <a:moveTo>
                    <a:pt x="328" y="1"/>
                  </a:moveTo>
                  <a:cubicBezTo>
                    <a:pt x="384" y="56"/>
                    <a:pt x="439" y="112"/>
                    <a:pt x="495" y="167"/>
                  </a:cubicBezTo>
                  <a:cubicBezTo>
                    <a:pt x="473" y="190"/>
                    <a:pt x="450" y="213"/>
                    <a:pt x="427" y="236"/>
                  </a:cubicBezTo>
                  <a:cubicBezTo>
                    <a:pt x="365" y="298"/>
                    <a:pt x="303" y="360"/>
                    <a:pt x="240" y="421"/>
                  </a:cubicBezTo>
                  <a:cubicBezTo>
                    <a:pt x="233" y="428"/>
                    <a:pt x="225" y="433"/>
                    <a:pt x="216" y="436"/>
                  </a:cubicBezTo>
                  <a:cubicBezTo>
                    <a:pt x="157" y="454"/>
                    <a:pt x="98" y="471"/>
                    <a:pt x="40" y="488"/>
                  </a:cubicBezTo>
                  <a:cubicBezTo>
                    <a:pt x="28" y="492"/>
                    <a:pt x="18" y="493"/>
                    <a:pt x="9" y="484"/>
                  </a:cubicBezTo>
                  <a:cubicBezTo>
                    <a:pt x="0" y="475"/>
                    <a:pt x="3" y="464"/>
                    <a:pt x="6" y="454"/>
                  </a:cubicBezTo>
                  <a:cubicBezTo>
                    <a:pt x="23" y="395"/>
                    <a:pt x="40" y="335"/>
                    <a:pt x="58" y="276"/>
                  </a:cubicBezTo>
                  <a:cubicBezTo>
                    <a:pt x="60" y="270"/>
                    <a:pt x="63" y="264"/>
                    <a:pt x="67" y="259"/>
                  </a:cubicBezTo>
                  <a:cubicBezTo>
                    <a:pt x="154" y="173"/>
                    <a:pt x="240" y="87"/>
                    <a:pt x="327" y="1"/>
                  </a:cubicBezTo>
                  <a:cubicBezTo>
                    <a:pt x="328" y="1"/>
                    <a:pt x="329" y="0"/>
                    <a:pt x="328" y="1"/>
                  </a:cubicBezTo>
                  <a:close/>
                  <a:moveTo>
                    <a:pt x="102" y="292"/>
                  </a:moveTo>
                  <a:cubicBezTo>
                    <a:pt x="91" y="327"/>
                    <a:pt x="81" y="362"/>
                    <a:pt x="72" y="396"/>
                  </a:cubicBezTo>
                  <a:cubicBezTo>
                    <a:pt x="71" y="399"/>
                    <a:pt x="72" y="403"/>
                    <a:pt x="74" y="405"/>
                  </a:cubicBezTo>
                  <a:cubicBezTo>
                    <a:pt x="87" y="423"/>
                    <a:pt x="92" y="425"/>
                    <a:pt x="113" y="418"/>
                  </a:cubicBezTo>
                  <a:cubicBezTo>
                    <a:pt x="125" y="415"/>
                    <a:pt x="136" y="411"/>
                    <a:pt x="148" y="408"/>
                  </a:cubicBezTo>
                  <a:cubicBezTo>
                    <a:pt x="165" y="403"/>
                    <a:pt x="182" y="398"/>
                    <a:pt x="200" y="393"/>
                  </a:cubicBezTo>
                  <a:cubicBezTo>
                    <a:pt x="195" y="365"/>
                    <a:pt x="190" y="341"/>
                    <a:pt x="185" y="316"/>
                  </a:cubicBezTo>
                  <a:cubicBezTo>
                    <a:pt x="185" y="313"/>
                    <a:pt x="181" y="309"/>
                    <a:pt x="178" y="308"/>
                  </a:cubicBezTo>
                  <a:cubicBezTo>
                    <a:pt x="153" y="302"/>
                    <a:pt x="128" y="297"/>
                    <a:pt x="102" y="29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b="1" lang="zh-HK"/>
            </a:p>
          </p:txBody>
        </p:sp>
        <p:sp>
          <p:nvSpPr>
            <p:cNvPr id="12" name="Freeform 8"/>
            <p:cNvSpPr/>
            <p:nvPr/>
          </p:nvSpPr>
          <p:spPr bwMode="auto">
            <a:xfrm>
              <a:off x="2262162" y="3371619"/>
              <a:ext cx="608346" cy="119627"/>
            </a:xfrm>
            <a:custGeom>
              <a:gdLst>
                <a:gd fmla="*/ 0 w 529" name="T0"/>
                <a:gd fmla="*/ 104 h 104" name="T1"/>
                <a:gd fmla="*/ 0 w 529" name="T2"/>
                <a:gd fmla="*/ 0 h 104" name="T3"/>
                <a:gd fmla="*/ 529 w 529" name="T4"/>
                <a:gd fmla="*/ 0 h 104" name="T5"/>
                <a:gd fmla="*/ 529 w 529" name="T6"/>
                <a:gd fmla="*/ 104 h 104" name="T7"/>
                <a:gd fmla="*/ 0 w 529" name="T8"/>
                <a:gd fmla="*/ 104 h 10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4" w="529">
                  <a:moveTo>
                    <a:pt x="0" y="104"/>
                  </a:moveTo>
                  <a:cubicBezTo>
                    <a:pt x="0" y="69"/>
                    <a:pt x="0" y="35"/>
                    <a:pt x="0" y="0"/>
                  </a:cubicBezTo>
                  <a:cubicBezTo>
                    <a:pt x="177" y="0"/>
                    <a:pt x="352" y="0"/>
                    <a:pt x="529" y="0"/>
                  </a:cubicBezTo>
                  <a:cubicBezTo>
                    <a:pt x="529" y="35"/>
                    <a:pt x="529" y="69"/>
                    <a:pt x="529" y="104"/>
                  </a:cubicBezTo>
                  <a:cubicBezTo>
                    <a:pt x="353" y="104"/>
                    <a:pt x="177" y="104"/>
                    <a:pt x="0" y="1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b="1" lang="zh-HK"/>
            </a:p>
          </p:txBody>
        </p:sp>
        <p:sp>
          <p:nvSpPr>
            <p:cNvPr id="13" name="Freeform 9"/>
            <p:cNvSpPr/>
            <p:nvPr/>
          </p:nvSpPr>
          <p:spPr bwMode="auto">
            <a:xfrm>
              <a:off x="2263134" y="3127502"/>
              <a:ext cx="607373" cy="119627"/>
            </a:xfrm>
            <a:custGeom>
              <a:gdLst>
                <a:gd fmla="*/ 528 w 528" name="T0"/>
                <a:gd fmla="*/ 0 h 104" name="T1"/>
                <a:gd fmla="*/ 528 w 528" name="T2"/>
                <a:gd fmla="*/ 104 h 104" name="T3"/>
                <a:gd fmla="*/ 0 w 528" name="T4"/>
                <a:gd fmla="*/ 104 h 104" name="T5"/>
                <a:gd fmla="*/ 0 w 528" name="T6"/>
                <a:gd fmla="*/ 0 h 104" name="T7"/>
                <a:gd fmla="*/ 528 w 528" name="T8"/>
                <a:gd fmla="*/ 0 h 10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4" w="528">
                  <a:moveTo>
                    <a:pt x="528" y="0"/>
                  </a:moveTo>
                  <a:cubicBezTo>
                    <a:pt x="528" y="35"/>
                    <a:pt x="528" y="69"/>
                    <a:pt x="528" y="104"/>
                  </a:cubicBezTo>
                  <a:cubicBezTo>
                    <a:pt x="352" y="104"/>
                    <a:pt x="177" y="104"/>
                    <a:pt x="0" y="104"/>
                  </a:cubicBezTo>
                  <a:cubicBezTo>
                    <a:pt x="0" y="70"/>
                    <a:pt x="0" y="36"/>
                    <a:pt x="0" y="0"/>
                  </a:cubicBezTo>
                  <a:cubicBezTo>
                    <a:pt x="176" y="0"/>
                    <a:pt x="352" y="0"/>
                    <a:pt x="52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b="1" lang="zh-HK"/>
            </a:p>
          </p:txBody>
        </p:sp>
        <p:sp>
          <p:nvSpPr>
            <p:cNvPr id="14" name="Freeform 10"/>
            <p:cNvSpPr/>
            <p:nvPr/>
          </p:nvSpPr>
          <p:spPr bwMode="auto">
            <a:xfrm>
              <a:off x="2263134" y="3615735"/>
              <a:ext cx="549991" cy="120599"/>
            </a:xfrm>
            <a:custGeom>
              <a:gdLst>
                <a:gd fmla="*/ 0 w 478" name="T0"/>
                <a:gd fmla="*/ 0 h 105" name="T1"/>
                <a:gd fmla="*/ 478 w 478" name="T2"/>
                <a:gd fmla="*/ 0 h 105" name="T3"/>
                <a:gd fmla="*/ 472 w 478" name="T4"/>
                <a:gd fmla="*/ 8 h 105" name="T5"/>
                <a:gd fmla="*/ 383 w 478" name="T6"/>
                <a:gd fmla="*/ 97 h 105" name="T7"/>
                <a:gd fmla="*/ 366 w 478" name="T8"/>
                <a:gd fmla="*/ 104 h 105" name="T9"/>
                <a:gd fmla="*/ 8 w 478" name="T10"/>
                <a:gd fmla="*/ 105 h 105" name="T11"/>
                <a:gd fmla="*/ 0 w 478" name="T12"/>
                <a:gd fmla="*/ 104 h 105" name="T13"/>
                <a:gd fmla="*/ 0 w 478" name="T14"/>
                <a:gd fmla="*/ 0 h 105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05" w="478">
                  <a:moveTo>
                    <a:pt x="0" y="0"/>
                  </a:moveTo>
                  <a:cubicBezTo>
                    <a:pt x="159" y="0"/>
                    <a:pt x="318" y="0"/>
                    <a:pt x="478" y="0"/>
                  </a:cubicBezTo>
                  <a:cubicBezTo>
                    <a:pt x="476" y="3"/>
                    <a:pt x="474" y="6"/>
                    <a:pt x="472" y="8"/>
                  </a:cubicBezTo>
                  <a:cubicBezTo>
                    <a:pt x="443" y="38"/>
                    <a:pt x="413" y="68"/>
                    <a:pt x="383" y="97"/>
                  </a:cubicBezTo>
                  <a:cubicBezTo>
                    <a:pt x="379" y="101"/>
                    <a:pt x="372" y="104"/>
                    <a:pt x="366" y="104"/>
                  </a:cubicBezTo>
                  <a:cubicBezTo>
                    <a:pt x="247" y="105"/>
                    <a:pt x="127" y="105"/>
                    <a:pt x="8" y="105"/>
                  </a:cubicBezTo>
                  <a:cubicBezTo>
                    <a:pt x="6" y="105"/>
                    <a:pt x="3" y="104"/>
                    <a:pt x="0" y="104"/>
                  </a:cubicBezTo>
                  <a:cubicBezTo>
                    <a:pt x="0" y="69"/>
                    <a:pt x="0" y="35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b="1" lang="zh-HK"/>
            </a:p>
          </p:txBody>
        </p:sp>
        <p:sp>
          <p:nvSpPr>
            <p:cNvPr id="15" name="Freeform 11"/>
            <p:cNvSpPr/>
            <p:nvPr/>
          </p:nvSpPr>
          <p:spPr bwMode="auto">
            <a:xfrm>
              <a:off x="3016880" y="3492218"/>
              <a:ext cx="283019" cy="281074"/>
            </a:xfrm>
            <a:custGeom>
              <a:gdLst>
                <a:gd fmla="*/ 0 w 246" name="T0"/>
                <a:gd fmla="*/ 87 h 244" name="T1"/>
                <a:gd fmla="*/ 66 w 246" name="T2"/>
                <a:gd fmla="*/ 20 h 244" name="T3"/>
                <a:gd fmla="*/ 139 w 246" name="T4"/>
                <a:gd fmla="*/ 20 h 244" name="T5"/>
                <a:gd fmla="*/ 225 w 246" name="T6"/>
                <a:gd fmla="*/ 106 h 244" name="T7"/>
                <a:gd fmla="*/ 227 w 246" name="T8"/>
                <a:gd fmla="*/ 178 h 244" name="T9"/>
                <a:gd fmla="*/ 159 w 246" name="T10"/>
                <a:gd fmla="*/ 244 h 244" name="T11"/>
                <a:gd fmla="*/ 0 w 246" name="T12"/>
                <a:gd fmla="*/ 87 h 24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44" w="246">
                  <a:moveTo>
                    <a:pt x="0" y="87"/>
                  </a:moveTo>
                  <a:cubicBezTo>
                    <a:pt x="22" y="64"/>
                    <a:pt x="43" y="41"/>
                    <a:pt x="66" y="20"/>
                  </a:cubicBezTo>
                  <a:cubicBezTo>
                    <a:pt x="87" y="1"/>
                    <a:pt x="118" y="0"/>
                    <a:pt x="139" y="20"/>
                  </a:cubicBezTo>
                  <a:cubicBezTo>
                    <a:pt x="169" y="48"/>
                    <a:pt x="198" y="76"/>
                    <a:pt x="225" y="106"/>
                  </a:cubicBezTo>
                  <a:cubicBezTo>
                    <a:pt x="245" y="127"/>
                    <a:pt x="246" y="158"/>
                    <a:pt x="227" y="178"/>
                  </a:cubicBezTo>
                  <a:cubicBezTo>
                    <a:pt x="205" y="202"/>
                    <a:pt x="181" y="223"/>
                    <a:pt x="159" y="244"/>
                  </a:cubicBezTo>
                  <a:cubicBezTo>
                    <a:pt x="107" y="193"/>
                    <a:pt x="54" y="140"/>
                    <a:pt x="0" y="8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b="1" lang="zh-HK"/>
            </a:p>
          </p:txBody>
        </p:sp>
        <p:sp>
          <p:nvSpPr>
            <p:cNvPr id="16" name="Freeform 12"/>
            <p:cNvSpPr/>
            <p:nvPr/>
          </p:nvSpPr>
          <p:spPr bwMode="auto">
            <a:xfrm>
              <a:off x="2017073" y="3372591"/>
              <a:ext cx="119627" cy="117682"/>
            </a:xfrm>
            <a:custGeom>
              <a:gdLst>
                <a:gd fmla="*/ 0 w 104" name="T0"/>
                <a:gd fmla="*/ 102 h 102" name="T1"/>
                <a:gd fmla="*/ 0 w 104" name="T2"/>
                <a:gd fmla="*/ 0 h 102" name="T3"/>
                <a:gd fmla="*/ 104 w 104" name="T4"/>
                <a:gd fmla="*/ 0 h 102" name="T5"/>
                <a:gd fmla="*/ 104 w 104" name="T6"/>
                <a:gd fmla="*/ 102 h 102" name="T7"/>
                <a:gd fmla="*/ 0 w 104" name="T8"/>
                <a:gd fmla="*/ 102 h 10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2" w="104">
                  <a:moveTo>
                    <a:pt x="0" y="102"/>
                  </a:moveTo>
                  <a:cubicBezTo>
                    <a:pt x="0" y="68"/>
                    <a:pt x="0" y="34"/>
                    <a:pt x="0" y="0"/>
                  </a:cubicBezTo>
                  <a:cubicBezTo>
                    <a:pt x="35" y="0"/>
                    <a:pt x="69" y="0"/>
                    <a:pt x="104" y="0"/>
                  </a:cubicBezTo>
                  <a:cubicBezTo>
                    <a:pt x="104" y="34"/>
                    <a:pt x="104" y="67"/>
                    <a:pt x="104" y="102"/>
                  </a:cubicBezTo>
                  <a:cubicBezTo>
                    <a:pt x="70" y="102"/>
                    <a:pt x="36" y="102"/>
                    <a:pt x="0" y="1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b="1" lang="zh-HK"/>
            </a:p>
          </p:txBody>
        </p:sp>
        <p:sp>
          <p:nvSpPr>
            <p:cNvPr id="17" name="Freeform 13"/>
            <p:cNvSpPr/>
            <p:nvPr/>
          </p:nvSpPr>
          <p:spPr bwMode="auto">
            <a:xfrm>
              <a:off x="2018045" y="3128475"/>
              <a:ext cx="118654" cy="118654"/>
            </a:xfrm>
            <a:custGeom>
              <a:gdLst>
                <a:gd fmla="*/ 103 w 103" name="T0"/>
                <a:gd fmla="*/ 103 h 103" name="T1"/>
                <a:gd fmla="*/ 0 w 103" name="T2"/>
                <a:gd fmla="*/ 103 h 103" name="T3"/>
                <a:gd fmla="*/ 0 w 103" name="T4"/>
                <a:gd fmla="*/ 0 h 103" name="T5"/>
                <a:gd fmla="*/ 103 w 103" name="T6"/>
                <a:gd fmla="*/ 0 h 103" name="T7"/>
                <a:gd fmla="*/ 103 w 103" name="T8"/>
                <a:gd fmla="*/ 103 h 10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3" w="103">
                  <a:moveTo>
                    <a:pt x="103" y="103"/>
                  </a:moveTo>
                  <a:cubicBezTo>
                    <a:pt x="68" y="103"/>
                    <a:pt x="34" y="103"/>
                    <a:pt x="0" y="103"/>
                  </a:cubicBezTo>
                  <a:cubicBezTo>
                    <a:pt x="0" y="68"/>
                    <a:pt x="0" y="35"/>
                    <a:pt x="0" y="0"/>
                  </a:cubicBezTo>
                  <a:cubicBezTo>
                    <a:pt x="34" y="0"/>
                    <a:pt x="68" y="0"/>
                    <a:pt x="103" y="0"/>
                  </a:cubicBezTo>
                  <a:cubicBezTo>
                    <a:pt x="103" y="34"/>
                    <a:pt x="103" y="68"/>
                    <a:pt x="103" y="10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b="1" lang="zh-HK"/>
            </a:p>
          </p:txBody>
        </p:sp>
        <p:sp>
          <p:nvSpPr>
            <p:cNvPr id="18" name="Freeform 14"/>
            <p:cNvSpPr/>
            <p:nvPr/>
          </p:nvSpPr>
          <p:spPr bwMode="auto">
            <a:xfrm>
              <a:off x="2018045" y="3616708"/>
              <a:ext cx="118654" cy="118654"/>
            </a:xfrm>
            <a:custGeom>
              <a:gdLst>
                <a:gd fmla="*/ 103 w 103" name="T0"/>
                <a:gd fmla="*/ 103 h 103" name="T1"/>
                <a:gd fmla="*/ 0 w 103" name="T2"/>
                <a:gd fmla="*/ 103 h 103" name="T3"/>
                <a:gd fmla="*/ 0 w 103" name="T4"/>
                <a:gd fmla="*/ 0 h 103" name="T5"/>
                <a:gd fmla="*/ 103 w 103" name="T6"/>
                <a:gd fmla="*/ 0 h 103" name="T7"/>
                <a:gd fmla="*/ 103 w 103" name="T8"/>
                <a:gd fmla="*/ 103 h 10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3" w="103">
                  <a:moveTo>
                    <a:pt x="103" y="103"/>
                  </a:moveTo>
                  <a:cubicBezTo>
                    <a:pt x="68" y="103"/>
                    <a:pt x="35" y="103"/>
                    <a:pt x="0" y="103"/>
                  </a:cubicBezTo>
                  <a:cubicBezTo>
                    <a:pt x="0" y="68"/>
                    <a:pt x="0" y="35"/>
                    <a:pt x="0" y="0"/>
                  </a:cubicBezTo>
                  <a:cubicBezTo>
                    <a:pt x="34" y="0"/>
                    <a:pt x="68" y="0"/>
                    <a:pt x="103" y="0"/>
                  </a:cubicBezTo>
                  <a:cubicBezTo>
                    <a:pt x="103" y="33"/>
                    <a:pt x="103" y="67"/>
                    <a:pt x="103" y="10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b="1" lang="zh-HK"/>
            </a:p>
          </p:txBody>
        </p:sp>
      </p:grpSp>
      <p:sp>
        <p:nvSpPr>
          <p:cNvPr id="19" name="文本框 18"/>
          <p:cNvSpPr txBox="1"/>
          <p:nvPr/>
        </p:nvSpPr>
        <p:spPr>
          <a:xfrm>
            <a:off x="1281115" y="4137747"/>
            <a:ext cx="2657474" cy="51815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zh-CN" b="1" lang="en-US" spc="300" sz="2800">
                <a:solidFill>
                  <a:srgbClr val="FFFFFF"/>
                </a:solidFill>
                <a:ea charset="-122" panose="020b0503020204020204" pitchFamily="34" typeface="微软雅黑"/>
              </a:rPr>
              <a:t>CONTENTS</a:t>
            </a:r>
          </a:p>
        </p:txBody>
      </p:sp>
    </p:spTree>
    <p:extLst>
      <p:ext uri="{BB962C8B-B14F-4D97-AF65-F5344CB8AC3E}">
        <p14:creationId val="884671367"/>
      </p:ext>
    </p:extLst>
  </p:cSld>
  <p:clrMapOvr>
    <a:masterClrMapping/>
  </p:clrMapOvr>
  <mc:AlternateContent>
    <mc:Choice Requires="p14">
      <p:transition p14:dur="1300" spd="slow">
        <p14:pan dir="u"/>
      </p:transition>
    </mc:Choice>
    <mc:Fallback>
      <p:transition spd="slow">
        <p:fade/>
      </p:transition>
    </mc:Fallback>
  </mc:AlternateContent>
  <p:timing/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/>
          <p:cNvSpPr txBox="1"/>
          <p:nvPr/>
        </p:nvSpPr>
        <p:spPr>
          <a:xfrm>
            <a:off x="3377135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研究背景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736740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研究方法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096347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研究结果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455954" y="166025"/>
            <a:ext cx="1295400" cy="274318"/>
          </a:xfrm>
          <a:prstGeom prst="rect">
            <a:avLst/>
          </a:prstGeom>
          <a:solidFill>
            <a:srgbClr val="FFFFFF"/>
          </a:solidFill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问题讨论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815560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论文总结</a:t>
            </a:r>
          </a:p>
        </p:txBody>
      </p:sp>
      <p:cxnSp>
        <p:nvCxnSpPr>
          <p:cNvPr id="8" name="直接连接符 18"/>
          <p:cNvCxnSpPr/>
          <p:nvPr/>
        </p:nvCxnSpPr>
        <p:spPr>
          <a:xfrm flipH="1">
            <a:off x="3357388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30"/>
          <p:cNvCxnSpPr/>
          <p:nvPr/>
        </p:nvCxnSpPr>
        <p:spPr>
          <a:xfrm flipH="1">
            <a:off x="4659833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31"/>
          <p:cNvCxnSpPr/>
          <p:nvPr/>
        </p:nvCxnSpPr>
        <p:spPr>
          <a:xfrm flipH="1">
            <a:off x="6032139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32"/>
          <p:cNvCxnSpPr/>
          <p:nvPr/>
        </p:nvCxnSpPr>
        <p:spPr>
          <a:xfrm flipH="1">
            <a:off x="7361398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33"/>
          <p:cNvCxnSpPr/>
          <p:nvPr/>
        </p:nvCxnSpPr>
        <p:spPr>
          <a:xfrm flipH="1">
            <a:off x="8751354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2077864" y="166025"/>
            <a:ext cx="1280392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论文绪论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3592024" y="3158890"/>
            <a:ext cx="5009662" cy="118871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bIns="45719" lIns="91436" rIns="91436" rtlCol="0" tIns="45719"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altLang="en-US" b="1" lang="zh-CN" spc="300" sz="8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问题讨论</a:t>
            </a:r>
          </a:p>
        </p:txBody>
      </p:sp>
      <p:grpSp>
        <p:nvGrpSpPr>
          <p:cNvPr id="16" name="Group 4"/>
          <p:cNvGrpSpPr>
            <a:grpSpLocks noChangeAspect="1"/>
          </p:cNvGrpSpPr>
          <p:nvPr/>
        </p:nvGrpSpPr>
        <p:grpSpPr>
          <a:xfrm rot="19764056">
            <a:off x="2958871" y="2495739"/>
            <a:ext cx="1424066" cy="1326299"/>
            <a:chOff x="1164" y="687"/>
            <a:chExt cx="3219" cy="2998"/>
          </a:xfrm>
          <a:solidFill>
            <a:schemeClr val="bg1"/>
          </a:solidFill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grpSpPr>
        <p:sp>
          <p:nvSpPr>
            <p:cNvPr id="17" name="Freeform 6"/>
            <p:cNvSpPr/>
            <p:nvPr/>
          </p:nvSpPr>
          <p:spPr bwMode="auto">
            <a:xfrm>
              <a:off x="1164" y="687"/>
              <a:ext cx="3219" cy="2998"/>
            </a:xfrm>
            <a:custGeom>
              <a:gdLst>
                <a:gd fmla="*/ 96 w 1360" name="T0"/>
                <a:gd fmla="*/ 404 h 1266" name="T1"/>
                <a:gd fmla="*/ 96 w 1360" name="T2"/>
                <a:gd fmla="*/ 527 h 1266" name="T3"/>
                <a:gd fmla="*/ 105 w 1360" name="T4"/>
                <a:gd fmla="*/ 537 h 1266" name="T5"/>
                <a:gd fmla="*/ 123 w 1360" name="T6"/>
                <a:gd fmla="*/ 616 h 1266" name="T7"/>
                <a:gd fmla="*/ 119 w 1360" name="T8"/>
                <a:gd fmla="*/ 629 h 1266" name="T9"/>
                <a:gd fmla="*/ 147 w 1360" name="T10"/>
                <a:gd fmla="*/ 940 h 1266" name="T11"/>
                <a:gd fmla="*/ 169 w 1360" name="T12"/>
                <a:gd fmla="*/ 1194 h 1266" name="T13"/>
                <a:gd fmla="*/ 175 w 1360" name="T14"/>
                <a:gd fmla="*/ 1266 h 1266" name="T15"/>
                <a:gd fmla="*/ 0 w 1360" name="T16"/>
                <a:gd fmla="*/ 1266 h 1266" name="T17"/>
                <a:gd fmla="*/ 6 w 1360" name="T18"/>
                <a:gd fmla="*/ 1197 h 1266" name="T19"/>
                <a:gd fmla="*/ 38 w 1360" name="T20"/>
                <a:gd fmla="*/ 811 h 1266" name="T21"/>
                <a:gd fmla="*/ 54 w 1360" name="T22"/>
                <a:gd fmla="*/ 629 h 1266" name="T23"/>
                <a:gd fmla="*/ 50 w 1360" name="T24"/>
                <a:gd fmla="*/ 613 h 1266" name="T25"/>
                <a:gd fmla="*/ 71 w 1360" name="T26"/>
                <a:gd fmla="*/ 537 h 1266" name="T27"/>
                <a:gd fmla="*/ 79 w 1360" name="T28"/>
                <a:gd fmla="*/ 525 h 1266" name="T29"/>
                <a:gd fmla="*/ 79 w 1360" name="T30"/>
                <a:gd fmla="*/ 407 h 1266" name="T31"/>
                <a:gd fmla="*/ 70 w 1360" name="T32"/>
                <a:gd fmla="*/ 392 h 1266" name="T33"/>
                <a:gd fmla="*/ 31 w 1360" name="T34"/>
                <a:gd fmla="*/ 374 h 1266" name="T35"/>
                <a:gd fmla="*/ 44 w 1360" name="T36"/>
                <a:gd fmla="*/ 366 h 1266" name="T37"/>
                <a:gd fmla="*/ 624 w 1360" name="T38"/>
                <a:gd fmla="*/ 44 h 1266" name="T39"/>
                <a:gd fmla="*/ 692 w 1360" name="T40"/>
                <a:gd fmla="*/ 5 h 1266" name="T41"/>
                <a:gd fmla="*/ 718 w 1360" name="T42"/>
                <a:gd fmla="*/ 5 h 1266" name="T43"/>
                <a:gd fmla="*/ 1255 w 1360" name="T44"/>
                <a:gd fmla="*/ 275 h 1266" name="T45"/>
                <a:gd fmla="*/ 1360 w 1360" name="T46"/>
                <a:gd fmla="*/ 328 h 1266" name="T47"/>
                <a:gd fmla="*/ 1302 w 1360" name="T48"/>
                <a:gd fmla="*/ 360 h 1266" name="T49"/>
                <a:gd fmla="*/ 723 w 1360" name="T50"/>
                <a:gd fmla="*/ 666 h 1266" name="T51"/>
                <a:gd fmla="*/ 688 w 1360" name="T52"/>
                <a:gd fmla="*/ 668 h 1266" name="T53"/>
                <a:gd fmla="*/ 112 w 1360" name="T54"/>
                <a:gd fmla="*/ 411 h 1266" name="T55"/>
                <a:gd fmla="*/ 96 w 1360" name="T56"/>
                <a:gd fmla="*/ 404 h 1266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1266" w="1360">
                  <a:moveTo>
                    <a:pt x="96" y="404"/>
                  </a:moveTo>
                  <a:cubicBezTo>
                    <a:pt x="96" y="447"/>
                    <a:pt x="96" y="487"/>
                    <a:pt x="96" y="527"/>
                  </a:cubicBezTo>
                  <a:cubicBezTo>
                    <a:pt x="96" y="531"/>
                    <a:pt x="101" y="535"/>
                    <a:pt x="105" y="537"/>
                  </a:cubicBezTo>
                  <a:cubicBezTo>
                    <a:pt x="136" y="555"/>
                    <a:pt x="144" y="585"/>
                    <a:pt x="123" y="616"/>
                  </a:cubicBezTo>
                  <a:cubicBezTo>
                    <a:pt x="121" y="620"/>
                    <a:pt x="119" y="625"/>
                    <a:pt x="119" y="629"/>
                  </a:cubicBezTo>
                  <a:cubicBezTo>
                    <a:pt x="128" y="733"/>
                    <a:pt x="138" y="836"/>
                    <a:pt x="147" y="940"/>
                  </a:cubicBezTo>
                  <a:cubicBezTo>
                    <a:pt x="154" y="1024"/>
                    <a:pt x="162" y="1109"/>
                    <a:pt x="169" y="1194"/>
                  </a:cubicBezTo>
                  <a:cubicBezTo>
                    <a:pt x="171" y="1217"/>
                    <a:pt x="173" y="1239"/>
                    <a:pt x="175" y="1266"/>
                  </a:cubicBezTo>
                  <a:cubicBezTo>
                    <a:pt x="117" y="1266"/>
                    <a:pt x="60" y="1266"/>
                    <a:pt x="0" y="1266"/>
                  </a:cubicBezTo>
                  <a:cubicBezTo>
                    <a:pt x="2" y="1244"/>
                    <a:pt x="4" y="1220"/>
                    <a:pt x="6" y="1197"/>
                  </a:cubicBezTo>
                  <a:cubicBezTo>
                    <a:pt x="16" y="1068"/>
                    <a:pt x="27" y="940"/>
                    <a:pt x="38" y="811"/>
                  </a:cubicBezTo>
                  <a:cubicBezTo>
                    <a:pt x="43" y="750"/>
                    <a:pt x="49" y="690"/>
                    <a:pt x="54" y="629"/>
                  </a:cubicBezTo>
                  <a:cubicBezTo>
                    <a:pt x="54" y="624"/>
                    <a:pt x="52" y="617"/>
                    <a:pt x="50" y="613"/>
                  </a:cubicBezTo>
                  <a:cubicBezTo>
                    <a:pt x="32" y="583"/>
                    <a:pt x="40" y="553"/>
                    <a:pt x="71" y="537"/>
                  </a:cubicBezTo>
                  <a:cubicBezTo>
                    <a:pt x="75" y="535"/>
                    <a:pt x="79" y="529"/>
                    <a:pt x="79" y="525"/>
                  </a:cubicBezTo>
                  <a:cubicBezTo>
                    <a:pt x="79" y="486"/>
                    <a:pt x="80" y="446"/>
                    <a:pt x="79" y="407"/>
                  </a:cubicBezTo>
                  <a:cubicBezTo>
                    <a:pt x="79" y="402"/>
                    <a:pt x="74" y="395"/>
                    <a:pt x="70" y="392"/>
                  </a:cubicBezTo>
                  <a:cubicBezTo>
                    <a:pt x="58" y="386"/>
                    <a:pt x="45" y="381"/>
                    <a:pt x="31" y="374"/>
                  </a:cubicBezTo>
                  <a:cubicBezTo>
                    <a:pt x="36" y="371"/>
                    <a:pt x="40" y="368"/>
                    <a:pt x="44" y="366"/>
                  </a:cubicBezTo>
                  <a:cubicBezTo>
                    <a:pt x="237" y="259"/>
                    <a:pt x="431" y="151"/>
                    <a:pt x="624" y="44"/>
                  </a:cubicBezTo>
                  <a:cubicBezTo>
                    <a:pt x="647" y="31"/>
                    <a:pt x="670" y="19"/>
                    <a:pt x="692" y="5"/>
                  </a:cubicBezTo>
                  <a:cubicBezTo>
                    <a:pt x="702" y="0"/>
                    <a:pt x="709" y="1"/>
                    <a:pt x="718" y="5"/>
                  </a:cubicBezTo>
                  <a:cubicBezTo>
                    <a:pt x="897" y="96"/>
                    <a:pt x="1076" y="185"/>
                    <a:pt x="1255" y="275"/>
                  </a:cubicBezTo>
                  <a:cubicBezTo>
                    <a:pt x="1289" y="293"/>
                    <a:pt x="1324" y="310"/>
                    <a:pt x="1360" y="328"/>
                  </a:cubicBezTo>
                  <a:cubicBezTo>
                    <a:pt x="1339" y="340"/>
                    <a:pt x="1320" y="350"/>
                    <a:pt x="1302" y="360"/>
                  </a:cubicBezTo>
                  <a:cubicBezTo>
                    <a:pt x="1109" y="462"/>
                    <a:pt x="916" y="564"/>
                    <a:pt x="723" y="666"/>
                  </a:cubicBezTo>
                  <a:cubicBezTo>
                    <a:pt x="711" y="672"/>
                    <a:pt x="701" y="674"/>
                    <a:pt x="688" y="668"/>
                  </a:cubicBezTo>
                  <a:cubicBezTo>
                    <a:pt x="496" y="582"/>
                    <a:pt x="304" y="496"/>
                    <a:pt x="112" y="411"/>
                  </a:cubicBezTo>
                  <a:cubicBezTo>
                    <a:pt x="108" y="409"/>
                    <a:pt x="103" y="407"/>
                    <a:pt x="96" y="4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/>
            </a:p>
          </p:txBody>
        </p:sp>
        <p:sp>
          <p:nvSpPr>
            <p:cNvPr id="18" name="Freeform 7"/>
            <p:cNvSpPr/>
            <p:nvPr/>
          </p:nvSpPr>
          <p:spPr bwMode="auto">
            <a:xfrm>
              <a:off x="1829" y="1959"/>
              <a:ext cx="2000" cy="947"/>
            </a:xfrm>
            <a:custGeom>
              <a:gdLst>
                <a:gd fmla="*/ 0 w 845" name="T0"/>
                <a:gd fmla="*/ 147 h 400" name="T1"/>
                <a:gd fmla="*/ 78 w 845" name="T2"/>
                <a:gd fmla="*/ 32 h 400" name="T3"/>
                <a:gd fmla="*/ 96 w 845" name="T4"/>
                <a:gd fmla="*/ 28 h 400" name="T5"/>
                <a:gd fmla="*/ 262 w 845" name="T6"/>
                <a:gd fmla="*/ 101 h 400" name="T7"/>
                <a:gd fmla="*/ 417 w 845" name="T8"/>
                <a:gd fmla="*/ 170 h 400" name="T9"/>
                <a:gd fmla="*/ 434 w 845" name="T10"/>
                <a:gd fmla="*/ 167 h 400" name="T11"/>
                <a:gd fmla="*/ 724 w 845" name="T12"/>
                <a:gd fmla="*/ 13 h 400" name="T13"/>
                <a:gd fmla="*/ 749 w 845" name="T14"/>
                <a:gd fmla="*/ 0 h 400" name="T15"/>
                <a:gd fmla="*/ 845 w 845" name="T16"/>
                <a:gd fmla="*/ 143 h 400" name="T17"/>
                <a:gd fmla="*/ 743 w 845" name="T18"/>
                <a:gd fmla="*/ 207 h 400" name="T19"/>
                <a:gd fmla="*/ 448 w 845" name="T20"/>
                <a:gd fmla="*/ 393 h 400" name="T21"/>
                <a:gd fmla="*/ 421 w 845" name="T22"/>
                <a:gd fmla="*/ 394 h 400" name="T23"/>
                <a:gd fmla="*/ 8 w 845" name="T24"/>
                <a:gd fmla="*/ 153 h 400" name="T25"/>
                <a:gd fmla="*/ 0 w 845" name="T26"/>
                <a:gd fmla="*/ 147 h 400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400" w="845">
                  <a:moveTo>
                    <a:pt x="0" y="147"/>
                  </a:moveTo>
                  <a:cubicBezTo>
                    <a:pt x="27" y="108"/>
                    <a:pt x="53" y="70"/>
                    <a:pt x="78" y="32"/>
                  </a:cubicBezTo>
                  <a:cubicBezTo>
                    <a:pt x="84" y="24"/>
                    <a:pt x="89" y="25"/>
                    <a:pt x="96" y="28"/>
                  </a:cubicBezTo>
                  <a:cubicBezTo>
                    <a:pt x="151" y="53"/>
                    <a:pt x="206" y="77"/>
                    <a:pt x="262" y="101"/>
                  </a:cubicBezTo>
                  <a:cubicBezTo>
                    <a:pt x="313" y="124"/>
                    <a:pt x="365" y="147"/>
                    <a:pt x="417" y="170"/>
                  </a:cubicBezTo>
                  <a:cubicBezTo>
                    <a:pt x="421" y="172"/>
                    <a:pt x="429" y="170"/>
                    <a:pt x="434" y="167"/>
                  </a:cubicBezTo>
                  <a:cubicBezTo>
                    <a:pt x="531" y="116"/>
                    <a:pt x="627" y="65"/>
                    <a:pt x="724" y="13"/>
                  </a:cubicBezTo>
                  <a:cubicBezTo>
                    <a:pt x="732" y="9"/>
                    <a:pt x="740" y="5"/>
                    <a:pt x="749" y="0"/>
                  </a:cubicBezTo>
                  <a:cubicBezTo>
                    <a:pt x="781" y="48"/>
                    <a:pt x="813" y="95"/>
                    <a:pt x="845" y="143"/>
                  </a:cubicBezTo>
                  <a:cubicBezTo>
                    <a:pt x="811" y="165"/>
                    <a:pt x="777" y="186"/>
                    <a:pt x="743" y="207"/>
                  </a:cubicBezTo>
                  <a:cubicBezTo>
                    <a:pt x="645" y="269"/>
                    <a:pt x="546" y="331"/>
                    <a:pt x="448" y="393"/>
                  </a:cubicBezTo>
                  <a:cubicBezTo>
                    <a:pt x="438" y="399"/>
                    <a:pt x="431" y="400"/>
                    <a:pt x="421" y="394"/>
                  </a:cubicBezTo>
                  <a:cubicBezTo>
                    <a:pt x="284" y="313"/>
                    <a:pt x="146" y="233"/>
                    <a:pt x="8" y="153"/>
                  </a:cubicBezTo>
                  <a:cubicBezTo>
                    <a:pt x="6" y="151"/>
                    <a:pt x="3" y="149"/>
                    <a:pt x="0" y="1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/>
            </a:p>
          </p:txBody>
        </p:sp>
      </p:grpSp>
    </p:spTree>
    <p:extLst>
      <p:ext uri="{BB962C8B-B14F-4D97-AF65-F5344CB8AC3E}">
        <p14:creationId val="680923140"/>
      </p:ext>
    </p:extLst>
  </p:cSld>
  <p:clrMapOvr>
    <a:masterClrMapping/>
  </p:clrMapOvr>
  <mc:AlternateContent>
    <mc:Choice Requires="p14">
      <p:transition p14:dur="800" spd="slow">
        <p14:flythrough/>
      </p:transition>
    </mc:Choice>
    <mc:Fallback>
      <p:transition spd="slow">
        <p:fade/>
      </p:transition>
    </mc:Fallback>
  </mc:AlternateContent>
  <p:timing/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文本框 12"/>
          <p:cNvSpPr txBox="1"/>
          <p:nvPr/>
        </p:nvSpPr>
        <p:spPr>
          <a:xfrm>
            <a:off x="3377135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研究背景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4736740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研究方法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6096347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研究结果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7455954" y="166025"/>
            <a:ext cx="1295400" cy="274318"/>
          </a:xfrm>
          <a:prstGeom prst="rect">
            <a:avLst/>
          </a:prstGeom>
          <a:solidFill>
            <a:srgbClr val="FFFFFF"/>
          </a:solidFill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问题讨论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8815560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论文总结</a:t>
            </a:r>
          </a:p>
        </p:txBody>
      </p:sp>
      <p:cxnSp>
        <p:nvCxnSpPr>
          <p:cNvPr id="18" name="直接连接符 18"/>
          <p:cNvCxnSpPr/>
          <p:nvPr/>
        </p:nvCxnSpPr>
        <p:spPr>
          <a:xfrm flipH="1">
            <a:off x="3357388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30"/>
          <p:cNvCxnSpPr/>
          <p:nvPr/>
        </p:nvCxnSpPr>
        <p:spPr>
          <a:xfrm flipH="1">
            <a:off x="4659833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31"/>
          <p:cNvCxnSpPr/>
          <p:nvPr/>
        </p:nvCxnSpPr>
        <p:spPr>
          <a:xfrm flipH="1">
            <a:off x="6032139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32"/>
          <p:cNvCxnSpPr/>
          <p:nvPr/>
        </p:nvCxnSpPr>
        <p:spPr>
          <a:xfrm flipH="1">
            <a:off x="7361398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33"/>
          <p:cNvCxnSpPr/>
          <p:nvPr/>
        </p:nvCxnSpPr>
        <p:spPr>
          <a:xfrm flipH="1">
            <a:off x="8751354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2077864" y="166025"/>
            <a:ext cx="1280392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论文绪论</a:t>
            </a:r>
          </a:p>
        </p:txBody>
      </p:sp>
      <p:grpSp>
        <p:nvGrpSpPr>
          <p:cNvPr id="24" name="组合 1"/>
          <p:cNvGrpSpPr/>
          <p:nvPr/>
        </p:nvGrpSpPr>
        <p:grpSpPr>
          <a:xfrm>
            <a:off x="4360406" y="1808898"/>
            <a:ext cx="3321364" cy="3293103"/>
            <a:chOff x="2939653" y="2055320"/>
            <a:chExt cx="3321364" cy="3293102"/>
          </a:xfrm>
        </p:grpSpPr>
        <p:sp>
          <p:nvSpPr>
            <p:cNvPr id="25" name="饼形 15"/>
            <p:cNvSpPr/>
            <p:nvPr/>
          </p:nvSpPr>
          <p:spPr>
            <a:xfrm>
              <a:off x="3093899" y="2181306"/>
              <a:ext cx="3167118" cy="3167116"/>
            </a:xfrm>
            <a:prstGeom prst="pie">
              <a:avLst>
                <a:gd fmla="val 0" name="adj1"/>
                <a:gd fmla="val 5400000" name="adj2"/>
              </a:avLst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HK" sz="4800">
                <a:solidFill>
                  <a:schemeClr val="tx1"/>
                </a:solidFill>
                <a:ea charset="-122" panose="020b0503020204020204" pitchFamily="34" typeface="微软雅黑"/>
              </a:endParaRPr>
            </a:p>
          </p:txBody>
        </p:sp>
        <p:sp>
          <p:nvSpPr>
            <p:cNvPr id="26" name="饼形 16"/>
            <p:cNvSpPr/>
            <p:nvPr/>
          </p:nvSpPr>
          <p:spPr>
            <a:xfrm flipV="1">
              <a:off x="3093899" y="2055634"/>
              <a:ext cx="3167118" cy="3167116"/>
            </a:xfrm>
            <a:prstGeom prst="pie">
              <a:avLst>
                <a:gd fmla="val 0" name="adj1"/>
                <a:gd fmla="val 5400000" name="adj2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HK" sz="4800">
                <a:solidFill>
                  <a:schemeClr val="tx1"/>
                </a:solidFill>
                <a:ea charset="-122" panose="020b0503020204020204" pitchFamily="34" typeface="微软雅黑"/>
              </a:endParaRPr>
            </a:p>
          </p:txBody>
        </p:sp>
        <p:sp>
          <p:nvSpPr>
            <p:cNvPr id="27" name="饼形 17"/>
            <p:cNvSpPr/>
            <p:nvPr/>
          </p:nvSpPr>
          <p:spPr>
            <a:xfrm flipH="1">
              <a:off x="2939653" y="2180992"/>
              <a:ext cx="3167118" cy="3167116"/>
            </a:xfrm>
            <a:prstGeom prst="pie">
              <a:avLst>
                <a:gd fmla="val 0" name="adj1"/>
                <a:gd fmla="val 5400000" name="adj2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HK" sz="4800">
                <a:solidFill>
                  <a:schemeClr val="tx1"/>
                </a:solidFill>
                <a:ea charset="-122" panose="020b0503020204020204" pitchFamily="34" typeface="微软雅黑"/>
              </a:endParaRPr>
            </a:p>
          </p:txBody>
        </p:sp>
        <p:sp>
          <p:nvSpPr>
            <p:cNvPr id="28" name="饼形 18"/>
            <p:cNvSpPr/>
            <p:nvPr/>
          </p:nvSpPr>
          <p:spPr>
            <a:xfrm flipH="1" flipV="1">
              <a:off x="2939653" y="2055320"/>
              <a:ext cx="3167118" cy="3167116"/>
            </a:xfrm>
            <a:prstGeom prst="pie">
              <a:avLst>
                <a:gd fmla="val 0" name="adj1"/>
                <a:gd fmla="val 5400000" name="adj2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HK" sz="4800">
                <a:solidFill>
                  <a:schemeClr val="tx1"/>
                </a:solidFill>
                <a:ea charset="-122" panose="020b0503020204020204" pitchFamily="34" typeface="微软雅黑"/>
              </a:endParaRPr>
            </a:p>
          </p:txBody>
        </p:sp>
        <p:sp>
          <p:nvSpPr>
            <p:cNvPr id="29" name="椭圆 28"/>
            <p:cNvSpPr/>
            <p:nvPr/>
          </p:nvSpPr>
          <p:spPr>
            <a:xfrm>
              <a:off x="3775288" y="2867300"/>
              <a:ext cx="1650092" cy="1650092"/>
            </a:xfrm>
            <a:prstGeom prst="ellipse">
              <a:avLst/>
            </a:prstGeom>
            <a:solidFill>
              <a:schemeClr val="bg1"/>
            </a:solidFill>
            <a:ln w="38100">
              <a:noFill/>
            </a:ln>
            <a:effectLst>
              <a:outerShdw algn="ctr" blurRad="63500" rotWithShape="0" sx="102000" sy="10200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b="1" lang="en-US" sz="2800">
                  <a:solidFill>
                    <a:schemeClr val="accent1"/>
                  </a:solidFill>
                  <a:ea charset="-122" panose="020b0503020204020204" pitchFamily="34" typeface="微软雅黑"/>
                </a:rPr>
                <a:t>TEXT</a:t>
              </a: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3280378" y="2308625"/>
              <a:ext cx="769257" cy="8229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z="4800">
                  <a:solidFill>
                    <a:schemeClr val="bg1"/>
                  </a:solidFill>
                  <a:ea charset="-122" panose="020b0503020204020204" pitchFamily="34" typeface="微软雅黑"/>
                </a:rPr>
                <a:t>s</a:t>
              </a: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3294892" y="4084928"/>
              <a:ext cx="769257" cy="8229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z="4800">
                  <a:solidFill>
                    <a:schemeClr val="bg1"/>
                  </a:solidFill>
                  <a:ea charset="-122" panose="020b0503020204020204" pitchFamily="34" typeface="微软雅黑"/>
                </a:rPr>
                <a:t>w</a:t>
              </a: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5140069" y="4026872"/>
              <a:ext cx="769257" cy="8229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z="4800">
                  <a:solidFill>
                    <a:schemeClr val="bg1"/>
                  </a:solidFill>
                  <a:ea charset="-122" panose="020b0503020204020204" pitchFamily="34" typeface="微软雅黑"/>
                </a:rPr>
                <a:t>o</a:t>
              </a: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5125555" y="2471619"/>
              <a:ext cx="769257" cy="8229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z="4800">
                  <a:solidFill>
                    <a:schemeClr val="bg1"/>
                  </a:solidFill>
                  <a:ea charset="-122" panose="020b0503020204020204" pitchFamily="34" typeface="微软雅黑"/>
                </a:rPr>
                <a:t>T</a:t>
              </a:r>
            </a:p>
          </p:txBody>
        </p:sp>
      </p:grpSp>
      <p:sp>
        <p:nvSpPr>
          <p:cNvPr id="34" name="矩形 33"/>
          <p:cNvSpPr/>
          <p:nvPr/>
        </p:nvSpPr>
        <p:spPr>
          <a:xfrm>
            <a:off x="1906536" y="2218869"/>
            <a:ext cx="2246643" cy="1042414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1924810" y="1599666"/>
            <a:ext cx="2171700" cy="32003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r>
              <a:rPr altLang="zh-CN" b="1" lang="en-US" sz="1500">
                <a:solidFill>
                  <a:srgbClr val="FFFFFF"/>
                </a:solidFill>
                <a:ea charset="-122" panose="020b0503020204020204" pitchFamily="34" typeface="微软雅黑"/>
              </a:rPr>
              <a:t>ADD  TITLE</a:t>
            </a:r>
          </a:p>
        </p:txBody>
      </p:sp>
      <p:sp>
        <p:nvSpPr>
          <p:cNvPr id="36" name="矩形 35"/>
          <p:cNvSpPr/>
          <p:nvPr/>
        </p:nvSpPr>
        <p:spPr>
          <a:xfrm>
            <a:off x="2029583" y="1955954"/>
            <a:ext cx="1355204" cy="458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6" rIns="91436" rtlCol="0" tIns="45719"/>
          <a:lstStyle/>
          <a:p>
            <a:pPr algn="ctr"/>
            <a:endParaRPr altLang="en-US" lang="zh-HK" sz="1500">
              <a:solidFill>
                <a:srgbClr val="7C233E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7922052" y="2338993"/>
            <a:ext cx="2246643" cy="1042414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 algn="just" lvl="0"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7923177" y="1625391"/>
            <a:ext cx="2171700" cy="32003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r>
              <a:rPr altLang="zh-CN" b="1" lang="en-US" sz="1500">
                <a:solidFill>
                  <a:srgbClr val="FFFFFF"/>
                </a:solidFill>
                <a:ea charset="-122" panose="020b0503020204020204" pitchFamily="34" typeface="微软雅黑"/>
              </a:rPr>
              <a:t>ADD  TITLE</a:t>
            </a:r>
          </a:p>
        </p:txBody>
      </p:sp>
      <p:sp>
        <p:nvSpPr>
          <p:cNvPr id="39" name="矩形 38"/>
          <p:cNvSpPr/>
          <p:nvPr/>
        </p:nvSpPr>
        <p:spPr>
          <a:xfrm>
            <a:off x="8027950" y="1981679"/>
            <a:ext cx="1355204" cy="458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6" rIns="91436" rtlCol="0" tIns="45719"/>
          <a:lstStyle/>
          <a:p>
            <a:pPr algn="ctr"/>
            <a:endParaRPr altLang="en-US" lang="zh-HK" sz="1500">
              <a:solidFill>
                <a:schemeClr val="accent2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1926728" y="4578467"/>
            <a:ext cx="2246643" cy="1042414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1945002" y="3959264"/>
            <a:ext cx="2171700" cy="32003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r>
              <a:rPr altLang="zh-CN" b="1" lang="en-US" sz="1500">
                <a:solidFill>
                  <a:srgbClr val="FFFFFF"/>
                </a:solidFill>
                <a:ea charset="-122" panose="020b0503020204020204" pitchFamily="34" typeface="微软雅黑"/>
              </a:rPr>
              <a:t>ADD  TITLE</a:t>
            </a:r>
          </a:p>
        </p:txBody>
      </p:sp>
      <p:sp>
        <p:nvSpPr>
          <p:cNvPr id="42" name="矩形 41"/>
          <p:cNvSpPr/>
          <p:nvPr/>
        </p:nvSpPr>
        <p:spPr>
          <a:xfrm>
            <a:off x="2049776" y="4315551"/>
            <a:ext cx="1355204" cy="458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6" rIns="91436" rtlCol="0" tIns="45719"/>
          <a:lstStyle/>
          <a:p>
            <a:pPr algn="ctr"/>
            <a:endParaRPr altLang="en-US" lang="zh-HK" sz="1500">
              <a:solidFill>
                <a:srgbClr val="7C233E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8035648" y="4611448"/>
            <a:ext cx="2246643" cy="1042414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44" name="文本框 43"/>
          <p:cNvSpPr txBox="1"/>
          <p:nvPr/>
        </p:nvSpPr>
        <p:spPr>
          <a:xfrm>
            <a:off x="8053921" y="3992245"/>
            <a:ext cx="2171700" cy="32003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r>
              <a:rPr altLang="zh-CN" b="1" lang="en-US" sz="1500">
                <a:solidFill>
                  <a:srgbClr val="FFFFFF"/>
                </a:solidFill>
                <a:ea charset="-122" panose="020b0503020204020204" pitchFamily="34" typeface="微软雅黑"/>
              </a:rPr>
              <a:t>ADD  TITLE</a:t>
            </a:r>
          </a:p>
        </p:txBody>
      </p:sp>
      <p:sp>
        <p:nvSpPr>
          <p:cNvPr id="45" name="矩形 44"/>
          <p:cNvSpPr/>
          <p:nvPr/>
        </p:nvSpPr>
        <p:spPr>
          <a:xfrm>
            <a:off x="8158696" y="4348534"/>
            <a:ext cx="1355204" cy="458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6" rIns="91436" rtlCol="0" tIns="45719"/>
          <a:lstStyle/>
          <a:p>
            <a:pPr algn="ctr"/>
            <a:endParaRPr altLang="en-US" lang="zh-HK" sz="1500">
              <a:solidFill>
                <a:srgbClr val="7C233E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</p:spTree>
    <p:extLst>
      <p:ext uri="{BB962C8B-B14F-4D97-AF65-F5344CB8AC3E}">
        <p14:creationId val="746735296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文本框 12"/>
          <p:cNvSpPr txBox="1"/>
          <p:nvPr/>
        </p:nvSpPr>
        <p:spPr>
          <a:xfrm>
            <a:off x="3377135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研究背景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4736740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研究方法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6096347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研究结果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7455954" y="166025"/>
            <a:ext cx="1295400" cy="274318"/>
          </a:xfrm>
          <a:prstGeom prst="rect">
            <a:avLst/>
          </a:prstGeom>
          <a:solidFill>
            <a:srgbClr val="FFFFFF"/>
          </a:solidFill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问题讨论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8815560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论文总结</a:t>
            </a:r>
          </a:p>
        </p:txBody>
      </p:sp>
      <p:cxnSp>
        <p:nvCxnSpPr>
          <p:cNvPr id="18" name="直接连接符 18"/>
          <p:cNvCxnSpPr/>
          <p:nvPr/>
        </p:nvCxnSpPr>
        <p:spPr>
          <a:xfrm flipH="1">
            <a:off x="3357388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30"/>
          <p:cNvCxnSpPr/>
          <p:nvPr/>
        </p:nvCxnSpPr>
        <p:spPr>
          <a:xfrm flipH="1">
            <a:off x="4659833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31"/>
          <p:cNvCxnSpPr/>
          <p:nvPr/>
        </p:nvCxnSpPr>
        <p:spPr>
          <a:xfrm flipH="1">
            <a:off x="6032139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32"/>
          <p:cNvCxnSpPr/>
          <p:nvPr/>
        </p:nvCxnSpPr>
        <p:spPr>
          <a:xfrm flipH="1">
            <a:off x="7361398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33"/>
          <p:cNvCxnSpPr/>
          <p:nvPr/>
        </p:nvCxnSpPr>
        <p:spPr>
          <a:xfrm flipH="1">
            <a:off x="8751354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2077864" y="166025"/>
            <a:ext cx="1280392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论文绪论</a:t>
            </a:r>
          </a:p>
        </p:txBody>
      </p:sp>
      <p:sp>
        <p:nvSpPr>
          <p:cNvPr id="46" name="同心圆 45"/>
          <p:cNvSpPr/>
          <p:nvPr/>
        </p:nvSpPr>
        <p:spPr>
          <a:xfrm>
            <a:off x="1929037" y="2034777"/>
            <a:ext cx="3817937" cy="3817937"/>
          </a:xfrm>
          <a:prstGeom prst="donut">
            <a:avLst>
              <a:gd fmla="val 7621" name="adj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6" rIns="91436" rtlCol="0" tIns="45719"/>
          <a:lstStyle/>
          <a:p>
            <a:pPr algn="ctr"/>
            <a:endParaRPr altLang="en-US" lang="zh-HK">
              <a:solidFill>
                <a:schemeClr val="tx1"/>
              </a:solidFill>
            </a:endParaRPr>
          </a:p>
        </p:txBody>
      </p:sp>
      <p:sp>
        <p:nvSpPr>
          <p:cNvPr id="47" name="椭圆 46"/>
          <p:cNvSpPr/>
          <p:nvPr/>
        </p:nvSpPr>
        <p:spPr>
          <a:xfrm>
            <a:off x="3258340" y="1625089"/>
            <a:ext cx="1159329" cy="1159329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algn="ctr" blurRad="63500" rotWithShape="0" sx="102000" sy="10200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6" rIns="91436" rtlCol="0" tIns="45719"/>
          <a:lstStyle/>
          <a:p>
            <a:pPr algn="ctr"/>
            <a:r>
              <a:rPr altLang="zh-CN" b="1" lang="en-US" sz="6000">
                <a:solidFill>
                  <a:srgbClr val="4F81BD"/>
                </a:solidFill>
                <a:ea charset="-122" panose="020b0503020204020204" pitchFamily="34" typeface="微软雅黑"/>
              </a:rPr>
              <a:t>1</a:t>
            </a:r>
          </a:p>
        </p:txBody>
      </p:sp>
      <p:sp>
        <p:nvSpPr>
          <p:cNvPr id="48" name="椭圆 47"/>
          <p:cNvSpPr/>
          <p:nvPr/>
        </p:nvSpPr>
        <p:spPr>
          <a:xfrm>
            <a:off x="2008359" y="4693385"/>
            <a:ext cx="1159329" cy="1159329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algn="ctr" blurRad="63500" rotWithShape="0" sx="102000" sy="10200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6" rIns="91436" rtlCol="0" tIns="45719"/>
          <a:lstStyle/>
          <a:p>
            <a:pPr algn="ctr"/>
            <a:r>
              <a:rPr altLang="zh-CN" b="1" lang="en-US" sz="6000">
                <a:solidFill>
                  <a:srgbClr val="4F81BD"/>
                </a:solidFill>
                <a:ea charset="-122" panose="020b0503020204020204" pitchFamily="34" typeface="微软雅黑"/>
              </a:rPr>
              <a:t>2</a:t>
            </a:r>
          </a:p>
        </p:txBody>
      </p:sp>
      <p:sp>
        <p:nvSpPr>
          <p:cNvPr id="49" name="椭圆 48"/>
          <p:cNvSpPr/>
          <p:nvPr/>
        </p:nvSpPr>
        <p:spPr>
          <a:xfrm>
            <a:off x="4432410" y="4693385"/>
            <a:ext cx="1159329" cy="1159329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algn="ctr" blurRad="63500" rotWithShape="0" sx="102000" sy="10200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6" rIns="91436" rtlCol="0" tIns="45719"/>
          <a:lstStyle/>
          <a:p>
            <a:pPr algn="ctr"/>
            <a:r>
              <a:rPr altLang="zh-CN" b="1" lang="en-US" sz="6000">
                <a:solidFill>
                  <a:srgbClr val="4F81BD"/>
                </a:solidFill>
                <a:ea charset="-122" panose="020b0503020204020204" pitchFamily="34" typeface="微软雅黑"/>
              </a:rPr>
              <a:t>3</a:t>
            </a:r>
          </a:p>
        </p:txBody>
      </p:sp>
      <p:sp>
        <p:nvSpPr>
          <p:cNvPr id="50" name="椭圆 49"/>
          <p:cNvSpPr/>
          <p:nvPr/>
        </p:nvSpPr>
        <p:spPr>
          <a:xfrm>
            <a:off x="2765930" y="2871668"/>
            <a:ext cx="2144149" cy="2144152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6" rIns="91436" rtlCol="0" tIns="45719"/>
          <a:lstStyle/>
          <a:p>
            <a:pPr algn="ctr"/>
            <a:r>
              <a:rPr altLang="zh-CN" b="1" lang="en-US" sz="4000">
                <a:ea charset="-122" panose="020b0503020204020204" pitchFamily="34" typeface="微软雅黑"/>
              </a:rPr>
              <a:t>TEXT</a:t>
            </a:r>
          </a:p>
        </p:txBody>
      </p:sp>
      <p:sp>
        <p:nvSpPr>
          <p:cNvPr id="51" name="文本框 50"/>
          <p:cNvSpPr txBox="1"/>
          <p:nvPr/>
        </p:nvSpPr>
        <p:spPr>
          <a:xfrm>
            <a:off x="6162877" y="2957015"/>
            <a:ext cx="2171700" cy="33527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zh-CN" b="1" lang="en-US" sz="1600">
                <a:solidFill>
                  <a:schemeClr val="accent1"/>
                </a:solidFill>
                <a:ea charset="-122" panose="020b0503020204020204" pitchFamily="34" typeface="微软雅黑"/>
              </a:rPr>
              <a:t>ADD YOUR TITLE</a:t>
            </a:r>
          </a:p>
        </p:txBody>
      </p:sp>
      <p:sp>
        <p:nvSpPr>
          <p:cNvPr id="52" name="文本框 51"/>
          <p:cNvSpPr txBox="1"/>
          <p:nvPr/>
        </p:nvSpPr>
        <p:spPr>
          <a:xfrm>
            <a:off x="6162877" y="1278632"/>
            <a:ext cx="2171700" cy="33527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zh-CN" b="1" lang="en-US" sz="1600">
                <a:solidFill>
                  <a:schemeClr val="accent1"/>
                </a:solidFill>
                <a:ea charset="-122" panose="020b0503020204020204" pitchFamily="34" typeface="微软雅黑"/>
              </a:rPr>
              <a:t>ADD YOUR TITLE</a:t>
            </a:r>
          </a:p>
        </p:txBody>
      </p:sp>
      <p:sp>
        <p:nvSpPr>
          <p:cNvPr id="53" name="文本框 52"/>
          <p:cNvSpPr txBox="1"/>
          <p:nvPr/>
        </p:nvSpPr>
        <p:spPr>
          <a:xfrm>
            <a:off x="6162877" y="4635287"/>
            <a:ext cx="2171700" cy="33527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zh-CN" b="1" lang="en-US" sz="1600">
                <a:solidFill>
                  <a:schemeClr val="accent1"/>
                </a:solidFill>
                <a:ea charset="-122" panose="020b0503020204020204" pitchFamily="34" typeface="微软雅黑"/>
              </a:rPr>
              <a:t>ADD YOUR TITLE</a:t>
            </a:r>
          </a:p>
        </p:txBody>
      </p:sp>
      <p:sp>
        <p:nvSpPr>
          <p:cNvPr id="54" name="矩形 53"/>
          <p:cNvSpPr/>
          <p:nvPr/>
        </p:nvSpPr>
        <p:spPr>
          <a:xfrm>
            <a:off x="6311666" y="1740742"/>
            <a:ext cx="5041693" cy="1042414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标题数字等都可以通过点击和重新输入进行更改，顶部“开始”面板中可以对字体、字号、颜色、行距等进行修改。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55" name="矩形 54"/>
          <p:cNvSpPr/>
          <p:nvPr/>
        </p:nvSpPr>
        <p:spPr>
          <a:xfrm>
            <a:off x="6311666" y="3357129"/>
            <a:ext cx="5041693" cy="1042414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标题数字等都可以通过点击和重新输入进行更改，顶部“开始”面板中可以对字体、字号、颜色、行距等进行修改。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56" name="矩形 55"/>
          <p:cNvSpPr/>
          <p:nvPr/>
        </p:nvSpPr>
        <p:spPr>
          <a:xfrm>
            <a:off x="6311666" y="5090657"/>
            <a:ext cx="5041693" cy="1042414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标题数字等都可以通过点击和重新输入进行更改，顶部“开始”面板中可以对字体、字号、颜色、行距等进行修改。标题数字等都可以通过点击和重新输入进行更改，顶部“开始”面板中可以对字体、字号、颜色、行距等进行修改。</a:t>
            </a:r>
          </a:p>
        </p:txBody>
      </p:sp>
    </p:spTree>
    <p:extLst>
      <p:ext uri="{BB962C8B-B14F-4D97-AF65-F5344CB8AC3E}">
        <p14:creationId val="929302678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/>
          <p:cNvSpPr txBox="1"/>
          <p:nvPr/>
        </p:nvSpPr>
        <p:spPr>
          <a:xfrm>
            <a:off x="3377135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研究背景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736740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研究方法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096347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研究结果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455954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问题讨论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815560" y="166025"/>
            <a:ext cx="1295400" cy="274318"/>
          </a:xfrm>
          <a:prstGeom prst="rect">
            <a:avLst/>
          </a:prstGeom>
          <a:solidFill>
            <a:schemeClr val="bg1"/>
          </a:solidFill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论文总结</a:t>
            </a:r>
          </a:p>
        </p:txBody>
      </p:sp>
      <p:cxnSp>
        <p:nvCxnSpPr>
          <p:cNvPr id="8" name="直接连接符 18"/>
          <p:cNvCxnSpPr/>
          <p:nvPr/>
        </p:nvCxnSpPr>
        <p:spPr>
          <a:xfrm flipH="1">
            <a:off x="3357388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30"/>
          <p:cNvCxnSpPr/>
          <p:nvPr/>
        </p:nvCxnSpPr>
        <p:spPr>
          <a:xfrm flipH="1">
            <a:off x="4659833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31"/>
          <p:cNvCxnSpPr/>
          <p:nvPr/>
        </p:nvCxnSpPr>
        <p:spPr>
          <a:xfrm flipH="1">
            <a:off x="6032139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32"/>
          <p:cNvCxnSpPr/>
          <p:nvPr/>
        </p:nvCxnSpPr>
        <p:spPr>
          <a:xfrm flipH="1">
            <a:off x="7361398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33"/>
          <p:cNvCxnSpPr/>
          <p:nvPr/>
        </p:nvCxnSpPr>
        <p:spPr>
          <a:xfrm flipH="1">
            <a:off x="8751354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2077864" y="166025"/>
            <a:ext cx="1280392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论文绪论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3592024" y="3158890"/>
            <a:ext cx="5009662" cy="118871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bIns="45719" lIns="91436" rIns="91436" rtlCol="0" tIns="45719"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altLang="en-US" b="1" lang="zh-CN" spc="300" sz="8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论文总结</a:t>
            </a:r>
          </a:p>
        </p:txBody>
      </p:sp>
      <p:grpSp>
        <p:nvGrpSpPr>
          <p:cNvPr id="16" name="Group 4"/>
          <p:cNvGrpSpPr>
            <a:grpSpLocks noChangeAspect="1"/>
          </p:cNvGrpSpPr>
          <p:nvPr/>
        </p:nvGrpSpPr>
        <p:grpSpPr>
          <a:xfrm rot="19764056">
            <a:off x="2958871" y="2495739"/>
            <a:ext cx="1424066" cy="1326299"/>
            <a:chOff x="1164" y="687"/>
            <a:chExt cx="3219" cy="2998"/>
          </a:xfrm>
          <a:solidFill>
            <a:schemeClr val="bg1"/>
          </a:solidFill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grpSpPr>
        <p:sp>
          <p:nvSpPr>
            <p:cNvPr id="17" name="Freeform 6"/>
            <p:cNvSpPr/>
            <p:nvPr/>
          </p:nvSpPr>
          <p:spPr bwMode="auto">
            <a:xfrm>
              <a:off x="1164" y="687"/>
              <a:ext cx="3219" cy="2998"/>
            </a:xfrm>
            <a:custGeom>
              <a:gdLst>
                <a:gd fmla="*/ 96 w 1360" name="T0"/>
                <a:gd fmla="*/ 404 h 1266" name="T1"/>
                <a:gd fmla="*/ 96 w 1360" name="T2"/>
                <a:gd fmla="*/ 527 h 1266" name="T3"/>
                <a:gd fmla="*/ 105 w 1360" name="T4"/>
                <a:gd fmla="*/ 537 h 1266" name="T5"/>
                <a:gd fmla="*/ 123 w 1360" name="T6"/>
                <a:gd fmla="*/ 616 h 1266" name="T7"/>
                <a:gd fmla="*/ 119 w 1360" name="T8"/>
                <a:gd fmla="*/ 629 h 1266" name="T9"/>
                <a:gd fmla="*/ 147 w 1360" name="T10"/>
                <a:gd fmla="*/ 940 h 1266" name="T11"/>
                <a:gd fmla="*/ 169 w 1360" name="T12"/>
                <a:gd fmla="*/ 1194 h 1266" name="T13"/>
                <a:gd fmla="*/ 175 w 1360" name="T14"/>
                <a:gd fmla="*/ 1266 h 1266" name="T15"/>
                <a:gd fmla="*/ 0 w 1360" name="T16"/>
                <a:gd fmla="*/ 1266 h 1266" name="T17"/>
                <a:gd fmla="*/ 6 w 1360" name="T18"/>
                <a:gd fmla="*/ 1197 h 1266" name="T19"/>
                <a:gd fmla="*/ 38 w 1360" name="T20"/>
                <a:gd fmla="*/ 811 h 1266" name="T21"/>
                <a:gd fmla="*/ 54 w 1360" name="T22"/>
                <a:gd fmla="*/ 629 h 1266" name="T23"/>
                <a:gd fmla="*/ 50 w 1360" name="T24"/>
                <a:gd fmla="*/ 613 h 1266" name="T25"/>
                <a:gd fmla="*/ 71 w 1360" name="T26"/>
                <a:gd fmla="*/ 537 h 1266" name="T27"/>
                <a:gd fmla="*/ 79 w 1360" name="T28"/>
                <a:gd fmla="*/ 525 h 1266" name="T29"/>
                <a:gd fmla="*/ 79 w 1360" name="T30"/>
                <a:gd fmla="*/ 407 h 1266" name="T31"/>
                <a:gd fmla="*/ 70 w 1360" name="T32"/>
                <a:gd fmla="*/ 392 h 1266" name="T33"/>
                <a:gd fmla="*/ 31 w 1360" name="T34"/>
                <a:gd fmla="*/ 374 h 1266" name="T35"/>
                <a:gd fmla="*/ 44 w 1360" name="T36"/>
                <a:gd fmla="*/ 366 h 1266" name="T37"/>
                <a:gd fmla="*/ 624 w 1360" name="T38"/>
                <a:gd fmla="*/ 44 h 1266" name="T39"/>
                <a:gd fmla="*/ 692 w 1360" name="T40"/>
                <a:gd fmla="*/ 5 h 1266" name="T41"/>
                <a:gd fmla="*/ 718 w 1360" name="T42"/>
                <a:gd fmla="*/ 5 h 1266" name="T43"/>
                <a:gd fmla="*/ 1255 w 1360" name="T44"/>
                <a:gd fmla="*/ 275 h 1266" name="T45"/>
                <a:gd fmla="*/ 1360 w 1360" name="T46"/>
                <a:gd fmla="*/ 328 h 1266" name="T47"/>
                <a:gd fmla="*/ 1302 w 1360" name="T48"/>
                <a:gd fmla="*/ 360 h 1266" name="T49"/>
                <a:gd fmla="*/ 723 w 1360" name="T50"/>
                <a:gd fmla="*/ 666 h 1266" name="T51"/>
                <a:gd fmla="*/ 688 w 1360" name="T52"/>
                <a:gd fmla="*/ 668 h 1266" name="T53"/>
                <a:gd fmla="*/ 112 w 1360" name="T54"/>
                <a:gd fmla="*/ 411 h 1266" name="T55"/>
                <a:gd fmla="*/ 96 w 1360" name="T56"/>
                <a:gd fmla="*/ 404 h 1266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1266" w="1360">
                  <a:moveTo>
                    <a:pt x="96" y="404"/>
                  </a:moveTo>
                  <a:cubicBezTo>
                    <a:pt x="96" y="447"/>
                    <a:pt x="96" y="487"/>
                    <a:pt x="96" y="527"/>
                  </a:cubicBezTo>
                  <a:cubicBezTo>
                    <a:pt x="96" y="531"/>
                    <a:pt x="101" y="535"/>
                    <a:pt x="105" y="537"/>
                  </a:cubicBezTo>
                  <a:cubicBezTo>
                    <a:pt x="136" y="555"/>
                    <a:pt x="144" y="585"/>
                    <a:pt x="123" y="616"/>
                  </a:cubicBezTo>
                  <a:cubicBezTo>
                    <a:pt x="121" y="620"/>
                    <a:pt x="119" y="625"/>
                    <a:pt x="119" y="629"/>
                  </a:cubicBezTo>
                  <a:cubicBezTo>
                    <a:pt x="128" y="733"/>
                    <a:pt x="138" y="836"/>
                    <a:pt x="147" y="940"/>
                  </a:cubicBezTo>
                  <a:cubicBezTo>
                    <a:pt x="154" y="1024"/>
                    <a:pt x="162" y="1109"/>
                    <a:pt x="169" y="1194"/>
                  </a:cubicBezTo>
                  <a:cubicBezTo>
                    <a:pt x="171" y="1217"/>
                    <a:pt x="173" y="1239"/>
                    <a:pt x="175" y="1266"/>
                  </a:cubicBezTo>
                  <a:cubicBezTo>
                    <a:pt x="117" y="1266"/>
                    <a:pt x="60" y="1266"/>
                    <a:pt x="0" y="1266"/>
                  </a:cubicBezTo>
                  <a:cubicBezTo>
                    <a:pt x="2" y="1244"/>
                    <a:pt x="4" y="1220"/>
                    <a:pt x="6" y="1197"/>
                  </a:cubicBezTo>
                  <a:cubicBezTo>
                    <a:pt x="16" y="1068"/>
                    <a:pt x="27" y="940"/>
                    <a:pt x="38" y="811"/>
                  </a:cubicBezTo>
                  <a:cubicBezTo>
                    <a:pt x="43" y="750"/>
                    <a:pt x="49" y="690"/>
                    <a:pt x="54" y="629"/>
                  </a:cubicBezTo>
                  <a:cubicBezTo>
                    <a:pt x="54" y="624"/>
                    <a:pt x="52" y="617"/>
                    <a:pt x="50" y="613"/>
                  </a:cubicBezTo>
                  <a:cubicBezTo>
                    <a:pt x="32" y="583"/>
                    <a:pt x="40" y="553"/>
                    <a:pt x="71" y="537"/>
                  </a:cubicBezTo>
                  <a:cubicBezTo>
                    <a:pt x="75" y="535"/>
                    <a:pt x="79" y="529"/>
                    <a:pt x="79" y="525"/>
                  </a:cubicBezTo>
                  <a:cubicBezTo>
                    <a:pt x="79" y="486"/>
                    <a:pt x="80" y="446"/>
                    <a:pt x="79" y="407"/>
                  </a:cubicBezTo>
                  <a:cubicBezTo>
                    <a:pt x="79" y="402"/>
                    <a:pt x="74" y="395"/>
                    <a:pt x="70" y="392"/>
                  </a:cubicBezTo>
                  <a:cubicBezTo>
                    <a:pt x="58" y="386"/>
                    <a:pt x="45" y="381"/>
                    <a:pt x="31" y="374"/>
                  </a:cubicBezTo>
                  <a:cubicBezTo>
                    <a:pt x="36" y="371"/>
                    <a:pt x="40" y="368"/>
                    <a:pt x="44" y="366"/>
                  </a:cubicBezTo>
                  <a:cubicBezTo>
                    <a:pt x="237" y="259"/>
                    <a:pt x="431" y="151"/>
                    <a:pt x="624" y="44"/>
                  </a:cubicBezTo>
                  <a:cubicBezTo>
                    <a:pt x="647" y="31"/>
                    <a:pt x="670" y="19"/>
                    <a:pt x="692" y="5"/>
                  </a:cubicBezTo>
                  <a:cubicBezTo>
                    <a:pt x="702" y="0"/>
                    <a:pt x="709" y="1"/>
                    <a:pt x="718" y="5"/>
                  </a:cubicBezTo>
                  <a:cubicBezTo>
                    <a:pt x="897" y="96"/>
                    <a:pt x="1076" y="185"/>
                    <a:pt x="1255" y="275"/>
                  </a:cubicBezTo>
                  <a:cubicBezTo>
                    <a:pt x="1289" y="293"/>
                    <a:pt x="1324" y="310"/>
                    <a:pt x="1360" y="328"/>
                  </a:cubicBezTo>
                  <a:cubicBezTo>
                    <a:pt x="1339" y="340"/>
                    <a:pt x="1320" y="350"/>
                    <a:pt x="1302" y="360"/>
                  </a:cubicBezTo>
                  <a:cubicBezTo>
                    <a:pt x="1109" y="462"/>
                    <a:pt x="916" y="564"/>
                    <a:pt x="723" y="666"/>
                  </a:cubicBezTo>
                  <a:cubicBezTo>
                    <a:pt x="711" y="672"/>
                    <a:pt x="701" y="674"/>
                    <a:pt x="688" y="668"/>
                  </a:cubicBezTo>
                  <a:cubicBezTo>
                    <a:pt x="496" y="582"/>
                    <a:pt x="304" y="496"/>
                    <a:pt x="112" y="411"/>
                  </a:cubicBezTo>
                  <a:cubicBezTo>
                    <a:pt x="108" y="409"/>
                    <a:pt x="103" y="407"/>
                    <a:pt x="96" y="4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/>
            </a:p>
          </p:txBody>
        </p:sp>
        <p:sp>
          <p:nvSpPr>
            <p:cNvPr id="18" name="Freeform 7"/>
            <p:cNvSpPr/>
            <p:nvPr/>
          </p:nvSpPr>
          <p:spPr bwMode="auto">
            <a:xfrm>
              <a:off x="1829" y="1959"/>
              <a:ext cx="2000" cy="947"/>
            </a:xfrm>
            <a:custGeom>
              <a:gdLst>
                <a:gd fmla="*/ 0 w 845" name="T0"/>
                <a:gd fmla="*/ 147 h 400" name="T1"/>
                <a:gd fmla="*/ 78 w 845" name="T2"/>
                <a:gd fmla="*/ 32 h 400" name="T3"/>
                <a:gd fmla="*/ 96 w 845" name="T4"/>
                <a:gd fmla="*/ 28 h 400" name="T5"/>
                <a:gd fmla="*/ 262 w 845" name="T6"/>
                <a:gd fmla="*/ 101 h 400" name="T7"/>
                <a:gd fmla="*/ 417 w 845" name="T8"/>
                <a:gd fmla="*/ 170 h 400" name="T9"/>
                <a:gd fmla="*/ 434 w 845" name="T10"/>
                <a:gd fmla="*/ 167 h 400" name="T11"/>
                <a:gd fmla="*/ 724 w 845" name="T12"/>
                <a:gd fmla="*/ 13 h 400" name="T13"/>
                <a:gd fmla="*/ 749 w 845" name="T14"/>
                <a:gd fmla="*/ 0 h 400" name="T15"/>
                <a:gd fmla="*/ 845 w 845" name="T16"/>
                <a:gd fmla="*/ 143 h 400" name="T17"/>
                <a:gd fmla="*/ 743 w 845" name="T18"/>
                <a:gd fmla="*/ 207 h 400" name="T19"/>
                <a:gd fmla="*/ 448 w 845" name="T20"/>
                <a:gd fmla="*/ 393 h 400" name="T21"/>
                <a:gd fmla="*/ 421 w 845" name="T22"/>
                <a:gd fmla="*/ 394 h 400" name="T23"/>
                <a:gd fmla="*/ 8 w 845" name="T24"/>
                <a:gd fmla="*/ 153 h 400" name="T25"/>
                <a:gd fmla="*/ 0 w 845" name="T26"/>
                <a:gd fmla="*/ 147 h 400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400" w="845">
                  <a:moveTo>
                    <a:pt x="0" y="147"/>
                  </a:moveTo>
                  <a:cubicBezTo>
                    <a:pt x="27" y="108"/>
                    <a:pt x="53" y="70"/>
                    <a:pt x="78" y="32"/>
                  </a:cubicBezTo>
                  <a:cubicBezTo>
                    <a:pt x="84" y="24"/>
                    <a:pt x="89" y="25"/>
                    <a:pt x="96" y="28"/>
                  </a:cubicBezTo>
                  <a:cubicBezTo>
                    <a:pt x="151" y="53"/>
                    <a:pt x="206" y="77"/>
                    <a:pt x="262" y="101"/>
                  </a:cubicBezTo>
                  <a:cubicBezTo>
                    <a:pt x="313" y="124"/>
                    <a:pt x="365" y="147"/>
                    <a:pt x="417" y="170"/>
                  </a:cubicBezTo>
                  <a:cubicBezTo>
                    <a:pt x="421" y="172"/>
                    <a:pt x="429" y="170"/>
                    <a:pt x="434" y="167"/>
                  </a:cubicBezTo>
                  <a:cubicBezTo>
                    <a:pt x="531" y="116"/>
                    <a:pt x="627" y="65"/>
                    <a:pt x="724" y="13"/>
                  </a:cubicBezTo>
                  <a:cubicBezTo>
                    <a:pt x="732" y="9"/>
                    <a:pt x="740" y="5"/>
                    <a:pt x="749" y="0"/>
                  </a:cubicBezTo>
                  <a:cubicBezTo>
                    <a:pt x="781" y="48"/>
                    <a:pt x="813" y="95"/>
                    <a:pt x="845" y="143"/>
                  </a:cubicBezTo>
                  <a:cubicBezTo>
                    <a:pt x="811" y="165"/>
                    <a:pt x="777" y="186"/>
                    <a:pt x="743" y="207"/>
                  </a:cubicBezTo>
                  <a:cubicBezTo>
                    <a:pt x="645" y="269"/>
                    <a:pt x="546" y="331"/>
                    <a:pt x="448" y="393"/>
                  </a:cubicBezTo>
                  <a:cubicBezTo>
                    <a:pt x="438" y="399"/>
                    <a:pt x="431" y="400"/>
                    <a:pt x="421" y="394"/>
                  </a:cubicBezTo>
                  <a:cubicBezTo>
                    <a:pt x="284" y="313"/>
                    <a:pt x="146" y="233"/>
                    <a:pt x="8" y="153"/>
                  </a:cubicBezTo>
                  <a:cubicBezTo>
                    <a:pt x="6" y="151"/>
                    <a:pt x="3" y="149"/>
                    <a:pt x="0" y="1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/>
            </a:p>
          </p:txBody>
        </p:sp>
      </p:grpSp>
    </p:spTree>
    <p:extLst>
      <p:ext uri="{BB962C8B-B14F-4D97-AF65-F5344CB8AC3E}">
        <p14:creationId val="2384504285"/>
      </p:ext>
    </p:extLst>
  </p:cSld>
  <p:clrMapOvr>
    <a:masterClrMapping/>
  </p:clrMapOvr>
  <mc:AlternateContent>
    <mc:Choice Requires="p14">
      <p:transition p14:dur="800" spd="slow">
        <p14:flythrough/>
      </p:transition>
    </mc:Choice>
    <mc:Fallback>
      <p:transition spd="slow">
        <p:fade/>
      </p:transition>
    </mc:Fallback>
  </mc:AlternateContent>
  <p:timing/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/>
        </p:nvSpPr>
        <p:spPr>
          <a:xfrm>
            <a:off x="3377135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研究背景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736740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研究方法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096347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研究结果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455954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问题讨论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815560" y="166025"/>
            <a:ext cx="1295400" cy="274318"/>
          </a:xfrm>
          <a:prstGeom prst="rect">
            <a:avLst/>
          </a:prstGeom>
          <a:solidFill>
            <a:schemeClr val="bg1"/>
          </a:solidFill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论文总结</a:t>
            </a:r>
          </a:p>
        </p:txBody>
      </p:sp>
      <p:cxnSp>
        <p:nvCxnSpPr>
          <p:cNvPr id="7" name="直接连接符 18"/>
          <p:cNvCxnSpPr/>
          <p:nvPr/>
        </p:nvCxnSpPr>
        <p:spPr>
          <a:xfrm flipH="1">
            <a:off x="3357388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30"/>
          <p:cNvCxnSpPr/>
          <p:nvPr/>
        </p:nvCxnSpPr>
        <p:spPr>
          <a:xfrm flipH="1">
            <a:off x="4659833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31"/>
          <p:cNvCxnSpPr/>
          <p:nvPr/>
        </p:nvCxnSpPr>
        <p:spPr>
          <a:xfrm flipH="1">
            <a:off x="6032139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32"/>
          <p:cNvCxnSpPr/>
          <p:nvPr/>
        </p:nvCxnSpPr>
        <p:spPr>
          <a:xfrm flipH="1">
            <a:off x="7361398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33"/>
          <p:cNvCxnSpPr/>
          <p:nvPr/>
        </p:nvCxnSpPr>
        <p:spPr>
          <a:xfrm flipH="1">
            <a:off x="8751354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2077864" y="166025"/>
            <a:ext cx="1280392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论文绪论</a:t>
            </a:r>
          </a:p>
        </p:txBody>
      </p:sp>
      <p:sp>
        <p:nvSpPr>
          <p:cNvPr id="13" name="椭圆 12"/>
          <p:cNvSpPr/>
          <p:nvPr/>
        </p:nvSpPr>
        <p:spPr>
          <a:xfrm>
            <a:off x="3124201" y="1581061"/>
            <a:ext cx="918803" cy="9188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6" rIns="91436" rtlCol="0" tIns="45719"/>
          <a:lstStyle/>
          <a:p>
            <a:pPr algn="ctr"/>
            <a:r>
              <a:rPr altLang="zh-CN" b="1" lang="en-US" sz="3600">
                <a:ea charset="-122" panose="020b0503020204020204" pitchFamily="34" typeface="微软雅黑"/>
              </a:rPr>
              <a:t>A</a:t>
            </a:r>
          </a:p>
        </p:txBody>
      </p:sp>
      <p:sp>
        <p:nvSpPr>
          <p:cNvPr id="14" name="椭圆 13"/>
          <p:cNvSpPr/>
          <p:nvPr/>
        </p:nvSpPr>
        <p:spPr>
          <a:xfrm>
            <a:off x="4043004" y="3238110"/>
            <a:ext cx="918803" cy="9188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6" rIns="91436" rtlCol="0" tIns="45719"/>
          <a:lstStyle/>
          <a:p>
            <a:pPr algn="ctr"/>
            <a:r>
              <a:rPr altLang="zh-CN" b="1" lang="en-US" sz="3600">
                <a:ea charset="-122" panose="020b0503020204020204" pitchFamily="34" typeface="微软雅黑"/>
              </a:rPr>
              <a:t>B</a:t>
            </a:r>
          </a:p>
        </p:txBody>
      </p:sp>
      <p:sp>
        <p:nvSpPr>
          <p:cNvPr id="15" name="椭圆 14"/>
          <p:cNvSpPr/>
          <p:nvPr/>
        </p:nvSpPr>
        <p:spPr>
          <a:xfrm>
            <a:off x="3124201" y="4895160"/>
            <a:ext cx="918803" cy="9188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6" rIns="91436" rtlCol="0" tIns="45719"/>
          <a:lstStyle/>
          <a:p>
            <a:pPr algn="ctr"/>
            <a:r>
              <a:rPr altLang="zh-CN" b="1" lang="en-US" sz="3600">
                <a:ea charset="-122" panose="020b0503020204020204" pitchFamily="34" typeface="微软雅黑"/>
              </a:rPr>
              <a:t>C</a:t>
            </a:r>
          </a:p>
        </p:txBody>
      </p:sp>
      <p:cxnSp>
        <p:nvCxnSpPr>
          <p:cNvPr id="16" name="直接连接符 34"/>
          <p:cNvCxnSpPr/>
          <p:nvPr/>
        </p:nvCxnSpPr>
        <p:spPr>
          <a:xfrm flipV="1">
            <a:off x="2140103" y="2317321"/>
            <a:ext cx="812800" cy="48260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37"/>
          <p:cNvCxnSpPr/>
          <p:nvPr/>
        </p:nvCxnSpPr>
        <p:spPr>
          <a:xfrm>
            <a:off x="2374901" y="3697511"/>
            <a:ext cx="146050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38"/>
          <p:cNvCxnSpPr/>
          <p:nvPr/>
        </p:nvCxnSpPr>
        <p:spPr>
          <a:xfrm>
            <a:off x="2140103" y="4595103"/>
            <a:ext cx="812800" cy="48260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4381807" y="1425323"/>
            <a:ext cx="2171700" cy="33527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r>
              <a:rPr altLang="zh-CN" b="1" lang="en-US" sz="1600">
                <a:solidFill>
                  <a:schemeClr val="bg1"/>
                </a:solidFill>
                <a:ea charset="-122" panose="020b0503020204020204" pitchFamily="34" typeface="微软雅黑"/>
              </a:rPr>
              <a:t>ADD YOUR TITLE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5169411" y="3011992"/>
            <a:ext cx="2171700" cy="33527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r>
              <a:rPr altLang="zh-CN" b="1" lang="en-US" sz="1600">
                <a:solidFill>
                  <a:schemeClr val="bg1"/>
                </a:solidFill>
                <a:ea charset="-122" panose="020b0503020204020204" pitchFamily="34" typeface="微软雅黑"/>
              </a:rPr>
              <a:t>ADD YOUR TITLE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4381807" y="4743339"/>
            <a:ext cx="2171700" cy="33527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r>
              <a:rPr altLang="zh-CN" b="1" lang="en-US" sz="1600">
                <a:solidFill>
                  <a:schemeClr val="bg1"/>
                </a:solidFill>
                <a:ea charset="-122" panose="020b0503020204020204" pitchFamily="34" typeface="微软雅黑"/>
              </a:rPr>
              <a:t>ADD YOUR TITLE</a:t>
            </a:r>
          </a:p>
        </p:txBody>
      </p:sp>
      <p:sp>
        <p:nvSpPr>
          <p:cNvPr id="23" name="矩形 22"/>
          <p:cNvSpPr/>
          <p:nvPr/>
        </p:nvSpPr>
        <p:spPr>
          <a:xfrm>
            <a:off x="4502405" y="1886435"/>
            <a:ext cx="4439168" cy="566926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z="12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24" name="矩形 23"/>
          <p:cNvSpPr/>
          <p:nvPr/>
        </p:nvSpPr>
        <p:spPr>
          <a:xfrm>
            <a:off x="5283200" y="3438382"/>
            <a:ext cx="4439168" cy="566926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z="12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25" name="矩形 24"/>
          <p:cNvSpPr/>
          <p:nvPr/>
        </p:nvSpPr>
        <p:spPr>
          <a:xfrm>
            <a:off x="4502405" y="5169730"/>
            <a:ext cx="4439168" cy="566926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z="12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grpSp>
        <p:nvGrpSpPr>
          <p:cNvPr id="37" name="组 36"/>
          <p:cNvGrpSpPr/>
          <p:nvPr/>
        </p:nvGrpSpPr>
        <p:grpSpPr>
          <a:xfrm>
            <a:off x="-1393987" y="2143847"/>
            <a:ext cx="3057688" cy="3057688"/>
            <a:chOff x="5729420" y="2903253"/>
            <a:chExt cx="3057688" cy="3057688"/>
          </a:xfrm>
        </p:grpSpPr>
        <p:sp>
          <p:nvSpPr>
            <p:cNvPr id="36" name="椭圆 35"/>
            <p:cNvSpPr/>
            <p:nvPr/>
          </p:nvSpPr>
          <p:spPr>
            <a:xfrm>
              <a:off x="5729420" y="2903253"/>
              <a:ext cx="3057688" cy="305768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HK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grpSp>
          <p:nvGrpSpPr>
            <p:cNvPr id="26" name="组合 18"/>
            <p:cNvGrpSpPr/>
            <p:nvPr/>
          </p:nvGrpSpPr>
          <p:grpSpPr>
            <a:xfrm>
              <a:off x="6387468" y="3543856"/>
              <a:ext cx="1947861" cy="1940713"/>
              <a:chOff x="1709739" y="2636838"/>
              <a:chExt cx="1590160" cy="1584325"/>
            </a:xfrm>
            <a:solidFill>
              <a:srgbClr val="FFFFFF"/>
            </a:solidFill>
            <a:effectLst/>
          </p:grpSpPr>
          <p:sp>
            <p:nvSpPr>
              <p:cNvPr id="27" name="Freeform 6"/>
              <p:cNvSpPr/>
              <p:nvPr/>
            </p:nvSpPr>
            <p:spPr bwMode="auto">
              <a:xfrm>
                <a:off x="1709739" y="2636838"/>
                <a:ext cx="1468102" cy="1467130"/>
              </a:xfrm>
              <a:custGeom>
                <a:gdLst>
                  <a:gd fmla="*/ 691 w 1276" name="T0"/>
                  <a:gd fmla="*/ 1168 h 1274" name="T1"/>
                  <a:gd fmla="*/ 662 w 1276" name="T2"/>
                  <a:gd fmla="*/ 1267 h 1274" name="T3"/>
                  <a:gd fmla="*/ 654 w 1276" name="T4"/>
                  <a:gd fmla="*/ 1273 h 1274" name="T5"/>
                  <a:gd fmla="*/ 643 w 1276" name="T6"/>
                  <a:gd fmla="*/ 1274 h 1274" name="T7"/>
                  <a:gd fmla="*/ 172 w 1276" name="T8"/>
                  <a:gd fmla="*/ 1274 h 1274" name="T9"/>
                  <a:gd fmla="*/ 81 w 1276" name="T10"/>
                  <a:gd fmla="*/ 1253 h 1274" name="T11"/>
                  <a:gd fmla="*/ 1 w 1276" name="T12"/>
                  <a:gd fmla="*/ 1113 h 1274" name="T13"/>
                  <a:gd fmla="*/ 0 w 1276" name="T14"/>
                  <a:gd fmla="*/ 892 h 1274" name="T15"/>
                  <a:gd fmla="*/ 0 w 1276" name="T16"/>
                  <a:gd fmla="*/ 170 h 1274" name="T17"/>
                  <a:gd fmla="*/ 170 w 1276" name="T18"/>
                  <a:gd fmla="*/ 0 h 1274" name="T19"/>
                  <a:gd fmla="*/ 1110 w 1276" name="T20"/>
                  <a:gd fmla="*/ 0 h 1274" name="T21"/>
                  <a:gd fmla="*/ 1273 w 1276" name="T22"/>
                  <a:gd fmla="*/ 131 h 1274" name="T23"/>
                  <a:gd fmla="*/ 1276 w 1276" name="T24"/>
                  <a:gd fmla="*/ 168 h 1274" name="T25"/>
                  <a:gd fmla="*/ 1276 w 1276" name="T26"/>
                  <a:gd fmla="*/ 629 h 1274" name="T27"/>
                  <a:gd fmla="*/ 1275 w 1276" name="T28"/>
                  <a:gd fmla="*/ 645 h 1274" name="T29"/>
                  <a:gd fmla="*/ 1171 w 1276" name="T30"/>
                  <a:gd fmla="*/ 659 h 1274" name="T31"/>
                  <a:gd fmla="*/ 1171 w 1276" name="T32"/>
                  <a:gd fmla="*/ 214 h 1274" name="T33"/>
                  <a:gd fmla="*/ 106 w 1276" name="T34"/>
                  <a:gd fmla="*/ 214 h 1274" name="T35"/>
                  <a:gd fmla="*/ 106 w 1276" name="T36"/>
                  <a:gd fmla="*/ 230 h 1274" name="T37"/>
                  <a:gd fmla="*/ 105 w 1276" name="T38"/>
                  <a:gd fmla="*/ 1102 h 1274" name="T39"/>
                  <a:gd fmla="*/ 171 w 1276" name="T40"/>
                  <a:gd fmla="*/ 1168 h 1274" name="T41"/>
                  <a:gd fmla="*/ 671 w 1276" name="T42"/>
                  <a:gd fmla="*/ 1168 h 1274" name="T43"/>
                  <a:gd fmla="*/ 691 w 1276" name="T44"/>
                  <a:gd fmla="*/ 1168 h 1274" name="T4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274" w="1276">
                    <a:moveTo>
                      <a:pt x="691" y="1168"/>
                    </a:moveTo>
                    <a:cubicBezTo>
                      <a:pt x="681" y="1203"/>
                      <a:pt x="672" y="1235"/>
                      <a:pt x="662" y="1267"/>
                    </a:cubicBezTo>
                    <a:cubicBezTo>
                      <a:pt x="661" y="1270"/>
                      <a:pt x="657" y="1272"/>
                      <a:pt x="654" y="1273"/>
                    </a:cubicBezTo>
                    <a:cubicBezTo>
                      <a:pt x="651" y="1274"/>
                      <a:pt x="647" y="1274"/>
                      <a:pt x="643" y="1274"/>
                    </a:cubicBezTo>
                    <a:cubicBezTo>
                      <a:pt x="486" y="1274"/>
                      <a:pt x="329" y="1273"/>
                      <a:pt x="172" y="1274"/>
                    </a:cubicBezTo>
                    <a:cubicBezTo>
                      <a:pt x="140" y="1274"/>
                      <a:pt x="109" y="1269"/>
                      <a:pt x="81" y="1253"/>
                    </a:cubicBezTo>
                    <a:cubicBezTo>
                      <a:pt x="29" y="1221"/>
                      <a:pt x="1" y="1174"/>
                      <a:pt x="1" y="1113"/>
                    </a:cubicBezTo>
                    <a:cubicBezTo>
                      <a:pt x="0" y="1039"/>
                      <a:pt x="0" y="966"/>
                      <a:pt x="0" y="892"/>
                    </a:cubicBezTo>
                    <a:cubicBezTo>
                      <a:pt x="0" y="651"/>
                      <a:pt x="0" y="411"/>
                      <a:pt x="0" y="170"/>
                    </a:cubicBezTo>
                    <a:cubicBezTo>
                      <a:pt x="0" y="68"/>
                      <a:pt x="68" y="0"/>
                      <a:pt x="170" y="0"/>
                    </a:cubicBezTo>
                    <a:cubicBezTo>
                      <a:pt x="483" y="0"/>
                      <a:pt x="797" y="0"/>
                      <a:pt x="1110" y="0"/>
                    </a:cubicBezTo>
                    <a:cubicBezTo>
                      <a:pt x="1194" y="0"/>
                      <a:pt x="1258" y="51"/>
                      <a:pt x="1273" y="131"/>
                    </a:cubicBezTo>
                    <a:cubicBezTo>
                      <a:pt x="1276" y="143"/>
                      <a:pt x="1276" y="156"/>
                      <a:pt x="1276" y="168"/>
                    </a:cubicBezTo>
                    <a:cubicBezTo>
                      <a:pt x="1276" y="322"/>
                      <a:pt x="1276" y="475"/>
                      <a:pt x="1276" y="629"/>
                    </a:cubicBezTo>
                    <a:cubicBezTo>
                      <a:pt x="1276" y="634"/>
                      <a:pt x="1276" y="638"/>
                      <a:pt x="1275" y="645"/>
                    </a:cubicBezTo>
                    <a:cubicBezTo>
                      <a:pt x="1239" y="640"/>
                      <a:pt x="1205" y="643"/>
                      <a:pt x="1171" y="659"/>
                    </a:cubicBezTo>
                    <a:cubicBezTo>
                      <a:pt x="1171" y="509"/>
                      <a:pt x="1171" y="362"/>
                      <a:pt x="1171" y="214"/>
                    </a:cubicBezTo>
                    <a:cubicBezTo>
                      <a:pt x="816" y="214"/>
                      <a:pt x="462" y="214"/>
                      <a:pt x="106" y="214"/>
                    </a:cubicBezTo>
                    <a:cubicBezTo>
                      <a:pt x="106" y="219"/>
                      <a:pt x="106" y="224"/>
                      <a:pt x="106" y="230"/>
                    </a:cubicBezTo>
                    <a:cubicBezTo>
                      <a:pt x="106" y="521"/>
                      <a:pt x="106" y="812"/>
                      <a:pt x="105" y="1102"/>
                    </a:cubicBezTo>
                    <a:cubicBezTo>
                      <a:pt x="105" y="1141"/>
                      <a:pt x="125" y="1169"/>
                      <a:pt x="171" y="1168"/>
                    </a:cubicBezTo>
                    <a:cubicBezTo>
                      <a:pt x="338" y="1167"/>
                      <a:pt x="504" y="1168"/>
                      <a:pt x="671" y="1168"/>
                    </a:cubicBezTo>
                    <a:cubicBezTo>
                      <a:pt x="677" y="1168"/>
                      <a:pt x="683" y="1168"/>
                      <a:pt x="691" y="116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b="1" lang="zh-HK"/>
              </a:p>
            </p:txBody>
          </p:sp>
          <p:sp>
            <p:nvSpPr>
              <p:cNvPr id="28" name="Freeform 7"/>
              <p:cNvSpPr>
                <a:spLocks noEditPoints="1"/>
              </p:cNvSpPr>
              <p:nvPr/>
            </p:nvSpPr>
            <p:spPr bwMode="auto">
              <a:xfrm>
                <a:off x="2571440" y="3653665"/>
                <a:ext cx="569443" cy="567498"/>
              </a:xfrm>
              <a:custGeom>
                <a:gdLst>
                  <a:gd fmla="*/ 328 w 495" name="T0"/>
                  <a:gd fmla="*/ 1 h 493" name="T1"/>
                  <a:gd fmla="*/ 495 w 495" name="T2"/>
                  <a:gd fmla="*/ 167 h 493" name="T3"/>
                  <a:gd fmla="*/ 427 w 495" name="T4"/>
                  <a:gd fmla="*/ 236 h 493" name="T5"/>
                  <a:gd fmla="*/ 240 w 495" name="T6"/>
                  <a:gd fmla="*/ 421 h 493" name="T7"/>
                  <a:gd fmla="*/ 216 w 495" name="T8"/>
                  <a:gd fmla="*/ 436 h 493" name="T9"/>
                  <a:gd fmla="*/ 40 w 495" name="T10"/>
                  <a:gd fmla="*/ 488 h 493" name="T11"/>
                  <a:gd fmla="*/ 9 w 495" name="T12"/>
                  <a:gd fmla="*/ 484 h 493" name="T13"/>
                  <a:gd fmla="*/ 6 w 495" name="T14"/>
                  <a:gd fmla="*/ 454 h 493" name="T15"/>
                  <a:gd fmla="*/ 58 w 495" name="T16"/>
                  <a:gd fmla="*/ 276 h 493" name="T17"/>
                  <a:gd fmla="*/ 67 w 495" name="T18"/>
                  <a:gd fmla="*/ 259 h 493" name="T19"/>
                  <a:gd fmla="*/ 327 w 495" name="T20"/>
                  <a:gd fmla="*/ 1 h 493" name="T21"/>
                  <a:gd fmla="*/ 328 w 495" name="T22"/>
                  <a:gd fmla="*/ 1 h 493" name="T23"/>
                  <a:gd fmla="*/ 102 w 495" name="T24"/>
                  <a:gd fmla="*/ 292 h 493" name="T25"/>
                  <a:gd fmla="*/ 72 w 495" name="T26"/>
                  <a:gd fmla="*/ 396 h 493" name="T27"/>
                  <a:gd fmla="*/ 74 w 495" name="T28"/>
                  <a:gd fmla="*/ 405 h 493" name="T29"/>
                  <a:gd fmla="*/ 113 w 495" name="T30"/>
                  <a:gd fmla="*/ 418 h 493" name="T31"/>
                  <a:gd fmla="*/ 148 w 495" name="T32"/>
                  <a:gd fmla="*/ 408 h 493" name="T33"/>
                  <a:gd fmla="*/ 200 w 495" name="T34"/>
                  <a:gd fmla="*/ 393 h 493" name="T35"/>
                  <a:gd fmla="*/ 185 w 495" name="T36"/>
                  <a:gd fmla="*/ 316 h 493" name="T37"/>
                  <a:gd fmla="*/ 178 w 495" name="T38"/>
                  <a:gd fmla="*/ 308 h 493" name="T39"/>
                  <a:gd fmla="*/ 102 w 495" name="T40"/>
                  <a:gd fmla="*/ 292 h 493" name="T4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b="b" l="0" r="r" t="0"/>
                <a:pathLst>
                  <a:path h="492" w="495">
                    <a:moveTo>
                      <a:pt x="328" y="1"/>
                    </a:moveTo>
                    <a:cubicBezTo>
                      <a:pt x="384" y="56"/>
                      <a:pt x="439" y="112"/>
                      <a:pt x="495" y="167"/>
                    </a:cubicBezTo>
                    <a:cubicBezTo>
                      <a:pt x="473" y="190"/>
                      <a:pt x="450" y="213"/>
                      <a:pt x="427" y="236"/>
                    </a:cubicBezTo>
                    <a:cubicBezTo>
                      <a:pt x="365" y="298"/>
                      <a:pt x="303" y="360"/>
                      <a:pt x="240" y="421"/>
                    </a:cubicBezTo>
                    <a:cubicBezTo>
                      <a:pt x="233" y="428"/>
                      <a:pt x="225" y="433"/>
                      <a:pt x="216" y="436"/>
                    </a:cubicBezTo>
                    <a:cubicBezTo>
                      <a:pt x="157" y="454"/>
                      <a:pt x="98" y="471"/>
                      <a:pt x="40" y="488"/>
                    </a:cubicBezTo>
                    <a:cubicBezTo>
                      <a:pt x="28" y="492"/>
                      <a:pt x="18" y="493"/>
                      <a:pt x="9" y="484"/>
                    </a:cubicBezTo>
                    <a:cubicBezTo>
                      <a:pt x="0" y="475"/>
                      <a:pt x="3" y="464"/>
                      <a:pt x="6" y="454"/>
                    </a:cubicBezTo>
                    <a:cubicBezTo>
                      <a:pt x="23" y="395"/>
                      <a:pt x="40" y="335"/>
                      <a:pt x="58" y="276"/>
                    </a:cubicBezTo>
                    <a:cubicBezTo>
                      <a:pt x="60" y="270"/>
                      <a:pt x="63" y="264"/>
                      <a:pt x="67" y="259"/>
                    </a:cubicBezTo>
                    <a:cubicBezTo>
                      <a:pt x="154" y="173"/>
                      <a:pt x="240" y="87"/>
                      <a:pt x="327" y="1"/>
                    </a:cubicBezTo>
                    <a:cubicBezTo>
                      <a:pt x="328" y="1"/>
                      <a:pt x="329" y="0"/>
                      <a:pt x="328" y="1"/>
                    </a:cubicBezTo>
                    <a:close/>
                    <a:moveTo>
                      <a:pt x="102" y="292"/>
                    </a:moveTo>
                    <a:cubicBezTo>
                      <a:pt x="91" y="327"/>
                      <a:pt x="81" y="362"/>
                      <a:pt x="72" y="396"/>
                    </a:cubicBezTo>
                    <a:cubicBezTo>
                      <a:pt x="71" y="399"/>
                      <a:pt x="72" y="403"/>
                      <a:pt x="74" y="405"/>
                    </a:cubicBezTo>
                    <a:cubicBezTo>
                      <a:pt x="87" y="423"/>
                      <a:pt x="92" y="425"/>
                      <a:pt x="113" y="418"/>
                    </a:cubicBezTo>
                    <a:cubicBezTo>
                      <a:pt x="125" y="415"/>
                      <a:pt x="136" y="411"/>
                      <a:pt x="148" y="408"/>
                    </a:cubicBezTo>
                    <a:cubicBezTo>
                      <a:pt x="165" y="403"/>
                      <a:pt x="182" y="398"/>
                      <a:pt x="200" y="393"/>
                    </a:cubicBezTo>
                    <a:cubicBezTo>
                      <a:pt x="195" y="365"/>
                      <a:pt x="190" y="341"/>
                      <a:pt x="185" y="316"/>
                    </a:cubicBezTo>
                    <a:cubicBezTo>
                      <a:pt x="185" y="313"/>
                      <a:pt x="181" y="309"/>
                      <a:pt x="178" y="308"/>
                    </a:cubicBezTo>
                    <a:cubicBezTo>
                      <a:pt x="153" y="302"/>
                      <a:pt x="128" y="297"/>
                      <a:pt x="102" y="29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b="1" lang="zh-HK"/>
              </a:p>
            </p:txBody>
          </p:sp>
          <p:sp>
            <p:nvSpPr>
              <p:cNvPr id="29" name="Freeform 8"/>
              <p:cNvSpPr/>
              <p:nvPr/>
            </p:nvSpPr>
            <p:spPr bwMode="auto">
              <a:xfrm>
                <a:off x="2262162" y="3371619"/>
                <a:ext cx="608346" cy="119627"/>
              </a:xfrm>
              <a:custGeom>
                <a:gdLst>
                  <a:gd fmla="*/ 0 w 529" name="T0"/>
                  <a:gd fmla="*/ 104 h 104" name="T1"/>
                  <a:gd fmla="*/ 0 w 529" name="T2"/>
                  <a:gd fmla="*/ 0 h 104" name="T3"/>
                  <a:gd fmla="*/ 529 w 529" name="T4"/>
                  <a:gd fmla="*/ 0 h 104" name="T5"/>
                  <a:gd fmla="*/ 529 w 529" name="T6"/>
                  <a:gd fmla="*/ 104 h 104" name="T7"/>
                  <a:gd fmla="*/ 0 w 529" name="T8"/>
                  <a:gd fmla="*/ 104 h 104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04" w="529">
                    <a:moveTo>
                      <a:pt x="0" y="104"/>
                    </a:moveTo>
                    <a:cubicBezTo>
                      <a:pt x="0" y="69"/>
                      <a:pt x="0" y="35"/>
                      <a:pt x="0" y="0"/>
                    </a:cubicBezTo>
                    <a:cubicBezTo>
                      <a:pt x="177" y="0"/>
                      <a:pt x="352" y="0"/>
                      <a:pt x="529" y="0"/>
                    </a:cubicBezTo>
                    <a:cubicBezTo>
                      <a:pt x="529" y="35"/>
                      <a:pt x="529" y="69"/>
                      <a:pt x="529" y="104"/>
                    </a:cubicBezTo>
                    <a:cubicBezTo>
                      <a:pt x="353" y="104"/>
                      <a:pt x="177" y="104"/>
                      <a:pt x="0" y="10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b="1" lang="zh-HK"/>
              </a:p>
            </p:txBody>
          </p:sp>
          <p:sp>
            <p:nvSpPr>
              <p:cNvPr id="30" name="Freeform 9"/>
              <p:cNvSpPr/>
              <p:nvPr/>
            </p:nvSpPr>
            <p:spPr bwMode="auto">
              <a:xfrm>
                <a:off x="2263134" y="3127502"/>
                <a:ext cx="607373" cy="119627"/>
              </a:xfrm>
              <a:custGeom>
                <a:gdLst>
                  <a:gd fmla="*/ 528 w 528" name="T0"/>
                  <a:gd fmla="*/ 0 h 104" name="T1"/>
                  <a:gd fmla="*/ 528 w 528" name="T2"/>
                  <a:gd fmla="*/ 104 h 104" name="T3"/>
                  <a:gd fmla="*/ 0 w 528" name="T4"/>
                  <a:gd fmla="*/ 104 h 104" name="T5"/>
                  <a:gd fmla="*/ 0 w 528" name="T6"/>
                  <a:gd fmla="*/ 0 h 104" name="T7"/>
                  <a:gd fmla="*/ 528 w 528" name="T8"/>
                  <a:gd fmla="*/ 0 h 104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04" w="528">
                    <a:moveTo>
                      <a:pt x="528" y="0"/>
                    </a:moveTo>
                    <a:cubicBezTo>
                      <a:pt x="528" y="35"/>
                      <a:pt x="528" y="69"/>
                      <a:pt x="528" y="104"/>
                    </a:cubicBezTo>
                    <a:cubicBezTo>
                      <a:pt x="352" y="104"/>
                      <a:pt x="177" y="104"/>
                      <a:pt x="0" y="104"/>
                    </a:cubicBezTo>
                    <a:cubicBezTo>
                      <a:pt x="0" y="70"/>
                      <a:pt x="0" y="36"/>
                      <a:pt x="0" y="0"/>
                    </a:cubicBezTo>
                    <a:cubicBezTo>
                      <a:pt x="176" y="0"/>
                      <a:pt x="352" y="0"/>
                      <a:pt x="52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b="1" lang="zh-HK"/>
              </a:p>
            </p:txBody>
          </p:sp>
          <p:sp>
            <p:nvSpPr>
              <p:cNvPr id="31" name="Freeform 10"/>
              <p:cNvSpPr/>
              <p:nvPr/>
            </p:nvSpPr>
            <p:spPr bwMode="auto">
              <a:xfrm>
                <a:off x="2263134" y="3615735"/>
                <a:ext cx="549991" cy="120599"/>
              </a:xfrm>
              <a:custGeom>
                <a:gdLst>
                  <a:gd fmla="*/ 0 w 478" name="T0"/>
                  <a:gd fmla="*/ 0 h 105" name="T1"/>
                  <a:gd fmla="*/ 478 w 478" name="T2"/>
                  <a:gd fmla="*/ 0 h 105" name="T3"/>
                  <a:gd fmla="*/ 472 w 478" name="T4"/>
                  <a:gd fmla="*/ 8 h 105" name="T5"/>
                  <a:gd fmla="*/ 383 w 478" name="T6"/>
                  <a:gd fmla="*/ 97 h 105" name="T7"/>
                  <a:gd fmla="*/ 366 w 478" name="T8"/>
                  <a:gd fmla="*/ 104 h 105" name="T9"/>
                  <a:gd fmla="*/ 8 w 478" name="T10"/>
                  <a:gd fmla="*/ 105 h 105" name="T11"/>
                  <a:gd fmla="*/ 0 w 478" name="T12"/>
                  <a:gd fmla="*/ 104 h 105" name="T13"/>
                  <a:gd fmla="*/ 0 w 478" name="T14"/>
                  <a:gd fmla="*/ 0 h 105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05" w="478">
                    <a:moveTo>
                      <a:pt x="0" y="0"/>
                    </a:moveTo>
                    <a:cubicBezTo>
                      <a:pt x="159" y="0"/>
                      <a:pt x="318" y="0"/>
                      <a:pt x="478" y="0"/>
                    </a:cubicBezTo>
                    <a:cubicBezTo>
                      <a:pt x="476" y="3"/>
                      <a:pt x="474" y="6"/>
                      <a:pt x="472" y="8"/>
                    </a:cubicBezTo>
                    <a:cubicBezTo>
                      <a:pt x="443" y="38"/>
                      <a:pt x="413" y="68"/>
                      <a:pt x="383" y="97"/>
                    </a:cubicBezTo>
                    <a:cubicBezTo>
                      <a:pt x="379" y="101"/>
                      <a:pt x="372" y="104"/>
                      <a:pt x="366" y="104"/>
                    </a:cubicBezTo>
                    <a:cubicBezTo>
                      <a:pt x="247" y="105"/>
                      <a:pt x="127" y="105"/>
                      <a:pt x="8" y="105"/>
                    </a:cubicBezTo>
                    <a:cubicBezTo>
                      <a:pt x="6" y="105"/>
                      <a:pt x="3" y="104"/>
                      <a:pt x="0" y="104"/>
                    </a:cubicBezTo>
                    <a:cubicBezTo>
                      <a:pt x="0" y="69"/>
                      <a:pt x="0" y="35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b="1" lang="zh-HK"/>
              </a:p>
            </p:txBody>
          </p:sp>
          <p:sp>
            <p:nvSpPr>
              <p:cNvPr id="32" name="Freeform 11"/>
              <p:cNvSpPr/>
              <p:nvPr/>
            </p:nvSpPr>
            <p:spPr bwMode="auto">
              <a:xfrm>
                <a:off x="3016880" y="3492218"/>
                <a:ext cx="283019" cy="281074"/>
              </a:xfrm>
              <a:custGeom>
                <a:gdLst>
                  <a:gd fmla="*/ 0 w 246" name="T0"/>
                  <a:gd fmla="*/ 87 h 244" name="T1"/>
                  <a:gd fmla="*/ 66 w 246" name="T2"/>
                  <a:gd fmla="*/ 20 h 244" name="T3"/>
                  <a:gd fmla="*/ 139 w 246" name="T4"/>
                  <a:gd fmla="*/ 20 h 244" name="T5"/>
                  <a:gd fmla="*/ 225 w 246" name="T6"/>
                  <a:gd fmla="*/ 106 h 244" name="T7"/>
                  <a:gd fmla="*/ 227 w 246" name="T8"/>
                  <a:gd fmla="*/ 178 h 244" name="T9"/>
                  <a:gd fmla="*/ 159 w 246" name="T10"/>
                  <a:gd fmla="*/ 244 h 244" name="T11"/>
                  <a:gd fmla="*/ 0 w 246" name="T12"/>
                  <a:gd fmla="*/ 87 h 244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44" w="246">
                    <a:moveTo>
                      <a:pt x="0" y="87"/>
                    </a:moveTo>
                    <a:cubicBezTo>
                      <a:pt x="22" y="64"/>
                      <a:pt x="43" y="41"/>
                      <a:pt x="66" y="20"/>
                    </a:cubicBezTo>
                    <a:cubicBezTo>
                      <a:pt x="87" y="1"/>
                      <a:pt x="118" y="0"/>
                      <a:pt x="139" y="20"/>
                    </a:cubicBezTo>
                    <a:cubicBezTo>
                      <a:pt x="169" y="48"/>
                      <a:pt x="198" y="76"/>
                      <a:pt x="225" y="106"/>
                    </a:cubicBezTo>
                    <a:cubicBezTo>
                      <a:pt x="245" y="127"/>
                      <a:pt x="246" y="158"/>
                      <a:pt x="227" y="178"/>
                    </a:cubicBezTo>
                    <a:cubicBezTo>
                      <a:pt x="205" y="202"/>
                      <a:pt x="181" y="223"/>
                      <a:pt x="159" y="244"/>
                    </a:cubicBezTo>
                    <a:cubicBezTo>
                      <a:pt x="107" y="193"/>
                      <a:pt x="54" y="140"/>
                      <a:pt x="0" y="8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b="1" lang="zh-HK"/>
              </a:p>
            </p:txBody>
          </p:sp>
          <p:sp>
            <p:nvSpPr>
              <p:cNvPr id="33" name="Freeform 12"/>
              <p:cNvSpPr/>
              <p:nvPr/>
            </p:nvSpPr>
            <p:spPr bwMode="auto">
              <a:xfrm>
                <a:off x="2017073" y="3372591"/>
                <a:ext cx="119627" cy="117682"/>
              </a:xfrm>
              <a:custGeom>
                <a:gdLst>
                  <a:gd fmla="*/ 0 w 104" name="T0"/>
                  <a:gd fmla="*/ 102 h 102" name="T1"/>
                  <a:gd fmla="*/ 0 w 104" name="T2"/>
                  <a:gd fmla="*/ 0 h 102" name="T3"/>
                  <a:gd fmla="*/ 104 w 104" name="T4"/>
                  <a:gd fmla="*/ 0 h 102" name="T5"/>
                  <a:gd fmla="*/ 104 w 104" name="T6"/>
                  <a:gd fmla="*/ 102 h 102" name="T7"/>
                  <a:gd fmla="*/ 0 w 104" name="T8"/>
                  <a:gd fmla="*/ 102 h 102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02" w="104">
                    <a:moveTo>
                      <a:pt x="0" y="102"/>
                    </a:moveTo>
                    <a:cubicBezTo>
                      <a:pt x="0" y="68"/>
                      <a:pt x="0" y="34"/>
                      <a:pt x="0" y="0"/>
                    </a:cubicBezTo>
                    <a:cubicBezTo>
                      <a:pt x="35" y="0"/>
                      <a:pt x="69" y="0"/>
                      <a:pt x="104" y="0"/>
                    </a:cubicBezTo>
                    <a:cubicBezTo>
                      <a:pt x="104" y="34"/>
                      <a:pt x="104" y="67"/>
                      <a:pt x="104" y="102"/>
                    </a:cubicBezTo>
                    <a:cubicBezTo>
                      <a:pt x="70" y="102"/>
                      <a:pt x="36" y="102"/>
                      <a:pt x="0" y="10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b="1" lang="zh-HK"/>
              </a:p>
            </p:txBody>
          </p:sp>
          <p:sp>
            <p:nvSpPr>
              <p:cNvPr id="34" name="Freeform 13"/>
              <p:cNvSpPr/>
              <p:nvPr/>
            </p:nvSpPr>
            <p:spPr bwMode="auto">
              <a:xfrm>
                <a:off x="2018045" y="3128475"/>
                <a:ext cx="118654" cy="118654"/>
              </a:xfrm>
              <a:custGeom>
                <a:gdLst>
                  <a:gd fmla="*/ 103 w 103" name="T0"/>
                  <a:gd fmla="*/ 103 h 103" name="T1"/>
                  <a:gd fmla="*/ 0 w 103" name="T2"/>
                  <a:gd fmla="*/ 103 h 103" name="T3"/>
                  <a:gd fmla="*/ 0 w 103" name="T4"/>
                  <a:gd fmla="*/ 0 h 103" name="T5"/>
                  <a:gd fmla="*/ 103 w 103" name="T6"/>
                  <a:gd fmla="*/ 0 h 103" name="T7"/>
                  <a:gd fmla="*/ 103 w 103" name="T8"/>
                  <a:gd fmla="*/ 103 h 10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03" w="103">
                    <a:moveTo>
                      <a:pt x="103" y="103"/>
                    </a:moveTo>
                    <a:cubicBezTo>
                      <a:pt x="68" y="103"/>
                      <a:pt x="34" y="103"/>
                      <a:pt x="0" y="103"/>
                    </a:cubicBezTo>
                    <a:cubicBezTo>
                      <a:pt x="0" y="68"/>
                      <a:pt x="0" y="35"/>
                      <a:pt x="0" y="0"/>
                    </a:cubicBezTo>
                    <a:cubicBezTo>
                      <a:pt x="34" y="0"/>
                      <a:pt x="68" y="0"/>
                      <a:pt x="103" y="0"/>
                    </a:cubicBezTo>
                    <a:cubicBezTo>
                      <a:pt x="103" y="34"/>
                      <a:pt x="103" y="68"/>
                      <a:pt x="103" y="10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b="1" lang="zh-HK"/>
              </a:p>
            </p:txBody>
          </p:sp>
          <p:sp>
            <p:nvSpPr>
              <p:cNvPr id="35" name="Freeform 14"/>
              <p:cNvSpPr/>
              <p:nvPr/>
            </p:nvSpPr>
            <p:spPr bwMode="auto">
              <a:xfrm>
                <a:off x="2018045" y="3616708"/>
                <a:ext cx="118654" cy="118654"/>
              </a:xfrm>
              <a:custGeom>
                <a:gdLst>
                  <a:gd fmla="*/ 103 w 103" name="T0"/>
                  <a:gd fmla="*/ 103 h 103" name="T1"/>
                  <a:gd fmla="*/ 0 w 103" name="T2"/>
                  <a:gd fmla="*/ 103 h 103" name="T3"/>
                  <a:gd fmla="*/ 0 w 103" name="T4"/>
                  <a:gd fmla="*/ 0 h 103" name="T5"/>
                  <a:gd fmla="*/ 103 w 103" name="T6"/>
                  <a:gd fmla="*/ 0 h 103" name="T7"/>
                  <a:gd fmla="*/ 103 w 103" name="T8"/>
                  <a:gd fmla="*/ 103 h 10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03" w="103">
                    <a:moveTo>
                      <a:pt x="103" y="103"/>
                    </a:moveTo>
                    <a:cubicBezTo>
                      <a:pt x="68" y="103"/>
                      <a:pt x="35" y="103"/>
                      <a:pt x="0" y="103"/>
                    </a:cubicBezTo>
                    <a:cubicBezTo>
                      <a:pt x="0" y="68"/>
                      <a:pt x="0" y="35"/>
                      <a:pt x="0" y="0"/>
                    </a:cubicBezTo>
                    <a:cubicBezTo>
                      <a:pt x="34" y="0"/>
                      <a:pt x="68" y="0"/>
                      <a:pt x="103" y="0"/>
                    </a:cubicBezTo>
                    <a:cubicBezTo>
                      <a:pt x="103" y="33"/>
                      <a:pt x="103" y="67"/>
                      <a:pt x="103" y="10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b="1" lang="zh-HK"/>
              </a:p>
            </p:txBody>
          </p:sp>
        </p:grpSp>
      </p:grpSp>
    </p:spTree>
    <p:extLst>
      <p:ext uri="{BB962C8B-B14F-4D97-AF65-F5344CB8AC3E}">
        <p14:creationId val="2298281486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2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9" name="文本框 18"/>
          <p:cNvSpPr txBox="1"/>
          <p:nvPr/>
        </p:nvSpPr>
        <p:spPr>
          <a:xfrm>
            <a:off x="3489395" y="1709361"/>
            <a:ext cx="5214920" cy="118871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bIns="45719" lIns="91436" rIns="91436" rtlCol="0" tIns="45719"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altLang="en-US" b="1" lang="zh-CN" spc="300" sz="8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感谢聆听</a:t>
            </a:r>
          </a:p>
        </p:txBody>
      </p:sp>
      <p:sp>
        <p:nvSpPr>
          <p:cNvPr id="20" name="矩形 19"/>
          <p:cNvSpPr/>
          <p:nvPr/>
        </p:nvSpPr>
        <p:spPr>
          <a:xfrm>
            <a:off x="3442399" y="4819083"/>
            <a:ext cx="1357313" cy="400052"/>
          </a:xfrm>
          <a:prstGeom prst="rect">
            <a:avLst/>
          </a:prstGeom>
          <a:noFill/>
          <a:ln>
            <a:noFill/>
          </a:ln>
          <a:effectLst>
            <a:outerShdw algn="ctr" blurRad="63500" rotWithShape="0" sx="102000" sy="10200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6" rIns="91436" rtlCol="0" tIns="45719"/>
          <a:lstStyle/>
          <a:p>
            <a:r>
              <a:rPr altLang="en-US" b="1" lang="zh-CN" spc="300" sz="19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答辩人：</a:t>
            </a:r>
          </a:p>
        </p:txBody>
      </p:sp>
      <p:sp>
        <p:nvSpPr>
          <p:cNvPr id="21" name="矩形 20"/>
          <p:cNvSpPr/>
          <p:nvPr/>
        </p:nvSpPr>
        <p:spPr>
          <a:xfrm>
            <a:off x="3442399" y="5340577"/>
            <a:ext cx="1357313" cy="400052"/>
          </a:xfrm>
          <a:prstGeom prst="rect">
            <a:avLst/>
          </a:prstGeom>
          <a:noFill/>
          <a:ln>
            <a:noFill/>
          </a:ln>
          <a:effectLst>
            <a:outerShdw algn="ctr" blurRad="63500" rotWithShape="0" sx="102000" sy="10200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6" rIns="91436" rtlCol="0" tIns="45719"/>
          <a:lstStyle/>
          <a:p>
            <a:r>
              <a:rPr altLang="en-US" b="1" lang="zh-CN" spc="300" sz="19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指导老师：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5083168" y="4834443"/>
            <a:ext cx="1614489" cy="38099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r>
              <a:rPr altLang="zh-CN" b="1" lang="en-US" spc="300" sz="19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XXX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5083168" y="5355937"/>
            <a:ext cx="1614489" cy="38099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r>
              <a:rPr altLang="zh-HK" b="1" lang="en-US" spc="300" sz="19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XX教授</a:t>
            </a:r>
          </a:p>
        </p:txBody>
      </p:sp>
      <p:grpSp>
        <p:nvGrpSpPr>
          <p:cNvPr id="25" name="Group 4"/>
          <p:cNvGrpSpPr>
            <a:grpSpLocks noChangeAspect="1"/>
          </p:cNvGrpSpPr>
          <p:nvPr/>
        </p:nvGrpSpPr>
        <p:grpSpPr>
          <a:xfrm rot="19764056">
            <a:off x="2665099" y="1046209"/>
            <a:ext cx="1424066" cy="1326299"/>
            <a:chOff x="1164" y="687"/>
            <a:chExt cx="3219" cy="2998"/>
          </a:xfrm>
          <a:solidFill>
            <a:schemeClr val="bg1"/>
          </a:solidFill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grpSpPr>
        <p:sp>
          <p:nvSpPr>
            <p:cNvPr id="26" name="Freeform 6"/>
            <p:cNvSpPr/>
            <p:nvPr/>
          </p:nvSpPr>
          <p:spPr bwMode="auto">
            <a:xfrm>
              <a:off x="1164" y="687"/>
              <a:ext cx="3219" cy="2998"/>
            </a:xfrm>
            <a:custGeom>
              <a:gdLst>
                <a:gd fmla="*/ 96 w 1360" name="T0"/>
                <a:gd fmla="*/ 404 h 1266" name="T1"/>
                <a:gd fmla="*/ 96 w 1360" name="T2"/>
                <a:gd fmla="*/ 527 h 1266" name="T3"/>
                <a:gd fmla="*/ 105 w 1360" name="T4"/>
                <a:gd fmla="*/ 537 h 1266" name="T5"/>
                <a:gd fmla="*/ 123 w 1360" name="T6"/>
                <a:gd fmla="*/ 616 h 1266" name="T7"/>
                <a:gd fmla="*/ 119 w 1360" name="T8"/>
                <a:gd fmla="*/ 629 h 1266" name="T9"/>
                <a:gd fmla="*/ 147 w 1360" name="T10"/>
                <a:gd fmla="*/ 940 h 1266" name="T11"/>
                <a:gd fmla="*/ 169 w 1360" name="T12"/>
                <a:gd fmla="*/ 1194 h 1266" name="T13"/>
                <a:gd fmla="*/ 175 w 1360" name="T14"/>
                <a:gd fmla="*/ 1266 h 1266" name="T15"/>
                <a:gd fmla="*/ 0 w 1360" name="T16"/>
                <a:gd fmla="*/ 1266 h 1266" name="T17"/>
                <a:gd fmla="*/ 6 w 1360" name="T18"/>
                <a:gd fmla="*/ 1197 h 1266" name="T19"/>
                <a:gd fmla="*/ 38 w 1360" name="T20"/>
                <a:gd fmla="*/ 811 h 1266" name="T21"/>
                <a:gd fmla="*/ 54 w 1360" name="T22"/>
                <a:gd fmla="*/ 629 h 1266" name="T23"/>
                <a:gd fmla="*/ 50 w 1360" name="T24"/>
                <a:gd fmla="*/ 613 h 1266" name="T25"/>
                <a:gd fmla="*/ 71 w 1360" name="T26"/>
                <a:gd fmla="*/ 537 h 1266" name="T27"/>
                <a:gd fmla="*/ 79 w 1360" name="T28"/>
                <a:gd fmla="*/ 525 h 1266" name="T29"/>
                <a:gd fmla="*/ 79 w 1360" name="T30"/>
                <a:gd fmla="*/ 407 h 1266" name="T31"/>
                <a:gd fmla="*/ 70 w 1360" name="T32"/>
                <a:gd fmla="*/ 392 h 1266" name="T33"/>
                <a:gd fmla="*/ 31 w 1360" name="T34"/>
                <a:gd fmla="*/ 374 h 1266" name="T35"/>
                <a:gd fmla="*/ 44 w 1360" name="T36"/>
                <a:gd fmla="*/ 366 h 1266" name="T37"/>
                <a:gd fmla="*/ 624 w 1360" name="T38"/>
                <a:gd fmla="*/ 44 h 1266" name="T39"/>
                <a:gd fmla="*/ 692 w 1360" name="T40"/>
                <a:gd fmla="*/ 5 h 1266" name="T41"/>
                <a:gd fmla="*/ 718 w 1360" name="T42"/>
                <a:gd fmla="*/ 5 h 1266" name="T43"/>
                <a:gd fmla="*/ 1255 w 1360" name="T44"/>
                <a:gd fmla="*/ 275 h 1266" name="T45"/>
                <a:gd fmla="*/ 1360 w 1360" name="T46"/>
                <a:gd fmla="*/ 328 h 1266" name="T47"/>
                <a:gd fmla="*/ 1302 w 1360" name="T48"/>
                <a:gd fmla="*/ 360 h 1266" name="T49"/>
                <a:gd fmla="*/ 723 w 1360" name="T50"/>
                <a:gd fmla="*/ 666 h 1266" name="T51"/>
                <a:gd fmla="*/ 688 w 1360" name="T52"/>
                <a:gd fmla="*/ 668 h 1266" name="T53"/>
                <a:gd fmla="*/ 112 w 1360" name="T54"/>
                <a:gd fmla="*/ 411 h 1266" name="T55"/>
                <a:gd fmla="*/ 96 w 1360" name="T56"/>
                <a:gd fmla="*/ 404 h 1266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1266" w="1360">
                  <a:moveTo>
                    <a:pt x="96" y="404"/>
                  </a:moveTo>
                  <a:cubicBezTo>
                    <a:pt x="96" y="447"/>
                    <a:pt x="96" y="487"/>
                    <a:pt x="96" y="527"/>
                  </a:cubicBezTo>
                  <a:cubicBezTo>
                    <a:pt x="96" y="531"/>
                    <a:pt x="101" y="535"/>
                    <a:pt x="105" y="537"/>
                  </a:cubicBezTo>
                  <a:cubicBezTo>
                    <a:pt x="136" y="555"/>
                    <a:pt x="144" y="585"/>
                    <a:pt x="123" y="616"/>
                  </a:cubicBezTo>
                  <a:cubicBezTo>
                    <a:pt x="121" y="620"/>
                    <a:pt x="119" y="625"/>
                    <a:pt x="119" y="629"/>
                  </a:cubicBezTo>
                  <a:cubicBezTo>
                    <a:pt x="128" y="733"/>
                    <a:pt x="138" y="836"/>
                    <a:pt x="147" y="940"/>
                  </a:cubicBezTo>
                  <a:cubicBezTo>
                    <a:pt x="154" y="1024"/>
                    <a:pt x="162" y="1109"/>
                    <a:pt x="169" y="1194"/>
                  </a:cubicBezTo>
                  <a:cubicBezTo>
                    <a:pt x="171" y="1217"/>
                    <a:pt x="173" y="1239"/>
                    <a:pt x="175" y="1266"/>
                  </a:cubicBezTo>
                  <a:cubicBezTo>
                    <a:pt x="117" y="1266"/>
                    <a:pt x="60" y="1266"/>
                    <a:pt x="0" y="1266"/>
                  </a:cubicBezTo>
                  <a:cubicBezTo>
                    <a:pt x="2" y="1244"/>
                    <a:pt x="4" y="1220"/>
                    <a:pt x="6" y="1197"/>
                  </a:cubicBezTo>
                  <a:cubicBezTo>
                    <a:pt x="16" y="1068"/>
                    <a:pt x="27" y="940"/>
                    <a:pt x="38" y="811"/>
                  </a:cubicBezTo>
                  <a:cubicBezTo>
                    <a:pt x="43" y="750"/>
                    <a:pt x="49" y="690"/>
                    <a:pt x="54" y="629"/>
                  </a:cubicBezTo>
                  <a:cubicBezTo>
                    <a:pt x="54" y="624"/>
                    <a:pt x="52" y="617"/>
                    <a:pt x="50" y="613"/>
                  </a:cubicBezTo>
                  <a:cubicBezTo>
                    <a:pt x="32" y="583"/>
                    <a:pt x="40" y="553"/>
                    <a:pt x="71" y="537"/>
                  </a:cubicBezTo>
                  <a:cubicBezTo>
                    <a:pt x="75" y="535"/>
                    <a:pt x="79" y="529"/>
                    <a:pt x="79" y="525"/>
                  </a:cubicBezTo>
                  <a:cubicBezTo>
                    <a:pt x="79" y="486"/>
                    <a:pt x="80" y="446"/>
                    <a:pt x="79" y="407"/>
                  </a:cubicBezTo>
                  <a:cubicBezTo>
                    <a:pt x="79" y="402"/>
                    <a:pt x="74" y="395"/>
                    <a:pt x="70" y="392"/>
                  </a:cubicBezTo>
                  <a:cubicBezTo>
                    <a:pt x="58" y="386"/>
                    <a:pt x="45" y="381"/>
                    <a:pt x="31" y="374"/>
                  </a:cubicBezTo>
                  <a:cubicBezTo>
                    <a:pt x="36" y="371"/>
                    <a:pt x="40" y="368"/>
                    <a:pt x="44" y="366"/>
                  </a:cubicBezTo>
                  <a:cubicBezTo>
                    <a:pt x="237" y="259"/>
                    <a:pt x="431" y="151"/>
                    <a:pt x="624" y="44"/>
                  </a:cubicBezTo>
                  <a:cubicBezTo>
                    <a:pt x="647" y="31"/>
                    <a:pt x="670" y="19"/>
                    <a:pt x="692" y="5"/>
                  </a:cubicBezTo>
                  <a:cubicBezTo>
                    <a:pt x="702" y="0"/>
                    <a:pt x="709" y="1"/>
                    <a:pt x="718" y="5"/>
                  </a:cubicBezTo>
                  <a:cubicBezTo>
                    <a:pt x="897" y="96"/>
                    <a:pt x="1076" y="185"/>
                    <a:pt x="1255" y="275"/>
                  </a:cubicBezTo>
                  <a:cubicBezTo>
                    <a:pt x="1289" y="293"/>
                    <a:pt x="1324" y="310"/>
                    <a:pt x="1360" y="328"/>
                  </a:cubicBezTo>
                  <a:cubicBezTo>
                    <a:pt x="1339" y="340"/>
                    <a:pt x="1320" y="350"/>
                    <a:pt x="1302" y="360"/>
                  </a:cubicBezTo>
                  <a:cubicBezTo>
                    <a:pt x="1109" y="462"/>
                    <a:pt x="916" y="564"/>
                    <a:pt x="723" y="666"/>
                  </a:cubicBezTo>
                  <a:cubicBezTo>
                    <a:pt x="711" y="672"/>
                    <a:pt x="701" y="674"/>
                    <a:pt x="688" y="668"/>
                  </a:cubicBezTo>
                  <a:cubicBezTo>
                    <a:pt x="496" y="582"/>
                    <a:pt x="304" y="496"/>
                    <a:pt x="112" y="411"/>
                  </a:cubicBezTo>
                  <a:cubicBezTo>
                    <a:pt x="108" y="409"/>
                    <a:pt x="103" y="407"/>
                    <a:pt x="96" y="4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/>
            </a:p>
          </p:txBody>
        </p:sp>
        <p:sp>
          <p:nvSpPr>
            <p:cNvPr id="27" name="Freeform 7"/>
            <p:cNvSpPr/>
            <p:nvPr/>
          </p:nvSpPr>
          <p:spPr bwMode="auto">
            <a:xfrm>
              <a:off x="1829" y="1959"/>
              <a:ext cx="2000" cy="947"/>
            </a:xfrm>
            <a:custGeom>
              <a:gdLst>
                <a:gd fmla="*/ 0 w 845" name="T0"/>
                <a:gd fmla="*/ 147 h 400" name="T1"/>
                <a:gd fmla="*/ 78 w 845" name="T2"/>
                <a:gd fmla="*/ 32 h 400" name="T3"/>
                <a:gd fmla="*/ 96 w 845" name="T4"/>
                <a:gd fmla="*/ 28 h 400" name="T5"/>
                <a:gd fmla="*/ 262 w 845" name="T6"/>
                <a:gd fmla="*/ 101 h 400" name="T7"/>
                <a:gd fmla="*/ 417 w 845" name="T8"/>
                <a:gd fmla="*/ 170 h 400" name="T9"/>
                <a:gd fmla="*/ 434 w 845" name="T10"/>
                <a:gd fmla="*/ 167 h 400" name="T11"/>
                <a:gd fmla="*/ 724 w 845" name="T12"/>
                <a:gd fmla="*/ 13 h 400" name="T13"/>
                <a:gd fmla="*/ 749 w 845" name="T14"/>
                <a:gd fmla="*/ 0 h 400" name="T15"/>
                <a:gd fmla="*/ 845 w 845" name="T16"/>
                <a:gd fmla="*/ 143 h 400" name="T17"/>
                <a:gd fmla="*/ 743 w 845" name="T18"/>
                <a:gd fmla="*/ 207 h 400" name="T19"/>
                <a:gd fmla="*/ 448 w 845" name="T20"/>
                <a:gd fmla="*/ 393 h 400" name="T21"/>
                <a:gd fmla="*/ 421 w 845" name="T22"/>
                <a:gd fmla="*/ 394 h 400" name="T23"/>
                <a:gd fmla="*/ 8 w 845" name="T24"/>
                <a:gd fmla="*/ 153 h 400" name="T25"/>
                <a:gd fmla="*/ 0 w 845" name="T26"/>
                <a:gd fmla="*/ 147 h 400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400" w="845">
                  <a:moveTo>
                    <a:pt x="0" y="147"/>
                  </a:moveTo>
                  <a:cubicBezTo>
                    <a:pt x="27" y="108"/>
                    <a:pt x="53" y="70"/>
                    <a:pt x="78" y="32"/>
                  </a:cubicBezTo>
                  <a:cubicBezTo>
                    <a:pt x="84" y="24"/>
                    <a:pt x="89" y="25"/>
                    <a:pt x="96" y="28"/>
                  </a:cubicBezTo>
                  <a:cubicBezTo>
                    <a:pt x="151" y="53"/>
                    <a:pt x="206" y="77"/>
                    <a:pt x="262" y="101"/>
                  </a:cubicBezTo>
                  <a:cubicBezTo>
                    <a:pt x="313" y="124"/>
                    <a:pt x="365" y="147"/>
                    <a:pt x="417" y="170"/>
                  </a:cubicBezTo>
                  <a:cubicBezTo>
                    <a:pt x="421" y="172"/>
                    <a:pt x="429" y="170"/>
                    <a:pt x="434" y="167"/>
                  </a:cubicBezTo>
                  <a:cubicBezTo>
                    <a:pt x="531" y="116"/>
                    <a:pt x="627" y="65"/>
                    <a:pt x="724" y="13"/>
                  </a:cubicBezTo>
                  <a:cubicBezTo>
                    <a:pt x="732" y="9"/>
                    <a:pt x="740" y="5"/>
                    <a:pt x="749" y="0"/>
                  </a:cubicBezTo>
                  <a:cubicBezTo>
                    <a:pt x="781" y="48"/>
                    <a:pt x="813" y="95"/>
                    <a:pt x="845" y="143"/>
                  </a:cubicBezTo>
                  <a:cubicBezTo>
                    <a:pt x="811" y="165"/>
                    <a:pt x="777" y="186"/>
                    <a:pt x="743" y="207"/>
                  </a:cubicBezTo>
                  <a:cubicBezTo>
                    <a:pt x="645" y="269"/>
                    <a:pt x="546" y="331"/>
                    <a:pt x="448" y="393"/>
                  </a:cubicBezTo>
                  <a:cubicBezTo>
                    <a:pt x="438" y="399"/>
                    <a:pt x="431" y="400"/>
                    <a:pt x="421" y="394"/>
                  </a:cubicBezTo>
                  <a:cubicBezTo>
                    <a:pt x="284" y="313"/>
                    <a:pt x="146" y="233"/>
                    <a:pt x="8" y="153"/>
                  </a:cubicBezTo>
                  <a:cubicBezTo>
                    <a:pt x="6" y="151"/>
                    <a:pt x="3" y="149"/>
                    <a:pt x="0" y="1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/>
            </a:p>
          </p:txBody>
        </p:sp>
      </p:grpSp>
    </p:spTree>
    <p:extLst>
      <p:ext uri="{BB962C8B-B14F-4D97-AF65-F5344CB8AC3E}">
        <p14:creationId val="3121339981"/>
      </p:ext>
    </p:extLst>
  </p:cSld>
  <p:clrMapOvr>
    <a:masterClrMapping/>
  </p:clrMapOvr>
  <mc:AlternateContent>
    <mc:Choice Requires="p14">
      <p:transition p14:dur="800" spd="slow">
        <p14:flythrough/>
      </p:transition>
    </mc:Choice>
    <mc:Fallback>
      <p:transition spd="slow">
        <p:fade/>
      </p:transition>
    </mc:Fallback>
  </mc:AlternateContent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/>
          <p:cNvSpPr txBox="1"/>
          <p:nvPr/>
        </p:nvSpPr>
        <p:spPr>
          <a:xfrm>
            <a:off x="3377135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研究背景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736740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研究方法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096347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研究结果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455954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问题讨论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815560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论文总结</a:t>
            </a:r>
          </a:p>
        </p:txBody>
      </p:sp>
      <p:cxnSp>
        <p:nvCxnSpPr>
          <p:cNvPr id="8" name="直接连接符 18"/>
          <p:cNvCxnSpPr/>
          <p:nvPr/>
        </p:nvCxnSpPr>
        <p:spPr>
          <a:xfrm flipH="1">
            <a:off x="3357388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30"/>
          <p:cNvCxnSpPr/>
          <p:nvPr/>
        </p:nvCxnSpPr>
        <p:spPr>
          <a:xfrm flipH="1">
            <a:off x="4659833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31"/>
          <p:cNvCxnSpPr/>
          <p:nvPr/>
        </p:nvCxnSpPr>
        <p:spPr>
          <a:xfrm flipH="1">
            <a:off x="6032139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32"/>
          <p:cNvCxnSpPr/>
          <p:nvPr/>
        </p:nvCxnSpPr>
        <p:spPr>
          <a:xfrm flipH="1">
            <a:off x="7361398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33"/>
          <p:cNvCxnSpPr/>
          <p:nvPr/>
        </p:nvCxnSpPr>
        <p:spPr>
          <a:xfrm flipH="1">
            <a:off x="8751354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3592024" y="3158890"/>
            <a:ext cx="5009662" cy="118871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bIns="45719" lIns="91436" rIns="91436" rtlCol="0" tIns="45719"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altLang="en-US" b="1" lang="zh-CN" spc="300" sz="8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论文绪论</a:t>
            </a:r>
          </a:p>
        </p:txBody>
      </p:sp>
      <p:grpSp>
        <p:nvGrpSpPr>
          <p:cNvPr id="16" name="Group 4"/>
          <p:cNvGrpSpPr>
            <a:grpSpLocks noChangeAspect="1"/>
          </p:cNvGrpSpPr>
          <p:nvPr/>
        </p:nvGrpSpPr>
        <p:grpSpPr>
          <a:xfrm rot="19764056">
            <a:off x="2958871" y="2495739"/>
            <a:ext cx="1424066" cy="1326299"/>
            <a:chOff x="1164" y="687"/>
            <a:chExt cx="3219" cy="2998"/>
          </a:xfrm>
          <a:solidFill>
            <a:schemeClr val="bg1"/>
          </a:solidFill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grpSpPr>
        <p:sp>
          <p:nvSpPr>
            <p:cNvPr id="17" name="Freeform 6"/>
            <p:cNvSpPr/>
            <p:nvPr/>
          </p:nvSpPr>
          <p:spPr bwMode="auto">
            <a:xfrm>
              <a:off x="1164" y="687"/>
              <a:ext cx="3219" cy="2998"/>
            </a:xfrm>
            <a:custGeom>
              <a:gdLst>
                <a:gd fmla="*/ 96 w 1360" name="T0"/>
                <a:gd fmla="*/ 404 h 1266" name="T1"/>
                <a:gd fmla="*/ 96 w 1360" name="T2"/>
                <a:gd fmla="*/ 527 h 1266" name="T3"/>
                <a:gd fmla="*/ 105 w 1360" name="T4"/>
                <a:gd fmla="*/ 537 h 1266" name="T5"/>
                <a:gd fmla="*/ 123 w 1360" name="T6"/>
                <a:gd fmla="*/ 616 h 1266" name="T7"/>
                <a:gd fmla="*/ 119 w 1360" name="T8"/>
                <a:gd fmla="*/ 629 h 1266" name="T9"/>
                <a:gd fmla="*/ 147 w 1360" name="T10"/>
                <a:gd fmla="*/ 940 h 1266" name="T11"/>
                <a:gd fmla="*/ 169 w 1360" name="T12"/>
                <a:gd fmla="*/ 1194 h 1266" name="T13"/>
                <a:gd fmla="*/ 175 w 1360" name="T14"/>
                <a:gd fmla="*/ 1266 h 1266" name="T15"/>
                <a:gd fmla="*/ 0 w 1360" name="T16"/>
                <a:gd fmla="*/ 1266 h 1266" name="T17"/>
                <a:gd fmla="*/ 6 w 1360" name="T18"/>
                <a:gd fmla="*/ 1197 h 1266" name="T19"/>
                <a:gd fmla="*/ 38 w 1360" name="T20"/>
                <a:gd fmla="*/ 811 h 1266" name="T21"/>
                <a:gd fmla="*/ 54 w 1360" name="T22"/>
                <a:gd fmla="*/ 629 h 1266" name="T23"/>
                <a:gd fmla="*/ 50 w 1360" name="T24"/>
                <a:gd fmla="*/ 613 h 1266" name="T25"/>
                <a:gd fmla="*/ 71 w 1360" name="T26"/>
                <a:gd fmla="*/ 537 h 1266" name="T27"/>
                <a:gd fmla="*/ 79 w 1360" name="T28"/>
                <a:gd fmla="*/ 525 h 1266" name="T29"/>
                <a:gd fmla="*/ 79 w 1360" name="T30"/>
                <a:gd fmla="*/ 407 h 1266" name="T31"/>
                <a:gd fmla="*/ 70 w 1360" name="T32"/>
                <a:gd fmla="*/ 392 h 1266" name="T33"/>
                <a:gd fmla="*/ 31 w 1360" name="T34"/>
                <a:gd fmla="*/ 374 h 1266" name="T35"/>
                <a:gd fmla="*/ 44 w 1360" name="T36"/>
                <a:gd fmla="*/ 366 h 1266" name="T37"/>
                <a:gd fmla="*/ 624 w 1360" name="T38"/>
                <a:gd fmla="*/ 44 h 1266" name="T39"/>
                <a:gd fmla="*/ 692 w 1360" name="T40"/>
                <a:gd fmla="*/ 5 h 1266" name="T41"/>
                <a:gd fmla="*/ 718 w 1360" name="T42"/>
                <a:gd fmla="*/ 5 h 1266" name="T43"/>
                <a:gd fmla="*/ 1255 w 1360" name="T44"/>
                <a:gd fmla="*/ 275 h 1266" name="T45"/>
                <a:gd fmla="*/ 1360 w 1360" name="T46"/>
                <a:gd fmla="*/ 328 h 1266" name="T47"/>
                <a:gd fmla="*/ 1302 w 1360" name="T48"/>
                <a:gd fmla="*/ 360 h 1266" name="T49"/>
                <a:gd fmla="*/ 723 w 1360" name="T50"/>
                <a:gd fmla="*/ 666 h 1266" name="T51"/>
                <a:gd fmla="*/ 688 w 1360" name="T52"/>
                <a:gd fmla="*/ 668 h 1266" name="T53"/>
                <a:gd fmla="*/ 112 w 1360" name="T54"/>
                <a:gd fmla="*/ 411 h 1266" name="T55"/>
                <a:gd fmla="*/ 96 w 1360" name="T56"/>
                <a:gd fmla="*/ 404 h 1266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1266" w="1360">
                  <a:moveTo>
                    <a:pt x="96" y="404"/>
                  </a:moveTo>
                  <a:cubicBezTo>
                    <a:pt x="96" y="447"/>
                    <a:pt x="96" y="487"/>
                    <a:pt x="96" y="527"/>
                  </a:cubicBezTo>
                  <a:cubicBezTo>
                    <a:pt x="96" y="531"/>
                    <a:pt x="101" y="535"/>
                    <a:pt x="105" y="537"/>
                  </a:cubicBezTo>
                  <a:cubicBezTo>
                    <a:pt x="136" y="555"/>
                    <a:pt x="144" y="585"/>
                    <a:pt x="123" y="616"/>
                  </a:cubicBezTo>
                  <a:cubicBezTo>
                    <a:pt x="121" y="620"/>
                    <a:pt x="119" y="625"/>
                    <a:pt x="119" y="629"/>
                  </a:cubicBezTo>
                  <a:cubicBezTo>
                    <a:pt x="128" y="733"/>
                    <a:pt x="138" y="836"/>
                    <a:pt x="147" y="940"/>
                  </a:cubicBezTo>
                  <a:cubicBezTo>
                    <a:pt x="154" y="1024"/>
                    <a:pt x="162" y="1109"/>
                    <a:pt x="169" y="1194"/>
                  </a:cubicBezTo>
                  <a:cubicBezTo>
                    <a:pt x="171" y="1217"/>
                    <a:pt x="173" y="1239"/>
                    <a:pt x="175" y="1266"/>
                  </a:cubicBezTo>
                  <a:cubicBezTo>
                    <a:pt x="117" y="1266"/>
                    <a:pt x="60" y="1266"/>
                    <a:pt x="0" y="1266"/>
                  </a:cubicBezTo>
                  <a:cubicBezTo>
                    <a:pt x="2" y="1244"/>
                    <a:pt x="4" y="1220"/>
                    <a:pt x="6" y="1197"/>
                  </a:cubicBezTo>
                  <a:cubicBezTo>
                    <a:pt x="16" y="1068"/>
                    <a:pt x="27" y="940"/>
                    <a:pt x="38" y="811"/>
                  </a:cubicBezTo>
                  <a:cubicBezTo>
                    <a:pt x="43" y="750"/>
                    <a:pt x="49" y="690"/>
                    <a:pt x="54" y="629"/>
                  </a:cubicBezTo>
                  <a:cubicBezTo>
                    <a:pt x="54" y="624"/>
                    <a:pt x="52" y="617"/>
                    <a:pt x="50" y="613"/>
                  </a:cubicBezTo>
                  <a:cubicBezTo>
                    <a:pt x="32" y="583"/>
                    <a:pt x="40" y="553"/>
                    <a:pt x="71" y="537"/>
                  </a:cubicBezTo>
                  <a:cubicBezTo>
                    <a:pt x="75" y="535"/>
                    <a:pt x="79" y="529"/>
                    <a:pt x="79" y="525"/>
                  </a:cubicBezTo>
                  <a:cubicBezTo>
                    <a:pt x="79" y="486"/>
                    <a:pt x="80" y="446"/>
                    <a:pt x="79" y="407"/>
                  </a:cubicBezTo>
                  <a:cubicBezTo>
                    <a:pt x="79" y="402"/>
                    <a:pt x="74" y="395"/>
                    <a:pt x="70" y="392"/>
                  </a:cubicBezTo>
                  <a:cubicBezTo>
                    <a:pt x="58" y="386"/>
                    <a:pt x="45" y="381"/>
                    <a:pt x="31" y="374"/>
                  </a:cubicBezTo>
                  <a:cubicBezTo>
                    <a:pt x="36" y="371"/>
                    <a:pt x="40" y="368"/>
                    <a:pt x="44" y="366"/>
                  </a:cubicBezTo>
                  <a:cubicBezTo>
                    <a:pt x="237" y="259"/>
                    <a:pt x="431" y="151"/>
                    <a:pt x="624" y="44"/>
                  </a:cubicBezTo>
                  <a:cubicBezTo>
                    <a:pt x="647" y="31"/>
                    <a:pt x="670" y="19"/>
                    <a:pt x="692" y="5"/>
                  </a:cubicBezTo>
                  <a:cubicBezTo>
                    <a:pt x="702" y="0"/>
                    <a:pt x="709" y="1"/>
                    <a:pt x="718" y="5"/>
                  </a:cubicBezTo>
                  <a:cubicBezTo>
                    <a:pt x="897" y="96"/>
                    <a:pt x="1076" y="185"/>
                    <a:pt x="1255" y="275"/>
                  </a:cubicBezTo>
                  <a:cubicBezTo>
                    <a:pt x="1289" y="293"/>
                    <a:pt x="1324" y="310"/>
                    <a:pt x="1360" y="328"/>
                  </a:cubicBezTo>
                  <a:cubicBezTo>
                    <a:pt x="1339" y="340"/>
                    <a:pt x="1320" y="350"/>
                    <a:pt x="1302" y="360"/>
                  </a:cubicBezTo>
                  <a:cubicBezTo>
                    <a:pt x="1109" y="462"/>
                    <a:pt x="916" y="564"/>
                    <a:pt x="723" y="666"/>
                  </a:cubicBezTo>
                  <a:cubicBezTo>
                    <a:pt x="711" y="672"/>
                    <a:pt x="701" y="674"/>
                    <a:pt x="688" y="668"/>
                  </a:cubicBezTo>
                  <a:cubicBezTo>
                    <a:pt x="496" y="582"/>
                    <a:pt x="304" y="496"/>
                    <a:pt x="112" y="411"/>
                  </a:cubicBezTo>
                  <a:cubicBezTo>
                    <a:pt x="108" y="409"/>
                    <a:pt x="103" y="407"/>
                    <a:pt x="96" y="4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/>
            </a:p>
          </p:txBody>
        </p:sp>
        <p:sp>
          <p:nvSpPr>
            <p:cNvPr id="18" name="Freeform 7"/>
            <p:cNvSpPr/>
            <p:nvPr/>
          </p:nvSpPr>
          <p:spPr bwMode="auto">
            <a:xfrm>
              <a:off x="1829" y="1959"/>
              <a:ext cx="2000" cy="947"/>
            </a:xfrm>
            <a:custGeom>
              <a:gdLst>
                <a:gd fmla="*/ 0 w 845" name="T0"/>
                <a:gd fmla="*/ 147 h 400" name="T1"/>
                <a:gd fmla="*/ 78 w 845" name="T2"/>
                <a:gd fmla="*/ 32 h 400" name="T3"/>
                <a:gd fmla="*/ 96 w 845" name="T4"/>
                <a:gd fmla="*/ 28 h 400" name="T5"/>
                <a:gd fmla="*/ 262 w 845" name="T6"/>
                <a:gd fmla="*/ 101 h 400" name="T7"/>
                <a:gd fmla="*/ 417 w 845" name="T8"/>
                <a:gd fmla="*/ 170 h 400" name="T9"/>
                <a:gd fmla="*/ 434 w 845" name="T10"/>
                <a:gd fmla="*/ 167 h 400" name="T11"/>
                <a:gd fmla="*/ 724 w 845" name="T12"/>
                <a:gd fmla="*/ 13 h 400" name="T13"/>
                <a:gd fmla="*/ 749 w 845" name="T14"/>
                <a:gd fmla="*/ 0 h 400" name="T15"/>
                <a:gd fmla="*/ 845 w 845" name="T16"/>
                <a:gd fmla="*/ 143 h 400" name="T17"/>
                <a:gd fmla="*/ 743 w 845" name="T18"/>
                <a:gd fmla="*/ 207 h 400" name="T19"/>
                <a:gd fmla="*/ 448 w 845" name="T20"/>
                <a:gd fmla="*/ 393 h 400" name="T21"/>
                <a:gd fmla="*/ 421 w 845" name="T22"/>
                <a:gd fmla="*/ 394 h 400" name="T23"/>
                <a:gd fmla="*/ 8 w 845" name="T24"/>
                <a:gd fmla="*/ 153 h 400" name="T25"/>
                <a:gd fmla="*/ 0 w 845" name="T26"/>
                <a:gd fmla="*/ 147 h 400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400" w="845">
                  <a:moveTo>
                    <a:pt x="0" y="147"/>
                  </a:moveTo>
                  <a:cubicBezTo>
                    <a:pt x="27" y="108"/>
                    <a:pt x="53" y="70"/>
                    <a:pt x="78" y="32"/>
                  </a:cubicBezTo>
                  <a:cubicBezTo>
                    <a:pt x="84" y="24"/>
                    <a:pt x="89" y="25"/>
                    <a:pt x="96" y="28"/>
                  </a:cubicBezTo>
                  <a:cubicBezTo>
                    <a:pt x="151" y="53"/>
                    <a:pt x="206" y="77"/>
                    <a:pt x="262" y="101"/>
                  </a:cubicBezTo>
                  <a:cubicBezTo>
                    <a:pt x="313" y="124"/>
                    <a:pt x="365" y="147"/>
                    <a:pt x="417" y="170"/>
                  </a:cubicBezTo>
                  <a:cubicBezTo>
                    <a:pt x="421" y="172"/>
                    <a:pt x="429" y="170"/>
                    <a:pt x="434" y="167"/>
                  </a:cubicBezTo>
                  <a:cubicBezTo>
                    <a:pt x="531" y="116"/>
                    <a:pt x="627" y="65"/>
                    <a:pt x="724" y="13"/>
                  </a:cubicBezTo>
                  <a:cubicBezTo>
                    <a:pt x="732" y="9"/>
                    <a:pt x="740" y="5"/>
                    <a:pt x="749" y="0"/>
                  </a:cubicBezTo>
                  <a:cubicBezTo>
                    <a:pt x="781" y="48"/>
                    <a:pt x="813" y="95"/>
                    <a:pt x="845" y="143"/>
                  </a:cubicBezTo>
                  <a:cubicBezTo>
                    <a:pt x="811" y="165"/>
                    <a:pt x="777" y="186"/>
                    <a:pt x="743" y="207"/>
                  </a:cubicBezTo>
                  <a:cubicBezTo>
                    <a:pt x="645" y="269"/>
                    <a:pt x="546" y="331"/>
                    <a:pt x="448" y="393"/>
                  </a:cubicBezTo>
                  <a:cubicBezTo>
                    <a:pt x="438" y="399"/>
                    <a:pt x="431" y="400"/>
                    <a:pt x="421" y="394"/>
                  </a:cubicBezTo>
                  <a:cubicBezTo>
                    <a:pt x="284" y="313"/>
                    <a:pt x="146" y="233"/>
                    <a:pt x="8" y="153"/>
                  </a:cubicBezTo>
                  <a:cubicBezTo>
                    <a:pt x="6" y="151"/>
                    <a:pt x="3" y="149"/>
                    <a:pt x="0" y="1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/>
            </a:p>
          </p:txBody>
        </p:sp>
      </p:grpSp>
      <p:sp>
        <p:nvSpPr>
          <p:cNvPr id="19" name="文本框 18"/>
          <p:cNvSpPr txBox="1"/>
          <p:nvPr/>
        </p:nvSpPr>
        <p:spPr>
          <a:xfrm>
            <a:off x="2077864" y="166025"/>
            <a:ext cx="1280392" cy="274318"/>
          </a:xfrm>
          <a:prstGeom prst="rect">
            <a:avLst/>
          </a:prstGeom>
          <a:solidFill>
            <a:srgbClr val="FFFFFF"/>
          </a:solidFill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论文绪论</a:t>
            </a:r>
          </a:p>
        </p:txBody>
      </p:sp>
    </p:spTree>
    <p:extLst>
      <p:ext uri="{BB962C8B-B14F-4D97-AF65-F5344CB8AC3E}">
        <p14:creationId val="2562282380"/>
      </p:ext>
    </p:extLst>
  </p:cSld>
  <p:clrMapOvr>
    <a:masterClrMapping/>
  </p:clrMapOvr>
  <mc:AlternateContent>
    <mc:Choice Requires="p14">
      <p:transition p14:dur="1600" spd="slow">
        <p14:conveyor dir="l"/>
      </p:transition>
    </mc:Choice>
    <mc:Fallback>
      <p:transition spd="slow">
        <p:fade/>
      </p:transition>
    </mc:Fallback>
  </mc:AlternateContent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3731578" y="2108981"/>
            <a:ext cx="5207000" cy="566926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typeface="Century Gothic"/>
                <a:ea typeface="微软雅黑"/>
              </a:rPr>
              <a:t>标题数字等都可以通过点击和重新输入进行更改，顶部“开始”面板中可以对字体、字号、颜色、行距等进行修改。建议正文10号字，1.3倍字间距。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639686" y="1230353"/>
            <a:ext cx="1439862" cy="2845306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HK" lang="en-US" sz="139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“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767878" y="4487011"/>
            <a:ext cx="1439862" cy="220979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r>
              <a:rPr altLang="zh-HK" lang="en-US" sz="139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”</a:t>
            </a:r>
          </a:p>
        </p:txBody>
      </p:sp>
      <p:sp>
        <p:nvSpPr>
          <p:cNvPr id="5" name="矩形 4"/>
          <p:cNvSpPr/>
          <p:nvPr/>
        </p:nvSpPr>
        <p:spPr>
          <a:xfrm>
            <a:off x="3731578" y="3096211"/>
            <a:ext cx="5207000" cy="566926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typeface="Century Gothic"/>
                <a:ea typeface="微软雅黑"/>
              </a:rPr>
              <a:t>标题数字等都可以通过点击和重新输入进行更改，顶部“开始”面板中可以对字体、字号、颜色、行距等进行修改。建议正文10号字，1.3倍字间距。</a:t>
            </a:r>
          </a:p>
        </p:txBody>
      </p:sp>
      <p:sp>
        <p:nvSpPr>
          <p:cNvPr id="6" name="矩形 5"/>
          <p:cNvSpPr/>
          <p:nvPr/>
        </p:nvSpPr>
        <p:spPr>
          <a:xfrm>
            <a:off x="3731578" y="4083442"/>
            <a:ext cx="5207000" cy="566926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typeface="Century Gothic"/>
                <a:ea typeface="微软雅黑"/>
              </a:rPr>
              <a:t>标题数字等都可以通过点击和重新输入进行更改，顶部“开始”面板中可以对字体、字号、颜色、行距等进行修改。建议正文10号字，1.3倍字间距。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377135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研究背景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736740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研究方法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6096347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研究结果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7455954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问题讨论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8815560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论文总结</a:t>
            </a:r>
          </a:p>
        </p:txBody>
      </p:sp>
      <p:cxnSp>
        <p:nvCxnSpPr>
          <p:cNvPr id="14" name="直接连接符 18"/>
          <p:cNvCxnSpPr/>
          <p:nvPr/>
        </p:nvCxnSpPr>
        <p:spPr>
          <a:xfrm flipH="1">
            <a:off x="3357388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30"/>
          <p:cNvCxnSpPr/>
          <p:nvPr/>
        </p:nvCxnSpPr>
        <p:spPr>
          <a:xfrm flipH="1">
            <a:off x="4659833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31"/>
          <p:cNvCxnSpPr/>
          <p:nvPr/>
        </p:nvCxnSpPr>
        <p:spPr>
          <a:xfrm flipH="1">
            <a:off x="6032139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32"/>
          <p:cNvCxnSpPr/>
          <p:nvPr/>
        </p:nvCxnSpPr>
        <p:spPr>
          <a:xfrm flipH="1">
            <a:off x="7361398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33"/>
          <p:cNvCxnSpPr/>
          <p:nvPr/>
        </p:nvCxnSpPr>
        <p:spPr>
          <a:xfrm flipH="1">
            <a:off x="8751354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2077864" y="166025"/>
            <a:ext cx="1280392" cy="274318"/>
          </a:xfrm>
          <a:prstGeom prst="rect">
            <a:avLst/>
          </a:prstGeom>
          <a:solidFill>
            <a:srgbClr val="FFFFFF"/>
          </a:solidFill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论文绪论</a:t>
            </a:r>
          </a:p>
        </p:txBody>
      </p:sp>
    </p:spTree>
    <p:extLst>
      <p:ext uri="{BB962C8B-B14F-4D97-AF65-F5344CB8AC3E}">
        <p14:creationId val="4232501586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/>
        </p:nvSpPr>
        <p:spPr>
          <a:xfrm>
            <a:off x="2801457" y="1560510"/>
            <a:ext cx="1117600" cy="1310638"/>
          </a:xfrm>
          <a:prstGeom prst="rect">
            <a:avLst/>
          </a:prstGeom>
          <a:noFill/>
          <a:effectLst>
            <a:outerShdw algn="r" blurRad="50800" dir="10800000" dist="38100" rotWithShape="0">
              <a:prstClr val="black">
                <a:alpha val="40000"/>
              </a:prstClr>
            </a:outerShdw>
          </a:effectLst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zh-CN" b="1" lang="en-US" sz="80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1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801457" y="2844549"/>
            <a:ext cx="1117600" cy="1310638"/>
          </a:xfrm>
          <a:prstGeom prst="rect">
            <a:avLst/>
          </a:prstGeom>
          <a:noFill/>
          <a:effectLst>
            <a:outerShdw algn="r" blurRad="50800" dir="10800000" dist="38100" rotWithShape="0">
              <a:prstClr val="black">
                <a:alpha val="40000"/>
              </a:prstClr>
            </a:outerShdw>
          </a:effectLst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zh-CN" b="1" lang="en-US" sz="80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801457" y="4128588"/>
            <a:ext cx="1117600" cy="1310638"/>
          </a:xfrm>
          <a:prstGeom prst="rect">
            <a:avLst/>
          </a:prstGeom>
          <a:noFill/>
          <a:effectLst>
            <a:outerShdw algn="r" blurRad="50800" dir="10800000" dist="38100" rotWithShape="0">
              <a:prstClr val="black">
                <a:alpha val="40000"/>
              </a:prstClr>
            </a:outerShdw>
          </a:effectLst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zh-CN" b="1" lang="en-US" sz="80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3</a:t>
            </a:r>
          </a:p>
        </p:txBody>
      </p:sp>
      <p:sp>
        <p:nvSpPr>
          <p:cNvPr id="5" name="矩形 4"/>
          <p:cNvSpPr/>
          <p:nvPr/>
        </p:nvSpPr>
        <p:spPr>
          <a:xfrm>
            <a:off x="4236370" y="1976007"/>
            <a:ext cx="5207000" cy="566926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rgbClr val="FFFFFF"/>
                </a:solidFill>
                <a:latin typeface="Century Gothic"/>
                <a:ea typeface="微软雅黑"/>
              </a:rPr>
              <a:t>标题数字等都可以通过点击和重新输入进行更改，顶部“开始”面板中可以对字体、字号、颜色、行距等进行修改。建议正文10号字，1.3倍字间距。</a:t>
            </a:r>
          </a:p>
        </p:txBody>
      </p:sp>
      <p:sp>
        <p:nvSpPr>
          <p:cNvPr id="6" name="矩形 5"/>
          <p:cNvSpPr/>
          <p:nvPr/>
        </p:nvSpPr>
        <p:spPr>
          <a:xfrm>
            <a:off x="4257530" y="3169779"/>
            <a:ext cx="5207000" cy="566926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标题数字等都可以通过点击和重新输入进行更改，顶部“开始”面板中可以对字体、字号、颜色、行距等进行修改。建议正文10号字，1.3倍字间距。</a:t>
            </a:r>
          </a:p>
        </p:txBody>
      </p:sp>
      <p:sp>
        <p:nvSpPr>
          <p:cNvPr id="7" name="矩形 6"/>
          <p:cNvSpPr/>
          <p:nvPr/>
        </p:nvSpPr>
        <p:spPr>
          <a:xfrm>
            <a:off x="4257530" y="4383702"/>
            <a:ext cx="5207000" cy="566926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rgbClr val="FFFFFF"/>
                </a:solidFill>
                <a:latin typeface="Century Gothic"/>
                <a:ea typeface="微软雅黑"/>
              </a:rPr>
              <a:t>标题数字等都可以通过点击和重新输入进行更改，顶部“开始”面板中可以对字体、字号、颜色、行距等进行修改。建议正文10号字，1.3倍字间距。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377135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研究背景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736740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研究方法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6096347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研究结果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7455954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问题讨论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8815560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论文总结</a:t>
            </a:r>
          </a:p>
        </p:txBody>
      </p:sp>
      <p:cxnSp>
        <p:nvCxnSpPr>
          <p:cNvPr id="14" name="直接连接符 18"/>
          <p:cNvCxnSpPr/>
          <p:nvPr/>
        </p:nvCxnSpPr>
        <p:spPr>
          <a:xfrm flipH="1">
            <a:off x="3357388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30"/>
          <p:cNvCxnSpPr/>
          <p:nvPr/>
        </p:nvCxnSpPr>
        <p:spPr>
          <a:xfrm flipH="1">
            <a:off x="4659833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31"/>
          <p:cNvCxnSpPr/>
          <p:nvPr/>
        </p:nvCxnSpPr>
        <p:spPr>
          <a:xfrm flipH="1">
            <a:off x="6032139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32"/>
          <p:cNvCxnSpPr/>
          <p:nvPr/>
        </p:nvCxnSpPr>
        <p:spPr>
          <a:xfrm flipH="1">
            <a:off x="7361398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33"/>
          <p:cNvCxnSpPr/>
          <p:nvPr/>
        </p:nvCxnSpPr>
        <p:spPr>
          <a:xfrm flipH="1">
            <a:off x="8751354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/>
          <p:cNvSpPr txBox="1"/>
          <p:nvPr/>
        </p:nvSpPr>
        <p:spPr>
          <a:xfrm>
            <a:off x="2077864" y="166025"/>
            <a:ext cx="1280392" cy="274318"/>
          </a:xfrm>
          <a:prstGeom prst="rect">
            <a:avLst/>
          </a:prstGeom>
          <a:solidFill>
            <a:srgbClr val="FFFFFF"/>
          </a:solidFill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论文绪论</a:t>
            </a:r>
          </a:p>
        </p:txBody>
      </p:sp>
    </p:spTree>
    <p:extLst>
      <p:ext uri="{BB962C8B-B14F-4D97-AF65-F5344CB8AC3E}">
        <p14:creationId val="1301922189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>
                  <a14:imgLayer r:embed="rId3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rcRect l="27974" t="23307"/>
          <a:stretch>
            <a:fillRect/>
          </a:stretch>
        </p:blipFill>
        <p:spPr>
          <a:xfrm>
            <a:off x="1881759" y="2019309"/>
            <a:ext cx="4159423" cy="2952616"/>
          </a:xfrm>
          <a:prstGeom prst="rect">
            <a:avLst/>
          </a:prstGeom>
          <a:ln w="28575">
            <a:noFill/>
          </a:ln>
          <a:effectLst/>
        </p:spPr>
      </p:pic>
      <p:cxnSp>
        <p:nvCxnSpPr>
          <p:cNvPr id="3" name="直接连接符 26"/>
          <p:cNvCxnSpPr/>
          <p:nvPr/>
        </p:nvCxnSpPr>
        <p:spPr>
          <a:xfrm flipH="1">
            <a:off x="6466716" y="1989139"/>
            <a:ext cx="0" cy="2987675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矩形 3"/>
          <p:cNvSpPr/>
          <p:nvPr/>
        </p:nvSpPr>
        <p:spPr>
          <a:xfrm>
            <a:off x="6777944" y="1954352"/>
            <a:ext cx="3199692" cy="1042414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标题数字等都可以通过点击和重新输入进行更改，顶部“开始”面板中可以对字体、字号、颜色、行距等进行修改。建议正文10号字，1.3倍字间距。</a:t>
            </a:r>
          </a:p>
        </p:txBody>
      </p:sp>
      <p:sp>
        <p:nvSpPr>
          <p:cNvPr id="5" name="矩形 4"/>
          <p:cNvSpPr/>
          <p:nvPr/>
        </p:nvSpPr>
        <p:spPr>
          <a:xfrm>
            <a:off x="6781754" y="3495617"/>
            <a:ext cx="3195882" cy="1042414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rgbClr val="FFFFFF"/>
                </a:solidFill>
                <a:latin typeface="Century Gothic"/>
                <a:ea typeface="微软雅黑"/>
              </a:rPr>
              <a:t>标题数字等都可以通过点击和重新输入进行更改，顶部“开始”面板中可以对字体、字号、颜色、行距等进行修改。建议正文10号字，1.3倍字间距。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377135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研究背景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736740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研究方法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096347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研究结果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455954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问题讨论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8815560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论文总结</a:t>
            </a:r>
          </a:p>
        </p:txBody>
      </p:sp>
      <p:cxnSp>
        <p:nvCxnSpPr>
          <p:cNvPr id="11" name="直接连接符 18"/>
          <p:cNvCxnSpPr/>
          <p:nvPr/>
        </p:nvCxnSpPr>
        <p:spPr>
          <a:xfrm flipH="1">
            <a:off x="3357388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30"/>
          <p:cNvCxnSpPr/>
          <p:nvPr/>
        </p:nvCxnSpPr>
        <p:spPr>
          <a:xfrm flipH="1">
            <a:off x="4659833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31"/>
          <p:cNvCxnSpPr/>
          <p:nvPr/>
        </p:nvCxnSpPr>
        <p:spPr>
          <a:xfrm flipH="1">
            <a:off x="6032139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32"/>
          <p:cNvCxnSpPr/>
          <p:nvPr/>
        </p:nvCxnSpPr>
        <p:spPr>
          <a:xfrm flipH="1">
            <a:off x="7361398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33"/>
          <p:cNvCxnSpPr/>
          <p:nvPr/>
        </p:nvCxnSpPr>
        <p:spPr>
          <a:xfrm flipH="1">
            <a:off x="8751354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2077864" y="166025"/>
            <a:ext cx="1280392" cy="274318"/>
          </a:xfrm>
          <a:prstGeom prst="rect">
            <a:avLst/>
          </a:prstGeom>
          <a:solidFill>
            <a:srgbClr val="FFFFFF"/>
          </a:solidFill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论文绪论</a:t>
            </a:r>
          </a:p>
        </p:txBody>
      </p:sp>
    </p:spTree>
    <p:extLst>
      <p:ext uri="{BB962C8B-B14F-4D97-AF65-F5344CB8AC3E}">
        <p14:creationId val="4026788377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/>
          <p:cNvSpPr txBox="1"/>
          <p:nvPr/>
        </p:nvSpPr>
        <p:spPr>
          <a:xfrm>
            <a:off x="3377135" y="166025"/>
            <a:ext cx="1295400" cy="274318"/>
          </a:xfrm>
          <a:prstGeom prst="rect">
            <a:avLst/>
          </a:prstGeom>
          <a:solidFill>
            <a:srgbClr val="FFFFFF"/>
          </a:solidFill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rgbClr val="1F497D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研究背景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736740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研究方法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096347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研究结果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455954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问题讨论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815560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论文总结</a:t>
            </a:r>
          </a:p>
        </p:txBody>
      </p:sp>
      <p:cxnSp>
        <p:nvCxnSpPr>
          <p:cNvPr id="8" name="直接连接符 18"/>
          <p:cNvCxnSpPr/>
          <p:nvPr/>
        </p:nvCxnSpPr>
        <p:spPr>
          <a:xfrm flipH="1">
            <a:off x="3357388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30"/>
          <p:cNvCxnSpPr/>
          <p:nvPr/>
        </p:nvCxnSpPr>
        <p:spPr>
          <a:xfrm flipH="1">
            <a:off x="4659833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31"/>
          <p:cNvCxnSpPr/>
          <p:nvPr/>
        </p:nvCxnSpPr>
        <p:spPr>
          <a:xfrm flipH="1">
            <a:off x="6032139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32"/>
          <p:cNvCxnSpPr/>
          <p:nvPr/>
        </p:nvCxnSpPr>
        <p:spPr>
          <a:xfrm flipH="1">
            <a:off x="7361398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33"/>
          <p:cNvCxnSpPr/>
          <p:nvPr/>
        </p:nvCxnSpPr>
        <p:spPr>
          <a:xfrm flipH="1">
            <a:off x="8751354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2077864" y="166025"/>
            <a:ext cx="1280392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论文绪论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3592024" y="3158890"/>
            <a:ext cx="5009662" cy="118871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bIns="45719" lIns="91436" rIns="91436" rtlCol="0" tIns="45719"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altLang="en-US" b="1" lang="zh-CN" spc="300" sz="8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研究背景</a:t>
            </a:r>
          </a:p>
        </p:txBody>
      </p:sp>
      <p:grpSp>
        <p:nvGrpSpPr>
          <p:cNvPr id="16" name="Group 4"/>
          <p:cNvGrpSpPr>
            <a:grpSpLocks noChangeAspect="1"/>
          </p:cNvGrpSpPr>
          <p:nvPr/>
        </p:nvGrpSpPr>
        <p:grpSpPr>
          <a:xfrm rot="19764056">
            <a:off x="2958871" y="2495739"/>
            <a:ext cx="1424066" cy="1326299"/>
            <a:chOff x="1164" y="687"/>
            <a:chExt cx="3219" cy="2998"/>
          </a:xfrm>
          <a:solidFill>
            <a:schemeClr val="bg1"/>
          </a:solidFill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grpSpPr>
        <p:sp>
          <p:nvSpPr>
            <p:cNvPr id="17" name="Freeform 6"/>
            <p:cNvSpPr/>
            <p:nvPr/>
          </p:nvSpPr>
          <p:spPr bwMode="auto">
            <a:xfrm>
              <a:off x="1164" y="687"/>
              <a:ext cx="3219" cy="2998"/>
            </a:xfrm>
            <a:custGeom>
              <a:gdLst>
                <a:gd fmla="*/ 96 w 1360" name="T0"/>
                <a:gd fmla="*/ 404 h 1266" name="T1"/>
                <a:gd fmla="*/ 96 w 1360" name="T2"/>
                <a:gd fmla="*/ 527 h 1266" name="T3"/>
                <a:gd fmla="*/ 105 w 1360" name="T4"/>
                <a:gd fmla="*/ 537 h 1266" name="T5"/>
                <a:gd fmla="*/ 123 w 1360" name="T6"/>
                <a:gd fmla="*/ 616 h 1266" name="T7"/>
                <a:gd fmla="*/ 119 w 1360" name="T8"/>
                <a:gd fmla="*/ 629 h 1266" name="T9"/>
                <a:gd fmla="*/ 147 w 1360" name="T10"/>
                <a:gd fmla="*/ 940 h 1266" name="T11"/>
                <a:gd fmla="*/ 169 w 1360" name="T12"/>
                <a:gd fmla="*/ 1194 h 1266" name="T13"/>
                <a:gd fmla="*/ 175 w 1360" name="T14"/>
                <a:gd fmla="*/ 1266 h 1266" name="T15"/>
                <a:gd fmla="*/ 0 w 1360" name="T16"/>
                <a:gd fmla="*/ 1266 h 1266" name="T17"/>
                <a:gd fmla="*/ 6 w 1360" name="T18"/>
                <a:gd fmla="*/ 1197 h 1266" name="T19"/>
                <a:gd fmla="*/ 38 w 1360" name="T20"/>
                <a:gd fmla="*/ 811 h 1266" name="T21"/>
                <a:gd fmla="*/ 54 w 1360" name="T22"/>
                <a:gd fmla="*/ 629 h 1266" name="T23"/>
                <a:gd fmla="*/ 50 w 1360" name="T24"/>
                <a:gd fmla="*/ 613 h 1266" name="T25"/>
                <a:gd fmla="*/ 71 w 1360" name="T26"/>
                <a:gd fmla="*/ 537 h 1266" name="T27"/>
                <a:gd fmla="*/ 79 w 1360" name="T28"/>
                <a:gd fmla="*/ 525 h 1266" name="T29"/>
                <a:gd fmla="*/ 79 w 1360" name="T30"/>
                <a:gd fmla="*/ 407 h 1266" name="T31"/>
                <a:gd fmla="*/ 70 w 1360" name="T32"/>
                <a:gd fmla="*/ 392 h 1266" name="T33"/>
                <a:gd fmla="*/ 31 w 1360" name="T34"/>
                <a:gd fmla="*/ 374 h 1266" name="T35"/>
                <a:gd fmla="*/ 44 w 1360" name="T36"/>
                <a:gd fmla="*/ 366 h 1266" name="T37"/>
                <a:gd fmla="*/ 624 w 1360" name="T38"/>
                <a:gd fmla="*/ 44 h 1266" name="T39"/>
                <a:gd fmla="*/ 692 w 1360" name="T40"/>
                <a:gd fmla="*/ 5 h 1266" name="T41"/>
                <a:gd fmla="*/ 718 w 1360" name="T42"/>
                <a:gd fmla="*/ 5 h 1266" name="T43"/>
                <a:gd fmla="*/ 1255 w 1360" name="T44"/>
                <a:gd fmla="*/ 275 h 1266" name="T45"/>
                <a:gd fmla="*/ 1360 w 1360" name="T46"/>
                <a:gd fmla="*/ 328 h 1266" name="T47"/>
                <a:gd fmla="*/ 1302 w 1360" name="T48"/>
                <a:gd fmla="*/ 360 h 1266" name="T49"/>
                <a:gd fmla="*/ 723 w 1360" name="T50"/>
                <a:gd fmla="*/ 666 h 1266" name="T51"/>
                <a:gd fmla="*/ 688 w 1360" name="T52"/>
                <a:gd fmla="*/ 668 h 1266" name="T53"/>
                <a:gd fmla="*/ 112 w 1360" name="T54"/>
                <a:gd fmla="*/ 411 h 1266" name="T55"/>
                <a:gd fmla="*/ 96 w 1360" name="T56"/>
                <a:gd fmla="*/ 404 h 1266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1266" w="1360">
                  <a:moveTo>
                    <a:pt x="96" y="404"/>
                  </a:moveTo>
                  <a:cubicBezTo>
                    <a:pt x="96" y="447"/>
                    <a:pt x="96" y="487"/>
                    <a:pt x="96" y="527"/>
                  </a:cubicBezTo>
                  <a:cubicBezTo>
                    <a:pt x="96" y="531"/>
                    <a:pt x="101" y="535"/>
                    <a:pt x="105" y="537"/>
                  </a:cubicBezTo>
                  <a:cubicBezTo>
                    <a:pt x="136" y="555"/>
                    <a:pt x="144" y="585"/>
                    <a:pt x="123" y="616"/>
                  </a:cubicBezTo>
                  <a:cubicBezTo>
                    <a:pt x="121" y="620"/>
                    <a:pt x="119" y="625"/>
                    <a:pt x="119" y="629"/>
                  </a:cubicBezTo>
                  <a:cubicBezTo>
                    <a:pt x="128" y="733"/>
                    <a:pt x="138" y="836"/>
                    <a:pt x="147" y="940"/>
                  </a:cubicBezTo>
                  <a:cubicBezTo>
                    <a:pt x="154" y="1024"/>
                    <a:pt x="162" y="1109"/>
                    <a:pt x="169" y="1194"/>
                  </a:cubicBezTo>
                  <a:cubicBezTo>
                    <a:pt x="171" y="1217"/>
                    <a:pt x="173" y="1239"/>
                    <a:pt x="175" y="1266"/>
                  </a:cubicBezTo>
                  <a:cubicBezTo>
                    <a:pt x="117" y="1266"/>
                    <a:pt x="60" y="1266"/>
                    <a:pt x="0" y="1266"/>
                  </a:cubicBezTo>
                  <a:cubicBezTo>
                    <a:pt x="2" y="1244"/>
                    <a:pt x="4" y="1220"/>
                    <a:pt x="6" y="1197"/>
                  </a:cubicBezTo>
                  <a:cubicBezTo>
                    <a:pt x="16" y="1068"/>
                    <a:pt x="27" y="940"/>
                    <a:pt x="38" y="811"/>
                  </a:cubicBezTo>
                  <a:cubicBezTo>
                    <a:pt x="43" y="750"/>
                    <a:pt x="49" y="690"/>
                    <a:pt x="54" y="629"/>
                  </a:cubicBezTo>
                  <a:cubicBezTo>
                    <a:pt x="54" y="624"/>
                    <a:pt x="52" y="617"/>
                    <a:pt x="50" y="613"/>
                  </a:cubicBezTo>
                  <a:cubicBezTo>
                    <a:pt x="32" y="583"/>
                    <a:pt x="40" y="553"/>
                    <a:pt x="71" y="537"/>
                  </a:cubicBezTo>
                  <a:cubicBezTo>
                    <a:pt x="75" y="535"/>
                    <a:pt x="79" y="529"/>
                    <a:pt x="79" y="525"/>
                  </a:cubicBezTo>
                  <a:cubicBezTo>
                    <a:pt x="79" y="486"/>
                    <a:pt x="80" y="446"/>
                    <a:pt x="79" y="407"/>
                  </a:cubicBezTo>
                  <a:cubicBezTo>
                    <a:pt x="79" y="402"/>
                    <a:pt x="74" y="395"/>
                    <a:pt x="70" y="392"/>
                  </a:cubicBezTo>
                  <a:cubicBezTo>
                    <a:pt x="58" y="386"/>
                    <a:pt x="45" y="381"/>
                    <a:pt x="31" y="374"/>
                  </a:cubicBezTo>
                  <a:cubicBezTo>
                    <a:pt x="36" y="371"/>
                    <a:pt x="40" y="368"/>
                    <a:pt x="44" y="366"/>
                  </a:cubicBezTo>
                  <a:cubicBezTo>
                    <a:pt x="237" y="259"/>
                    <a:pt x="431" y="151"/>
                    <a:pt x="624" y="44"/>
                  </a:cubicBezTo>
                  <a:cubicBezTo>
                    <a:pt x="647" y="31"/>
                    <a:pt x="670" y="19"/>
                    <a:pt x="692" y="5"/>
                  </a:cubicBezTo>
                  <a:cubicBezTo>
                    <a:pt x="702" y="0"/>
                    <a:pt x="709" y="1"/>
                    <a:pt x="718" y="5"/>
                  </a:cubicBezTo>
                  <a:cubicBezTo>
                    <a:pt x="897" y="96"/>
                    <a:pt x="1076" y="185"/>
                    <a:pt x="1255" y="275"/>
                  </a:cubicBezTo>
                  <a:cubicBezTo>
                    <a:pt x="1289" y="293"/>
                    <a:pt x="1324" y="310"/>
                    <a:pt x="1360" y="328"/>
                  </a:cubicBezTo>
                  <a:cubicBezTo>
                    <a:pt x="1339" y="340"/>
                    <a:pt x="1320" y="350"/>
                    <a:pt x="1302" y="360"/>
                  </a:cubicBezTo>
                  <a:cubicBezTo>
                    <a:pt x="1109" y="462"/>
                    <a:pt x="916" y="564"/>
                    <a:pt x="723" y="666"/>
                  </a:cubicBezTo>
                  <a:cubicBezTo>
                    <a:pt x="711" y="672"/>
                    <a:pt x="701" y="674"/>
                    <a:pt x="688" y="668"/>
                  </a:cubicBezTo>
                  <a:cubicBezTo>
                    <a:pt x="496" y="582"/>
                    <a:pt x="304" y="496"/>
                    <a:pt x="112" y="411"/>
                  </a:cubicBezTo>
                  <a:cubicBezTo>
                    <a:pt x="108" y="409"/>
                    <a:pt x="103" y="407"/>
                    <a:pt x="96" y="4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/>
            </a:p>
          </p:txBody>
        </p:sp>
        <p:sp>
          <p:nvSpPr>
            <p:cNvPr id="18" name="Freeform 7"/>
            <p:cNvSpPr/>
            <p:nvPr/>
          </p:nvSpPr>
          <p:spPr bwMode="auto">
            <a:xfrm>
              <a:off x="1829" y="1959"/>
              <a:ext cx="2000" cy="947"/>
            </a:xfrm>
            <a:custGeom>
              <a:gdLst>
                <a:gd fmla="*/ 0 w 845" name="T0"/>
                <a:gd fmla="*/ 147 h 400" name="T1"/>
                <a:gd fmla="*/ 78 w 845" name="T2"/>
                <a:gd fmla="*/ 32 h 400" name="T3"/>
                <a:gd fmla="*/ 96 w 845" name="T4"/>
                <a:gd fmla="*/ 28 h 400" name="T5"/>
                <a:gd fmla="*/ 262 w 845" name="T6"/>
                <a:gd fmla="*/ 101 h 400" name="T7"/>
                <a:gd fmla="*/ 417 w 845" name="T8"/>
                <a:gd fmla="*/ 170 h 400" name="T9"/>
                <a:gd fmla="*/ 434 w 845" name="T10"/>
                <a:gd fmla="*/ 167 h 400" name="T11"/>
                <a:gd fmla="*/ 724 w 845" name="T12"/>
                <a:gd fmla="*/ 13 h 400" name="T13"/>
                <a:gd fmla="*/ 749 w 845" name="T14"/>
                <a:gd fmla="*/ 0 h 400" name="T15"/>
                <a:gd fmla="*/ 845 w 845" name="T16"/>
                <a:gd fmla="*/ 143 h 400" name="T17"/>
                <a:gd fmla="*/ 743 w 845" name="T18"/>
                <a:gd fmla="*/ 207 h 400" name="T19"/>
                <a:gd fmla="*/ 448 w 845" name="T20"/>
                <a:gd fmla="*/ 393 h 400" name="T21"/>
                <a:gd fmla="*/ 421 w 845" name="T22"/>
                <a:gd fmla="*/ 394 h 400" name="T23"/>
                <a:gd fmla="*/ 8 w 845" name="T24"/>
                <a:gd fmla="*/ 153 h 400" name="T25"/>
                <a:gd fmla="*/ 0 w 845" name="T26"/>
                <a:gd fmla="*/ 147 h 400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400" w="845">
                  <a:moveTo>
                    <a:pt x="0" y="147"/>
                  </a:moveTo>
                  <a:cubicBezTo>
                    <a:pt x="27" y="108"/>
                    <a:pt x="53" y="70"/>
                    <a:pt x="78" y="32"/>
                  </a:cubicBezTo>
                  <a:cubicBezTo>
                    <a:pt x="84" y="24"/>
                    <a:pt x="89" y="25"/>
                    <a:pt x="96" y="28"/>
                  </a:cubicBezTo>
                  <a:cubicBezTo>
                    <a:pt x="151" y="53"/>
                    <a:pt x="206" y="77"/>
                    <a:pt x="262" y="101"/>
                  </a:cubicBezTo>
                  <a:cubicBezTo>
                    <a:pt x="313" y="124"/>
                    <a:pt x="365" y="147"/>
                    <a:pt x="417" y="170"/>
                  </a:cubicBezTo>
                  <a:cubicBezTo>
                    <a:pt x="421" y="172"/>
                    <a:pt x="429" y="170"/>
                    <a:pt x="434" y="167"/>
                  </a:cubicBezTo>
                  <a:cubicBezTo>
                    <a:pt x="531" y="116"/>
                    <a:pt x="627" y="65"/>
                    <a:pt x="724" y="13"/>
                  </a:cubicBezTo>
                  <a:cubicBezTo>
                    <a:pt x="732" y="9"/>
                    <a:pt x="740" y="5"/>
                    <a:pt x="749" y="0"/>
                  </a:cubicBezTo>
                  <a:cubicBezTo>
                    <a:pt x="781" y="48"/>
                    <a:pt x="813" y="95"/>
                    <a:pt x="845" y="143"/>
                  </a:cubicBezTo>
                  <a:cubicBezTo>
                    <a:pt x="811" y="165"/>
                    <a:pt x="777" y="186"/>
                    <a:pt x="743" y="207"/>
                  </a:cubicBezTo>
                  <a:cubicBezTo>
                    <a:pt x="645" y="269"/>
                    <a:pt x="546" y="331"/>
                    <a:pt x="448" y="393"/>
                  </a:cubicBezTo>
                  <a:cubicBezTo>
                    <a:pt x="438" y="399"/>
                    <a:pt x="431" y="400"/>
                    <a:pt x="421" y="394"/>
                  </a:cubicBezTo>
                  <a:cubicBezTo>
                    <a:pt x="284" y="313"/>
                    <a:pt x="146" y="233"/>
                    <a:pt x="8" y="153"/>
                  </a:cubicBezTo>
                  <a:cubicBezTo>
                    <a:pt x="6" y="151"/>
                    <a:pt x="3" y="149"/>
                    <a:pt x="0" y="1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/>
            </a:p>
          </p:txBody>
        </p:sp>
      </p:grpSp>
    </p:spTree>
    <p:extLst>
      <p:ext uri="{BB962C8B-B14F-4D97-AF65-F5344CB8AC3E}">
        <p14:creationId val="1264185701"/>
      </p:ext>
    </p:extLst>
  </p:cSld>
  <p:clrMapOvr>
    <a:masterClrMapping/>
  </p:clrMapOvr>
  <mc:AlternateContent>
    <mc:Choice Requires="p14">
      <p:transition p14:dur="800" spd="slow">
        <p14:flythrough/>
      </p:transition>
    </mc:Choice>
    <mc:Fallback>
      <p:transition spd="slow">
        <p:fade/>
      </p:transition>
    </mc:Fallback>
  </mc:AlternateContent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文本框 9"/>
          <p:cNvSpPr txBox="1"/>
          <p:nvPr/>
        </p:nvSpPr>
        <p:spPr>
          <a:xfrm>
            <a:off x="4736740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研究方法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6096347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研究结果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7455954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问题讨论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8815560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论文总结</a:t>
            </a:r>
          </a:p>
        </p:txBody>
      </p:sp>
      <p:cxnSp>
        <p:nvCxnSpPr>
          <p:cNvPr id="16" name="直接连接符 31"/>
          <p:cNvCxnSpPr/>
          <p:nvPr/>
        </p:nvCxnSpPr>
        <p:spPr>
          <a:xfrm flipH="1">
            <a:off x="6032139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32"/>
          <p:cNvCxnSpPr/>
          <p:nvPr/>
        </p:nvCxnSpPr>
        <p:spPr>
          <a:xfrm flipH="1">
            <a:off x="7361398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33"/>
          <p:cNvCxnSpPr/>
          <p:nvPr/>
        </p:nvCxnSpPr>
        <p:spPr>
          <a:xfrm flipH="1">
            <a:off x="8751354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/>
          <p:cNvSpPr txBox="1"/>
          <p:nvPr/>
        </p:nvSpPr>
        <p:spPr>
          <a:xfrm>
            <a:off x="3377135" y="166025"/>
            <a:ext cx="1295400" cy="274318"/>
          </a:xfrm>
          <a:prstGeom prst="rect">
            <a:avLst/>
          </a:prstGeom>
          <a:solidFill>
            <a:srgbClr val="FFFFFF"/>
          </a:solidFill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rgbClr val="1F497D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研究背景</a:t>
            </a:r>
          </a:p>
        </p:txBody>
      </p:sp>
      <p:cxnSp>
        <p:nvCxnSpPr>
          <p:cNvPr id="21" name="直接连接符 18"/>
          <p:cNvCxnSpPr/>
          <p:nvPr/>
        </p:nvCxnSpPr>
        <p:spPr>
          <a:xfrm flipH="1">
            <a:off x="3357388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30"/>
          <p:cNvCxnSpPr/>
          <p:nvPr/>
        </p:nvCxnSpPr>
        <p:spPr>
          <a:xfrm flipH="1">
            <a:off x="4659833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2077864" y="166025"/>
            <a:ext cx="1280392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论文绪论</a:t>
            </a:r>
          </a:p>
        </p:txBody>
      </p:sp>
      <p:grpSp>
        <p:nvGrpSpPr>
          <p:cNvPr id="8" name="组 7"/>
          <p:cNvGrpSpPr/>
          <p:nvPr/>
        </p:nvGrpSpPr>
        <p:grpSpPr>
          <a:xfrm>
            <a:off x="1035265" y="1930759"/>
            <a:ext cx="4325257" cy="3577043"/>
            <a:chOff x="1035264" y="1930759"/>
            <a:chExt cx="4325258" cy="3577042"/>
          </a:xfrm>
        </p:grpSpPr>
        <p:sp>
          <p:nvSpPr>
            <p:cNvPr id="32" name="Freeform 5"/>
            <p:cNvSpPr/>
            <p:nvPr/>
          </p:nvSpPr>
          <p:spPr bwMode="auto">
            <a:xfrm>
              <a:off x="2850242" y="1975207"/>
              <a:ext cx="1893293" cy="1616019"/>
            </a:xfrm>
            <a:custGeom>
              <a:gdLst>
                <a:gd fmla="*/ 1775 w 1883" name="T0"/>
                <a:gd fmla="*/ 136 h 1607" name="T1"/>
                <a:gd fmla="*/ 1667 w 1883" name="T2"/>
                <a:gd fmla="*/ 156 h 1607" name="T3"/>
                <a:gd fmla="*/ 1606 w 1883" name="T4"/>
                <a:gd fmla="*/ 76 h 1607" name="T5"/>
                <a:gd fmla="*/ 1541 w 1883" name="T6"/>
                <a:gd fmla="*/ 79 h 1607" name="T7"/>
                <a:gd fmla="*/ 1488 w 1883" name="T8"/>
                <a:gd fmla="*/ 29 h 1607" name="T9"/>
                <a:gd fmla="*/ 1503 w 1883" name="T10"/>
                <a:gd fmla="*/ 60 h 1607" name="T11"/>
                <a:gd fmla="*/ 1516 w 1883" name="T12"/>
                <a:gd fmla="*/ 110 h 1607" name="T13"/>
                <a:gd fmla="*/ 1458 w 1883" name="T14"/>
                <a:gd fmla="*/ 323 h 1607" name="T15"/>
                <a:gd fmla="*/ 1295 w 1883" name="T16"/>
                <a:gd fmla="*/ 415 h 1607" name="T17"/>
                <a:gd fmla="*/ 1378 w 1883" name="T18"/>
                <a:gd fmla="*/ 564 h 1607" name="T19"/>
                <a:gd fmla="*/ 1498 w 1883" name="T20"/>
                <a:gd fmla="*/ 566 h 1607" name="T21"/>
                <a:gd fmla="*/ 1344 w 1883" name="T22"/>
                <a:gd fmla="*/ 714 h 1607" name="T23"/>
                <a:gd fmla="*/ 1202 w 1883" name="T24"/>
                <a:gd fmla="*/ 877 h 1607" name="T25"/>
                <a:gd fmla="*/ 1038 w 1883" name="T26"/>
                <a:gd fmla="*/ 960 h 1607" name="T27"/>
                <a:gd fmla="*/ 933 w 1883" name="T28"/>
                <a:gd fmla="*/ 1115 h 1607" name="T29"/>
                <a:gd fmla="*/ 567 w 1883" name="T30"/>
                <a:gd fmla="*/ 1228 h 1607" name="T31"/>
                <a:gd fmla="*/ 267 w 1883" name="T32"/>
                <a:gd fmla="*/ 1127 h 1607" name="T33"/>
                <a:gd fmla="*/ 3 w 1883" name="T34"/>
                <a:gd fmla="*/ 1114 h 1607" name="T35"/>
                <a:gd fmla="*/ 31 w 1883" name="T36"/>
                <a:gd fmla="*/ 1198 h 1607" name="T37"/>
                <a:gd fmla="*/ 62 w 1883" name="T38"/>
                <a:gd fmla="*/ 1304 h 1607" name="T39"/>
                <a:gd fmla="*/ 183 w 1883" name="T40"/>
                <a:gd fmla="*/ 1275 h 1607" name="T41"/>
                <a:gd fmla="*/ 181 w 1883" name="T42"/>
                <a:gd fmla="*/ 1379 h 1607" name="T43"/>
                <a:gd fmla="*/ 251 w 1883" name="T44"/>
                <a:gd fmla="*/ 1429 h 1607" name="T45"/>
                <a:gd fmla="*/ 289 w 1883" name="T46"/>
                <a:gd fmla="*/ 1475 h 1607" name="T47"/>
                <a:gd fmla="*/ 319 w 1883" name="T48"/>
                <a:gd fmla="*/ 1467 h 1607" name="T49"/>
                <a:gd fmla="*/ 474 w 1883" name="T50"/>
                <a:gd fmla="*/ 1413 h 1607" name="T51"/>
                <a:gd fmla="*/ 504 w 1883" name="T52"/>
                <a:gd fmla="*/ 1483 h 1607" name="T53"/>
                <a:gd fmla="*/ 441 w 1883" name="T54"/>
                <a:gd fmla="*/ 1534 h 1607" name="T55"/>
                <a:gd fmla="*/ 552 w 1883" name="T56"/>
                <a:gd fmla="*/ 1596 h 1607" name="T57"/>
                <a:gd fmla="*/ 624 w 1883" name="T58"/>
                <a:gd fmla="*/ 1460 h 1607" name="T59"/>
                <a:gd fmla="*/ 690 w 1883" name="T60"/>
                <a:gd fmla="*/ 1441 h 1607" name="T61"/>
                <a:gd fmla="*/ 712 w 1883" name="T62"/>
                <a:gd fmla="*/ 1556 h 1607" name="T63"/>
                <a:gd fmla="*/ 809 w 1883" name="T64"/>
                <a:gd fmla="*/ 1605 h 1607" name="T65"/>
                <a:gd fmla="*/ 878 w 1883" name="T66"/>
                <a:gd fmla="*/ 1488 h 1607" name="T67"/>
                <a:gd fmla="*/ 967 w 1883" name="T68"/>
                <a:gd fmla="*/ 1421 h 1607" name="T69"/>
                <a:gd fmla="*/ 995 w 1883" name="T70"/>
                <a:gd fmla="*/ 1407 h 1607" name="T71"/>
                <a:gd fmla="*/ 1062 w 1883" name="T72"/>
                <a:gd fmla="*/ 1388 h 1607" name="T73"/>
                <a:gd fmla="*/ 1122 w 1883" name="T74"/>
                <a:gd fmla="*/ 1328 h 1607" name="T75"/>
                <a:gd fmla="*/ 1205 w 1883" name="T76"/>
                <a:gd fmla="*/ 1300 h 1607" name="T77"/>
                <a:gd fmla="*/ 1203 w 1883" name="T78"/>
                <a:gd fmla="*/ 1221 h 1607" name="T79"/>
                <a:gd fmla="*/ 1263 w 1883" name="T80"/>
                <a:gd fmla="*/ 1109 h 1607" name="T81"/>
                <a:gd fmla="*/ 1303 w 1883" name="T82"/>
                <a:gd fmla="*/ 1182 h 1607" name="T83"/>
                <a:gd fmla="*/ 1335 w 1883" name="T84"/>
                <a:gd fmla="*/ 1142 h 1607" name="T85"/>
                <a:gd fmla="*/ 1416 w 1883" name="T86"/>
                <a:gd fmla="*/ 1065 h 1607" name="T87"/>
                <a:gd fmla="*/ 1482 w 1883" name="T88"/>
                <a:gd fmla="*/ 1050 h 1607" name="T89"/>
                <a:gd fmla="*/ 1509 w 1883" name="T90"/>
                <a:gd fmla="*/ 1102 h 1607" name="T91"/>
                <a:gd fmla="*/ 1587 w 1883" name="T92"/>
                <a:gd fmla="*/ 1173 h 1607" name="T93"/>
                <a:gd fmla="*/ 1617 w 1883" name="T94"/>
                <a:gd fmla="*/ 1150 h 1607" name="T95"/>
                <a:gd fmla="*/ 1669 w 1883" name="T96"/>
                <a:gd fmla="*/ 1098 h 1607" name="T97"/>
                <a:gd fmla="*/ 1785 w 1883" name="T98"/>
                <a:gd fmla="*/ 1017 h 1607" name="T99"/>
                <a:gd fmla="*/ 1878 w 1883" name="T100"/>
                <a:gd fmla="*/ 935 h 1607" name="T101"/>
                <a:gd fmla="*/ 1845 w 1883" name="T102"/>
                <a:gd fmla="*/ 855 h 1607" name="T103"/>
                <a:gd fmla="*/ 1778 w 1883" name="T104"/>
                <a:gd fmla="*/ 850 h 1607" name="T105"/>
                <a:gd fmla="*/ 1733 w 1883" name="T106"/>
                <a:gd fmla="*/ 779 h 1607" name="T107"/>
                <a:gd fmla="*/ 1681 w 1883" name="T108"/>
                <a:gd fmla="*/ 694 h 1607" name="T109"/>
                <a:gd fmla="*/ 1720 w 1883" name="T110"/>
                <a:gd fmla="*/ 670 h 1607" name="T111"/>
                <a:gd fmla="*/ 1746 w 1883" name="T112"/>
                <a:gd fmla="*/ 596 h 1607" name="T113"/>
                <a:gd fmla="*/ 1735 w 1883" name="T114"/>
                <a:gd fmla="*/ 501 h 1607" name="T115"/>
                <a:gd fmla="*/ 1774 w 1883" name="T116"/>
                <a:gd fmla="*/ 445 h 1607" name="T117"/>
                <a:gd fmla="*/ 1824 w 1883" name="T118"/>
                <a:gd fmla="*/ 431 h 1607" name="T119"/>
                <a:gd fmla="*/ 1843 w 1883" name="T120"/>
                <a:gd fmla="*/ 331 h 1607" name="T121"/>
                <a:gd fmla="*/ 1849 w 1883" name="T122"/>
                <a:gd fmla="*/ 222 h 1607" name="T1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b="b" l="0" r="r" t="0"/>
              <a:pathLst>
                <a:path h="1607" w="1883">
                  <a:moveTo>
                    <a:pt x="1845" y="171"/>
                  </a:moveTo>
                  <a:cubicBezTo>
                    <a:pt x="1838" y="147"/>
                    <a:pt x="1838" y="147"/>
                    <a:pt x="1838" y="147"/>
                  </a:cubicBezTo>
                  <a:cubicBezTo>
                    <a:pt x="1819" y="115"/>
                    <a:pt x="1819" y="115"/>
                    <a:pt x="1819" y="115"/>
                  </a:cubicBezTo>
                  <a:cubicBezTo>
                    <a:pt x="1803" y="106"/>
                    <a:pt x="1803" y="106"/>
                    <a:pt x="1803" y="106"/>
                  </a:cubicBezTo>
                  <a:cubicBezTo>
                    <a:pt x="1787" y="115"/>
                    <a:pt x="1787" y="115"/>
                    <a:pt x="1787" y="115"/>
                  </a:cubicBezTo>
                  <a:cubicBezTo>
                    <a:pt x="1778" y="134"/>
                    <a:pt x="1778" y="134"/>
                    <a:pt x="1778" y="134"/>
                  </a:cubicBezTo>
                  <a:cubicBezTo>
                    <a:pt x="1777" y="136"/>
                    <a:pt x="1777" y="136"/>
                    <a:pt x="1777" y="136"/>
                  </a:cubicBezTo>
                  <a:cubicBezTo>
                    <a:pt x="1775" y="136"/>
                    <a:pt x="1775" y="136"/>
                    <a:pt x="1775" y="136"/>
                  </a:cubicBezTo>
                  <a:cubicBezTo>
                    <a:pt x="1774" y="136"/>
                    <a:pt x="1774" y="136"/>
                    <a:pt x="1774" y="136"/>
                  </a:cubicBezTo>
                  <a:cubicBezTo>
                    <a:pt x="1744" y="141"/>
                    <a:pt x="1744" y="141"/>
                    <a:pt x="1744" y="141"/>
                  </a:cubicBezTo>
                  <a:cubicBezTo>
                    <a:pt x="1741" y="143"/>
                    <a:pt x="1738" y="144"/>
                    <a:pt x="1736" y="147"/>
                  </a:cubicBezTo>
                  <a:cubicBezTo>
                    <a:pt x="1729" y="155"/>
                    <a:pt x="1729" y="155"/>
                    <a:pt x="1729" y="155"/>
                  </a:cubicBezTo>
                  <a:cubicBezTo>
                    <a:pt x="1714" y="167"/>
                    <a:pt x="1714" y="167"/>
                    <a:pt x="1714" y="167"/>
                  </a:cubicBezTo>
                  <a:cubicBezTo>
                    <a:pt x="1709" y="170"/>
                    <a:pt x="1709" y="170"/>
                    <a:pt x="1709" y="170"/>
                  </a:cubicBezTo>
                  <a:cubicBezTo>
                    <a:pt x="1696" y="172"/>
                    <a:pt x="1696" y="172"/>
                    <a:pt x="1696" y="172"/>
                  </a:cubicBezTo>
                  <a:cubicBezTo>
                    <a:pt x="1689" y="171"/>
                    <a:pt x="1680" y="165"/>
                    <a:pt x="1667" y="156"/>
                  </a:cubicBezTo>
                  <a:cubicBezTo>
                    <a:pt x="1666" y="155"/>
                    <a:pt x="1666" y="155"/>
                    <a:pt x="1666" y="155"/>
                  </a:cubicBezTo>
                  <a:cubicBezTo>
                    <a:pt x="1645" y="134"/>
                    <a:pt x="1634" y="119"/>
                    <a:pt x="1634" y="110"/>
                  </a:cubicBezTo>
                  <a:cubicBezTo>
                    <a:pt x="1634" y="83"/>
                    <a:pt x="1634" y="83"/>
                    <a:pt x="1634" y="83"/>
                  </a:cubicBezTo>
                  <a:cubicBezTo>
                    <a:pt x="1634" y="82"/>
                    <a:pt x="1634" y="82"/>
                    <a:pt x="1634" y="82"/>
                  </a:cubicBezTo>
                  <a:cubicBezTo>
                    <a:pt x="1634" y="81"/>
                    <a:pt x="1634" y="81"/>
                    <a:pt x="1634" y="81"/>
                  </a:cubicBezTo>
                  <a:cubicBezTo>
                    <a:pt x="1638" y="76"/>
                    <a:pt x="1638" y="76"/>
                    <a:pt x="1638" y="76"/>
                  </a:cubicBezTo>
                  <a:cubicBezTo>
                    <a:pt x="1607" y="65"/>
                    <a:pt x="1607" y="65"/>
                    <a:pt x="1607" y="65"/>
                  </a:cubicBezTo>
                  <a:cubicBezTo>
                    <a:pt x="1606" y="76"/>
                    <a:pt x="1606" y="76"/>
                    <a:pt x="1606" y="76"/>
                  </a:cubicBezTo>
                  <a:cubicBezTo>
                    <a:pt x="1606" y="79"/>
                    <a:pt x="1603" y="83"/>
                    <a:pt x="1597" y="86"/>
                  </a:cubicBezTo>
                  <a:cubicBezTo>
                    <a:pt x="1587" y="90"/>
                    <a:pt x="1587" y="90"/>
                    <a:pt x="1587" y="90"/>
                  </a:cubicBezTo>
                  <a:cubicBezTo>
                    <a:pt x="1583" y="89"/>
                    <a:pt x="1583" y="89"/>
                    <a:pt x="1583" y="89"/>
                  </a:cubicBezTo>
                  <a:cubicBezTo>
                    <a:pt x="1583" y="88"/>
                    <a:pt x="1583" y="88"/>
                    <a:pt x="1583" y="88"/>
                  </a:cubicBezTo>
                  <a:cubicBezTo>
                    <a:pt x="1567" y="85"/>
                    <a:pt x="1567" y="85"/>
                    <a:pt x="1567" y="85"/>
                  </a:cubicBezTo>
                  <a:cubicBezTo>
                    <a:pt x="1570" y="97"/>
                    <a:pt x="1570" y="97"/>
                    <a:pt x="1570" y="97"/>
                  </a:cubicBezTo>
                  <a:cubicBezTo>
                    <a:pt x="1543" y="79"/>
                    <a:pt x="1543" y="79"/>
                    <a:pt x="1543" y="79"/>
                  </a:cubicBezTo>
                  <a:cubicBezTo>
                    <a:pt x="1541" y="79"/>
                    <a:pt x="1541" y="79"/>
                    <a:pt x="1541" y="79"/>
                  </a:cubicBezTo>
                  <a:cubicBezTo>
                    <a:pt x="1540" y="78"/>
                    <a:pt x="1540" y="78"/>
                    <a:pt x="1540" y="78"/>
                  </a:cubicBezTo>
                  <a:cubicBezTo>
                    <a:pt x="1540" y="78"/>
                    <a:pt x="1540" y="78"/>
                    <a:pt x="1540" y="78"/>
                  </a:cubicBezTo>
                  <a:cubicBezTo>
                    <a:pt x="1536" y="66"/>
                    <a:pt x="1534" y="55"/>
                    <a:pt x="1534" y="42"/>
                  </a:cubicBezTo>
                  <a:cubicBezTo>
                    <a:pt x="1534" y="31"/>
                    <a:pt x="1535" y="25"/>
                    <a:pt x="1539" y="21"/>
                  </a:cubicBezTo>
                  <a:cubicBezTo>
                    <a:pt x="1546" y="9"/>
                    <a:pt x="1546" y="9"/>
                    <a:pt x="1546" y="9"/>
                  </a:cubicBezTo>
                  <a:cubicBezTo>
                    <a:pt x="1544" y="0"/>
                    <a:pt x="1544" y="0"/>
                    <a:pt x="1544" y="0"/>
                  </a:cubicBezTo>
                  <a:cubicBezTo>
                    <a:pt x="1516" y="4"/>
                    <a:pt x="1516" y="4"/>
                    <a:pt x="1516" y="4"/>
                  </a:cubicBezTo>
                  <a:cubicBezTo>
                    <a:pt x="1502" y="5"/>
                    <a:pt x="1493" y="13"/>
                    <a:pt x="1488" y="29"/>
                  </a:cubicBezTo>
                  <a:cubicBezTo>
                    <a:pt x="1488" y="30"/>
                    <a:pt x="1488" y="30"/>
                    <a:pt x="1488" y="30"/>
                  </a:cubicBezTo>
                  <a:cubicBezTo>
                    <a:pt x="1488" y="30"/>
                    <a:pt x="1488" y="30"/>
                    <a:pt x="1488" y="30"/>
                  </a:cubicBezTo>
                  <a:cubicBezTo>
                    <a:pt x="1472" y="55"/>
                    <a:pt x="1472" y="55"/>
                    <a:pt x="1472" y="55"/>
                  </a:cubicBezTo>
                  <a:cubicBezTo>
                    <a:pt x="1488" y="53"/>
                    <a:pt x="1488" y="53"/>
                    <a:pt x="1488" y="53"/>
                  </a:cubicBezTo>
                  <a:cubicBezTo>
                    <a:pt x="1489" y="53"/>
                    <a:pt x="1489" y="53"/>
                    <a:pt x="1489" y="53"/>
                  </a:cubicBezTo>
                  <a:cubicBezTo>
                    <a:pt x="1490" y="52"/>
                    <a:pt x="1490" y="52"/>
                    <a:pt x="1490" y="52"/>
                  </a:cubicBezTo>
                  <a:cubicBezTo>
                    <a:pt x="1491" y="55"/>
                    <a:pt x="1491" y="55"/>
                    <a:pt x="1491" y="55"/>
                  </a:cubicBezTo>
                  <a:cubicBezTo>
                    <a:pt x="1503" y="60"/>
                    <a:pt x="1503" y="60"/>
                    <a:pt x="1503" y="60"/>
                  </a:cubicBezTo>
                  <a:cubicBezTo>
                    <a:pt x="1506" y="60"/>
                    <a:pt x="1506" y="60"/>
                    <a:pt x="1506" y="60"/>
                  </a:cubicBezTo>
                  <a:cubicBezTo>
                    <a:pt x="1508" y="61"/>
                    <a:pt x="1508" y="61"/>
                    <a:pt x="1508" y="61"/>
                  </a:cubicBezTo>
                  <a:cubicBezTo>
                    <a:pt x="1508" y="64"/>
                    <a:pt x="1508" y="64"/>
                    <a:pt x="1508" y="64"/>
                  </a:cubicBezTo>
                  <a:cubicBezTo>
                    <a:pt x="1510" y="86"/>
                    <a:pt x="1510" y="86"/>
                    <a:pt x="1510" y="86"/>
                  </a:cubicBezTo>
                  <a:cubicBezTo>
                    <a:pt x="1516" y="107"/>
                    <a:pt x="1516" y="107"/>
                    <a:pt x="1516" y="107"/>
                  </a:cubicBezTo>
                  <a:cubicBezTo>
                    <a:pt x="1516" y="108"/>
                    <a:pt x="1516" y="108"/>
                    <a:pt x="1516" y="108"/>
                  </a:cubicBezTo>
                  <a:cubicBezTo>
                    <a:pt x="1516" y="109"/>
                    <a:pt x="1516" y="109"/>
                    <a:pt x="1516" y="109"/>
                  </a:cubicBezTo>
                  <a:cubicBezTo>
                    <a:pt x="1516" y="110"/>
                    <a:pt x="1516" y="110"/>
                    <a:pt x="1516" y="110"/>
                  </a:cubicBezTo>
                  <a:cubicBezTo>
                    <a:pt x="1481" y="179"/>
                    <a:pt x="1481" y="179"/>
                    <a:pt x="1481" y="179"/>
                  </a:cubicBezTo>
                  <a:cubicBezTo>
                    <a:pt x="1475" y="189"/>
                    <a:pt x="1472" y="214"/>
                    <a:pt x="1470" y="252"/>
                  </a:cubicBezTo>
                  <a:cubicBezTo>
                    <a:pt x="1470" y="255"/>
                    <a:pt x="1470" y="255"/>
                    <a:pt x="1470" y="255"/>
                  </a:cubicBezTo>
                  <a:cubicBezTo>
                    <a:pt x="1456" y="281"/>
                    <a:pt x="1456" y="281"/>
                    <a:pt x="1456" y="281"/>
                  </a:cubicBezTo>
                  <a:cubicBezTo>
                    <a:pt x="1465" y="292"/>
                    <a:pt x="1465" y="292"/>
                    <a:pt x="1465" y="292"/>
                  </a:cubicBezTo>
                  <a:cubicBezTo>
                    <a:pt x="1465" y="294"/>
                    <a:pt x="1465" y="294"/>
                    <a:pt x="1465" y="294"/>
                  </a:cubicBezTo>
                  <a:cubicBezTo>
                    <a:pt x="1467" y="310"/>
                    <a:pt x="1465" y="319"/>
                    <a:pt x="1461" y="322"/>
                  </a:cubicBezTo>
                  <a:cubicBezTo>
                    <a:pt x="1458" y="323"/>
                    <a:pt x="1458" y="323"/>
                    <a:pt x="1458" y="323"/>
                  </a:cubicBezTo>
                  <a:cubicBezTo>
                    <a:pt x="1451" y="327"/>
                    <a:pt x="1426" y="352"/>
                    <a:pt x="1387" y="400"/>
                  </a:cubicBezTo>
                  <a:cubicBezTo>
                    <a:pt x="1384" y="403"/>
                    <a:pt x="1384" y="403"/>
                    <a:pt x="1384" y="403"/>
                  </a:cubicBezTo>
                  <a:cubicBezTo>
                    <a:pt x="1382" y="402"/>
                    <a:pt x="1382" y="402"/>
                    <a:pt x="1382" y="402"/>
                  </a:cubicBezTo>
                  <a:cubicBezTo>
                    <a:pt x="1379" y="400"/>
                    <a:pt x="1379" y="400"/>
                    <a:pt x="1379" y="400"/>
                  </a:cubicBezTo>
                  <a:cubicBezTo>
                    <a:pt x="1365" y="390"/>
                    <a:pt x="1353" y="382"/>
                    <a:pt x="1345" y="373"/>
                  </a:cubicBezTo>
                  <a:cubicBezTo>
                    <a:pt x="1339" y="369"/>
                    <a:pt x="1323" y="366"/>
                    <a:pt x="1297" y="366"/>
                  </a:cubicBezTo>
                  <a:cubicBezTo>
                    <a:pt x="1296" y="414"/>
                    <a:pt x="1296" y="414"/>
                    <a:pt x="1296" y="414"/>
                  </a:cubicBezTo>
                  <a:cubicBezTo>
                    <a:pt x="1295" y="415"/>
                    <a:pt x="1295" y="415"/>
                    <a:pt x="1295" y="415"/>
                  </a:cubicBezTo>
                  <a:cubicBezTo>
                    <a:pt x="1276" y="507"/>
                    <a:pt x="1276" y="507"/>
                    <a:pt x="1276" y="507"/>
                  </a:cubicBezTo>
                  <a:cubicBezTo>
                    <a:pt x="1271" y="519"/>
                    <a:pt x="1270" y="540"/>
                    <a:pt x="1270" y="572"/>
                  </a:cubicBezTo>
                  <a:cubicBezTo>
                    <a:pt x="1278" y="581"/>
                    <a:pt x="1278" y="581"/>
                    <a:pt x="1278" y="581"/>
                  </a:cubicBezTo>
                  <a:cubicBezTo>
                    <a:pt x="1284" y="569"/>
                    <a:pt x="1284" y="569"/>
                    <a:pt x="1284" y="569"/>
                  </a:cubicBezTo>
                  <a:cubicBezTo>
                    <a:pt x="1285" y="569"/>
                    <a:pt x="1285" y="569"/>
                    <a:pt x="1285" y="569"/>
                  </a:cubicBezTo>
                  <a:cubicBezTo>
                    <a:pt x="1286" y="566"/>
                    <a:pt x="1286" y="566"/>
                    <a:pt x="1286" y="566"/>
                  </a:cubicBezTo>
                  <a:cubicBezTo>
                    <a:pt x="1310" y="554"/>
                    <a:pt x="1310" y="554"/>
                    <a:pt x="1310" y="554"/>
                  </a:cubicBezTo>
                  <a:cubicBezTo>
                    <a:pt x="1378" y="564"/>
                    <a:pt x="1378" y="564"/>
                    <a:pt x="1378" y="564"/>
                  </a:cubicBezTo>
                  <a:cubicBezTo>
                    <a:pt x="1385" y="556"/>
                    <a:pt x="1385" y="556"/>
                    <a:pt x="1385" y="556"/>
                  </a:cubicBezTo>
                  <a:cubicBezTo>
                    <a:pt x="1395" y="539"/>
                    <a:pt x="1395" y="539"/>
                    <a:pt x="1395" y="539"/>
                  </a:cubicBezTo>
                  <a:cubicBezTo>
                    <a:pt x="1397" y="538"/>
                    <a:pt x="1397" y="538"/>
                    <a:pt x="1397" y="538"/>
                  </a:cubicBezTo>
                  <a:cubicBezTo>
                    <a:pt x="1397" y="538"/>
                    <a:pt x="1397" y="538"/>
                    <a:pt x="1397" y="538"/>
                  </a:cubicBezTo>
                  <a:cubicBezTo>
                    <a:pt x="1398" y="537"/>
                    <a:pt x="1398" y="537"/>
                    <a:pt x="1398" y="537"/>
                  </a:cubicBezTo>
                  <a:cubicBezTo>
                    <a:pt x="1424" y="532"/>
                    <a:pt x="1424" y="532"/>
                    <a:pt x="1424" y="532"/>
                  </a:cubicBezTo>
                  <a:cubicBezTo>
                    <a:pt x="1459" y="529"/>
                    <a:pt x="1459" y="529"/>
                    <a:pt x="1459" y="529"/>
                  </a:cubicBezTo>
                  <a:cubicBezTo>
                    <a:pt x="1470" y="532"/>
                    <a:pt x="1482" y="545"/>
                    <a:pt x="1498" y="566"/>
                  </a:cubicBezTo>
                  <a:cubicBezTo>
                    <a:pt x="1540" y="588"/>
                    <a:pt x="1564" y="607"/>
                    <a:pt x="1569" y="623"/>
                  </a:cubicBezTo>
                  <a:cubicBezTo>
                    <a:pt x="1572" y="632"/>
                    <a:pt x="1572" y="638"/>
                    <a:pt x="1569" y="646"/>
                  </a:cubicBezTo>
                  <a:cubicBezTo>
                    <a:pt x="1566" y="653"/>
                    <a:pt x="1558" y="657"/>
                    <a:pt x="1548" y="658"/>
                  </a:cubicBezTo>
                  <a:cubicBezTo>
                    <a:pt x="1547" y="658"/>
                    <a:pt x="1547" y="658"/>
                    <a:pt x="1547" y="658"/>
                  </a:cubicBezTo>
                  <a:cubicBezTo>
                    <a:pt x="1495" y="656"/>
                    <a:pt x="1465" y="656"/>
                    <a:pt x="1455" y="659"/>
                  </a:cubicBezTo>
                  <a:cubicBezTo>
                    <a:pt x="1430" y="676"/>
                    <a:pt x="1430" y="676"/>
                    <a:pt x="1430" y="676"/>
                  </a:cubicBezTo>
                  <a:cubicBezTo>
                    <a:pt x="1398" y="699"/>
                    <a:pt x="1377" y="711"/>
                    <a:pt x="1365" y="711"/>
                  </a:cubicBezTo>
                  <a:cubicBezTo>
                    <a:pt x="1344" y="714"/>
                    <a:pt x="1344" y="714"/>
                    <a:pt x="1344" y="714"/>
                  </a:cubicBezTo>
                  <a:cubicBezTo>
                    <a:pt x="1331" y="767"/>
                    <a:pt x="1331" y="767"/>
                    <a:pt x="1331" y="767"/>
                  </a:cubicBezTo>
                  <a:cubicBezTo>
                    <a:pt x="1328" y="783"/>
                    <a:pt x="1323" y="793"/>
                    <a:pt x="1314" y="801"/>
                  </a:cubicBezTo>
                  <a:cubicBezTo>
                    <a:pt x="1305" y="809"/>
                    <a:pt x="1292" y="814"/>
                    <a:pt x="1276" y="818"/>
                  </a:cubicBezTo>
                  <a:cubicBezTo>
                    <a:pt x="1255" y="821"/>
                    <a:pt x="1239" y="828"/>
                    <a:pt x="1223" y="838"/>
                  </a:cubicBezTo>
                  <a:cubicBezTo>
                    <a:pt x="1205" y="876"/>
                    <a:pt x="1205" y="876"/>
                    <a:pt x="1205" y="876"/>
                  </a:cubicBezTo>
                  <a:cubicBezTo>
                    <a:pt x="1204" y="877"/>
                    <a:pt x="1204" y="877"/>
                    <a:pt x="1204" y="877"/>
                  </a:cubicBezTo>
                  <a:cubicBezTo>
                    <a:pt x="1203" y="877"/>
                    <a:pt x="1203" y="877"/>
                    <a:pt x="1203" y="877"/>
                  </a:cubicBezTo>
                  <a:cubicBezTo>
                    <a:pt x="1202" y="877"/>
                    <a:pt x="1202" y="877"/>
                    <a:pt x="1202" y="877"/>
                  </a:cubicBezTo>
                  <a:cubicBezTo>
                    <a:pt x="1153" y="897"/>
                    <a:pt x="1153" y="897"/>
                    <a:pt x="1153" y="897"/>
                  </a:cubicBezTo>
                  <a:cubicBezTo>
                    <a:pt x="1150" y="897"/>
                    <a:pt x="1150" y="897"/>
                    <a:pt x="1150" y="897"/>
                  </a:cubicBezTo>
                  <a:cubicBezTo>
                    <a:pt x="1126" y="891"/>
                    <a:pt x="1126" y="891"/>
                    <a:pt x="1126" y="891"/>
                  </a:cubicBezTo>
                  <a:cubicBezTo>
                    <a:pt x="1107" y="888"/>
                    <a:pt x="1092" y="883"/>
                    <a:pt x="1082" y="877"/>
                  </a:cubicBezTo>
                  <a:cubicBezTo>
                    <a:pt x="1070" y="870"/>
                    <a:pt x="1056" y="869"/>
                    <a:pt x="1041" y="874"/>
                  </a:cubicBezTo>
                  <a:cubicBezTo>
                    <a:pt x="1029" y="891"/>
                    <a:pt x="1022" y="914"/>
                    <a:pt x="1023" y="938"/>
                  </a:cubicBezTo>
                  <a:cubicBezTo>
                    <a:pt x="1024" y="951"/>
                    <a:pt x="1027" y="959"/>
                    <a:pt x="1031" y="961"/>
                  </a:cubicBezTo>
                  <a:cubicBezTo>
                    <a:pt x="1038" y="960"/>
                    <a:pt x="1038" y="960"/>
                    <a:pt x="1038" y="960"/>
                  </a:cubicBezTo>
                  <a:cubicBezTo>
                    <a:pt x="1046" y="955"/>
                    <a:pt x="1046" y="955"/>
                    <a:pt x="1046" y="955"/>
                  </a:cubicBezTo>
                  <a:cubicBezTo>
                    <a:pt x="1049" y="989"/>
                    <a:pt x="1049" y="989"/>
                    <a:pt x="1049" y="989"/>
                  </a:cubicBezTo>
                  <a:cubicBezTo>
                    <a:pt x="1049" y="1000"/>
                    <a:pt x="1044" y="1009"/>
                    <a:pt x="1036" y="1015"/>
                  </a:cubicBezTo>
                  <a:cubicBezTo>
                    <a:pt x="1031" y="1019"/>
                    <a:pt x="1021" y="1023"/>
                    <a:pt x="1007" y="1028"/>
                  </a:cubicBezTo>
                  <a:cubicBezTo>
                    <a:pt x="999" y="1030"/>
                    <a:pt x="999" y="1030"/>
                    <a:pt x="999" y="1030"/>
                  </a:cubicBezTo>
                  <a:cubicBezTo>
                    <a:pt x="988" y="1034"/>
                    <a:pt x="966" y="1062"/>
                    <a:pt x="934" y="1114"/>
                  </a:cubicBezTo>
                  <a:cubicBezTo>
                    <a:pt x="934" y="1115"/>
                    <a:pt x="934" y="1115"/>
                    <a:pt x="934" y="1115"/>
                  </a:cubicBezTo>
                  <a:cubicBezTo>
                    <a:pt x="933" y="1115"/>
                    <a:pt x="933" y="1115"/>
                    <a:pt x="933" y="1115"/>
                  </a:cubicBezTo>
                  <a:cubicBezTo>
                    <a:pt x="901" y="1134"/>
                    <a:pt x="901" y="1134"/>
                    <a:pt x="901" y="1134"/>
                  </a:cubicBezTo>
                  <a:cubicBezTo>
                    <a:pt x="906" y="1134"/>
                    <a:pt x="909" y="1136"/>
                    <a:pt x="908" y="1141"/>
                  </a:cubicBezTo>
                  <a:cubicBezTo>
                    <a:pt x="907" y="1145"/>
                    <a:pt x="904" y="1146"/>
                    <a:pt x="896" y="1147"/>
                  </a:cubicBezTo>
                  <a:cubicBezTo>
                    <a:pt x="806" y="1145"/>
                    <a:pt x="806" y="1145"/>
                    <a:pt x="806" y="1145"/>
                  </a:cubicBezTo>
                  <a:cubicBezTo>
                    <a:pt x="706" y="1142"/>
                    <a:pt x="627" y="1169"/>
                    <a:pt x="572" y="1226"/>
                  </a:cubicBezTo>
                  <a:cubicBezTo>
                    <a:pt x="570" y="1227"/>
                    <a:pt x="570" y="1227"/>
                    <a:pt x="570" y="1227"/>
                  </a:cubicBezTo>
                  <a:cubicBezTo>
                    <a:pt x="568" y="1228"/>
                    <a:pt x="568" y="1228"/>
                    <a:pt x="568" y="1228"/>
                  </a:cubicBezTo>
                  <a:cubicBezTo>
                    <a:pt x="567" y="1228"/>
                    <a:pt x="567" y="1228"/>
                    <a:pt x="567" y="1228"/>
                  </a:cubicBezTo>
                  <a:cubicBezTo>
                    <a:pt x="530" y="1232"/>
                    <a:pt x="530" y="1232"/>
                    <a:pt x="530" y="1232"/>
                  </a:cubicBezTo>
                  <a:cubicBezTo>
                    <a:pt x="528" y="1233"/>
                    <a:pt x="528" y="1233"/>
                    <a:pt x="528" y="1233"/>
                  </a:cubicBezTo>
                  <a:cubicBezTo>
                    <a:pt x="526" y="1233"/>
                    <a:pt x="526" y="1233"/>
                    <a:pt x="526" y="1233"/>
                  </a:cubicBezTo>
                  <a:cubicBezTo>
                    <a:pt x="516" y="1208"/>
                    <a:pt x="516" y="1208"/>
                    <a:pt x="516" y="1208"/>
                  </a:cubicBezTo>
                  <a:cubicBezTo>
                    <a:pt x="478" y="1218"/>
                    <a:pt x="478" y="1218"/>
                    <a:pt x="478" y="1218"/>
                  </a:cubicBezTo>
                  <a:cubicBezTo>
                    <a:pt x="458" y="1219"/>
                    <a:pt x="431" y="1213"/>
                    <a:pt x="402" y="1199"/>
                  </a:cubicBezTo>
                  <a:cubicBezTo>
                    <a:pt x="374" y="1187"/>
                    <a:pt x="350" y="1171"/>
                    <a:pt x="326" y="1152"/>
                  </a:cubicBezTo>
                  <a:cubicBezTo>
                    <a:pt x="310" y="1140"/>
                    <a:pt x="290" y="1131"/>
                    <a:pt x="267" y="1127"/>
                  </a:cubicBezTo>
                  <a:cubicBezTo>
                    <a:pt x="233" y="1124"/>
                    <a:pt x="233" y="1124"/>
                    <a:pt x="233" y="1124"/>
                  </a:cubicBezTo>
                  <a:cubicBezTo>
                    <a:pt x="195" y="1129"/>
                    <a:pt x="195" y="1129"/>
                    <a:pt x="195" y="1129"/>
                  </a:cubicBezTo>
                  <a:cubicBezTo>
                    <a:pt x="167" y="1133"/>
                    <a:pt x="140" y="1133"/>
                    <a:pt x="115" y="1131"/>
                  </a:cubicBezTo>
                  <a:cubicBezTo>
                    <a:pt x="84" y="1129"/>
                    <a:pt x="47" y="1121"/>
                    <a:pt x="3" y="1107"/>
                  </a:cubicBezTo>
                  <a:cubicBezTo>
                    <a:pt x="0" y="1113"/>
                    <a:pt x="0" y="1113"/>
                    <a:pt x="0" y="1113"/>
                  </a:cubicBezTo>
                  <a:cubicBezTo>
                    <a:pt x="1" y="1113"/>
                    <a:pt x="1" y="1113"/>
                    <a:pt x="1" y="1113"/>
                  </a:cubicBezTo>
                  <a:cubicBezTo>
                    <a:pt x="2" y="1113"/>
                    <a:pt x="2" y="1113"/>
                    <a:pt x="2" y="1113"/>
                  </a:cubicBezTo>
                  <a:cubicBezTo>
                    <a:pt x="3" y="1114"/>
                    <a:pt x="3" y="1114"/>
                    <a:pt x="3" y="1114"/>
                  </a:cubicBezTo>
                  <a:cubicBezTo>
                    <a:pt x="3" y="1115"/>
                    <a:pt x="3" y="1115"/>
                    <a:pt x="3" y="1115"/>
                  </a:cubicBezTo>
                  <a:cubicBezTo>
                    <a:pt x="4" y="1126"/>
                    <a:pt x="4" y="1126"/>
                    <a:pt x="4" y="1126"/>
                  </a:cubicBezTo>
                  <a:cubicBezTo>
                    <a:pt x="13" y="1146"/>
                    <a:pt x="13" y="1146"/>
                    <a:pt x="13" y="1146"/>
                  </a:cubicBezTo>
                  <a:cubicBezTo>
                    <a:pt x="35" y="1173"/>
                    <a:pt x="35" y="1173"/>
                    <a:pt x="35" y="1173"/>
                  </a:cubicBezTo>
                  <a:cubicBezTo>
                    <a:pt x="36" y="1176"/>
                    <a:pt x="36" y="1176"/>
                    <a:pt x="36" y="1176"/>
                  </a:cubicBezTo>
                  <a:cubicBezTo>
                    <a:pt x="32" y="1196"/>
                    <a:pt x="32" y="1196"/>
                    <a:pt x="32" y="1196"/>
                  </a:cubicBezTo>
                  <a:cubicBezTo>
                    <a:pt x="32" y="1198"/>
                    <a:pt x="32" y="1198"/>
                    <a:pt x="32" y="1198"/>
                  </a:cubicBezTo>
                  <a:cubicBezTo>
                    <a:pt x="31" y="1198"/>
                    <a:pt x="31" y="1198"/>
                    <a:pt x="31" y="1198"/>
                  </a:cubicBezTo>
                  <a:cubicBezTo>
                    <a:pt x="19" y="1214"/>
                    <a:pt x="19" y="1214"/>
                    <a:pt x="19" y="1214"/>
                  </a:cubicBezTo>
                  <a:cubicBezTo>
                    <a:pt x="32" y="1228"/>
                    <a:pt x="32" y="1228"/>
                    <a:pt x="32" y="1228"/>
                  </a:cubicBezTo>
                  <a:cubicBezTo>
                    <a:pt x="38" y="1233"/>
                    <a:pt x="41" y="1238"/>
                    <a:pt x="41" y="1242"/>
                  </a:cubicBezTo>
                  <a:cubicBezTo>
                    <a:pt x="44" y="1262"/>
                    <a:pt x="44" y="1262"/>
                    <a:pt x="44" y="1262"/>
                  </a:cubicBezTo>
                  <a:cubicBezTo>
                    <a:pt x="60" y="1278"/>
                    <a:pt x="60" y="1278"/>
                    <a:pt x="60" y="1278"/>
                  </a:cubicBezTo>
                  <a:cubicBezTo>
                    <a:pt x="60" y="1280"/>
                    <a:pt x="60" y="1280"/>
                    <a:pt x="60" y="1280"/>
                  </a:cubicBezTo>
                  <a:cubicBezTo>
                    <a:pt x="62" y="1294"/>
                    <a:pt x="62" y="1294"/>
                    <a:pt x="62" y="1294"/>
                  </a:cubicBezTo>
                  <a:cubicBezTo>
                    <a:pt x="62" y="1304"/>
                    <a:pt x="62" y="1304"/>
                    <a:pt x="62" y="1304"/>
                  </a:cubicBezTo>
                  <a:cubicBezTo>
                    <a:pt x="71" y="1312"/>
                    <a:pt x="71" y="1312"/>
                    <a:pt x="71" y="1312"/>
                  </a:cubicBezTo>
                  <a:cubicBezTo>
                    <a:pt x="78" y="1309"/>
                    <a:pt x="78" y="1309"/>
                    <a:pt x="78" y="1309"/>
                  </a:cubicBezTo>
                  <a:cubicBezTo>
                    <a:pt x="79" y="1306"/>
                    <a:pt x="79" y="1306"/>
                    <a:pt x="79" y="1306"/>
                  </a:cubicBezTo>
                  <a:cubicBezTo>
                    <a:pt x="82" y="1298"/>
                    <a:pt x="87" y="1294"/>
                    <a:pt x="95" y="1293"/>
                  </a:cubicBezTo>
                  <a:cubicBezTo>
                    <a:pt x="103" y="1289"/>
                    <a:pt x="103" y="1289"/>
                    <a:pt x="103" y="1289"/>
                  </a:cubicBezTo>
                  <a:cubicBezTo>
                    <a:pt x="159" y="1284"/>
                    <a:pt x="159" y="1284"/>
                    <a:pt x="159" y="1284"/>
                  </a:cubicBezTo>
                  <a:cubicBezTo>
                    <a:pt x="181" y="1276"/>
                    <a:pt x="181" y="1276"/>
                    <a:pt x="181" y="1276"/>
                  </a:cubicBezTo>
                  <a:cubicBezTo>
                    <a:pt x="183" y="1275"/>
                    <a:pt x="183" y="1275"/>
                    <a:pt x="183" y="1275"/>
                  </a:cubicBezTo>
                  <a:cubicBezTo>
                    <a:pt x="186" y="1272"/>
                    <a:pt x="186" y="1272"/>
                    <a:pt x="186" y="1272"/>
                  </a:cubicBezTo>
                  <a:cubicBezTo>
                    <a:pt x="198" y="1298"/>
                    <a:pt x="198" y="1298"/>
                    <a:pt x="198" y="1298"/>
                  </a:cubicBezTo>
                  <a:cubicBezTo>
                    <a:pt x="199" y="1298"/>
                    <a:pt x="199" y="1298"/>
                    <a:pt x="199" y="1298"/>
                  </a:cubicBezTo>
                  <a:cubicBezTo>
                    <a:pt x="199" y="1298"/>
                    <a:pt x="199" y="1298"/>
                    <a:pt x="199" y="1298"/>
                  </a:cubicBezTo>
                  <a:cubicBezTo>
                    <a:pt x="200" y="1304"/>
                    <a:pt x="199" y="1309"/>
                    <a:pt x="196" y="1315"/>
                  </a:cubicBezTo>
                  <a:cubicBezTo>
                    <a:pt x="165" y="1358"/>
                    <a:pt x="165" y="1358"/>
                    <a:pt x="165" y="1358"/>
                  </a:cubicBezTo>
                  <a:cubicBezTo>
                    <a:pt x="167" y="1365"/>
                    <a:pt x="167" y="1365"/>
                    <a:pt x="167" y="1365"/>
                  </a:cubicBezTo>
                  <a:cubicBezTo>
                    <a:pt x="181" y="1379"/>
                    <a:pt x="181" y="1379"/>
                    <a:pt x="181" y="1379"/>
                  </a:cubicBezTo>
                  <a:cubicBezTo>
                    <a:pt x="195" y="1388"/>
                    <a:pt x="195" y="1388"/>
                    <a:pt x="195" y="1388"/>
                  </a:cubicBezTo>
                  <a:cubicBezTo>
                    <a:pt x="196" y="1388"/>
                    <a:pt x="196" y="1388"/>
                    <a:pt x="196" y="1388"/>
                  </a:cubicBezTo>
                  <a:cubicBezTo>
                    <a:pt x="202" y="1396"/>
                    <a:pt x="207" y="1401"/>
                    <a:pt x="214" y="1403"/>
                  </a:cubicBezTo>
                  <a:cubicBezTo>
                    <a:pt x="221" y="1405"/>
                    <a:pt x="229" y="1412"/>
                    <a:pt x="235" y="1420"/>
                  </a:cubicBezTo>
                  <a:cubicBezTo>
                    <a:pt x="236" y="1423"/>
                    <a:pt x="236" y="1423"/>
                    <a:pt x="236" y="1423"/>
                  </a:cubicBezTo>
                  <a:cubicBezTo>
                    <a:pt x="246" y="1428"/>
                    <a:pt x="246" y="1428"/>
                    <a:pt x="246" y="1428"/>
                  </a:cubicBezTo>
                  <a:cubicBezTo>
                    <a:pt x="250" y="1429"/>
                    <a:pt x="250" y="1429"/>
                    <a:pt x="250" y="1429"/>
                  </a:cubicBezTo>
                  <a:cubicBezTo>
                    <a:pt x="251" y="1429"/>
                    <a:pt x="251" y="1429"/>
                    <a:pt x="251" y="1429"/>
                  </a:cubicBezTo>
                  <a:cubicBezTo>
                    <a:pt x="254" y="1440"/>
                    <a:pt x="254" y="1440"/>
                    <a:pt x="254" y="1440"/>
                  </a:cubicBezTo>
                  <a:cubicBezTo>
                    <a:pt x="254" y="1440"/>
                    <a:pt x="254" y="1440"/>
                    <a:pt x="254" y="1440"/>
                  </a:cubicBezTo>
                  <a:cubicBezTo>
                    <a:pt x="255" y="1452"/>
                    <a:pt x="255" y="1452"/>
                    <a:pt x="255" y="1452"/>
                  </a:cubicBezTo>
                  <a:cubicBezTo>
                    <a:pt x="259" y="1469"/>
                    <a:pt x="259" y="1469"/>
                    <a:pt x="259" y="1469"/>
                  </a:cubicBezTo>
                  <a:cubicBezTo>
                    <a:pt x="286" y="1473"/>
                    <a:pt x="286" y="1473"/>
                    <a:pt x="286" y="1473"/>
                  </a:cubicBezTo>
                  <a:cubicBezTo>
                    <a:pt x="288" y="1473"/>
                    <a:pt x="288" y="1473"/>
                    <a:pt x="288" y="1473"/>
                  </a:cubicBezTo>
                  <a:cubicBezTo>
                    <a:pt x="289" y="1474"/>
                    <a:pt x="289" y="1474"/>
                    <a:pt x="289" y="1474"/>
                  </a:cubicBezTo>
                  <a:cubicBezTo>
                    <a:pt x="289" y="1475"/>
                    <a:pt x="289" y="1475"/>
                    <a:pt x="289" y="1475"/>
                  </a:cubicBezTo>
                  <a:cubicBezTo>
                    <a:pt x="290" y="1477"/>
                    <a:pt x="290" y="1477"/>
                    <a:pt x="290" y="1477"/>
                  </a:cubicBezTo>
                  <a:cubicBezTo>
                    <a:pt x="297" y="1492"/>
                    <a:pt x="297" y="1492"/>
                    <a:pt x="297" y="1492"/>
                  </a:cubicBezTo>
                  <a:cubicBezTo>
                    <a:pt x="318" y="1499"/>
                    <a:pt x="318" y="1499"/>
                    <a:pt x="318" y="1499"/>
                  </a:cubicBezTo>
                  <a:cubicBezTo>
                    <a:pt x="333" y="1492"/>
                    <a:pt x="333" y="1492"/>
                    <a:pt x="333" y="1492"/>
                  </a:cubicBezTo>
                  <a:cubicBezTo>
                    <a:pt x="331" y="1484"/>
                    <a:pt x="331" y="1484"/>
                    <a:pt x="331" y="1484"/>
                  </a:cubicBezTo>
                  <a:cubicBezTo>
                    <a:pt x="317" y="1471"/>
                    <a:pt x="317" y="1471"/>
                    <a:pt x="317" y="1471"/>
                  </a:cubicBezTo>
                  <a:cubicBezTo>
                    <a:pt x="319" y="1469"/>
                    <a:pt x="319" y="1469"/>
                    <a:pt x="319" y="1469"/>
                  </a:cubicBezTo>
                  <a:cubicBezTo>
                    <a:pt x="319" y="1467"/>
                    <a:pt x="319" y="1467"/>
                    <a:pt x="319" y="1467"/>
                  </a:cubicBezTo>
                  <a:cubicBezTo>
                    <a:pt x="331" y="1445"/>
                    <a:pt x="331" y="1445"/>
                    <a:pt x="331" y="1445"/>
                  </a:cubicBezTo>
                  <a:cubicBezTo>
                    <a:pt x="356" y="1445"/>
                    <a:pt x="356" y="1445"/>
                    <a:pt x="356" y="1445"/>
                  </a:cubicBezTo>
                  <a:cubicBezTo>
                    <a:pt x="357" y="1446"/>
                    <a:pt x="357" y="1446"/>
                    <a:pt x="357" y="1446"/>
                  </a:cubicBezTo>
                  <a:cubicBezTo>
                    <a:pt x="393" y="1458"/>
                    <a:pt x="393" y="1458"/>
                    <a:pt x="393" y="1458"/>
                  </a:cubicBezTo>
                  <a:cubicBezTo>
                    <a:pt x="413" y="1455"/>
                    <a:pt x="413" y="1455"/>
                    <a:pt x="413" y="1455"/>
                  </a:cubicBezTo>
                  <a:cubicBezTo>
                    <a:pt x="429" y="1440"/>
                    <a:pt x="429" y="1440"/>
                    <a:pt x="429" y="1440"/>
                  </a:cubicBezTo>
                  <a:cubicBezTo>
                    <a:pt x="447" y="1418"/>
                    <a:pt x="459" y="1409"/>
                    <a:pt x="466" y="1414"/>
                  </a:cubicBezTo>
                  <a:cubicBezTo>
                    <a:pt x="474" y="1413"/>
                    <a:pt x="474" y="1413"/>
                    <a:pt x="474" y="1413"/>
                  </a:cubicBezTo>
                  <a:cubicBezTo>
                    <a:pt x="484" y="1413"/>
                    <a:pt x="489" y="1414"/>
                    <a:pt x="492" y="1415"/>
                  </a:cubicBezTo>
                  <a:cubicBezTo>
                    <a:pt x="493" y="1417"/>
                    <a:pt x="495" y="1419"/>
                    <a:pt x="495" y="1421"/>
                  </a:cubicBezTo>
                  <a:cubicBezTo>
                    <a:pt x="495" y="1426"/>
                    <a:pt x="499" y="1434"/>
                    <a:pt x="505" y="1446"/>
                  </a:cubicBezTo>
                  <a:cubicBezTo>
                    <a:pt x="505" y="1447"/>
                    <a:pt x="505" y="1447"/>
                    <a:pt x="505" y="1447"/>
                  </a:cubicBezTo>
                  <a:cubicBezTo>
                    <a:pt x="505" y="1448"/>
                    <a:pt x="505" y="1448"/>
                    <a:pt x="505" y="1448"/>
                  </a:cubicBezTo>
                  <a:cubicBezTo>
                    <a:pt x="508" y="1462"/>
                    <a:pt x="508" y="1462"/>
                    <a:pt x="508" y="1462"/>
                  </a:cubicBezTo>
                  <a:cubicBezTo>
                    <a:pt x="508" y="1466"/>
                    <a:pt x="508" y="1466"/>
                    <a:pt x="508" y="1466"/>
                  </a:cubicBezTo>
                  <a:cubicBezTo>
                    <a:pt x="504" y="1483"/>
                    <a:pt x="504" y="1483"/>
                    <a:pt x="504" y="1483"/>
                  </a:cubicBezTo>
                  <a:cubicBezTo>
                    <a:pt x="504" y="1483"/>
                    <a:pt x="504" y="1483"/>
                    <a:pt x="504" y="1483"/>
                  </a:cubicBezTo>
                  <a:cubicBezTo>
                    <a:pt x="504" y="1484"/>
                    <a:pt x="504" y="1484"/>
                    <a:pt x="504" y="1484"/>
                  </a:cubicBezTo>
                  <a:cubicBezTo>
                    <a:pt x="503" y="1485"/>
                    <a:pt x="503" y="1485"/>
                    <a:pt x="503" y="1485"/>
                  </a:cubicBezTo>
                  <a:cubicBezTo>
                    <a:pt x="485" y="1506"/>
                    <a:pt x="485" y="1506"/>
                    <a:pt x="485" y="1506"/>
                  </a:cubicBezTo>
                  <a:cubicBezTo>
                    <a:pt x="484" y="1507"/>
                    <a:pt x="484" y="1507"/>
                    <a:pt x="484" y="1507"/>
                  </a:cubicBezTo>
                  <a:cubicBezTo>
                    <a:pt x="484" y="1507"/>
                    <a:pt x="484" y="1507"/>
                    <a:pt x="484" y="1507"/>
                  </a:cubicBezTo>
                  <a:cubicBezTo>
                    <a:pt x="446" y="1524"/>
                    <a:pt x="446" y="1524"/>
                    <a:pt x="446" y="1524"/>
                  </a:cubicBezTo>
                  <a:cubicBezTo>
                    <a:pt x="441" y="1534"/>
                    <a:pt x="441" y="1534"/>
                    <a:pt x="441" y="1534"/>
                  </a:cubicBezTo>
                  <a:cubicBezTo>
                    <a:pt x="435" y="1565"/>
                    <a:pt x="435" y="1565"/>
                    <a:pt x="435" y="1565"/>
                  </a:cubicBezTo>
                  <a:cubicBezTo>
                    <a:pt x="439" y="1580"/>
                    <a:pt x="439" y="1580"/>
                    <a:pt x="439" y="1580"/>
                  </a:cubicBezTo>
                  <a:cubicBezTo>
                    <a:pt x="448" y="1595"/>
                    <a:pt x="448" y="1595"/>
                    <a:pt x="448" y="1595"/>
                  </a:cubicBezTo>
                  <a:cubicBezTo>
                    <a:pt x="452" y="1599"/>
                    <a:pt x="452" y="1599"/>
                    <a:pt x="452" y="1599"/>
                  </a:cubicBezTo>
                  <a:cubicBezTo>
                    <a:pt x="465" y="1607"/>
                    <a:pt x="465" y="1607"/>
                    <a:pt x="465" y="1607"/>
                  </a:cubicBezTo>
                  <a:cubicBezTo>
                    <a:pt x="509" y="1607"/>
                    <a:pt x="509" y="1607"/>
                    <a:pt x="509" y="1607"/>
                  </a:cubicBezTo>
                  <a:cubicBezTo>
                    <a:pt x="546" y="1602"/>
                    <a:pt x="546" y="1602"/>
                    <a:pt x="546" y="1602"/>
                  </a:cubicBezTo>
                  <a:cubicBezTo>
                    <a:pt x="552" y="1596"/>
                    <a:pt x="552" y="1596"/>
                    <a:pt x="552" y="1596"/>
                  </a:cubicBezTo>
                  <a:cubicBezTo>
                    <a:pt x="557" y="1590"/>
                    <a:pt x="562" y="1588"/>
                    <a:pt x="565" y="1588"/>
                  </a:cubicBezTo>
                  <a:cubicBezTo>
                    <a:pt x="591" y="1592"/>
                    <a:pt x="591" y="1592"/>
                    <a:pt x="591" y="1592"/>
                  </a:cubicBezTo>
                  <a:cubicBezTo>
                    <a:pt x="593" y="1588"/>
                    <a:pt x="593" y="1588"/>
                    <a:pt x="593" y="1588"/>
                  </a:cubicBezTo>
                  <a:cubicBezTo>
                    <a:pt x="591" y="1581"/>
                    <a:pt x="591" y="1574"/>
                    <a:pt x="595" y="1568"/>
                  </a:cubicBezTo>
                  <a:cubicBezTo>
                    <a:pt x="605" y="1550"/>
                    <a:pt x="605" y="1550"/>
                    <a:pt x="605" y="1550"/>
                  </a:cubicBezTo>
                  <a:cubicBezTo>
                    <a:pt x="605" y="1516"/>
                    <a:pt x="605" y="1516"/>
                    <a:pt x="605" y="1516"/>
                  </a:cubicBezTo>
                  <a:cubicBezTo>
                    <a:pt x="605" y="1515"/>
                    <a:pt x="605" y="1515"/>
                    <a:pt x="605" y="1515"/>
                  </a:cubicBezTo>
                  <a:cubicBezTo>
                    <a:pt x="624" y="1460"/>
                    <a:pt x="624" y="1460"/>
                    <a:pt x="624" y="1460"/>
                  </a:cubicBezTo>
                  <a:cubicBezTo>
                    <a:pt x="625" y="1459"/>
                    <a:pt x="625" y="1459"/>
                    <a:pt x="625" y="1459"/>
                  </a:cubicBezTo>
                  <a:cubicBezTo>
                    <a:pt x="625" y="1458"/>
                    <a:pt x="625" y="1458"/>
                    <a:pt x="625" y="1458"/>
                  </a:cubicBezTo>
                  <a:cubicBezTo>
                    <a:pt x="626" y="1458"/>
                    <a:pt x="626" y="1458"/>
                    <a:pt x="626" y="1458"/>
                  </a:cubicBezTo>
                  <a:cubicBezTo>
                    <a:pt x="626" y="1457"/>
                    <a:pt x="626" y="1457"/>
                    <a:pt x="626" y="1457"/>
                  </a:cubicBezTo>
                  <a:cubicBezTo>
                    <a:pt x="659" y="1431"/>
                    <a:pt x="659" y="1431"/>
                    <a:pt x="659" y="1431"/>
                  </a:cubicBezTo>
                  <a:cubicBezTo>
                    <a:pt x="661" y="1429"/>
                    <a:pt x="661" y="1429"/>
                    <a:pt x="661" y="1429"/>
                  </a:cubicBezTo>
                  <a:cubicBezTo>
                    <a:pt x="690" y="1441"/>
                    <a:pt x="690" y="1441"/>
                    <a:pt x="690" y="1441"/>
                  </a:cubicBezTo>
                  <a:cubicBezTo>
                    <a:pt x="690" y="1441"/>
                    <a:pt x="690" y="1441"/>
                    <a:pt x="690" y="1441"/>
                  </a:cubicBezTo>
                  <a:cubicBezTo>
                    <a:pt x="705" y="1452"/>
                    <a:pt x="712" y="1460"/>
                    <a:pt x="712" y="1466"/>
                  </a:cubicBezTo>
                  <a:cubicBezTo>
                    <a:pt x="710" y="1489"/>
                    <a:pt x="710" y="1489"/>
                    <a:pt x="710" y="1489"/>
                  </a:cubicBezTo>
                  <a:cubicBezTo>
                    <a:pt x="700" y="1504"/>
                    <a:pt x="700" y="1504"/>
                    <a:pt x="700" y="1504"/>
                  </a:cubicBezTo>
                  <a:cubicBezTo>
                    <a:pt x="693" y="1525"/>
                    <a:pt x="693" y="1525"/>
                    <a:pt x="693" y="1525"/>
                  </a:cubicBezTo>
                  <a:cubicBezTo>
                    <a:pt x="693" y="1548"/>
                    <a:pt x="693" y="1548"/>
                    <a:pt x="693" y="1548"/>
                  </a:cubicBezTo>
                  <a:cubicBezTo>
                    <a:pt x="700" y="1559"/>
                    <a:pt x="700" y="1559"/>
                    <a:pt x="700" y="1559"/>
                  </a:cubicBezTo>
                  <a:cubicBezTo>
                    <a:pt x="710" y="1557"/>
                    <a:pt x="710" y="1557"/>
                    <a:pt x="710" y="1557"/>
                  </a:cubicBezTo>
                  <a:cubicBezTo>
                    <a:pt x="712" y="1556"/>
                    <a:pt x="712" y="1556"/>
                    <a:pt x="712" y="1556"/>
                  </a:cubicBezTo>
                  <a:cubicBezTo>
                    <a:pt x="728" y="1557"/>
                    <a:pt x="728" y="1557"/>
                    <a:pt x="728" y="1557"/>
                  </a:cubicBezTo>
                  <a:cubicBezTo>
                    <a:pt x="736" y="1562"/>
                    <a:pt x="741" y="1569"/>
                    <a:pt x="746" y="1580"/>
                  </a:cubicBezTo>
                  <a:cubicBezTo>
                    <a:pt x="755" y="1583"/>
                    <a:pt x="755" y="1583"/>
                    <a:pt x="755" y="1583"/>
                  </a:cubicBezTo>
                  <a:cubicBezTo>
                    <a:pt x="756" y="1583"/>
                    <a:pt x="756" y="1583"/>
                    <a:pt x="756" y="1583"/>
                  </a:cubicBezTo>
                  <a:cubicBezTo>
                    <a:pt x="756" y="1583"/>
                    <a:pt x="756" y="1583"/>
                    <a:pt x="756" y="1583"/>
                  </a:cubicBezTo>
                  <a:cubicBezTo>
                    <a:pt x="757" y="1583"/>
                    <a:pt x="757" y="1583"/>
                    <a:pt x="757" y="1583"/>
                  </a:cubicBezTo>
                  <a:cubicBezTo>
                    <a:pt x="793" y="1600"/>
                    <a:pt x="793" y="1600"/>
                    <a:pt x="793" y="1600"/>
                  </a:cubicBezTo>
                  <a:cubicBezTo>
                    <a:pt x="809" y="1605"/>
                    <a:pt x="809" y="1605"/>
                    <a:pt x="809" y="1605"/>
                  </a:cubicBezTo>
                  <a:cubicBezTo>
                    <a:pt x="831" y="1602"/>
                    <a:pt x="831" y="1602"/>
                    <a:pt x="831" y="1602"/>
                  </a:cubicBezTo>
                  <a:cubicBezTo>
                    <a:pt x="841" y="1589"/>
                    <a:pt x="841" y="1589"/>
                    <a:pt x="841" y="1589"/>
                  </a:cubicBezTo>
                  <a:cubicBezTo>
                    <a:pt x="853" y="1537"/>
                    <a:pt x="853" y="1537"/>
                    <a:pt x="853" y="1537"/>
                  </a:cubicBezTo>
                  <a:cubicBezTo>
                    <a:pt x="854" y="1509"/>
                    <a:pt x="854" y="1509"/>
                    <a:pt x="854" y="1509"/>
                  </a:cubicBezTo>
                  <a:cubicBezTo>
                    <a:pt x="854" y="1507"/>
                    <a:pt x="854" y="1507"/>
                    <a:pt x="854" y="1507"/>
                  </a:cubicBezTo>
                  <a:cubicBezTo>
                    <a:pt x="857" y="1506"/>
                    <a:pt x="857" y="1506"/>
                    <a:pt x="857" y="1506"/>
                  </a:cubicBezTo>
                  <a:cubicBezTo>
                    <a:pt x="858" y="1505"/>
                    <a:pt x="858" y="1505"/>
                    <a:pt x="858" y="1505"/>
                  </a:cubicBezTo>
                  <a:cubicBezTo>
                    <a:pt x="878" y="1488"/>
                    <a:pt x="878" y="1488"/>
                    <a:pt x="878" y="1488"/>
                  </a:cubicBezTo>
                  <a:cubicBezTo>
                    <a:pt x="889" y="1473"/>
                    <a:pt x="889" y="1473"/>
                    <a:pt x="889" y="1473"/>
                  </a:cubicBezTo>
                  <a:cubicBezTo>
                    <a:pt x="890" y="1472"/>
                    <a:pt x="890" y="1472"/>
                    <a:pt x="890" y="1472"/>
                  </a:cubicBezTo>
                  <a:cubicBezTo>
                    <a:pt x="911" y="1462"/>
                    <a:pt x="911" y="1462"/>
                    <a:pt x="911" y="1462"/>
                  </a:cubicBezTo>
                  <a:cubicBezTo>
                    <a:pt x="924" y="1455"/>
                    <a:pt x="924" y="1455"/>
                    <a:pt x="924" y="1455"/>
                  </a:cubicBezTo>
                  <a:cubicBezTo>
                    <a:pt x="940" y="1449"/>
                    <a:pt x="940" y="1449"/>
                    <a:pt x="940" y="1449"/>
                  </a:cubicBezTo>
                  <a:cubicBezTo>
                    <a:pt x="931" y="1417"/>
                    <a:pt x="931" y="1417"/>
                    <a:pt x="931" y="1417"/>
                  </a:cubicBezTo>
                  <a:cubicBezTo>
                    <a:pt x="967" y="1421"/>
                    <a:pt x="967" y="1421"/>
                    <a:pt x="967" y="1421"/>
                  </a:cubicBezTo>
                  <a:cubicBezTo>
                    <a:pt x="967" y="1421"/>
                    <a:pt x="967" y="1421"/>
                    <a:pt x="967" y="1421"/>
                  </a:cubicBezTo>
                  <a:cubicBezTo>
                    <a:pt x="967" y="1422"/>
                    <a:pt x="967" y="1422"/>
                    <a:pt x="967" y="1422"/>
                  </a:cubicBezTo>
                  <a:cubicBezTo>
                    <a:pt x="967" y="1422"/>
                    <a:pt x="967" y="1422"/>
                    <a:pt x="967" y="1422"/>
                  </a:cubicBezTo>
                  <a:cubicBezTo>
                    <a:pt x="986" y="1430"/>
                    <a:pt x="986" y="1430"/>
                    <a:pt x="986" y="1430"/>
                  </a:cubicBezTo>
                  <a:cubicBezTo>
                    <a:pt x="986" y="1430"/>
                    <a:pt x="986" y="1430"/>
                    <a:pt x="986" y="1430"/>
                  </a:cubicBezTo>
                  <a:cubicBezTo>
                    <a:pt x="986" y="1429"/>
                    <a:pt x="986" y="1429"/>
                    <a:pt x="986" y="1429"/>
                  </a:cubicBezTo>
                  <a:cubicBezTo>
                    <a:pt x="992" y="1409"/>
                    <a:pt x="992" y="1409"/>
                    <a:pt x="992" y="1409"/>
                  </a:cubicBezTo>
                  <a:cubicBezTo>
                    <a:pt x="992" y="1405"/>
                    <a:pt x="992" y="1405"/>
                    <a:pt x="992" y="1405"/>
                  </a:cubicBezTo>
                  <a:cubicBezTo>
                    <a:pt x="995" y="1407"/>
                    <a:pt x="995" y="1407"/>
                    <a:pt x="995" y="1407"/>
                  </a:cubicBezTo>
                  <a:cubicBezTo>
                    <a:pt x="997" y="1407"/>
                    <a:pt x="997" y="1407"/>
                    <a:pt x="997" y="1407"/>
                  </a:cubicBezTo>
                  <a:cubicBezTo>
                    <a:pt x="1014" y="1411"/>
                    <a:pt x="1014" y="1411"/>
                    <a:pt x="1014" y="1411"/>
                  </a:cubicBezTo>
                  <a:cubicBezTo>
                    <a:pt x="1022" y="1411"/>
                    <a:pt x="1022" y="1411"/>
                    <a:pt x="1022" y="1411"/>
                  </a:cubicBezTo>
                  <a:cubicBezTo>
                    <a:pt x="1038" y="1393"/>
                    <a:pt x="1038" y="1393"/>
                    <a:pt x="1038" y="1393"/>
                  </a:cubicBezTo>
                  <a:cubicBezTo>
                    <a:pt x="1039" y="1393"/>
                    <a:pt x="1039" y="1393"/>
                    <a:pt x="1039" y="1393"/>
                  </a:cubicBezTo>
                  <a:cubicBezTo>
                    <a:pt x="1040" y="1392"/>
                    <a:pt x="1040" y="1392"/>
                    <a:pt x="1040" y="1392"/>
                  </a:cubicBezTo>
                  <a:cubicBezTo>
                    <a:pt x="1041" y="1392"/>
                    <a:pt x="1041" y="1392"/>
                    <a:pt x="1041" y="1392"/>
                  </a:cubicBezTo>
                  <a:cubicBezTo>
                    <a:pt x="1062" y="1388"/>
                    <a:pt x="1062" y="1388"/>
                    <a:pt x="1062" y="1388"/>
                  </a:cubicBezTo>
                  <a:cubicBezTo>
                    <a:pt x="1080" y="1371"/>
                    <a:pt x="1080" y="1371"/>
                    <a:pt x="1080" y="1371"/>
                  </a:cubicBezTo>
                  <a:cubicBezTo>
                    <a:pt x="1090" y="1357"/>
                    <a:pt x="1090" y="1357"/>
                    <a:pt x="1090" y="1357"/>
                  </a:cubicBezTo>
                  <a:cubicBezTo>
                    <a:pt x="1090" y="1340"/>
                    <a:pt x="1090" y="1340"/>
                    <a:pt x="1090" y="1340"/>
                  </a:cubicBezTo>
                  <a:cubicBezTo>
                    <a:pt x="1090" y="1334"/>
                    <a:pt x="1093" y="1329"/>
                    <a:pt x="1099" y="1326"/>
                  </a:cubicBezTo>
                  <a:cubicBezTo>
                    <a:pt x="1099" y="1326"/>
                    <a:pt x="1099" y="1326"/>
                    <a:pt x="1099" y="1326"/>
                  </a:cubicBezTo>
                  <a:cubicBezTo>
                    <a:pt x="1101" y="1326"/>
                    <a:pt x="1101" y="1326"/>
                    <a:pt x="1101" y="1326"/>
                  </a:cubicBezTo>
                  <a:cubicBezTo>
                    <a:pt x="1102" y="1326"/>
                    <a:pt x="1102" y="1326"/>
                    <a:pt x="1102" y="1326"/>
                  </a:cubicBezTo>
                  <a:cubicBezTo>
                    <a:pt x="1122" y="1328"/>
                    <a:pt x="1122" y="1328"/>
                    <a:pt x="1122" y="1328"/>
                  </a:cubicBezTo>
                  <a:cubicBezTo>
                    <a:pt x="1131" y="1323"/>
                    <a:pt x="1131" y="1323"/>
                    <a:pt x="1131" y="1323"/>
                  </a:cubicBezTo>
                  <a:cubicBezTo>
                    <a:pt x="1134" y="1308"/>
                    <a:pt x="1134" y="1308"/>
                    <a:pt x="1134" y="1308"/>
                  </a:cubicBezTo>
                  <a:cubicBezTo>
                    <a:pt x="1155" y="1302"/>
                    <a:pt x="1155" y="1302"/>
                    <a:pt x="1155" y="1302"/>
                  </a:cubicBezTo>
                  <a:cubicBezTo>
                    <a:pt x="1156" y="1302"/>
                    <a:pt x="1156" y="1302"/>
                    <a:pt x="1156" y="1302"/>
                  </a:cubicBezTo>
                  <a:cubicBezTo>
                    <a:pt x="1157" y="1302"/>
                    <a:pt x="1157" y="1302"/>
                    <a:pt x="1157" y="1302"/>
                  </a:cubicBezTo>
                  <a:cubicBezTo>
                    <a:pt x="1157" y="1302"/>
                    <a:pt x="1157" y="1302"/>
                    <a:pt x="1157" y="1302"/>
                  </a:cubicBezTo>
                  <a:cubicBezTo>
                    <a:pt x="1184" y="1305"/>
                    <a:pt x="1184" y="1305"/>
                    <a:pt x="1184" y="1305"/>
                  </a:cubicBezTo>
                  <a:cubicBezTo>
                    <a:pt x="1205" y="1300"/>
                    <a:pt x="1205" y="1300"/>
                    <a:pt x="1205" y="1300"/>
                  </a:cubicBezTo>
                  <a:cubicBezTo>
                    <a:pt x="1217" y="1287"/>
                    <a:pt x="1217" y="1287"/>
                    <a:pt x="1217" y="1287"/>
                  </a:cubicBezTo>
                  <a:cubicBezTo>
                    <a:pt x="1226" y="1270"/>
                    <a:pt x="1226" y="1270"/>
                    <a:pt x="1226" y="1270"/>
                  </a:cubicBezTo>
                  <a:cubicBezTo>
                    <a:pt x="1210" y="1253"/>
                    <a:pt x="1210" y="1253"/>
                    <a:pt x="1210" y="1253"/>
                  </a:cubicBezTo>
                  <a:cubicBezTo>
                    <a:pt x="1210" y="1252"/>
                    <a:pt x="1210" y="1252"/>
                    <a:pt x="1210" y="1252"/>
                  </a:cubicBezTo>
                  <a:cubicBezTo>
                    <a:pt x="1210" y="1252"/>
                    <a:pt x="1210" y="1252"/>
                    <a:pt x="1210" y="1252"/>
                  </a:cubicBezTo>
                  <a:cubicBezTo>
                    <a:pt x="1207" y="1240"/>
                    <a:pt x="1207" y="1240"/>
                    <a:pt x="1207" y="1240"/>
                  </a:cubicBezTo>
                  <a:cubicBezTo>
                    <a:pt x="1207" y="1240"/>
                    <a:pt x="1207" y="1240"/>
                    <a:pt x="1207" y="1240"/>
                  </a:cubicBezTo>
                  <a:cubicBezTo>
                    <a:pt x="1203" y="1221"/>
                    <a:pt x="1203" y="1221"/>
                    <a:pt x="1203" y="1221"/>
                  </a:cubicBezTo>
                  <a:cubicBezTo>
                    <a:pt x="1203" y="1220"/>
                    <a:pt x="1203" y="1220"/>
                    <a:pt x="1203" y="1220"/>
                  </a:cubicBezTo>
                  <a:cubicBezTo>
                    <a:pt x="1212" y="1203"/>
                    <a:pt x="1212" y="1203"/>
                    <a:pt x="1212" y="1203"/>
                  </a:cubicBezTo>
                  <a:cubicBezTo>
                    <a:pt x="1212" y="1198"/>
                    <a:pt x="1215" y="1190"/>
                    <a:pt x="1224" y="1182"/>
                  </a:cubicBezTo>
                  <a:cubicBezTo>
                    <a:pt x="1235" y="1159"/>
                    <a:pt x="1235" y="1159"/>
                    <a:pt x="1235" y="1159"/>
                  </a:cubicBezTo>
                  <a:cubicBezTo>
                    <a:pt x="1235" y="1157"/>
                    <a:pt x="1235" y="1157"/>
                    <a:pt x="1235" y="1157"/>
                  </a:cubicBezTo>
                  <a:cubicBezTo>
                    <a:pt x="1236" y="1157"/>
                    <a:pt x="1236" y="1157"/>
                    <a:pt x="1236" y="1157"/>
                  </a:cubicBezTo>
                  <a:cubicBezTo>
                    <a:pt x="1247" y="1141"/>
                    <a:pt x="1247" y="1141"/>
                    <a:pt x="1247" y="1141"/>
                  </a:cubicBezTo>
                  <a:cubicBezTo>
                    <a:pt x="1263" y="1109"/>
                    <a:pt x="1263" y="1109"/>
                    <a:pt x="1263" y="1109"/>
                  </a:cubicBezTo>
                  <a:cubicBezTo>
                    <a:pt x="1278" y="1130"/>
                    <a:pt x="1278" y="1130"/>
                    <a:pt x="1278" y="1130"/>
                  </a:cubicBezTo>
                  <a:cubicBezTo>
                    <a:pt x="1279" y="1131"/>
                    <a:pt x="1279" y="1131"/>
                    <a:pt x="1279" y="1131"/>
                  </a:cubicBezTo>
                  <a:cubicBezTo>
                    <a:pt x="1279" y="1132"/>
                    <a:pt x="1279" y="1132"/>
                    <a:pt x="1279" y="1132"/>
                  </a:cubicBezTo>
                  <a:cubicBezTo>
                    <a:pt x="1284" y="1153"/>
                    <a:pt x="1284" y="1153"/>
                    <a:pt x="1284" y="1153"/>
                  </a:cubicBezTo>
                  <a:cubicBezTo>
                    <a:pt x="1284" y="1154"/>
                    <a:pt x="1284" y="1154"/>
                    <a:pt x="1284" y="1154"/>
                  </a:cubicBezTo>
                  <a:cubicBezTo>
                    <a:pt x="1287" y="1175"/>
                    <a:pt x="1287" y="1175"/>
                    <a:pt x="1287" y="1175"/>
                  </a:cubicBezTo>
                  <a:cubicBezTo>
                    <a:pt x="1302" y="1182"/>
                    <a:pt x="1302" y="1182"/>
                    <a:pt x="1302" y="1182"/>
                  </a:cubicBezTo>
                  <a:cubicBezTo>
                    <a:pt x="1303" y="1182"/>
                    <a:pt x="1303" y="1182"/>
                    <a:pt x="1303" y="1182"/>
                  </a:cubicBezTo>
                  <a:cubicBezTo>
                    <a:pt x="1303" y="1182"/>
                    <a:pt x="1303" y="1182"/>
                    <a:pt x="1303" y="1182"/>
                  </a:cubicBezTo>
                  <a:cubicBezTo>
                    <a:pt x="1303" y="1182"/>
                    <a:pt x="1303" y="1182"/>
                    <a:pt x="1303" y="1182"/>
                  </a:cubicBezTo>
                  <a:cubicBezTo>
                    <a:pt x="1307" y="1184"/>
                    <a:pt x="1307" y="1184"/>
                    <a:pt x="1307" y="1184"/>
                  </a:cubicBezTo>
                  <a:cubicBezTo>
                    <a:pt x="1308" y="1183"/>
                    <a:pt x="1308" y="1183"/>
                    <a:pt x="1308" y="1183"/>
                  </a:cubicBezTo>
                  <a:cubicBezTo>
                    <a:pt x="1321" y="1161"/>
                    <a:pt x="1321" y="1161"/>
                    <a:pt x="1321" y="1161"/>
                  </a:cubicBezTo>
                  <a:cubicBezTo>
                    <a:pt x="1328" y="1140"/>
                    <a:pt x="1328" y="1140"/>
                    <a:pt x="1328" y="1140"/>
                  </a:cubicBezTo>
                  <a:cubicBezTo>
                    <a:pt x="1331" y="1141"/>
                    <a:pt x="1331" y="1141"/>
                    <a:pt x="1331" y="1141"/>
                  </a:cubicBezTo>
                  <a:cubicBezTo>
                    <a:pt x="1335" y="1142"/>
                    <a:pt x="1335" y="1142"/>
                    <a:pt x="1335" y="1142"/>
                  </a:cubicBezTo>
                  <a:cubicBezTo>
                    <a:pt x="1365" y="1152"/>
                    <a:pt x="1365" y="1152"/>
                    <a:pt x="1365" y="1152"/>
                  </a:cubicBezTo>
                  <a:cubicBezTo>
                    <a:pt x="1380" y="1141"/>
                    <a:pt x="1380" y="1141"/>
                    <a:pt x="1380" y="1141"/>
                  </a:cubicBezTo>
                  <a:cubicBezTo>
                    <a:pt x="1381" y="1140"/>
                    <a:pt x="1381" y="1140"/>
                    <a:pt x="1381" y="1140"/>
                  </a:cubicBezTo>
                  <a:cubicBezTo>
                    <a:pt x="1383" y="1140"/>
                    <a:pt x="1383" y="1140"/>
                    <a:pt x="1383" y="1140"/>
                  </a:cubicBezTo>
                  <a:cubicBezTo>
                    <a:pt x="1398" y="1138"/>
                    <a:pt x="1398" y="1138"/>
                    <a:pt x="1398" y="1138"/>
                  </a:cubicBezTo>
                  <a:cubicBezTo>
                    <a:pt x="1408" y="1121"/>
                    <a:pt x="1408" y="1121"/>
                    <a:pt x="1408" y="1121"/>
                  </a:cubicBezTo>
                  <a:cubicBezTo>
                    <a:pt x="1408" y="1098"/>
                    <a:pt x="1408" y="1098"/>
                    <a:pt x="1408" y="1098"/>
                  </a:cubicBezTo>
                  <a:cubicBezTo>
                    <a:pt x="1416" y="1065"/>
                    <a:pt x="1416" y="1065"/>
                    <a:pt x="1416" y="1065"/>
                  </a:cubicBezTo>
                  <a:cubicBezTo>
                    <a:pt x="1418" y="1066"/>
                    <a:pt x="1418" y="1066"/>
                    <a:pt x="1418" y="1066"/>
                  </a:cubicBezTo>
                  <a:cubicBezTo>
                    <a:pt x="1421" y="1066"/>
                    <a:pt x="1421" y="1066"/>
                    <a:pt x="1421" y="1066"/>
                  </a:cubicBezTo>
                  <a:cubicBezTo>
                    <a:pt x="1444" y="1071"/>
                    <a:pt x="1444" y="1071"/>
                    <a:pt x="1444" y="1071"/>
                  </a:cubicBezTo>
                  <a:cubicBezTo>
                    <a:pt x="1455" y="1052"/>
                    <a:pt x="1455" y="1052"/>
                    <a:pt x="1455" y="1052"/>
                  </a:cubicBezTo>
                  <a:cubicBezTo>
                    <a:pt x="1456" y="1052"/>
                    <a:pt x="1456" y="1052"/>
                    <a:pt x="1456" y="1052"/>
                  </a:cubicBezTo>
                  <a:cubicBezTo>
                    <a:pt x="1458" y="1052"/>
                    <a:pt x="1458" y="1052"/>
                    <a:pt x="1458" y="1052"/>
                  </a:cubicBezTo>
                  <a:cubicBezTo>
                    <a:pt x="1479" y="1050"/>
                    <a:pt x="1479" y="1050"/>
                    <a:pt x="1479" y="1050"/>
                  </a:cubicBezTo>
                  <a:cubicBezTo>
                    <a:pt x="1482" y="1050"/>
                    <a:pt x="1482" y="1050"/>
                    <a:pt x="1482" y="1050"/>
                  </a:cubicBezTo>
                  <a:cubicBezTo>
                    <a:pt x="1482" y="1051"/>
                    <a:pt x="1482" y="1051"/>
                    <a:pt x="1482" y="1051"/>
                  </a:cubicBezTo>
                  <a:cubicBezTo>
                    <a:pt x="1484" y="1052"/>
                    <a:pt x="1484" y="1052"/>
                    <a:pt x="1484" y="1052"/>
                  </a:cubicBezTo>
                  <a:cubicBezTo>
                    <a:pt x="1495" y="1067"/>
                    <a:pt x="1495" y="1067"/>
                    <a:pt x="1495" y="1067"/>
                  </a:cubicBezTo>
                  <a:cubicBezTo>
                    <a:pt x="1495" y="1068"/>
                    <a:pt x="1495" y="1068"/>
                    <a:pt x="1495" y="1068"/>
                  </a:cubicBezTo>
                  <a:cubicBezTo>
                    <a:pt x="1496" y="1069"/>
                    <a:pt x="1496" y="1069"/>
                    <a:pt x="1496" y="1069"/>
                  </a:cubicBezTo>
                  <a:cubicBezTo>
                    <a:pt x="1496" y="1071"/>
                    <a:pt x="1496" y="1071"/>
                    <a:pt x="1496" y="1071"/>
                  </a:cubicBezTo>
                  <a:cubicBezTo>
                    <a:pt x="1498" y="1092"/>
                    <a:pt x="1498" y="1092"/>
                    <a:pt x="1498" y="1092"/>
                  </a:cubicBezTo>
                  <a:cubicBezTo>
                    <a:pt x="1509" y="1102"/>
                    <a:pt x="1509" y="1102"/>
                    <a:pt x="1509" y="1102"/>
                  </a:cubicBezTo>
                  <a:cubicBezTo>
                    <a:pt x="1524" y="1088"/>
                    <a:pt x="1524" y="1088"/>
                    <a:pt x="1524" y="1088"/>
                  </a:cubicBezTo>
                  <a:cubicBezTo>
                    <a:pt x="1527" y="1092"/>
                    <a:pt x="1527" y="1092"/>
                    <a:pt x="1527" y="1092"/>
                  </a:cubicBezTo>
                  <a:cubicBezTo>
                    <a:pt x="1532" y="1097"/>
                    <a:pt x="1534" y="1103"/>
                    <a:pt x="1534" y="1109"/>
                  </a:cubicBezTo>
                  <a:cubicBezTo>
                    <a:pt x="1534" y="1128"/>
                    <a:pt x="1534" y="1128"/>
                    <a:pt x="1534" y="1128"/>
                  </a:cubicBezTo>
                  <a:cubicBezTo>
                    <a:pt x="1527" y="1147"/>
                    <a:pt x="1527" y="1147"/>
                    <a:pt x="1527" y="1147"/>
                  </a:cubicBezTo>
                  <a:cubicBezTo>
                    <a:pt x="1532" y="1155"/>
                    <a:pt x="1532" y="1155"/>
                    <a:pt x="1532" y="1155"/>
                  </a:cubicBezTo>
                  <a:cubicBezTo>
                    <a:pt x="1543" y="1167"/>
                    <a:pt x="1543" y="1167"/>
                    <a:pt x="1543" y="1167"/>
                  </a:cubicBezTo>
                  <a:cubicBezTo>
                    <a:pt x="1587" y="1173"/>
                    <a:pt x="1587" y="1173"/>
                    <a:pt x="1587" y="1173"/>
                  </a:cubicBezTo>
                  <a:cubicBezTo>
                    <a:pt x="1588" y="1174"/>
                    <a:pt x="1588" y="1174"/>
                    <a:pt x="1588" y="1174"/>
                  </a:cubicBezTo>
                  <a:cubicBezTo>
                    <a:pt x="1588" y="1174"/>
                    <a:pt x="1588" y="1174"/>
                    <a:pt x="1588" y="1174"/>
                  </a:cubicBezTo>
                  <a:cubicBezTo>
                    <a:pt x="1590" y="1175"/>
                    <a:pt x="1590" y="1175"/>
                    <a:pt x="1590" y="1175"/>
                  </a:cubicBezTo>
                  <a:cubicBezTo>
                    <a:pt x="1590" y="1175"/>
                    <a:pt x="1590" y="1175"/>
                    <a:pt x="1590" y="1175"/>
                  </a:cubicBezTo>
                  <a:cubicBezTo>
                    <a:pt x="1593" y="1179"/>
                    <a:pt x="1593" y="1179"/>
                    <a:pt x="1593" y="1179"/>
                  </a:cubicBezTo>
                  <a:cubicBezTo>
                    <a:pt x="1606" y="1161"/>
                    <a:pt x="1606" y="1161"/>
                    <a:pt x="1606" y="1161"/>
                  </a:cubicBezTo>
                  <a:cubicBezTo>
                    <a:pt x="1607" y="1161"/>
                    <a:pt x="1607" y="1161"/>
                    <a:pt x="1607" y="1161"/>
                  </a:cubicBezTo>
                  <a:cubicBezTo>
                    <a:pt x="1617" y="1150"/>
                    <a:pt x="1617" y="1150"/>
                    <a:pt x="1617" y="1150"/>
                  </a:cubicBezTo>
                  <a:cubicBezTo>
                    <a:pt x="1613" y="1134"/>
                    <a:pt x="1613" y="1134"/>
                    <a:pt x="1613" y="1134"/>
                  </a:cubicBezTo>
                  <a:cubicBezTo>
                    <a:pt x="1602" y="1067"/>
                    <a:pt x="1602" y="1067"/>
                    <a:pt x="1602" y="1067"/>
                  </a:cubicBezTo>
                  <a:cubicBezTo>
                    <a:pt x="1632" y="1081"/>
                    <a:pt x="1632" y="1081"/>
                    <a:pt x="1632" y="1081"/>
                  </a:cubicBezTo>
                  <a:cubicBezTo>
                    <a:pt x="1633" y="1081"/>
                    <a:pt x="1633" y="1081"/>
                    <a:pt x="1633" y="1081"/>
                  </a:cubicBezTo>
                  <a:cubicBezTo>
                    <a:pt x="1634" y="1081"/>
                    <a:pt x="1634" y="1081"/>
                    <a:pt x="1634" y="1081"/>
                  </a:cubicBezTo>
                  <a:cubicBezTo>
                    <a:pt x="1648" y="1098"/>
                    <a:pt x="1648" y="1098"/>
                    <a:pt x="1648" y="1098"/>
                  </a:cubicBezTo>
                  <a:cubicBezTo>
                    <a:pt x="1657" y="1107"/>
                    <a:pt x="1657" y="1107"/>
                    <a:pt x="1657" y="1107"/>
                  </a:cubicBezTo>
                  <a:cubicBezTo>
                    <a:pt x="1669" y="1098"/>
                    <a:pt x="1669" y="1098"/>
                    <a:pt x="1669" y="1098"/>
                  </a:cubicBezTo>
                  <a:cubicBezTo>
                    <a:pt x="1714" y="1050"/>
                    <a:pt x="1714" y="1050"/>
                    <a:pt x="1714" y="1050"/>
                  </a:cubicBezTo>
                  <a:cubicBezTo>
                    <a:pt x="1714" y="1050"/>
                    <a:pt x="1714" y="1050"/>
                    <a:pt x="1714" y="1050"/>
                  </a:cubicBezTo>
                  <a:cubicBezTo>
                    <a:pt x="1715" y="1050"/>
                    <a:pt x="1715" y="1050"/>
                    <a:pt x="1715" y="1050"/>
                  </a:cubicBezTo>
                  <a:cubicBezTo>
                    <a:pt x="1730" y="1038"/>
                    <a:pt x="1730" y="1038"/>
                    <a:pt x="1730" y="1038"/>
                  </a:cubicBezTo>
                  <a:cubicBezTo>
                    <a:pt x="1748" y="1013"/>
                    <a:pt x="1748" y="1013"/>
                    <a:pt x="1748" y="1013"/>
                  </a:cubicBezTo>
                  <a:cubicBezTo>
                    <a:pt x="1749" y="1011"/>
                    <a:pt x="1749" y="1011"/>
                    <a:pt x="1749" y="1011"/>
                  </a:cubicBezTo>
                  <a:cubicBezTo>
                    <a:pt x="1774" y="1017"/>
                    <a:pt x="1774" y="1017"/>
                    <a:pt x="1774" y="1017"/>
                  </a:cubicBezTo>
                  <a:cubicBezTo>
                    <a:pt x="1785" y="1017"/>
                    <a:pt x="1785" y="1017"/>
                    <a:pt x="1785" y="1017"/>
                  </a:cubicBezTo>
                  <a:cubicBezTo>
                    <a:pt x="1785" y="1008"/>
                    <a:pt x="1787" y="1001"/>
                    <a:pt x="1788" y="997"/>
                  </a:cubicBezTo>
                  <a:cubicBezTo>
                    <a:pt x="1806" y="976"/>
                    <a:pt x="1806" y="976"/>
                    <a:pt x="1806" y="976"/>
                  </a:cubicBezTo>
                  <a:cubicBezTo>
                    <a:pt x="1812" y="973"/>
                    <a:pt x="1812" y="973"/>
                    <a:pt x="1812" y="973"/>
                  </a:cubicBezTo>
                  <a:cubicBezTo>
                    <a:pt x="1833" y="980"/>
                    <a:pt x="1833" y="980"/>
                    <a:pt x="1833" y="980"/>
                  </a:cubicBezTo>
                  <a:cubicBezTo>
                    <a:pt x="1858" y="977"/>
                    <a:pt x="1858" y="977"/>
                    <a:pt x="1858" y="977"/>
                  </a:cubicBezTo>
                  <a:cubicBezTo>
                    <a:pt x="1875" y="959"/>
                    <a:pt x="1875" y="959"/>
                    <a:pt x="1875" y="959"/>
                  </a:cubicBezTo>
                  <a:cubicBezTo>
                    <a:pt x="1883" y="943"/>
                    <a:pt x="1883" y="943"/>
                    <a:pt x="1883" y="943"/>
                  </a:cubicBezTo>
                  <a:cubicBezTo>
                    <a:pt x="1878" y="935"/>
                    <a:pt x="1878" y="935"/>
                    <a:pt x="1878" y="935"/>
                  </a:cubicBezTo>
                  <a:cubicBezTo>
                    <a:pt x="1863" y="942"/>
                    <a:pt x="1863" y="942"/>
                    <a:pt x="1863" y="942"/>
                  </a:cubicBezTo>
                  <a:cubicBezTo>
                    <a:pt x="1862" y="941"/>
                    <a:pt x="1862" y="941"/>
                    <a:pt x="1862" y="941"/>
                  </a:cubicBezTo>
                  <a:cubicBezTo>
                    <a:pt x="1861" y="940"/>
                    <a:pt x="1861" y="940"/>
                    <a:pt x="1861" y="940"/>
                  </a:cubicBezTo>
                  <a:cubicBezTo>
                    <a:pt x="1842" y="923"/>
                    <a:pt x="1842" y="923"/>
                    <a:pt x="1842" y="923"/>
                  </a:cubicBezTo>
                  <a:cubicBezTo>
                    <a:pt x="1841" y="922"/>
                    <a:pt x="1841" y="922"/>
                    <a:pt x="1841" y="922"/>
                  </a:cubicBezTo>
                  <a:cubicBezTo>
                    <a:pt x="1849" y="894"/>
                    <a:pt x="1849" y="894"/>
                    <a:pt x="1849" y="894"/>
                  </a:cubicBezTo>
                  <a:cubicBezTo>
                    <a:pt x="1851" y="872"/>
                    <a:pt x="1851" y="872"/>
                    <a:pt x="1851" y="872"/>
                  </a:cubicBezTo>
                  <a:cubicBezTo>
                    <a:pt x="1845" y="855"/>
                    <a:pt x="1845" y="855"/>
                    <a:pt x="1845" y="855"/>
                  </a:cubicBezTo>
                  <a:cubicBezTo>
                    <a:pt x="1831" y="849"/>
                    <a:pt x="1831" y="849"/>
                    <a:pt x="1831" y="849"/>
                  </a:cubicBezTo>
                  <a:cubicBezTo>
                    <a:pt x="1831" y="848"/>
                    <a:pt x="1831" y="848"/>
                    <a:pt x="1831" y="848"/>
                  </a:cubicBezTo>
                  <a:cubicBezTo>
                    <a:pt x="1830" y="847"/>
                    <a:pt x="1830" y="847"/>
                    <a:pt x="1830" y="847"/>
                  </a:cubicBezTo>
                  <a:cubicBezTo>
                    <a:pt x="1829" y="846"/>
                    <a:pt x="1829" y="846"/>
                    <a:pt x="1829" y="846"/>
                  </a:cubicBezTo>
                  <a:cubicBezTo>
                    <a:pt x="1816" y="821"/>
                    <a:pt x="1816" y="821"/>
                    <a:pt x="1816" y="821"/>
                  </a:cubicBezTo>
                  <a:cubicBezTo>
                    <a:pt x="1814" y="818"/>
                    <a:pt x="1814" y="818"/>
                    <a:pt x="1814" y="818"/>
                  </a:cubicBezTo>
                  <a:cubicBezTo>
                    <a:pt x="1796" y="839"/>
                    <a:pt x="1796" y="839"/>
                    <a:pt x="1796" y="839"/>
                  </a:cubicBezTo>
                  <a:cubicBezTo>
                    <a:pt x="1778" y="850"/>
                    <a:pt x="1778" y="850"/>
                    <a:pt x="1778" y="850"/>
                  </a:cubicBezTo>
                  <a:cubicBezTo>
                    <a:pt x="1774" y="852"/>
                    <a:pt x="1774" y="852"/>
                    <a:pt x="1774" y="852"/>
                  </a:cubicBezTo>
                  <a:cubicBezTo>
                    <a:pt x="1773" y="851"/>
                    <a:pt x="1773" y="851"/>
                    <a:pt x="1773" y="851"/>
                  </a:cubicBezTo>
                  <a:cubicBezTo>
                    <a:pt x="1772" y="849"/>
                    <a:pt x="1772" y="849"/>
                    <a:pt x="1772" y="849"/>
                  </a:cubicBezTo>
                  <a:cubicBezTo>
                    <a:pt x="1753" y="831"/>
                    <a:pt x="1753" y="831"/>
                    <a:pt x="1753" y="831"/>
                  </a:cubicBezTo>
                  <a:cubicBezTo>
                    <a:pt x="1753" y="830"/>
                    <a:pt x="1753" y="830"/>
                    <a:pt x="1753" y="830"/>
                  </a:cubicBezTo>
                  <a:cubicBezTo>
                    <a:pt x="1739" y="801"/>
                    <a:pt x="1739" y="801"/>
                    <a:pt x="1739" y="801"/>
                  </a:cubicBezTo>
                  <a:cubicBezTo>
                    <a:pt x="1739" y="800"/>
                    <a:pt x="1739" y="800"/>
                    <a:pt x="1739" y="800"/>
                  </a:cubicBezTo>
                  <a:cubicBezTo>
                    <a:pt x="1733" y="779"/>
                    <a:pt x="1733" y="779"/>
                    <a:pt x="1733" y="779"/>
                  </a:cubicBezTo>
                  <a:cubicBezTo>
                    <a:pt x="1733" y="778"/>
                    <a:pt x="1733" y="778"/>
                    <a:pt x="1733" y="778"/>
                  </a:cubicBezTo>
                  <a:cubicBezTo>
                    <a:pt x="1733" y="778"/>
                    <a:pt x="1733" y="778"/>
                    <a:pt x="1733" y="778"/>
                  </a:cubicBezTo>
                  <a:cubicBezTo>
                    <a:pt x="1733" y="746"/>
                    <a:pt x="1733" y="746"/>
                    <a:pt x="1733" y="746"/>
                  </a:cubicBezTo>
                  <a:cubicBezTo>
                    <a:pt x="1730" y="727"/>
                    <a:pt x="1730" y="727"/>
                    <a:pt x="1730" y="727"/>
                  </a:cubicBezTo>
                  <a:cubicBezTo>
                    <a:pt x="1716" y="722"/>
                    <a:pt x="1716" y="722"/>
                    <a:pt x="1716" y="722"/>
                  </a:cubicBezTo>
                  <a:cubicBezTo>
                    <a:pt x="1715" y="722"/>
                    <a:pt x="1715" y="722"/>
                    <a:pt x="1715" y="722"/>
                  </a:cubicBezTo>
                  <a:cubicBezTo>
                    <a:pt x="1715" y="721"/>
                    <a:pt x="1715" y="721"/>
                    <a:pt x="1715" y="721"/>
                  </a:cubicBezTo>
                  <a:cubicBezTo>
                    <a:pt x="1681" y="694"/>
                    <a:pt x="1681" y="694"/>
                    <a:pt x="1681" y="694"/>
                  </a:cubicBezTo>
                  <a:cubicBezTo>
                    <a:pt x="1683" y="691"/>
                    <a:pt x="1683" y="691"/>
                    <a:pt x="1683" y="691"/>
                  </a:cubicBezTo>
                  <a:cubicBezTo>
                    <a:pt x="1699" y="674"/>
                    <a:pt x="1699" y="674"/>
                    <a:pt x="1699" y="674"/>
                  </a:cubicBezTo>
                  <a:cubicBezTo>
                    <a:pt x="1699" y="673"/>
                    <a:pt x="1699" y="673"/>
                    <a:pt x="1699" y="673"/>
                  </a:cubicBezTo>
                  <a:cubicBezTo>
                    <a:pt x="1699" y="672"/>
                    <a:pt x="1699" y="672"/>
                    <a:pt x="1699" y="672"/>
                  </a:cubicBezTo>
                  <a:cubicBezTo>
                    <a:pt x="1701" y="672"/>
                    <a:pt x="1701" y="672"/>
                    <a:pt x="1701" y="672"/>
                  </a:cubicBezTo>
                  <a:cubicBezTo>
                    <a:pt x="1701" y="672"/>
                    <a:pt x="1701" y="672"/>
                    <a:pt x="1701" y="672"/>
                  </a:cubicBezTo>
                  <a:cubicBezTo>
                    <a:pt x="1719" y="670"/>
                    <a:pt x="1719" y="670"/>
                    <a:pt x="1719" y="670"/>
                  </a:cubicBezTo>
                  <a:cubicBezTo>
                    <a:pt x="1720" y="670"/>
                    <a:pt x="1720" y="670"/>
                    <a:pt x="1720" y="670"/>
                  </a:cubicBezTo>
                  <a:cubicBezTo>
                    <a:pt x="1725" y="670"/>
                    <a:pt x="1730" y="673"/>
                    <a:pt x="1735" y="678"/>
                  </a:cubicBezTo>
                  <a:cubicBezTo>
                    <a:pt x="1749" y="690"/>
                    <a:pt x="1749" y="690"/>
                    <a:pt x="1749" y="690"/>
                  </a:cubicBezTo>
                  <a:cubicBezTo>
                    <a:pt x="1765" y="677"/>
                    <a:pt x="1765" y="677"/>
                    <a:pt x="1765" y="677"/>
                  </a:cubicBezTo>
                  <a:cubicBezTo>
                    <a:pt x="1777" y="661"/>
                    <a:pt x="1777" y="661"/>
                    <a:pt x="1777" y="661"/>
                  </a:cubicBezTo>
                  <a:cubicBezTo>
                    <a:pt x="1777" y="648"/>
                    <a:pt x="1777" y="648"/>
                    <a:pt x="1777" y="648"/>
                  </a:cubicBezTo>
                  <a:cubicBezTo>
                    <a:pt x="1773" y="614"/>
                    <a:pt x="1773" y="614"/>
                    <a:pt x="1773" y="614"/>
                  </a:cubicBezTo>
                  <a:cubicBezTo>
                    <a:pt x="1769" y="600"/>
                    <a:pt x="1769" y="600"/>
                    <a:pt x="1769" y="600"/>
                  </a:cubicBezTo>
                  <a:cubicBezTo>
                    <a:pt x="1746" y="596"/>
                    <a:pt x="1746" y="596"/>
                    <a:pt x="1746" y="596"/>
                  </a:cubicBezTo>
                  <a:cubicBezTo>
                    <a:pt x="1746" y="582"/>
                    <a:pt x="1746" y="582"/>
                    <a:pt x="1746" y="582"/>
                  </a:cubicBezTo>
                  <a:cubicBezTo>
                    <a:pt x="1725" y="556"/>
                    <a:pt x="1725" y="556"/>
                    <a:pt x="1725" y="556"/>
                  </a:cubicBezTo>
                  <a:cubicBezTo>
                    <a:pt x="1724" y="555"/>
                    <a:pt x="1724" y="555"/>
                    <a:pt x="1724" y="555"/>
                  </a:cubicBezTo>
                  <a:cubicBezTo>
                    <a:pt x="1714" y="536"/>
                    <a:pt x="1714" y="536"/>
                    <a:pt x="1714" y="536"/>
                  </a:cubicBezTo>
                  <a:cubicBezTo>
                    <a:pt x="1711" y="534"/>
                    <a:pt x="1711" y="534"/>
                    <a:pt x="1711" y="534"/>
                  </a:cubicBezTo>
                  <a:cubicBezTo>
                    <a:pt x="1711" y="532"/>
                    <a:pt x="1711" y="532"/>
                    <a:pt x="1711" y="532"/>
                  </a:cubicBezTo>
                  <a:cubicBezTo>
                    <a:pt x="1711" y="532"/>
                    <a:pt x="1711" y="532"/>
                    <a:pt x="1711" y="532"/>
                  </a:cubicBezTo>
                  <a:cubicBezTo>
                    <a:pt x="1735" y="501"/>
                    <a:pt x="1735" y="501"/>
                    <a:pt x="1735" y="501"/>
                  </a:cubicBezTo>
                  <a:cubicBezTo>
                    <a:pt x="1735" y="500"/>
                    <a:pt x="1735" y="500"/>
                    <a:pt x="1735" y="500"/>
                  </a:cubicBezTo>
                  <a:cubicBezTo>
                    <a:pt x="1736" y="499"/>
                    <a:pt x="1736" y="499"/>
                    <a:pt x="1736" y="499"/>
                  </a:cubicBezTo>
                  <a:cubicBezTo>
                    <a:pt x="1736" y="498"/>
                    <a:pt x="1736" y="498"/>
                    <a:pt x="1736" y="498"/>
                  </a:cubicBezTo>
                  <a:cubicBezTo>
                    <a:pt x="1738" y="498"/>
                    <a:pt x="1738" y="498"/>
                    <a:pt x="1738" y="498"/>
                  </a:cubicBezTo>
                  <a:cubicBezTo>
                    <a:pt x="1747" y="497"/>
                    <a:pt x="1747" y="497"/>
                    <a:pt x="1747" y="497"/>
                  </a:cubicBezTo>
                  <a:cubicBezTo>
                    <a:pt x="1759" y="487"/>
                    <a:pt x="1759" y="487"/>
                    <a:pt x="1759" y="487"/>
                  </a:cubicBezTo>
                  <a:cubicBezTo>
                    <a:pt x="1773" y="445"/>
                    <a:pt x="1773" y="445"/>
                    <a:pt x="1773" y="445"/>
                  </a:cubicBezTo>
                  <a:cubicBezTo>
                    <a:pt x="1774" y="445"/>
                    <a:pt x="1774" y="445"/>
                    <a:pt x="1774" y="445"/>
                  </a:cubicBezTo>
                  <a:cubicBezTo>
                    <a:pt x="1774" y="444"/>
                    <a:pt x="1774" y="444"/>
                    <a:pt x="1774" y="444"/>
                  </a:cubicBezTo>
                  <a:cubicBezTo>
                    <a:pt x="1791" y="425"/>
                    <a:pt x="1791" y="425"/>
                    <a:pt x="1791" y="425"/>
                  </a:cubicBezTo>
                  <a:cubicBezTo>
                    <a:pt x="1791" y="424"/>
                    <a:pt x="1791" y="424"/>
                    <a:pt x="1791" y="424"/>
                  </a:cubicBezTo>
                  <a:cubicBezTo>
                    <a:pt x="1792" y="424"/>
                    <a:pt x="1792" y="424"/>
                    <a:pt x="1792" y="424"/>
                  </a:cubicBezTo>
                  <a:cubicBezTo>
                    <a:pt x="1793" y="424"/>
                    <a:pt x="1793" y="424"/>
                    <a:pt x="1793" y="424"/>
                  </a:cubicBezTo>
                  <a:cubicBezTo>
                    <a:pt x="1812" y="419"/>
                    <a:pt x="1812" y="419"/>
                    <a:pt x="1812" y="419"/>
                  </a:cubicBezTo>
                  <a:cubicBezTo>
                    <a:pt x="1812" y="421"/>
                    <a:pt x="1812" y="421"/>
                    <a:pt x="1812" y="421"/>
                  </a:cubicBezTo>
                  <a:cubicBezTo>
                    <a:pt x="1824" y="431"/>
                    <a:pt x="1824" y="431"/>
                    <a:pt x="1824" y="431"/>
                  </a:cubicBezTo>
                  <a:cubicBezTo>
                    <a:pt x="1829" y="432"/>
                    <a:pt x="1829" y="432"/>
                    <a:pt x="1829" y="432"/>
                  </a:cubicBezTo>
                  <a:cubicBezTo>
                    <a:pt x="1836" y="400"/>
                    <a:pt x="1836" y="400"/>
                    <a:pt x="1836" y="400"/>
                  </a:cubicBezTo>
                  <a:cubicBezTo>
                    <a:pt x="1829" y="376"/>
                    <a:pt x="1829" y="376"/>
                    <a:pt x="1829" y="376"/>
                  </a:cubicBezTo>
                  <a:cubicBezTo>
                    <a:pt x="1827" y="375"/>
                    <a:pt x="1827" y="375"/>
                    <a:pt x="1827" y="375"/>
                  </a:cubicBezTo>
                  <a:cubicBezTo>
                    <a:pt x="1827" y="373"/>
                    <a:pt x="1827" y="373"/>
                    <a:pt x="1827" y="373"/>
                  </a:cubicBezTo>
                  <a:cubicBezTo>
                    <a:pt x="1831" y="347"/>
                    <a:pt x="1831" y="347"/>
                    <a:pt x="1831" y="347"/>
                  </a:cubicBezTo>
                  <a:cubicBezTo>
                    <a:pt x="1831" y="345"/>
                    <a:pt x="1831" y="345"/>
                    <a:pt x="1831" y="345"/>
                  </a:cubicBezTo>
                  <a:cubicBezTo>
                    <a:pt x="1843" y="331"/>
                    <a:pt x="1843" y="331"/>
                    <a:pt x="1843" y="331"/>
                  </a:cubicBezTo>
                  <a:cubicBezTo>
                    <a:pt x="1852" y="316"/>
                    <a:pt x="1852" y="316"/>
                    <a:pt x="1852" y="316"/>
                  </a:cubicBezTo>
                  <a:cubicBezTo>
                    <a:pt x="1853" y="304"/>
                    <a:pt x="1853" y="304"/>
                    <a:pt x="1853" y="304"/>
                  </a:cubicBezTo>
                  <a:cubicBezTo>
                    <a:pt x="1853" y="297"/>
                    <a:pt x="1850" y="287"/>
                    <a:pt x="1843" y="271"/>
                  </a:cubicBezTo>
                  <a:cubicBezTo>
                    <a:pt x="1843" y="271"/>
                    <a:pt x="1843" y="271"/>
                    <a:pt x="1843" y="271"/>
                  </a:cubicBezTo>
                  <a:cubicBezTo>
                    <a:pt x="1843" y="271"/>
                    <a:pt x="1843" y="271"/>
                    <a:pt x="1843" y="271"/>
                  </a:cubicBezTo>
                  <a:cubicBezTo>
                    <a:pt x="1843" y="246"/>
                    <a:pt x="1843" y="246"/>
                    <a:pt x="1843" y="246"/>
                  </a:cubicBezTo>
                  <a:cubicBezTo>
                    <a:pt x="1843" y="245"/>
                    <a:pt x="1843" y="245"/>
                    <a:pt x="1843" y="245"/>
                  </a:cubicBezTo>
                  <a:cubicBezTo>
                    <a:pt x="1849" y="222"/>
                    <a:pt x="1849" y="222"/>
                    <a:pt x="1849" y="222"/>
                  </a:cubicBezTo>
                  <a:cubicBezTo>
                    <a:pt x="1844" y="213"/>
                    <a:pt x="1841" y="205"/>
                    <a:pt x="1841" y="200"/>
                  </a:cubicBezTo>
                  <a:lnTo>
                    <a:pt x="1845" y="171"/>
                  </a:ln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33" name="Freeform 6"/>
            <p:cNvSpPr/>
            <p:nvPr/>
          </p:nvSpPr>
          <p:spPr bwMode="auto">
            <a:xfrm>
              <a:off x="2487247" y="3069486"/>
              <a:ext cx="1210691" cy="1024431"/>
            </a:xfrm>
            <a:custGeom>
              <a:gdLst>
                <a:gd fmla="*/ 706 w 1203" name="T0"/>
                <a:gd fmla="*/ 405 h 1018" name="T1"/>
                <a:gd fmla="*/ 680 w 1203" name="T2"/>
                <a:gd fmla="*/ 423 h 1018" name="T3"/>
                <a:gd fmla="*/ 586 w 1203" name="T4"/>
                <a:gd fmla="*/ 339 h 1018" name="T5"/>
                <a:gd fmla="*/ 517 w 1203" name="T6"/>
                <a:gd fmla="*/ 283 h 1018" name="T7"/>
                <a:gd fmla="*/ 524 w 1203" name="T8"/>
                <a:gd fmla="*/ 207 h 1018" name="T9"/>
                <a:gd fmla="*/ 448 w 1203" name="T10"/>
                <a:gd fmla="*/ 228 h 1018" name="T11"/>
                <a:gd fmla="*/ 390 w 1203" name="T12"/>
                <a:gd fmla="*/ 154 h 1018" name="T13"/>
                <a:gd fmla="*/ 363 w 1203" name="T14"/>
                <a:gd fmla="*/ 64 h 1018" name="T15"/>
                <a:gd fmla="*/ 338 w 1203" name="T16"/>
                <a:gd fmla="*/ 19 h 1018" name="T17"/>
                <a:gd fmla="*/ 277 w 1203" name="T18"/>
                <a:gd fmla="*/ 40 h 1018" name="T19"/>
                <a:gd fmla="*/ 234 w 1203" name="T20"/>
                <a:gd fmla="*/ 83 h 1018" name="T21"/>
                <a:gd fmla="*/ 129 w 1203" name="T22"/>
                <a:gd fmla="*/ 117 h 1018" name="T23"/>
                <a:gd fmla="*/ 66 w 1203" name="T24"/>
                <a:gd fmla="*/ 192 h 1018" name="T25"/>
                <a:gd fmla="*/ 4 w 1203" name="T26"/>
                <a:gd fmla="*/ 243 h 1018" name="T27"/>
                <a:gd fmla="*/ 86 w 1203" name="T28"/>
                <a:gd fmla="*/ 314 h 1018" name="T29"/>
                <a:gd fmla="*/ 148 w 1203" name="T30"/>
                <a:gd fmla="*/ 334 h 1018" name="T31"/>
                <a:gd fmla="*/ 296 w 1203" name="T32"/>
                <a:gd fmla="*/ 395 h 1018" name="T33"/>
                <a:gd fmla="*/ 400 w 1203" name="T34"/>
                <a:gd fmla="*/ 373 h 1018" name="T35"/>
                <a:gd fmla="*/ 490 w 1203" name="T36"/>
                <a:gd fmla="*/ 412 h 1018" name="T37"/>
                <a:gd fmla="*/ 568 w 1203" name="T38"/>
                <a:gd fmla="*/ 442 h 1018" name="T39"/>
                <a:gd fmla="*/ 690 w 1203" name="T40"/>
                <a:gd fmla="*/ 535 h 1018" name="T41"/>
                <a:gd fmla="*/ 723 w 1203" name="T42"/>
                <a:gd fmla="*/ 579 h 1018" name="T43"/>
                <a:gd fmla="*/ 715 w 1203" name="T44"/>
                <a:gd fmla="*/ 760 h 1018" name="T45"/>
                <a:gd fmla="*/ 665 w 1203" name="T46"/>
                <a:gd fmla="*/ 848 h 1018" name="T47"/>
                <a:gd fmla="*/ 591 w 1203" name="T48"/>
                <a:gd fmla="*/ 879 h 1018" name="T49"/>
                <a:gd fmla="*/ 658 w 1203" name="T50"/>
                <a:gd fmla="*/ 930 h 1018" name="T51"/>
                <a:gd fmla="*/ 689 w 1203" name="T52"/>
                <a:gd fmla="*/ 917 h 1018" name="T53"/>
                <a:gd fmla="*/ 692 w 1203" name="T54"/>
                <a:gd fmla="*/ 883 h 1018" name="T55"/>
                <a:gd fmla="*/ 728 w 1203" name="T56"/>
                <a:gd fmla="*/ 848 h 1018" name="T57"/>
                <a:gd fmla="*/ 759 w 1203" name="T58"/>
                <a:gd fmla="*/ 876 h 1018" name="T59"/>
                <a:gd fmla="*/ 850 w 1203" name="T60"/>
                <a:gd fmla="*/ 912 h 1018" name="T61"/>
                <a:gd fmla="*/ 880 w 1203" name="T62"/>
                <a:gd fmla="*/ 965 h 1018" name="T63"/>
                <a:gd fmla="*/ 961 w 1203" name="T64"/>
                <a:gd fmla="*/ 990 h 1018" name="T65"/>
                <a:gd fmla="*/ 961 w 1203" name="T66"/>
                <a:gd fmla="*/ 941 h 1018" name="T67"/>
                <a:gd fmla="*/ 970 w 1203" name="T68"/>
                <a:gd fmla="*/ 922 h 1018" name="T69"/>
                <a:gd fmla="*/ 1010 w 1203" name="T70"/>
                <a:gd fmla="*/ 856 h 1018" name="T71"/>
                <a:gd fmla="*/ 1015 w 1203" name="T72"/>
                <a:gd fmla="*/ 810 h 1018" name="T73"/>
                <a:gd fmla="*/ 1056 w 1203" name="T74"/>
                <a:gd fmla="*/ 766 h 1018" name="T75"/>
                <a:gd fmla="*/ 1115 w 1203" name="T76"/>
                <a:gd fmla="*/ 755 h 1018" name="T77"/>
                <a:gd fmla="*/ 1175 w 1203" name="T78"/>
                <a:gd fmla="*/ 732 h 1018" name="T79"/>
                <a:gd fmla="*/ 1194 w 1203" name="T80"/>
                <a:gd fmla="*/ 643 h 1018" name="T81"/>
                <a:gd fmla="*/ 1087 w 1203" name="T82"/>
                <a:gd fmla="*/ 576 h 1018" name="T83"/>
                <a:gd fmla="*/ 1043 w 1203" name="T84"/>
                <a:gd fmla="*/ 648 h 1018" name="T85"/>
                <a:gd fmla="*/ 1075 w 1203" name="T86"/>
                <a:gd fmla="*/ 673 h 1018" name="T87"/>
                <a:gd fmla="*/ 1069 w 1203" name="T88"/>
                <a:gd fmla="*/ 712 h 1018" name="T89"/>
                <a:gd fmla="*/ 1025 w 1203" name="T90"/>
                <a:gd fmla="*/ 725 h 1018" name="T91"/>
                <a:gd fmla="*/ 986 w 1203" name="T92"/>
                <a:gd fmla="*/ 749 h 1018" name="T93"/>
                <a:gd fmla="*/ 956 w 1203" name="T94"/>
                <a:gd fmla="*/ 721 h 1018" name="T95"/>
                <a:gd fmla="*/ 938 w 1203" name="T96"/>
                <a:gd fmla="*/ 676 h 1018" name="T97"/>
                <a:gd fmla="*/ 924 w 1203" name="T98"/>
                <a:gd fmla="*/ 628 h 1018" name="T99"/>
                <a:gd fmla="*/ 860 w 1203" name="T100"/>
                <a:gd fmla="*/ 549 h 1018" name="T101"/>
                <a:gd fmla="*/ 787 w 1203" name="T102"/>
                <a:gd fmla="*/ 495 h 1018" name="T103"/>
                <a:gd fmla="*/ 791 w 1203" name="T104"/>
                <a:gd fmla="*/ 442 h 1018" name="T105"/>
                <a:gd fmla="*/ 857 w 1203" name="T106"/>
                <a:gd fmla="*/ 374 h 1018" name="T107"/>
                <a:gd fmla="*/ 779 w 1203" name="T108"/>
                <a:gd fmla="*/ 377 h 1018" name="T10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b="b" l="0" r="r" t="0"/>
              <a:pathLst>
                <a:path h="1018" w="1203">
                  <a:moveTo>
                    <a:pt x="715" y="368"/>
                  </a:moveTo>
                  <a:cubicBezTo>
                    <a:pt x="698" y="368"/>
                    <a:pt x="698" y="368"/>
                    <a:pt x="698" y="368"/>
                  </a:cubicBezTo>
                  <a:cubicBezTo>
                    <a:pt x="692" y="380"/>
                    <a:pt x="692" y="380"/>
                    <a:pt x="692" y="380"/>
                  </a:cubicBezTo>
                  <a:cubicBezTo>
                    <a:pt x="702" y="389"/>
                    <a:pt x="702" y="389"/>
                    <a:pt x="702" y="389"/>
                  </a:cubicBezTo>
                  <a:cubicBezTo>
                    <a:pt x="702" y="390"/>
                    <a:pt x="702" y="390"/>
                    <a:pt x="702" y="390"/>
                  </a:cubicBezTo>
                  <a:cubicBezTo>
                    <a:pt x="702" y="391"/>
                    <a:pt x="702" y="391"/>
                    <a:pt x="702" y="391"/>
                  </a:cubicBezTo>
                  <a:cubicBezTo>
                    <a:pt x="706" y="405"/>
                    <a:pt x="706" y="405"/>
                    <a:pt x="706" y="405"/>
                  </a:cubicBezTo>
                  <a:cubicBezTo>
                    <a:pt x="707" y="406"/>
                    <a:pt x="707" y="406"/>
                    <a:pt x="707" y="406"/>
                  </a:cubicBezTo>
                  <a:cubicBezTo>
                    <a:pt x="707" y="409"/>
                    <a:pt x="707" y="409"/>
                    <a:pt x="707" y="409"/>
                  </a:cubicBezTo>
                  <a:cubicBezTo>
                    <a:pt x="705" y="410"/>
                    <a:pt x="705" y="410"/>
                    <a:pt x="705" y="410"/>
                  </a:cubicBezTo>
                  <a:cubicBezTo>
                    <a:pt x="682" y="422"/>
                    <a:pt x="682" y="422"/>
                    <a:pt x="682" y="422"/>
                  </a:cubicBezTo>
                  <a:cubicBezTo>
                    <a:pt x="681" y="423"/>
                    <a:pt x="681" y="423"/>
                    <a:pt x="681" y="423"/>
                  </a:cubicBezTo>
                  <a:cubicBezTo>
                    <a:pt x="681" y="423"/>
                    <a:pt x="681" y="423"/>
                    <a:pt x="681" y="423"/>
                  </a:cubicBezTo>
                  <a:cubicBezTo>
                    <a:pt x="680" y="423"/>
                    <a:pt x="680" y="423"/>
                    <a:pt x="680" y="423"/>
                  </a:cubicBezTo>
                  <a:cubicBezTo>
                    <a:pt x="679" y="423"/>
                    <a:pt x="679" y="423"/>
                    <a:pt x="679" y="423"/>
                  </a:cubicBezTo>
                  <a:cubicBezTo>
                    <a:pt x="661" y="421"/>
                    <a:pt x="651" y="416"/>
                    <a:pt x="648" y="408"/>
                  </a:cubicBezTo>
                  <a:cubicBezTo>
                    <a:pt x="642" y="396"/>
                    <a:pt x="642" y="396"/>
                    <a:pt x="642" y="396"/>
                  </a:cubicBezTo>
                  <a:cubicBezTo>
                    <a:pt x="610" y="389"/>
                    <a:pt x="610" y="389"/>
                    <a:pt x="610" y="389"/>
                  </a:cubicBezTo>
                  <a:cubicBezTo>
                    <a:pt x="602" y="349"/>
                    <a:pt x="602" y="349"/>
                    <a:pt x="602" y="349"/>
                  </a:cubicBezTo>
                  <a:cubicBezTo>
                    <a:pt x="595" y="348"/>
                    <a:pt x="590" y="345"/>
                    <a:pt x="587" y="341"/>
                  </a:cubicBezTo>
                  <a:cubicBezTo>
                    <a:pt x="586" y="339"/>
                    <a:pt x="586" y="339"/>
                    <a:pt x="586" y="339"/>
                  </a:cubicBezTo>
                  <a:cubicBezTo>
                    <a:pt x="581" y="331"/>
                    <a:pt x="576" y="327"/>
                    <a:pt x="570" y="326"/>
                  </a:cubicBezTo>
                  <a:cubicBezTo>
                    <a:pt x="562" y="323"/>
                    <a:pt x="554" y="316"/>
                    <a:pt x="548" y="307"/>
                  </a:cubicBezTo>
                  <a:cubicBezTo>
                    <a:pt x="535" y="300"/>
                    <a:pt x="535" y="300"/>
                    <a:pt x="535" y="300"/>
                  </a:cubicBezTo>
                  <a:cubicBezTo>
                    <a:pt x="534" y="300"/>
                    <a:pt x="534" y="300"/>
                    <a:pt x="534" y="300"/>
                  </a:cubicBezTo>
                  <a:cubicBezTo>
                    <a:pt x="534" y="300"/>
                    <a:pt x="534" y="300"/>
                    <a:pt x="534" y="300"/>
                  </a:cubicBezTo>
                  <a:cubicBezTo>
                    <a:pt x="534" y="300"/>
                    <a:pt x="534" y="300"/>
                    <a:pt x="534" y="300"/>
                  </a:cubicBezTo>
                  <a:cubicBezTo>
                    <a:pt x="517" y="283"/>
                    <a:pt x="517" y="283"/>
                    <a:pt x="517" y="283"/>
                  </a:cubicBezTo>
                  <a:cubicBezTo>
                    <a:pt x="517" y="283"/>
                    <a:pt x="517" y="283"/>
                    <a:pt x="517" y="283"/>
                  </a:cubicBezTo>
                  <a:cubicBezTo>
                    <a:pt x="513" y="268"/>
                    <a:pt x="513" y="268"/>
                    <a:pt x="513" y="268"/>
                  </a:cubicBezTo>
                  <a:cubicBezTo>
                    <a:pt x="513" y="267"/>
                    <a:pt x="513" y="267"/>
                    <a:pt x="513" y="267"/>
                  </a:cubicBezTo>
                  <a:cubicBezTo>
                    <a:pt x="547" y="220"/>
                    <a:pt x="547" y="220"/>
                    <a:pt x="547" y="220"/>
                  </a:cubicBezTo>
                  <a:cubicBezTo>
                    <a:pt x="548" y="217"/>
                    <a:pt x="549" y="215"/>
                    <a:pt x="548" y="214"/>
                  </a:cubicBezTo>
                  <a:cubicBezTo>
                    <a:pt x="542" y="199"/>
                    <a:pt x="542" y="199"/>
                    <a:pt x="542" y="199"/>
                  </a:cubicBezTo>
                  <a:cubicBezTo>
                    <a:pt x="524" y="207"/>
                    <a:pt x="524" y="207"/>
                    <a:pt x="524" y="207"/>
                  </a:cubicBezTo>
                  <a:cubicBezTo>
                    <a:pt x="523" y="207"/>
                    <a:pt x="523" y="207"/>
                    <a:pt x="523" y="207"/>
                  </a:cubicBezTo>
                  <a:cubicBezTo>
                    <a:pt x="523" y="208"/>
                    <a:pt x="523" y="208"/>
                    <a:pt x="523" y="208"/>
                  </a:cubicBezTo>
                  <a:cubicBezTo>
                    <a:pt x="522" y="208"/>
                    <a:pt x="522" y="208"/>
                    <a:pt x="522" y="208"/>
                  </a:cubicBezTo>
                  <a:cubicBezTo>
                    <a:pt x="475" y="211"/>
                    <a:pt x="475" y="211"/>
                    <a:pt x="475" y="211"/>
                  </a:cubicBezTo>
                  <a:cubicBezTo>
                    <a:pt x="457" y="215"/>
                    <a:pt x="457" y="215"/>
                    <a:pt x="457" y="215"/>
                  </a:cubicBezTo>
                  <a:cubicBezTo>
                    <a:pt x="451" y="221"/>
                    <a:pt x="451" y="221"/>
                    <a:pt x="451" y="221"/>
                  </a:cubicBezTo>
                  <a:cubicBezTo>
                    <a:pt x="448" y="228"/>
                    <a:pt x="448" y="228"/>
                    <a:pt x="448" y="228"/>
                  </a:cubicBezTo>
                  <a:cubicBezTo>
                    <a:pt x="443" y="233"/>
                    <a:pt x="437" y="236"/>
                    <a:pt x="428" y="234"/>
                  </a:cubicBezTo>
                  <a:cubicBezTo>
                    <a:pt x="428" y="234"/>
                    <a:pt x="428" y="234"/>
                    <a:pt x="428" y="234"/>
                  </a:cubicBezTo>
                  <a:cubicBezTo>
                    <a:pt x="427" y="233"/>
                    <a:pt x="427" y="233"/>
                    <a:pt x="427" y="233"/>
                  </a:cubicBezTo>
                  <a:cubicBezTo>
                    <a:pt x="411" y="221"/>
                    <a:pt x="411" y="221"/>
                    <a:pt x="411" y="221"/>
                  </a:cubicBezTo>
                  <a:cubicBezTo>
                    <a:pt x="410" y="195"/>
                    <a:pt x="410" y="195"/>
                    <a:pt x="410" y="195"/>
                  </a:cubicBezTo>
                  <a:cubicBezTo>
                    <a:pt x="401" y="189"/>
                    <a:pt x="396" y="182"/>
                    <a:pt x="394" y="177"/>
                  </a:cubicBezTo>
                  <a:cubicBezTo>
                    <a:pt x="390" y="154"/>
                    <a:pt x="390" y="154"/>
                    <a:pt x="390" y="154"/>
                  </a:cubicBezTo>
                  <a:cubicBezTo>
                    <a:pt x="379" y="141"/>
                    <a:pt x="379" y="141"/>
                    <a:pt x="379" y="141"/>
                  </a:cubicBezTo>
                  <a:cubicBezTo>
                    <a:pt x="367" y="132"/>
                    <a:pt x="367" y="132"/>
                    <a:pt x="367" y="132"/>
                  </a:cubicBezTo>
                  <a:cubicBezTo>
                    <a:pt x="362" y="129"/>
                    <a:pt x="362" y="129"/>
                    <a:pt x="362" y="129"/>
                  </a:cubicBezTo>
                  <a:cubicBezTo>
                    <a:pt x="381" y="104"/>
                    <a:pt x="381" y="104"/>
                    <a:pt x="381" y="104"/>
                  </a:cubicBezTo>
                  <a:cubicBezTo>
                    <a:pt x="385" y="91"/>
                    <a:pt x="385" y="91"/>
                    <a:pt x="385" y="91"/>
                  </a:cubicBezTo>
                  <a:cubicBezTo>
                    <a:pt x="364" y="64"/>
                    <a:pt x="364" y="64"/>
                    <a:pt x="364" y="64"/>
                  </a:cubicBezTo>
                  <a:cubicBezTo>
                    <a:pt x="363" y="64"/>
                    <a:pt x="363" y="64"/>
                    <a:pt x="363" y="64"/>
                  </a:cubicBezTo>
                  <a:cubicBezTo>
                    <a:pt x="363" y="63"/>
                    <a:pt x="363" y="63"/>
                    <a:pt x="363" y="63"/>
                  </a:cubicBezTo>
                  <a:cubicBezTo>
                    <a:pt x="354" y="42"/>
                    <a:pt x="354" y="42"/>
                    <a:pt x="354" y="42"/>
                  </a:cubicBezTo>
                  <a:cubicBezTo>
                    <a:pt x="354" y="41"/>
                    <a:pt x="354" y="41"/>
                    <a:pt x="354" y="41"/>
                  </a:cubicBezTo>
                  <a:cubicBezTo>
                    <a:pt x="354" y="41"/>
                    <a:pt x="354" y="41"/>
                    <a:pt x="354" y="41"/>
                  </a:cubicBezTo>
                  <a:cubicBezTo>
                    <a:pt x="352" y="30"/>
                    <a:pt x="352" y="30"/>
                    <a:pt x="352" y="30"/>
                  </a:cubicBezTo>
                  <a:cubicBezTo>
                    <a:pt x="338" y="20"/>
                    <a:pt x="338" y="20"/>
                    <a:pt x="338" y="20"/>
                  </a:cubicBezTo>
                  <a:cubicBezTo>
                    <a:pt x="338" y="19"/>
                    <a:pt x="338" y="19"/>
                    <a:pt x="338" y="19"/>
                  </a:cubicBezTo>
                  <a:cubicBezTo>
                    <a:pt x="338" y="19"/>
                    <a:pt x="338" y="19"/>
                    <a:pt x="338" y="19"/>
                  </a:cubicBezTo>
                  <a:cubicBezTo>
                    <a:pt x="338" y="19"/>
                    <a:pt x="338" y="19"/>
                    <a:pt x="338" y="19"/>
                  </a:cubicBezTo>
                  <a:cubicBezTo>
                    <a:pt x="323" y="3"/>
                    <a:pt x="323" y="3"/>
                    <a:pt x="323" y="3"/>
                  </a:cubicBezTo>
                  <a:cubicBezTo>
                    <a:pt x="304" y="0"/>
                    <a:pt x="304" y="0"/>
                    <a:pt x="304" y="0"/>
                  </a:cubicBezTo>
                  <a:cubicBezTo>
                    <a:pt x="283" y="6"/>
                    <a:pt x="283" y="6"/>
                    <a:pt x="283" y="6"/>
                  </a:cubicBezTo>
                  <a:cubicBezTo>
                    <a:pt x="280" y="10"/>
                    <a:pt x="280" y="10"/>
                    <a:pt x="280" y="10"/>
                  </a:cubicBezTo>
                  <a:cubicBezTo>
                    <a:pt x="277" y="40"/>
                    <a:pt x="277" y="40"/>
                    <a:pt x="277" y="40"/>
                  </a:cubicBezTo>
                  <a:cubicBezTo>
                    <a:pt x="277" y="73"/>
                    <a:pt x="277" y="73"/>
                    <a:pt x="277" y="73"/>
                  </a:cubicBezTo>
                  <a:cubicBezTo>
                    <a:pt x="273" y="74"/>
                    <a:pt x="273" y="74"/>
                    <a:pt x="273" y="74"/>
                  </a:cubicBezTo>
                  <a:cubicBezTo>
                    <a:pt x="253" y="81"/>
                    <a:pt x="253" y="81"/>
                    <a:pt x="253" y="81"/>
                  </a:cubicBezTo>
                  <a:cubicBezTo>
                    <a:pt x="253" y="81"/>
                    <a:pt x="253" y="81"/>
                    <a:pt x="253" y="81"/>
                  </a:cubicBezTo>
                  <a:cubicBezTo>
                    <a:pt x="253" y="82"/>
                    <a:pt x="253" y="82"/>
                    <a:pt x="253" y="82"/>
                  </a:cubicBezTo>
                  <a:cubicBezTo>
                    <a:pt x="253" y="82"/>
                    <a:pt x="253" y="82"/>
                    <a:pt x="253" y="82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25" y="88"/>
                    <a:pt x="214" y="94"/>
                    <a:pt x="203" y="98"/>
                  </a:cubicBezTo>
                  <a:cubicBezTo>
                    <a:pt x="201" y="99"/>
                    <a:pt x="201" y="99"/>
                    <a:pt x="201" y="99"/>
                  </a:cubicBezTo>
                  <a:cubicBezTo>
                    <a:pt x="201" y="99"/>
                    <a:pt x="201" y="99"/>
                    <a:pt x="201" y="99"/>
                  </a:cubicBezTo>
                  <a:cubicBezTo>
                    <a:pt x="200" y="99"/>
                    <a:pt x="200" y="99"/>
                    <a:pt x="200" y="99"/>
                  </a:cubicBezTo>
                  <a:cubicBezTo>
                    <a:pt x="164" y="91"/>
                    <a:pt x="164" y="91"/>
                    <a:pt x="164" y="91"/>
                  </a:cubicBezTo>
                  <a:cubicBezTo>
                    <a:pt x="149" y="106"/>
                    <a:pt x="149" y="106"/>
                    <a:pt x="149" y="106"/>
                  </a:cubicBezTo>
                  <a:cubicBezTo>
                    <a:pt x="146" y="111"/>
                    <a:pt x="138" y="115"/>
                    <a:pt x="129" y="117"/>
                  </a:cubicBezTo>
                  <a:cubicBezTo>
                    <a:pt x="107" y="135"/>
                    <a:pt x="107" y="135"/>
                    <a:pt x="107" y="135"/>
                  </a:cubicBezTo>
                  <a:cubicBezTo>
                    <a:pt x="95" y="153"/>
                    <a:pt x="95" y="153"/>
                    <a:pt x="95" y="153"/>
                  </a:cubicBezTo>
                  <a:cubicBezTo>
                    <a:pt x="95" y="154"/>
                    <a:pt x="95" y="154"/>
                    <a:pt x="95" y="154"/>
                  </a:cubicBezTo>
                  <a:cubicBezTo>
                    <a:pt x="94" y="155"/>
                    <a:pt x="94" y="155"/>
                    <a:pt x="94" y="155"/>
                  </a:cubicBezTo>
                  <a:cubicBezTo>
                    <a:pt x="88" y="164"/>
                    <a:pt x="82" y="172"/>
                    <a:pt x="78" y="175"/>
                  </a:cubicBezTo>
                  <a:cubicBezTo>
                    <a:pt x="66" y="191"/>
                    <a:pt x="66" y="191"/>
                    <a:pt x="66" y="191"/>
                  </a:cubicBezTo>
                  <a:cubicBezTo>
                    <a:pt x="66" y="192"/>
                    <a:pt x="66" y="192"/>
                    <a:pt x="66" y="192"/>
                  </a:cubicBezTo>
                  <a:cubicBezTo>
                    <a:pt x="65" y="193"/>
                    <a:pt x="65" y="193"/>
                    <a:pt x="65" y="193"/>
                  </a:cubicBezTo>
                  <a:cubicBezTo>
                    <a:pt x="57" y="198"/>
                    <a:pt x="57" y="198"/>
                    <a:pt x="57" y="198"/>
                  </a:cubicBezTo>
                  <a:cubicBezTo>
                    <a:pt x="52" y="200"/>
                    <a:pt x="47" y="201"/>
                    <a:pt x="42" y="201"/>
                  </a:cubicBezTo>
                  <a:cubicBezTo>
                    <a:pt x="16" y="199"/>
                    <a:pt x="16" y="199"/>
                    <a:pt x="16" y="199"/>
                  </a:cubicBezTo>
                  <a:cubicBezTo>
                    <a:pt x="10" y="209"/>
                    <a:pt x="10" y="209"/>
                    <a:pt x="10" y="209"/>
                  </a:cubicBezTo>
                  <a:cubicBezTo>
                    <a:pt x="0" y="226"/>
                    <a:pt x="0" y="226"/>
                    <a:pt x="0" y="226"/>
                  </a:cubicBezTo>
                  <a:cubicBezTo>
                    <a:pt x="4" y="243"/>
                    <a:pt x="4" y="243"/>
                    <a:pt x="4" y="243"/>
                  </a:cubicBezTo>
                  <a:cubicBezTo>
                    <a:pt x="2" y="284"/>
                    <a:pt x="2" y="284"/>
                    <a:pt x="2" y="284"/>
                  </a:cubicBezTo>
                  <a:cubicBezTo>
                    <a:pt x="10" y="296"/>
                    <a:pt x="10" y="296"/>
                    <a:pt x="10" y="296"/>
                  </a:cubicBezTo>
                  <a:cubicBezTo>
                    <a:pt x="10" y="297"/>
                    <a:pt x="10" y="297"/>
                    <a:pt x="10" y="297"/>
                  </a:cubicBezTo>
                  <a:cubicBezTo>
                    <a:pt x="13" y="307"/>
                    <a:pt x="13" y="307"/>
                    <a:pt x="13" y="307"/>
                  </a:cubicBezTo>
                  <a:cubicBezTo>
                    <a:pt x="28" y="307"/>
                    <a:pt x="28" y="307"/>
                    <a:pt x="28" y="307"/>
                  </a:cubicBezTo>
                  <a:cubicBezTo>
                    <a:pt x="53" y="312"/>
                    <a:pt x="53" y="312"/>
                    <a:pt x="53" y="312"/>
                  </a:cubicBezTo>
                  <a:cubicBezTo>
                    <a:pt x="86" y="314"/>
                    <a:pt x="86" y="314"/>
                    <a:pt x="86" y="314"/>
                  </a:cubicBezTo>
                  <a:cubicBezTo>
                    <a:pt x="100" y="312"/>
                    <a:pt x="100" y="312"/>
                    <a:pt x="100" y="312"/>
                  </a:cubicBezTo>
                  <a:cubicBezTo>
                    <a:pt x="103" y="312"/>
                    <a:pt x="103" y="312"/>
                    <a:pt x="103" y="312"/>
                  </a:cubicBezTo>
                  <a:cubicBezTo>
                    <a:pt x="104" y="312"/>
                    <a:pt x="104" y="312"/>
                    <a:pt x="104" y="312"/>
                  </a:cubicBezTo>
                  <a:cubicBezTo>
                    <a:pt x="132" y="323"/>
                    <a:pt x="132" y="323"/>
                    <a:pt x="132" y="323"/>
                  </a:cubicBezTo>
                  <a:cubicBezTo>
                    <a:pt x="132" y="323"/>
                    <a:pt x="132" y="323"/>
                    <a:pt x="132" y="323"/>
                  </a:cubicBezTo>
                  <a:cubicBezTo>
                    <a:pt x="133" y="323"/>
                    <a:pt x="133" y="323"/>
                    <a:pt x="133" y="323"/>
                  </a:cubicBezTo>
                  <a:cubicBezTo>
                    <a:pt x="148" y="334"/>
                    <a:pt x="148" y="334"/>
                    <a:pt x="148" y="334"/>
                  </a:cubicBezTo>
                  <a:cubicBezTo>
                    <a:pt x="180" y="346"/>
                    <a:pt x="180" y="346"/>
                    <a:pt x="180" y="346"/>
                  </a:cubicBezTo>
                  <a:cubicBezTo>
                    <a:pt x="181" y="346"/>
                    <a:pt x="181" y="346"/>
                    <a:pt x="181" y="346"/>
                  </a:cubicBezTo>
                  <a:cubicBezTo>
                    <a:pt x="202" y="359"/>
                    <a:pt x="202" y="359"/>
                    <a:pt x="202" y="359"/>
                  </a:cubicBezTo>
                  <a:cubicBezTo>
                    <a:pt x="253" y="406"/>
                    <a:pt x="253" y="406"/>
                    <a:pt x="253" y="406"/>
                  </a:cubicBezTo>
                  <a:cubicBezTo>
                    <a:pt x="277" y="417"/>
                    <a:pt x="277" y="417"/>
                    <a:pt x="277" y="417"/>
                  </a:cubicBezTo>
                  <a:cubicBezTo>
                    <a:pt x="286" y="412"/>
                    <a:pt x="286" y="412"/>
                    <a:pt x="286" y="412"/>
                  </a:cubicBezTo>
                  <a:cubicBezTo>
                    <a:pt x="296" y="395"/>
                    <a:pt x="296" y="395"/>
                    <a:pt x="296" y="395"/>
                  </a:cubicBezTo>
                  <a:cubicBezTo>
                    <a:pt x="290" y="366"/>
                    <a:pt x="290" y="366"/>
                    <a:pt x="290" y="366"/>
                  </a:cubicBezTo>
                  <a:cubicBezTo>
                    <a:pt x="290" y="358"/>
                    <a:pt x="297" y="352"/>
                    <a:pt x="309" y="347"/>
                  </a:cubicBezTo>
                  <a:cubicBezTo>
                    <a:pt x="311" y="346"/>
                    <a:pt x="311" y="346"/>
                    <a:pt x="311" y="346"/>
                  </a:cubicBezTo>
                  <a:cubicBezTo>
                    <a:pt x="376" y="384"/>
                    <a:pt x="376" y="384"/>
                    <a:pt x="376" y="384"/>
                  </a:cubicBezTo>
                  <a:cubicBezTo>
                    <a:pt x="383" y="382"/>
                    <a:pt x="383" y="382"/>
                    <a:pt x="383" y="382"/>
                  </a:cubicBezTo>
                  <a:cubicBezTo>
                    <a:pt x="398" y="373"/>
                    <a:pt x="398" y="373"/>
                    <a:pt x="398" y="373"/>
                  </a:cubicBezTo>
                  <a:cubicBezTo>
                    <a:pt x="400" y="373"/>
                    <a:pt x="400" y="373"/>
                    <a:pt x="400" y="373"/>
                  </a:cubicBezTo>
                  <a:cubicBezTo>
                    <a:pt x="409" y="374"/>
                    <a:pt x="409" y="374"/>
                    <a:pt x="409" y="374"/>
                  </a:cubicBezTo>
                  <a:cubicBezTo>
                    <a:pt x="421" y="364"/>
                    <a:pt x="421" y="364"/>
                    <a:pt x="421" y="364"/>
                  </a:cubicBezTo>
                  <a:cubicBezTo>
                    <a:pt x="423" y="363"/>
                    <a:pt x="423" y="363"/>
                    <a:pt x="423" y="363"/>
                  </a:cubicBezTo>
                  <a:cubicBezTo>
                    <a:pt x="427" y="365"/>
                    <a:pt x="427" y="365"/>
                    <a:pt x="427" y="365"/>
                  </a:cubicBezTo>
                  <a:cubicBezTo>
                    <a:pt x="465" y="391"/>
                    <a:pt x="465" y="391"/>
                    <a:pt x="465" y="391"/>
                  </a:cubicBezTo>
                  <a:cubicBezTo>
                    <a:pt x="466" y="392"/>
                    <a:pt x="466" y="392"/>
                    <a:pt x="466" y="392"/>
                  </a:cubicBezTo>
                  <a:cubicBezTo>
                    <a:pt x="490" y="412"/>
                    <a:pt x="490" y="412"/>
                    <a:pt x="490" y="412"/>
                  </a:cubicBezTo>
                  <a:cubicBezTo>
                    <a:pt x="496" y="417"/>
                    <a:pt x="505" y="424"/>
                    <a:pt x="512" y="435"/>
                  </a:cubicBezTo>
                  <a:cubicBezTo>
                    <a:pt x="524" y="447"/>
                    <a:pt x="524" y="447"/>
                    <a:pt x="524" y="447"/>
                  </a:cubicBezTo>
                  <a:cubicBezTo>
                    <a:pt x="533" y="446"/>
                    <a:pt x="533" y="446"/>
                    <a:pt x="533" y="446"/>
                  </a:cubicBezTo>
                  <a:cubicBezTo>
                    <a:pt x="544" y="426"/>
                    <a:pt x="544" y="426"/>
                    <a:pt x="544" y="426"/>
                  </a:cubicBezTo>
                  <a:cubicBezTo>
                    <a:pt x="566" y="442"/>
                    <a:pt x="566" y="442"/>
                    <a:pt x="566" y="442"/>
                  </a:cubicBezTo>
                  <a:cubicBezTo>
                    <a:pt x="567" y="442"/>
                    <a:pt x="567" y="442"/>
                    <a:pt x="567" y="442"/>
                  </a:cubicBezTo>
                  <a:cubicBezTo>
                    <a:pt x="568" y="442"/>
                    <a:pt x="568" y="442"/>
                    <a:pt x="568" y="442"/>
                  </a:cubicBezTo>
                  <a:cubicBezTo>
                    <a:pt x="568" y="442"/>
                    <a:pt x="568" y="442"/>
                    <a:pt x="568" y="442"/>
                  </a:cubicBezTo>
                  <a:cubicBezTo>
                    <a:pt x="586" y="464"/>
                    <a:pt x="586" y="464"/>
                    <a:pt x="586" y="464"/>
                  </a:cubicBezTo>
                  <a:cubicBezTo>
                    <a:pt x="633" y="500"/>
                    <a:pt x="633" y="500"/>
                    <a:pt x="633" y="500"/>
                  </a:cubicBezTo>
                  <a:cubicBezTo>
                    <a:pt x="633" y="500"/>
                    <a:pt x="633" y="500"/>
                    <a:pt x="633" y="500"/>
                  </a:cubicBezTo>
                  <a:cubicBezTo>
                    <a:pt x="647" y="516"/>
                    <a:pt x="647" y="516"/>
                    <a:pt x="647" y="516"/>
                  </a:cubicBezTo>
                  <a:cubicBezTo>
                    <a:pt x="688" y="504"/>
                    <a:pt x="688" y="504"/>
                    <a:pt x="688" y="504"/>
                  </a:cubicBezTo>
                  <a:cubicBezTo>
                    <a:pt x="690" y="535"/>
                    <a:pt x="690" y="535"/>
                    <a:pt x="690" y="535"/>
                  </a:cubicBezTo>
                  <a:cubicBezTo>
                    <a:pt x="708" y="553"/>
                    <a:pt x="708" y="553"/>
                    <a:pt x="708" y="553"/>
                  </a:cubicBezTo>
                  <a:cubicBezTo>
                    <a:pt x="708" y="553"/>
                    <a:pt x="708" y="553"/>
                    <a:pt x="708" y="553"/>
                  </a:cubicBezTo>
                  <a:cubicBezTo>
                    <a:pt x="708" y="554"/>
                    <a:pt x="708" y="554"/>
                    <a:pt x="708" y="554"/>
                  </a:cubicBezTo>
                  <a:cubicBezTo>
                    <a:pt x="723" y="576"/>
                    <a:pt x="723" y="576"/>
                    <a:pt x="723" y="576"/>
                  </a:cubicBezTo>
                  <a:cubicBezTo>
                    <a:pt x="723" y="577"/>
                    <a:pt x="723" y="577"/>
                    <a:pt x="723" y="577"/>
                  </a:cubicBezTo>
                  <a:cubicBezTo>
                    <a:pt x="723" y="578"/>
                    <a:pt x="723" y="578"/>
                    <a:pt x="723" y="578"/>
                  </a:cubicBezTo>
                  <a:cubicBezTo>
                    <a:pt x="723" y="579"/>
                    <a:pt x="723" y="579"/>
                    <a:pt x="723" y="579"/>
                  </a:cubicBezTo>
                  <a:cubicBezTo>
                    <a:pt x="739" y="652"/>
                    <a:pt x="739" y="652"/>
                    <a:pt x="739" y="652"/>
                  </a:cubicBezTo>
                  <a:cubicBezTo>
                    <a:pt x="755" y="682"/>
                    <a:pt x="755" y="682"/>
                    <a:pt x="755" y="682"/>
                  </a:cubicBezTo>
                  <a:cubicBezTo>
                    <a:pt x="734" y="735"/>
                    <a:pt x="734" y="735"/>
                    <a:pt x="734" y="735"/>
                  </a:cubicBezTo>
                  <a:cubicBezTo>
                    <a:pt x="734" y="739"/>
                    <a:pt x="734" y="739"/>
                    <a:pt x="734" y="739"/>
                  </a:cubicBezTo>
                  <a:cubicBezTo>
                    <a:pt x="716" y="743"/>
                    <a:pt x="716" y="743"/>
                    <a:pt x="716" y="743"/>
                  </a:cubicBezTo>
                  <a:cubicBezTo>
                    <a:pt x="716" y="759"/>
                    <a:pt x="716" y="759"/>
                    <a:pt x="716" y="759"/>
                  </a:cubicBezTo>
                  <a:cubicBezTo>
                    <a:pt x="715" y="760"/>
                    <a:pt x="715" y="760"/>
                    <a:pt x="715" y="760"/>
                  </a:cubicBezTo>
                  <a:cubicBezTo>
                    <a:pt x="697" y="789"/>
                    <a:pt x="697" y="789"/>
                    <a:pt x="697" y="789"/>
                  </a:cubicBezTo>
                  <a:cubicBezTo>
                    <a:pt x="695" y="789"/>
                    <a:pt x="695" y="789"/>
                    <a:pt x="695" y="789"/>
                  </a:cubicBezTo>
                  <a:cubicBezTo>
                    <a:pt x="669" y="791"/>
                    <a:pt x="669" y="791"/>
                    <a:pt x="669" y="791"/>
                  </a:cubicBezTo>
                  <a:cubicBezTo>
                    <a:pt x="644" y="812"/>
                    <a:pt x="644" y="812"/>
                    <a:pt x="644" y="812"/>
                  </a:cubicBezTo>
                  <a:cubicBezTo>
                    <a:pt x="647" y="816"/>
                    <a:pt x="651" y="818"/>
                    <a:pt x="659" y="821"/>
                  </a:cubicBezTo>
                  <a:cubicBezTo>
                    <a:pt x="669" y="824"/>
                    <a:pt x="670" y="833"/>
                    <a:pt x="665" y="847"/>
                  </a:cubicBezTo>
                  <a:cubicBezTo>
                    <a:pt x="665" y="848"/>
                    <a:pt x="665" y="848"/>
                    <a:pt x="665" y="848"/>
                  </a:cubicBezTo>
                  <a:cubicBezTo>
                    <a:pt x="647" y="866"/>
                    <a:pt x="647" y="866"/>
                    <a:pt x="647" y="866"/>
                  </a:cubicBezTo>
                  <a:cubicBezTo>
                    <a:pt x="646" y="866"/>
                    <a:pt x="646" y="866"/>
                    <a:pt x="646" y="866"/>
                  </a:cubicBezTo>
                  <a:cubicBezTo>
                    <a:pt x="645" y="868"/>
                    <a:pt x="645" y="868"/>
                    <a:pt x="645" y="868"/>
                  </a:cubicBezTo>
                  <a:cubicBezTo>
                    <a:pt x="644" y="868"/>
                    <a:pt x="644" y="868"/>
                    <a:pt x="644" y="868"/>
                  </a:cubicBezTo>
                  <a:cubicBezTo>
                    <a:pt x="643" y="868"/>
                    <a:pt x="643" y="868"/>
                    <a:pt x="643" y="868"/>
                  </a:cubicBezTo>
                  <a:cubicBezTo>
                    <a:pt x="592" y="861"/>
                    <a:pt x="592" y="861"/>
                    <a:pt x="592" y="861"/>
                  </a:cubicBezTo>
                  <a:cubicBezTo>
                    <a:pt x="591" y="879"/>
                    <a:pt x="591" y="879"/>
                    <a:pt x="591" y="879"/>
                  </a:cubicBezTo>
                  <a:cubicBezTo>
                    <a:pt x="596" y="917"/>
                    <a:pt x="596" y="917"/>
                    <a:pt x="596" y="917"/>
                  </a:cubicBezTo>
                  <a:cubicBezTo>
                    <a:pt x="639" y="935"/>
                    <a:pt x="639" y="935"/>
                    <a:pt x="639" y="935"/>
                  </a:cubicBezTo>
                  <a:cubicBezTo>
                    <a:pt x="639" y="937"/>
                    <a:pt x="639" y="937"/>
                    <a:pt x="639" y="937"/>
                  </a:cubicBezTo>
                  <a:cubicBezTo>
                    <a:pt x="639" y="937"/>
                    <a:pt x="639" y="937"/>
                    <a:pt x="639" y="937"/>
                  </a:cubicBezTo>
                  <a:cubicBezTo>
                    <a:pt x="654" y="932"/>
                    <a:pt x="654" y="932"/>
                    <a:pt x="654" y="932"/>
                  </a:cubicBezTo>
                  <a:cubicBezTo>
                    <a:pt x="656" y="931"/>
                    <a:pt x="656" y="931"/>
                    <a:pt x="656" y="931"/>
                  </a:cubicBezTo>
                  <a:cubicBezTo>
                    <a:pt x="658" y="930"/>
                    <a:pt x="658" y="930"/>
                    <a:pt x="658" y="930"/>
                  </a:cubicBezTo>
                  <a:cubicBezTo>
                    <a:pt x="659" y="932"/>
                    <a:pt x="659" y="932"/>
                    <a:pt x="659" y="932"/>
                  </a:cubicBezTo>
                  <a:cubicBezTo>
                    <a:pt x="660" y="932"/>
                    <a:pt x="660" y="932"/>
                    <a:pt x="660" y="932"/>
                  </a:cubicBezTo>
                  <a:cubicBezTo>
                    <a:pt x="671" y="938"/>
                    <a:pt x="671" y="938"/>
                    <a:pt x="671" y="938"/>
                  </a:cubicBezTo>
                  <a:cubicBezTo>
                    <a:pt x="689" y="938"/>
                    <a:pt x="689" y="938"/>
                    <a:pt x="689" y="938"/>
                  </a:cubicBezTo>
                  <a:cubicBezTo>
                    <a:pt x="696" y="937"/>
                    <a:pt x="696" y="937"/>
                    <a:pt x="696" y="937"/>
                  </a:cubicBezTo>
                  <a:cubicBezTo>
                    <a:pt x="689" y="917"/>
                    <a:pt x="689" y="917"/>
                    <a:pt x="689" y="917"/>
                  </a:cubicBezTo>
                  <a:cubicBezTo>
                    <a:pt x="689" y="917"/>
                    <a:pt x="689" y="917"/>
                    <a:pt x="689" y="917"/>
                  </a:cubicBezTo>
                  <a:cubicBezTo>
                    <a:pt x="689" y="917"/>
                    <a:pt x="689" y="917"/>
                    <a:pt x="689" y="917"/>
                  </a:cubicBezTo>
                  <a:cubicBezTo>
                    <a:pt x="685" y="896"/>
                    <a:pt x="685" y="896"/>
                    <a:pt x="685" y="896"/>
                  </a:cubicBezTo>
                  <a:cubicBezTo>
                    <a:pt x="685" y="895"/>
                    <a:pt x="685" y="895"/>
                    <a:pt x="685" y="895"/>
                  </a:cubicBezTo>
                  <a:cubicBezTo>
                    <a:pt x="685" y="893"/>
                    <a:pt x="685" y="893"/>
                    <a:pt x="685" y="893"/>
                  </a:cubicBezTo>
                  <a:cubicBezTo>
                    <a:pt x="686" y="892"/>
                    <a:pt x="686" y="892"/>
                    <a:pt x="686" y="892"/>
                  </a:cubicBezTo>
                  <a:cubicBezTo>
                    <a:pt x="686" y="891"/>
                    <a:pt x="686" y="891"/>
                    <a:pt x="686" y="891"/>
                  </a:cubicBezTo>
                  <a:cubicBezTo>
                    <a:pt x="692" y="883"/>
                    <a:pt x="692" y="883"/>
                    <a:pt x="692" y="883"/>
                  </a:cubicBezTo>
                  <a:cubicBezTo>
                    <a:pt x="695" y="881"/>
                    <a:pt x="695" y="881"/>
                    <a:pt x="695" y="881"/>
                  </a:cubicBezTo>
                  <a:cubicBezTo>
                    <a:pt x="695" y="881"/>
                    <a:pt x="695" y="881"/>
                    <a:pt x="695" y="881"/>
                  </a:cubicBezTo>
                  <a:cubicBezTo>
                    <a:pt x="696" y="880"/>
                    <a:pt x="696" y="880"/>
                    <a:pt x="696" y="880"/>
                  </a:cubicBezTo>
                  <a:cubicBezTo>
                    <a:pt x="707" y="864"/>
                    <a:pt x="707" y="864"/>
                    <a:pt x="707" y="864"/>
                  </a:cubicBezTo>
                  <a:cubicBezTo>
                    <a:pt x="708" y="863"/>
                    <a:pt x="708" y="863"/>
                    <a:pt x="708" y="863"/>
                  </a:cubicBezTo>
                  <a:cubicBezTo>
                    <a:pt x="727" y="848"/>
                    <a:pt x="727" y="848"/>
                    <a:pt x="727" y="848"/>
                  </a:cubicBezTo>
                  <a:cubicBezTo>
                    <a:pt x="728" y="848"/>
                    <a:pt x="728" y="848"/>
                    <a:pt x="728" y="848"/>
                  </a:cubicBezTo>
                  <a:cubicBezTo>
                    <a:pt x="728" y="847"/>
                    <a:pt x="728" y="847"/>
                    <a:pt x="728" y="847"/>
                  </a:cubicBezTo>
                  <a:cubicBezTo>
                    <a:pt x="729" y="847"/>
                    <a:pt x="729" y="847"/>
                    <a:pt x="729" y="847"/>
                  </a:cubicBezTo>
                  <a:cubicBezTo>
                    <a:pt x="729" y="847"/>
                    <a:pt x="729" y="847"/>
                    <a:pt x="729" y="847"/>
                  </a:cubicBezTo>
                  <a:cubicBezTo>
                    <a:pt x="753" y="844"/>
                    <a:pt x="753" y="844"/>
                    <a:pt x="753" y="844"/>
                  </a:cubicBezTo>
                  <a:cubicBezTo>
                    <a:pt x="753" y="850"/>
                    <a:pt x="753" y="850"/>
                    <a:pt x="753" y="850"/>
                  </a:cubicBezTo>
                  <a:cubicBezTo>
                    <a:pt x="753" y="858"/>
                    <a:pt x="754" y="863"/>
                    <a:pt x="755" y="866"/>
                  </a:cubicBezTo>
                  <a:cubicBezTo>
                    <a:pt x="759" y="876"/>
                    <a:pt x="759" y="876"/>
                    <a:pt x="759" y="876"/>
                  </a:cubicBezTo>
                  <a:cubicBezTo>
                    <a:pt x="765" y="889"/>
                    <a:pt x="765" y="889"/>
                    <a:pt x="765" y="889"/>
                  </a:cubicBezTo>
                  <a:cubicBezTo>
                    <a:pt x="786" y="901"/>
                    <a:pt x="786" y="901"/>
                    <a:pt x="786" y="901"/>
                  </a:cubicBezTo>
                  <a:cubicBezTo>
                    <a:pt x="844" y="906"/>
                    <a:pt x="844" y="906"/>
                    <a:pt x="844" y="906"/>
                  </a:cubicBezTo>
                  <a:cubicBezTo>
                    <a:pt x="847" y="906"/>
                    <a:pt x="847" y="906"/>
                    <a:pt x="847" y="906"/>
                  </a:cubicBezTo>
                  <a:cubicBezTo>
                    <a:pt x="850" y="906"/>
                    <a:pt x="850" y="906"/>
                    <a:pt x="850" y="906"/>
                  </a:cubicBezTo>
                  <a:cubicBezTo>
                    <a:pt x="850" y="910"/>
                    <a:pt x="850" y="910"/>
                    <a:pt x="850" y="910"/>
                  </a:cubicBezTo>
                  <a:cubicBezTo>
                    <a:pt x="850" y="912"/>
                    <a:pt x="850" y="912"/>
                    <a:pt x="850" y="912"/>
                  </a:cubicBezTo>
                  <a:cubicBezTo>
                    <a:pt x="848" y="931"/>
                    <a:pt x="848" y="931"/>
                    <a:pt x="848" y="931"/>
                  </a:cubicBezTo>
                  <a:cubicBezTo>
                    <a:pt x="865" y="949"/>
                    <a:pt x="865" y="949"/>
                    <a:pt x="865" y="949"/>
                  </a:cubicBezTo>
                  <a:cubicBezTo>
                    <a:pt x="877" y="954"/>
                    <a:pt x="877" y="954"/>
                    <a:pt x="877" y="954"/>
                  </a:cubicBezTo>
                  <a:cubicBezTo>
                    <a:pt x="879" y="955"/>
                    <a:pt x="879" y="955"/>
                    <a:pt x="879" y="955"/>
                  </a:cubicBezTo>
                  <a:cubicBezTo>
                    <a:pt x="879" y="956"/>
                    <a:pt x="879" y="956"/>
                    <a:pt x="879" y="956"/>
                  </a:cubicBezTo>
                  <a:cubicBezTo>
                    <a:pt x="880" y="958"/>
                    <a:pt x="880" y="958"/>
                    <a:pt x="880" y="958"/>
                  </a:cubicBezTo>
                  <a:cubicBezTo>
                    <a:pt x="880" y="965"/>
                    <a:pt x="880" y="965"/>
                    <a:pt x="880" y="965"/>
                  </a:cubicBezTo>
                  <a:cubicBezTo>
                    <a:pt x="880" y="976"/>
                    <a:pt x="880" y="976"/>
                    <a:pt x="880" y="976"/>
                  </a:cubicBezTo>
                  <a:cubicBezTo>
                    <a:pt x="875" y="997"/>
                    <a:pt x="875" y="997"/>
                    <a:pt x="875" y="997"/>
                  </a:cubicBezTo>
                  <a:cubicBezTo>
                    <a:pt x="882" y="1002"/>
                    <a:pt x="882" y="1002"/>
                    <a:pt x="882" y="1002"/>
                  </a:cubicBezTo>
                  <a:cubicBezTo>
                    <a:pt x="891" y="1001"/>
                    <a:pt x="898" y="1001"/>
                    <a:pt x="906" y="1007"/>
                  </a:cubicBezTo>
                  <a:cubicBezTo>
                    <a:pt x="930" y="1018"/>
                    <a:pt x="930" y="1018"/>
                    <a:pt x="930" y="1018"/>
                  </a:cubicBezTo>
                  <a:cubicBezTo>
                    <a:pt x="945" y="1007"/>
                    <a:pt x="945" y="1007"/>
                    <a:pt x="945" y="1007"/>
                  </a:cubicBezTo>
                  <a:cubicBezTo>
                    <a:pt x="961" y="990"/>
                    <a:pt x="961" y="990"/>
                    <a:pt x="961" y="990"/>
                  </a:cubicBezTo>
                  <a:cubicBezTo>
                    <a:pt x="962" y="982"/>
                    <a:pt x="962" y="982"/>
                    <a:pt x="962" y="982"/>
                  </a:cubicBezTo>
                  <a:cubicBezTo>
                    <a:pt x="963" y="980"/>
                    <a:pt x="963" y="980"/>
                    <a:pt x="963" y="980"/>
                  </a:cubicBezTo>
                  <a:cubicBezTo>
                    <a:pt x="965" y="979"/>
                    <a:pt x="965" y="979"/>
                    <a:pt x="965" y="979"/>
                  </a:cubicBezTo>
                  <a:cubicBezTo>
                    <a:pt x="967" y="977"/>
                    <a:pt x="967" y="977"/>
                    <a:pt x="967" y="977"/>
                  </a:cubicBezTo>
                  <a:cubicBezTo>
                    <a:pt x="967" y="975"/>
                    <a:pt x="967" y="975"/>
                    <a:pt x="967" y="975"/>
                  </a:cubicBezTo>
                  <a:cubicBezTo>
                    <a:pt x="962" y="953"/>
                    <a:pt x="962" y="953"/>
                    <a:pt x="962" y="953"/>
                  </a:cubicBezTo>
                  <a:cubicBezTo>
                    <a:pt x="961" y="941"/>
                    <a:pt x="961" y="941"/>
                    <a:pt x="961" y="941"/>
                  </a:cubicBezTo>
                  <a:cubicBezTo>
                    <a:pt x="960" y="940"/>
                    <a:pt x="960" y="940"/>
                    <a:pt x="960" y="940"/>
                  </a:cubicBezTo>
                  <a:cubicBezTo>
                    <a:pt x="960" y="939"/>
                    <a:pt x="960" y="939"/>
                    <a:pt x="960" y="939"/>
                  </a:cubicBezTo>
                  <a:cubicBezTo>
                    <a:pt x="961" y="938"/>
                    <a:pt x="961" y="938"/>
                    <a:pt x="961" y="938"/>
                  </a:cubicBezTo>
                  <a:cubicBezTo>
                    <a:pt x="961" y="937"/>
                    <a:pt x="961" y="937"/>
                    <a:pt x="961" y="937"/>
                  </a:cubicBezTo>
                  <a:cubicBezTo>
                    <a:pt x="969" y="923"/>
                    <a:pt x="969" y="923"/>
                    <a:pt x="969" y="923"/>
                  </a:cubicBezTo>
                  <a:cubicBezTo>
                    <a:pt x="970" y="922"/>
                    <a:pt x="970" y="922"/>
                    <a:pt x="970" y="922"/>
                  </a:cubicBezTo>
                  <a:cubicBezTo>
                    <a:pt x="970" y="922"/>
                    <a:pt x="970" y="922"/>
                    <a:pt x="970" y="922"/>
                  </a:cubicBezTo>
                  <a:cubicBezTo>
                    <a:pt x="987" y="911"/>
                    <a:pt x="987" y="911"/>
                    <a:pt x="987" y="911"/>
                  </a:cubicBezTo>
                  <a:cubicBezTo>
                    <a:pt x="988" y="911"/>
                    <a:pt x="988" y="911"/>
                    <a:pt x="988" y="911"/>
                  </a:cubicBezTo>
                  <a:cubicBezTo>
                    <a:pt x="1023" y="911"/>
                    <a:pt x="1023" y="911"/>
                    <a:pt x="1023" y="911"/>
                  </a:cubicBezTo>
                  <a:cubicBezTo>
                    <a:pt x="1028" y="908"/>
                    <a:pt x="1028" y="908"/>
                    <a:pt x="1028" y="908"/>
                  </a:cubicBezTo>
                  <a:cubicBezTo>
                    <a:pt x="1027" y="891"/>
                    <a:pt x="1027" y="891"/>
                    <a:pt x="1027" y="891"/>
                  </a:cubicBezTo>
                  <a:cubicBezTo>
                    <a:pt x="1022" y="875"/>
                    <a:pt x="1022" y="875"/>
                    <a:pt x="1022" y="875"/>
                  </a:cubicBezTo>
                  <a:cubicBezTo>
                    <a:pt x="1010" y="856"/>
                    <a:pt x="1010" y="856"/>
                    <a:pt x="1010" y="856"/>
                  </a:cubicBezTo>
                  <a:cubicBezTo>
                    <a:pt x="1009" y="855"/>
                    <a:pt x="1009" y="855"/>
                    <a:pt x="1009" y="855"/>
                  </a:cubicBezTo>
                  <a:cubicBezTo>
                    <a:pt x="1009" y="854"/>
                    <a:pt x="1009" y="854"/>
                    <a:pt x="1009" y="854"/>
                  </a:cubicBezTo>
                  <a:cubicBezTo>
                    <a:pt x="1009" y="827"/>
                    <a:pt x="1009" y="827"/>
                    <a:pt x="1009" y="827"/>
                  </a:cubicBezTo>
                  <a:cubicBezTo>
                    <a:pt x="1009" y="826"/>
                    <a:pt x="1009" y="826"/>
                    <a:pt x="1009" y="826"/>
                  </a:cubicBezTo>
                  <a:cubicBezTo>
                    <a:pt x="1009" y="826"/>
                    <a:pt x="1009" y="826"/>
                    <a:pt x="1009" y="826"/>
                  </a:cubicBezTo>
                  <a:cubicBezTo>
                    <a:pt x="1015" y="810"/>
                    <a:pt x="1015" y="810"/>
                    <a:pt x="1015" y="810"/>
                  </a:cubicBezTo>
                  <a:cubicBezTo>
                    <a:pt x="1015" y="810"/>
                    <a:pt x="1015" y="810"/>
                    <a:pt x="1015" y="810"/>
                  </a:cubicBezTo>
                  <a:cubicBezTo>
                    <a:pt x="1017" y="809"/>
                    <a:pt x="1017" y="809"/>
                    <a:pt x="1017" y="809"/>
                  </a:cubicBezTo>
                  <a:cubicBezTo>
                    <a:pt x="1017" y="809"/>
                    <a:pt x="1017" y="809"/>
                    <a:pt x="1017" y="809"/>
                  </a:cubicBezTo>
                  <a:cubicBezTo>
                    <a:pt x="1045" y="768"/>
                    <a:pt x="1045" y="768"/>
                    <a:pt x="1045" y="768"/>
                  </a:cubicBezTo>
                  <a:cubicBezTo>
                    <a:pt x="1046" y="767"/>
                    <a:pt x="1046" y="767"/>
                    <a:pt x="1046" y="767"/>
                  </a:cubicBezTo>
                  <a:cubicBezTo>
                    <a:pt x="1047" y="767"/>
                    <a:pt x="1047" y="767"/>
                    <a:pt x="1047" y="767"/>
                  </a:cubicBezTo>
                  <a:cubicBezTo>
                    <a:pt x="1049" y="766"/>
                    <a:pt x="1049" y="766"/>
                    <a:pt x="1049" y="766"/>
                  </a:cubicBezTo>
                  <a:cubicBezTo>
                    <a:pt x="1056" y="766"/>
                    <a:pt x="1056" y="766"/>
                    <a:pt x="1056" y="766"/>
                  </a:cubicBezTo>
                  <a:cubicBezTo>
                    <a:pt x="1066" y="767"/>
                    <a:pt x="1066" y="767"/>
                    <a:pt x="1066" y="767"/>
                  </a:cubicBezTo>
                  <a:cubicBezTo>
                    <a:pt x="1090" y="781"/>
                    <a:pt x="1090" y="781"/>
                    <a:pt x="1090" y="781"/>
                  </a:cubicBezTo>
                  <a:cubicBezTo>
                    <a:pt x="1106" y="785"/>
                    <a:pt x="1106" y="785"/>
                    <a:pt x="1106" y="785"/>
                  </a:cubicBezTo>
                  <a:cubicBezTo>
                    <a:pt x="1108" y="778"/>
                    <a:pt x="1108" y="778"/>
                    <a:pt x="1108" y="778"/>
                  </a:cubicBezTo>
                  <a:cubicBezTo>
                    <a:pt x="1105" y="776"/>
                    <a:pt x="1105" y="776"/>
                    <a:pt x="1105" y="776"/>
                  </a:cubicBezTo>
                  <a:cubicBezTo>
                    <a:pt x="1105" y="772"/>
                    <a:pt x="1105" y="772"/>
                    <a:pt x="1105" y="772"/>
                  </a:cubicBezTo>
                  <a:cubicBezTo>
                    <a:pt x="1105" y="766"/>
                    <a:pt x="1108" y="761"/>
                    <a:pt x="1115" y="755"/>
                  </a:cubicBezTo>
                  <a:cubicBezTo>
                    <a:pt x="1134" y="742"/>
                    <a:pt x="1134" y="742"/>
                    <a:pt x="1134" y="742"/>
                  </a:cubicBezTo>
                  <a:cubicBezTo>
                    <a:pt x="1135" y="741"/>
                    <a:pt x="1135" y="741"/>
                    <a:pt x="1135" y="741"/>
                  </a:cubicBezTo>
                  <a:cubicBezTo>
                    <a:pt x="1135" y="741"/>
                    <a:pt x="1135" y="741"/>
                    <a:pt x="1135" y="741"/>
                  </a:cubicBezTo>
                  <a:cubicBezTo>
                    <a:pt x="1135" y="740"/>
                    <a:pt x="1135" y="740"/>
                    <a:pt x="1135" y="740"/>
                  </a:cubicBezTo>
                  <a:cubicBezTo>
                    <a:pt x="1145" y="736"/>
                    <a:pt x="1152" y="734"/>
                    <a:pt x="1156" y="734"/>
                  </a:cubicBezTo>
                  <a:cubicBezTo>
                    <a:pt x="1173" y="732"/>
                    <a:pt x="1173" y="732"/>
                    <a:pt x="1173" y="732"/>
                  </a:cubicBezTo>
                  <a:cubicBezTo>
                    <a:pt x="1175" y="732"/>
                    <a:pt x="1175" y="732"/>
                    <a:pt x="1175" y="732"/>
                  </a:cubicBezTo>
                  <a:cubicBezTo>
                    <a:pt x="1175" y="732"/>
                    <a:pt x="1175" y="732"/>
                    <a:pt x="1175" y="732"/>
                  </a:cubicBezTo>
                  <a:cubicBezTo>
                    <a:pt x="1185" y="734"/>
                    <a:pt x="1185" y="734"/>
                    <a:pt x="1185" y="734"/>
                  </a:cubicBezTo>
                  <a:cubicBezTo>
                    <a:pt x="1193" y="708"/>
                    <a:pt x="1193" y="708"/>
                    <a:pt x="1193" y="708"/>
                  </a:cubicBezTo>
                  <a:cubicBezTo>
                    <a:pt x="1193" y="690"/>
                    <a:pt x="1193" y="690"/>
                    <a:pt x="1193" y="690"/>
                  </a:cubicBezTo>
                  <a:cubicBezTo>
                    <a:pt x="1193" y="678"/>
                    <a:pt x="1193" y="671"/>
                    <a:pt x="1196" y="669"/>
                  </a:cubicBezTo>
                  <a:cubicBezTo>
                    <a:pt x="1203" y="655"/>
                    <a:pt x="1203" y="655"/>
                    <a:pt x="1203" y="655"/>
                  </a:cubicBezTo>
                  <a:cubicBezTo>
                    <a:pt x="1194" y="643"/>
                    <a:pt x="1194" y="643"/>
                    <a:pt x="1194" y="643"/>
                  </a:cubicBezTo>
                  <a:cubicBezTo>
                    <a:pt x="1181" y="634"/>
                    <a:pt x="1181" y="634"/>
                    <a:pt x="1181" y="634"/>
                  </a:cubicBezTo>
                  <a:cubicBezTo>
                    <a:pt x="1155" y="627"/>
                    <a:pt x="1155" y="627"/>
                    <a:pt x="1155" y="627"/>
                  </a:cubicBezTo>
                  <a:cubicBezTo>
                    <a:pt x="1149" y="627"/>
                    <a:pt x="1140" y="621"/>
                    <a:pt x="1124" y="608"/>
                  </a:cubicBezTo>
                  <a:cubicBezTo>
                    <a:pt x="1108" y="600"/>
                    <a:pt x="1108" y="600"/>
                    <a:pt x="1108" y="600"/>
                  </a:cubicBezTo>
                  <a:cubicBezTo>
                    <a:pt x="1107" y="600"/>
                    <a:pt x="1107" y="600"/>
                    <a:pt x="1107" y="600"/>
                  </a:cubicBezTo>
                  <a:cubicBezTo>
                    <a:pt x="1106" y="599"/>
                    <a:pt x="1106" y="599"/>
                    <a:pt x="1106" y="599"/>
                  </a:cubicBezTo>
                  <a:cubicBezTo>
                    <a:pt x="1087" y="576"/>
                    <a:pt x="1087" y="576"/>
                    <a:pt x="1087" y="576"/>
                  </a:cubicBezTo>
                  <a:cubicBezTo>
                    <a:pt x="1069" y="576"/>
                    <a:pt x="1069" y="576"/>
                    <a:pt x="1069" y="576"/>
                  </a:cubicBezTo>
                  <a:cubicBezTo>
                    <a:pt x="1068" y="575"/>
                    <a:pt x="1068" y="575"/>
                    <a:pt x="1068" y="575"/>
                  </a:cubicBezTo>
                  <a:cubicBezTo>
                    <a:pt x="1067" y="575"/>
                    <a:pt x="1067" y="575"/>
                    <a:pt x="1067" y="575"/>
                  </a:cubicBezTo>
                  <a:cubicBezTo>
                    <a:pt x="1051" y="567"/>
                    <a:pt x="1051" y="567"/>
                    <a:pt x="1051" y="567"/>
                  </a:cubicBezTo>
                  <a:cubicBezTo>
                    <a:pt x="1042" y="579"/>
                    <a:pt x="1042" y="579"/>
                    <a:pt x="1042" y="579"/>
                  </a:cubicBezTo>
                  <a:cubicBezTo>
                    <a:pt x="1040" y="629"/>
                    <a:pt x="1040" y="629"/>
                    <a:pt x="1040" y="629"/>
                  </a:cubicBezTo>
                  <a:cubicBezTo>
                    <a:pt x="1043" y="648"/>
                    <a:pt x="1043" y="648"/>
                    <a:pt x="1043" y="648"/>
                  </a:cubicBezTo>
                  <a:cubicBezTo>
                    <a:pt x="1050" y="648"/>
                    <a:pt x="1050" y="648"/>
                    <a:pt x="1050" y="648"/>
                  </a:cubicBezTo>
                  <a:cubicBezTo>
                    <a:pt x="1051" y="649"/>
                    <a:pt x="1051" y="649"/>
                    <a:pt x="1051" y="649"/>
                  </a:cubicBezTo>
                  <a:cubicBezTo>
                    <a:pt x="1066" y="653"/>
                    <a:pt x="1066" y="653"/>
                    <a:pt x="1066" y="653"/>
                  </a:cubicBezTo>
                  <a:cubicBezTo>
                    <a:pt x="1066" y="654"/>
                    <a:pt x="1066" y="654"/>
                    <a:pt x="1066" y="654"/>
                  </a:cubicBezTo>
                  <a:cubicBezTo>
                    <a:pt x="1066" y="655"/>
                    <a:pt x="1066" y="655"/>
                    <a:pt x="1066" y="655"/>
                  </a:cubicBezTo>
                  <a:cubicBezTo>
                    <a:pt x="1073" y="673"/>
                    <a:pt x="1073" y="673"/>
                    <a:pt x="1073" y="673"/>
                  </a:cubicBezTo>
                  <a:cubicBezTo>
                    <a:pt x="1075" y="673"/>
                    <a:pt x="1075" y="673"/>
                    <a:pt x="1075" y="673"/>
                  </a:cubicBezTo>
                  <a:cubicBezTo>
                    <a:pt x="1075" y="674"/>
                    <a:pt x="1075" y="674"/>
                    <a:pt x="1075" y="674"/>
                  </a:cubicBezTo>
                  <a:cubicBezTo>
                    <a:pt x="1075" y="674"/>
                    <a:pt x="1075" y="674"/>
                    <a:pt x="1075" y="674"/>
                  </a:cubicBezTo>
                  <a:cubicBezTo>
                    <a:pt x="1075" y="675"/>
                    <a:pt x="1075" y="675"/>
                    <a:pt x="1075" y="675"/>
                  </a:cubicBezTo>
                  <a:cubicBezTo>
                    <a:pt x="1070" y="708"/>
                    <a:pt x="1070" y="708"/>
                    <a:pt x="1070" y="708"/>
                  </a:cubicBezTo>
                  <a:cubicBezTo>
                    <a:pt x="1070" y="710"/>
                    <a:pt x="1070" y="710"/>
                    <a:pt x="1070" y="710"/>
                  </a:cubicBezTo>
                  <a:cubicBezTo>
                    <a:pt x="1070" y="711"/>
                    <a:pt x="1070" y="711"/>
                    <a:pt x="1070" y="711"/>
                  </a:cubicBezTo>
                  <a:cubicBezTo>
                    <a:pt x="1069" y="712"/>
                    <a:pt x="1069" y="712"/>
                    <a:pt x="1069" y="712"/>
                  </a:cubicBezTo>
                  <a:cubicBezTo>
                    <a:pt x="1064" y="715"/>
                    <a:pt x="1060" y="717"/>
                    <a:pt x="1055" y="721"/>
                  </a:cubicBezTo>
                  <a:cubicBezTo>
                    <a:pt x="1052" y="722"/>
                    <a:pt x="1052" y="722"/>
                    <a:pt x="1052" y="722"/>
                  </a:cubicBezTo>
                  <a:cubicBezTo>
                    <a:pt x="1051" y="721"/>
                    <a:pt x="1051" y="721"/>
                    <a:pt x="1051" y="721"/>
                  </a:cubicBezTo>
                  <a:cubicBezTo>
                    <a:pt x="1050" y="721"/>
                    <a:pt x="1050" y="721"/>
                    <a:pt x="1050" y="721"/>
                  </a:cubicBezTo>
                  <a:cubicBezTo>
                    <a:pt x="1043" y="719"/>
                    <a:pt x="1043" y="719"/>
                    <a:pt x="1043" y="719"/>
                  </a:cubicBezTo>
                  <a:cubicBezTo>
                    <a:pt x="1026" y="725"/>
                    <a:pt x="1026" y="725"/>
                    <a:pt x="1026" y="725"/>
                  </a:cubicBezTo>
                  <a:cubicBezTo>
                    <a:pt x="1025" y="725"/>
                    <a:pt x="1025" y="725"/>
                    <a:pt x="1025" y="725"/>
                  </a:cubicBezTo>
                  <a:cubicBezTo>
                    <a:pt x="1026" y="728"/>
                    <a:pt x="1026" y="728"/>
                    <a:pt x="1026" y="728"/>
                  </a:cubicBezTo>
                  <a:cubicBezTo>
                    <a:pt x="1027" y="729"/>
                    <a:pt x="1027" y="729"/>
                    <a:pt x="1027" y="729"/>
                  </a:cubicBezTo>
                  <a:cubicBezTo>
                    <a:pt x="1030" y="758"/>
                    <a:pt x="1030" y="758"/>
                    <a:pt x="1030" y="758"/>
                  </a:cubicBezTo>
                  <a:cubicBezTo>
                    <a:pt x="1030" y="762"/>
                    <a:pt x="1028" y="764"/>
                    <a:pt x="1024" y="765"/>
                  </a:cubicBezTo>
                  <a:cubicBezTo>
                    <a:pt x="1011" y="765"/>
                    <a:pt x="1011" y="765"/>
                    <a:pt x="1011" y="765"/>
                  </a:cubicBezTo>
                  <a:cubicBezTo>
                    <a:pt x="1005" y="764"/>
                    <a:pt x="1002" y="762"/>
                    <a:pt x="999" y="759"/>
                  </a:cubicBezTo>
                  <a:cubicBezTo>
                    <a:pt x="986" y="749"/>
                    <a:pt x="986" y="749"/>
                    <a:pt x="986" y="749"/>
                  </a:cubicBezTo>
                  <a:cubicBezTo>
                    <a:pt x="985" y="748"/>
                    <a:pt x="985" y="748"/>
                    <a:pt x="985" y="748"/>
                  </a:cubicBezTo>
                  <a:cubicBezTo>
                    <a:pt x="984" y="748"/>
                    <a:pt x="984" y="748"/>
                    <a:pt x="984" y="748"/>
                  </a:cubicBezTo>
                  <a:cubicBezTo>
                    <a:pt x="984" y="747"/>
                    <a:pt x="984" y="747"/>
                    <a:pt x="984" y="747"/>
                  </a:cubicBezTo>
                  <a:cubicBezTo>
                    <a:pt x="976" y="729"/>
                    <a:pt x="976" y="729"/>
                    <a:pt x="976" y="729"/>
                  </a:cubicBezTo>
                  <a:cubicBezTo>
                    <a:pt x="974" y="727"/>
                    <a:pt x="969" y="724"/>
                    <a:pt x="958" y="721"/>
                  </a:cubicBezTo>
                  <a:cubicBezTo>
                    <a:pt x="957" y="721"/>
                    <a:pt x="957" y="721"/>
                    <a:pt x="957" y="721"/>
                  </a:cubicBezTo>
                  <a:cubicBezTo>
                    <a:pt x="956" y="721"/>
                    <a:pt x="956" y="721"/>
                    <a:pt x="956" y="721"/>
                  </a:cubicBezTo>
                  <a:cubicBezTo>
                    <a:pt x="942" y="710"/>
                    <a:pt x="942" y="710"/>
                    <a:pt x="942" y="710"/>
                  </a:cubicBezTo>
                  <a:cubicBezTo>
                    <a:pt x="939" y="710"/>
                    <a:pt x="939" y="710"/>
                    <a:pt x="939" y="710"/>
                  </a:cubicBezTo>
                  <a:cubicBezTo>
                    <a:pt x="939" y="708"/>
                    <a:pt x="939" y="708"/>
                    <a:pt x="939" y="708"/>
                  </a:cubicBezTo>
                  <a:cubicBezTo>
                    <a:pt x="939" y="708"/>
                    <a:pt x="939" y="708"/>
                    <a:pt x="939" y="708"/>
                  </a:cubicBezTo>
                  <a:cubicBezTo>
                    <a:pt x="935" y="690"/>
                    <a:pt x="935" y="690"/>
                    <a:pt x="935" y="690"/>
                  </a:cubicBezTo>
                  <a:cubicBezTo>
                    <a:pt x="937" y="676"/>
                    <a:pt x="937" y="676"/>
                    <a:pt x="937" y="676"/>
                  </a:cubicBezTo>
                  <a:cubicBezTo>
                    <a:pt x="938" y="676"/>
                    <a:pt x="938" y="676"/>
                    <a:pt x="938" y="676"/>
                  </a:cubicBezTo>
                  <a:cubicBezTo>
                    <a:pt x="938" y="675"/>
                    <a:pt x="938" y="675"/>
                    <a:pt x="938" y="675"/>
                  </a:cubicBezTo>
                  <a:cubicBezTo>
                    <a:pt x="938" y="675"/>
                    <a:pt x="938" y="675"/>
                    <a:pt x="938" y="675"/>
                  </a:cubicBezTo>
                  <a:cubicBezTo>
                    <a:pt x="945" y="668"/>
                    <a:pt x="945" y="668"/>
                    <a:pt x="945" y="668"/>
                  </a:cubicBezTo>
                  <a:cubicBezTo>
                    <a:pt x="945" y="663"/>
                    <a:pt x="945" y="663"/>
                    <a:pt x="945" y="663"/>
                  </a:cubicBezTo>
                  <a:cubicBezTo>
                    <a:pt x="938" y="644"/>
                    <a:pt x="938" y="644"/>
                    <a:pt x="938" y="644"/>
                  </a:cubicBezTo>
                  <a:cubicBezTo>
                    <a:pt x="924" y="630"/>
                    <a:pt x="924" y="630"/>
                    <a:pt x="924" y="630"/>
                  </a:cubicBezTo>
                  <a:cubicBezTo>
                    <a:pt x="924" y="628"/>
                    <a:pt x="924" y="628"/>
                    <a:pt x="924" y="628"/>
                  </a:cubicBezTo>
                  <a:cubicBezTo>
                    <a:pt x="919" y="584"/>
                    <a:pt x="919" y="584"/>
                    <a:pt x="919" y="584"/>
                  </a:cubicBezTo>
                  <a:cubicBezTo>
                    <a:pt x="909" y="574"/>
                    <a:pt x="909" y="574"/>
                    <a:pt x="909" y="574"/>
                  </a:cubicBezTo>
                  <a:cubicBezTo>
                    <a:pt x="908" y="574"/>
                    <a:pt x="908" y="574"/>
                    <a:pt x="908" y="574"/>
                  </a:cubicBezTo>
                  <a:cubicBezTo>
                    <a:pt x="907" y="573"/>
                    <a:pt x="907" y="573"/>
                    <a:pt x="907" y="573"/>
                  </a:cubicBezTo>
                  <a:cubicBezTo>
                    <a:pt x="907" y="573"/>
                    <a:pt x="907" y="573"/>
                    <a:pt x="907" y="573"/>
                  </a:cubicBezTo>
                  <a:cubicBezTo>
                    <a:pt x="898" y="553"/>
                    <a:pt x="898" y="553"/>
                    <a:pt x="898" y="553"/>
                  </a:cubicBezTo>
                  <a:cubicBezTo>
                    <a:pt x="860" y="549"/>
                    <a:pt x="860" y="549"/>
                    <a:pt x="860" y="549"/>
                  </a:cubicBezTo>
                  <a:cubicBezTo>
                    <a:pt x="851" y="545"/>
                    <a:pt x="844" y="539"/>
                    <a:pt x="840" y="531"/>
                  </a:cubicBezTo>
                  <a:cubicBezTo>
                    <a:pt x="823" y="531"/>
                    <a:pt x="823" y="531"/>
                    <a:pt x="823" y="531"/>
                  </a:cubicBezTo>
                  <a:cubicBezTo>
                    <a:pt x="817" y="529"/>
                    <a:pt x="811" y="524"/>
                    <a:pt x="803" y="517"/>
                  </a:cubicBezTo>
                  <a:cubicBezTo>
                    <a:pt x="801" y="515"/>
                    <a:pt x="801" y="515"/>
                    <a:pt x="801" y="515"/>
                  </a:cubicBezTo>
                  <a:cubicBezTo>
                    <a:pt x="797" y="511"/>
                    <a:pt x="793" y="504"/>
                    <a:pt x="789" y="496"/>
                  </a:cubicBezTo>
                  <a:cubicBezTo>
                    <a:pt x="789" y="496"/>
                    <a:pt x="789" y="496"/>
                    <a:pt x="789" y="496"/>
                  </a:cubicBezTo>
                  <a:cubicBezTo>
                    <a:pt x="787" y="495"/>
                    <a:pt x="787" y="495"/>
                    <a:pt x="787" y="495"/>
                  </a:cubicBezTo>
                  <a:cubicBezTo>
                    <a:pt x="784" y="478"/>
                    <a:pt x="784" y="478"/>
                    <a:pt x="784" y="478"/>
                  </a:cubicBezTo>
                  <a:cubicBezTo>
                    <a:pt x="784" y="478"/>
                    <a:pt x="784" y="478"/>
                    <a:pt x="784" y="478"/>
                  </a:cubicBezTo>
                  <a:cubicBezTo>
                    <a:pt x="784" y="477"/>
                    <a:pt x="784" y="477"/>
                    <a:pt x="784" y="477"/>
                  </a:cubicBezTo>
                  <a:cubicBezTo>
                    <a:pt x="784" y="476"/>
                    <a:pt x="784" y="476"/>
                    <a:pt x="784" y="476"/>
                  </a:cubicBezTo>
                  <a:cubicBezTo>
                    <a:pt x="784" y="476"/>
                    <a:pt x="784" y="476"/>
                    <a:pt x="784" y="476"/>
                  </a:cubicBezTo>
                  <a:cubicBezTo>
                    <a:pt x="791" y="443"/>
                    <a:pt x="791" y="443"/>
                    <a:pt x="791" y="443"/>
                  </a:cubicBezTo>
                  <a:cubicBezTo>
                    <a:pt x="791" y="442"/>
                    <a:pt x="791" y="442"/>
                    <a:pt x="791" y="442"/>
                  </a:cubicBezTo>
                  <a:cubicBezTo>
                    <a:pt x="797" y="428"/>
                    <a:pt x="797" y="428"/>
                    <a:pt x="797" y="428"/>
                  </a:cubicBezTo>
                  <a:cubicBezTo>
                    <a:pt x="797" y="427"/>
                    <a:pt x="797" y="427"/>
                    <a:pt x="797" y="427"/>
                  </a:cubicBezTo>
                  <a:cubicBezTo>
                    <a:pt x="797" y="426"/>
                    <a:pt x="797" y="426"/>
                    <a:pt x="797" y="426"/>
                  </a:cubicBezTo>
                  <a:cubicBezTo>
                    <a:pt x="798" y="426"/>
                    <a:pt x="798" y="426"/>
                    <a:pt x="798" y="426"/>
                  </a:cubicBezTo>
                  <a:cubicBezTo>
                    <a:pt x="838" y="409"/>
                    <a:pt x="838" y="409"/>
                    <a:pt x="838" y="409"/>
                  </a:cubicBezTo>
                  <a:cubicBezTo>
                    <a:pt x="854" y="390"/>
                    <a:pt x="854" y="390"/>
                    <a:pt x="854" y="390"/>
                  </a:cubicBezTo>
                  <a:cubicBezTo>
                    <a:pt x="857" y="374"/>
                    <a:pt x="857" y="374"/>
                    <a:pt x="857" y="374"/>
                  </a:cubicBezTo>
                  <a:cubicBezTo>
                    <a:pt x="855" y="363"/>
                    <a:pt x="855" y="363"/>
                    <a:pt x="855" y="363"/>
                  </a:cubicBezTo>
                  <a:cubicBezTo>
                    <a:pt x="849" y="349"/>
                    <a:pt x="844" y="341"/>
                    <a:pt x="844" y="335"/>
                  </a:cubicBezTo>
                  <a:cubicBezTo>
                    <a:pt x="836" y="336"/>
                    <a:pt x="836" y="336"/>
                    <a:pt x="836" y="336"/>
                  </a:cubicBezTo>
                  <a:cubicBezTo>
                    <a:pt x="821" y="335"/>
                    <a:pt x="821" y="335"/>
                    <a:pt x="821" y="335"/>
                  </a:cubicBezTo>
                  <a:cubicBezTo>
                    <a:pt x="818" y="336"/>
                    <a:pt x="810" y="346"/>
                    <a:pt x="798" y="360"/>
                  </a:cubicBezTo>
                  <a:cubicBezTo>
                    <a:pt x="780" y="377"/>
                    <a:pt x="780" y="377"/>
                    <a:pt x="780" y="377"/>
                  </a:cubicBezTo>
                  <a:cubicBezTo>
                    <a:pt x="779" y="377"/>
                    <a:pt x="779" y="377"/>
                    <a:pt x="779" y="377"/>
                  </a:cubicBezTo>
                  <a:cubicBezTo>
                    <a:pt x="778" y="378"/>
                    <a:pt x="778" y="378"/>
                    <a:pt x="778" y="378"/>
                  </a:cubicBezTo>
                  <a:cubicBezTo>
                    <a:pt x="764" y="381"/>
                    <a:pt x="755" y="383"/>
                    <a:pt x="749" y="381"/>
                  </a:cubicBezTo>
                  <a:lnTo>
                    <a:pt x="715" y="368"/>
                  </a:ln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34" name="Freeform 7"/>
            <p:cNvSpPr/>
            <p:nvPr/>
          </p:nvSpPr>
          <p:spPr bwMode="auto">
            <a:xfrm>
              <a:off x="3346583" y="3425074"/>
              <a:ext cx="243408" cy="404269"/>
            </a:xfrm>
            <a:custGeom>
              <a:gdLst>
                <a:gd fmla="*/ 122 w 242" name="T0"/>
                <a:gd fmla="*/ 77 h 402" name="T1"/>
                <a:gd fmla="*/ 122 w 242" name="T2"/>
                <a:gd fmla="*/ 113 h 402" name="T3"/>
                <a:gd fmla="*/ 110 w 242" name="T4"/>
                <a:gd fmla="*/ 144 h 402" name="T5"/>
                <a:gd fmla="*/ 99 w 242" name="T6"/>
                <a:gd fmla="*/ 163 h 402" name="T7"/>
                <a:gd fmla="*/ 97 w 242" name="T8"/>
                <a:gd fmla="*/ 162 h 402" name="T9"/>
                <a:gd fmla="*/ 57 w 242" name="T10"/>
                <a:gd fmla="*/ 171 h 402" name="T11"/>
                <a:gd fmla="*/ 17 w 242" name="T12"/>
                <a:gd fmla="*/ 178 h 402" name="T13"/>
                <a:gd fmla="*/ 11 w 242" name="T14"/>
                <a:gd fmla="*/ 185 h 402" name="T15"/>
                <a:gd fmla="*/ 51 w 242" name="T16"/>
                <a:gd fmla="*/ 189 h 402" name="T17"/>
                <a:gd fmla="*/ 54 w 242" name="T18"/>
                <a:gd fmla="*/ 190 h 402" name="T19"/>
                <a:gd fmla="*/ 63 w 242" name="T20"/>
                <a:gd fmla="*/ 215 h 402" name="T21"/>
                <a:gd fmla="*/ 79 w 242" name="T22"/>
                <a:gd fmla="*/ 244 h 402" name="T23"/>
                <a:gd fmla="*/ 93 w 242" name="T24"/>
                <a:gd fmla="*/ 284 h 402" name="T25"/>
                <a:gd fmla="*/ 94 w 242" name="T26"/>
                <a:gd fmla="*/ 285 h 402" name="T27"/>
                <a:gd fmla="*/ 101 w 242" name="T28"/>
                <a:gd fmla="*/ 306 h 402" name="T29"/>
                <a:gd fmla="*/ 94 w 242" name="T30"/>
                <a:gd fmla="*/ 329 h 402" name="T31"/>
                <a:gd fmla="*/ 95 w 242" name="T32"/>
                <a:gd fmla="*/ 349 h 402" name="T33"/>
                <a:gd fmla="*/ 132 w 242" name="T34"/>
                <a:gd fmla="*/ 371 h 402" name="T35"/>
                <a:gd fmla="*/ 154 w 242" name="T36"/>
                <a:gd fmla="*/ 399 h 402" name="T37"/>
                <a:gd fmla="*/ 165 w 242" name="T38"/>
                <a:gd fmla="*/ 402 h 402" name="T39"/>
                <a:gd fmla="*/ 161 w 242" name="T40"/>
                <a:gd fmla="*/ 367 h 402" name="T41"/>
                <a:gd fmla="*/ 186 w 242" name="T42"/>
                <a:gd fmla="*/ 355 h 402" name="T43"/>
                <a:gd fmla="*/ 187 w 242" name="T44"/>
                <a:gd fmla="*/ 354 h 402" name="T45"/>
                <a:gd fmla="*/ 189 w 242" name="T46"/>
                <a:gd fmla="*/ 355 h 402" name="T47"/>
                <a:gd fmla="*/ 206 w 242" name="T48"/>
                <a:gd fmla="*/ 352 h 402" name="T49"/>
                <a:gd fmla="*/ 209 w 242" name="T50"/>
                <a:gd fmla="*/ 323 h 402" name="T51"/>
                <a:gd fmla="*/ 194 w 242" name="T52"/>
                <a:gd fmla="*/ 306 h 402" name="T53"/>
                <a:gd fmla="*/ 182 w 242" name="T54"/>
                <a:gd fmla="*/ 305 h 402" name="T55"/>
                <a:gd fmla="*/ 175 w 242" name="T56"/>
                <a:gd fmla="*/ 277 h 402" name="T57"/>
                <a:gd fmla="*/ 178 w 242" name="T58"/>
                <a:gd fmla="*/ 221 h 402" name="T59"/>
                <a:gd fmla="*/ 217 w 242" name="T60"/>
                <a:gd fmla="*/ 211 h 402" name="T61"/>
                <a:gd fmla="*/ 242 w 242" name="T62"/>
                <a:gd fmla="*/ 143 h 402" name="T63"/>
                <a:gd fmla="*/ 223 w 242" name="T64"/>
                <a:gd fmla="*/ 126 h 402" name="T65"/>
                <a:gd fmla="*/ 219 w 242" name="T66"/>
                <a:gd fmla="*/ 127 h 402" name="T67"/>
                <a:gd fmla="*/ 202 w 242" name="T68"/>
                <a:gd fmla="*/ 128 h 402" name="T69"/>
                <a:gd fmla="*/ 189 w 242" name="T70"/>
                <a:gd fmla="*/ 112 h 402" name="T71"/>
                <a:gd fmla="*/ 188 w 242" name="T72"/>
                <a:gd fmla="*/ 110 h 402" name="T73"/>
                <a:gd fmla="*/ 192 w 242" name="T74"/>
                <a:gd fmla="*/ 69 h 402" name="T75"/>
                <a:gd fmla="*/ 202 w 242" name="T76"/>
                <a:gd fmla="*/ 49 h 402" name="T77"/>
                <a:gd fmla="*/ 207 w 242" name="T78"/>
                <a:gd fmla="*/ 26 h 402" name="T79"/>
                <a:gd fmla="*/ 170 w 242" name="T80"/>
                <a:gd fmla="*/ 0 h 402" name="T8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b="b" l="0" r="r" t="0"/>
              <a:pathLst>
                <a:path h="402" w="241">
                  <a:moveTo>
                    <a:pt x="141" y="25"/>
                  </a:moveTo>
                  <a:cubicBezTo>
                    <a:pt x="122" y="77"/>
                    <a:pt x="122" y="77"/>
                    <a:pt x="122" y="77"/>
                  </a:cubicBezTo>
                  <a:cubicBezTo>
                    <a:pt x="122" y="112"/>
                    <a:pt x="122" y="112"/>
                    <a:pt x="122" y="112"/>
                  </a:cubicBezTo>
                  <a:cubicBezTo>
                    <a:pt x="122" y="113"/>
                    <a:pt x="122" y="113"/>
                    <a:pt x="122" y="113"/>
                  </a:cubicBezTo>
                  <a:cubicBezTo>
                    <a:pt x="112" y="131"/>
                    <a:pt x="112" y="131"/>
                    <a:pt x="112" y="131"/>
                  </a:cubicBezTo>
                  <a:cubicBezTo>
                    <a:pt x="110" y="144"/>
                    <a:pt x="110" y="144"/>
                    <a:pt x="110" y="144"/>
                  </a:cubicBezTo>
                  <a:cubicBezTo>
                    <a:pt x="112" y="151"/>
                    <a:pt x="109" y="158"/>
                    <a:pt x="101" y="162"/>
                  </a:cubicBezTo>
                  <a:cubicBezTo>
                    <a:pt x="99" y="163"/>
                    <a:pt x="99" y="163"/>
                    <a:pt x="99" y="163"/>
                  </a:cubicBezTo>
                  <a:cubicBezTo>
                    <a:pt x="98" y="163"/>
                    <a:pt x="98" y="163"/>
                    <a:pt x="98" y="163"/>
                  </a:cubicBezTo>
                  <a:cubicBezTo>
                    <a:pt x="97" y="162"/>
                    <a:pt x="97" y="162"/>
                    <a:pt x="97" y="162"/>
                  </a:cubicBezTo>
                  <a:cubicBezTo>
                    <a:pt x="71" y="159"/>
                    <a:pt x="71" y="159"/>
                    <a:pt x="71" y="159"/>
                  </a:cubicBezTo>
                  <a:cubicBezTo>
                    <a:pt x="57" y="171"/>
                    <a:pt x="57" y="171"/>
                    <a:pt x="57" y="171"/>
                  </a:cubicBezTo>
                  <a:cubicBezTo>
                    <a:pt x="17" y="178"/>
                    <a:pt x="17" y="178"/>
                    <a:pt x="17" y="178"/>
                  </a:cubicBezTo>
                  <a:cubicBezTo>
                    <a:pt x="17" y="178"/>
                    <a:pt x="17" y="178"/>
                    <a:pt x="17" y="178"/>
                  </a:cubicBezTo>
                  <a:cubicBezTo>
                    <a:pt x="0" y="178"/>
                    <a:pt x="0" y="178"/>
                    <a:pt x="0" y="178"/>
                  </a:cubicBezTo>
                  <a:cubicBezTo>
                    <a:pt x="11" y="185"/>
                    <a:pt x="11" y="185"/>
                    <a:pt x="11" y="185"/>
                  </a:cubicBezTo>
                  <a:cubicBezTo>
                    <a:pt x="49" y="189"/>
                    <a:pt x="49" y="189"/>
                    <a:pt x="49" y="189"/>
                  </a:cubicBezTo>
                  <a:cubicBezTo>
                    <a:pt x="51" y="189"/>
                    <a:pt x="51" y="189"/>
                    <a:pt x="51" y="189"/>
                  </a:cubicBezTo>
                  <a:cubicBezTo>
                    <a:pt x="53" y="189"/>
                    <a:pt x="53" y="189"/>
                    <a:pt x="53" y="189"/>
                  </a:cubicBezTo>
                  <a:cubicBezTo>
                    <a:pt x="54" y="190"/>
                    <a:pt x="54" y="190"/>
                    <a:pt x="54" y="190"/>
                  </a:cubicBezTo>
                  <a:cubicBezTo>
                    <a:pt x="54" y="191"/>
                    <a:pt x="54" y="191"/>
                    <a:pt x="54" y="191"/>
                  </a:cubicBezTo>
                  <a:cubicBezTo>
                    <a:pt x="63" y="215"/>
                    <a:pt x="63" y="215"/>
                    <a:pt x="63" y="215"/>
                  </a:cubicBezTo>
                  <a:cubicBezTo>
                    <a:pt x="74" y="222"/>
                    <a:pt x="74" y="222"/>
                    <a:pt x="74" y="222"/>
                  </a:cubicBezTo>
                  <a:cubicBezTo>
                    <a:pt x="77" y="226"/>
                    <a:pt x="79" y="233"/>
                    <a:pt x="79" y="244"/>
                  </a:cubicBezTo>
                  <a:cubicBezTo>
                    <a:pt x="80" y="273"/>
                    <a:pt x="80" y="273"/>
                    <a:pt x="80" y="273"/>
                  </a:cubicBezTo>
                  <a:cubicBezTo>
                    <a:pt x="93" y="284"/>
                    <a:pt x="93" y="284"/>
                    <a:pt x="93" y="284"/>
                  </a:cubicBezTo>
                  <a:cubicBezTo>
                    <a:pt x="94" y="284"/>
                    <a:pt x="94" y="284"/>
                    <a:pt x="94" y="284"/>
                  </a:cubicBezTo>
                  <a:cubicBezTo>
                    <a:pt x="94" y="285"/>
                    <a:pt x="94" y="285"/>
                    <a:pt x="94" y="285"/>
                  </a:cubicBezTo>
                  <a:cubicBezTo>
                    <a:pt x="95" y="285"/>
                    <a:pt x="95" y="285"/>
                    <a:pt x="95" y="285"/>
                  </a:cubicBezTo>
                  <a:cubicBezTo>
                    <a:pt x="101" y="306"/>
                    <a:pt x="101" y="306"/>
                    <a:pt x="101" y="306"/>
                  </a:cubicBezTo>
                  <a:cubicBezTo>
                    <a:pt x="101" y="318"/>
                    <a:pt x="101" y="318"/>
                    <a:pt x="101" y="318"/>
                  </a:cubicBezTo>
                  <a:cubicBezTo>
                    <a:pt x="94" y="329"/>
                    <a:pt x="94" y="329"/>
                    <a:pt x="94" y="329"/>
                  </a:cubicBezTo>
                  <a:cubicBezTo>
                    <a:pt x="92" y="338"/>
                    <a:pt x="92" y="338"/>
                    <a:pt x="92" y="338"/>
                  </a:cubicBezTo>
                  <a:cubicBezTo>
                    <a:pt x="95" y="349"/>
                    <a:pt x="95" y="349"/>
                    <a:pt x="95" y="349"/>
                  </a:cubicBezTo>
                  <a:cubicBezTo>
                    <a:pt x="108" y="357"/>
                    <a:pt x="108" y="357"/>
                    <a:pt x="108" y="357"/>
                  </a:cubicBezTo>
                  <a:cubicBezTo>
                    <a:pt x="121" y="362"/>
                    <a:pt x="129" y="366"/>
                    <a:pt x="132" y="371"/>
                  </a:cubicBezTo>
                  <a:cubicBezTo>
                    <a:pt x="139" y="387"/>
                    <a:pt x="139" y="387"/>
                    <a:pt x="139" y="387"/>
                  </a:cubicBezTo>
                  <a:cubicBezTo>
                    <a:pt x="148" y="391"/>
                    <a:pt x="152" y="395"/>
                    <a:pt x="154" y="399"/>
                  </a:cubicBezTo>
                  <a:cubicBezTo>
                    <a:pt x="164" y="402"/>
                    <a:pt x="164" y="402"/>
                    <a:pt x="164" y="402"/>
                  </a:cubicBezTo>
                  <a:cubicBezTo>
                    <a:pt x="165" y="402"/>
                    <a:pt x="165" y="402"/>
                    <a:pt x="165" y="402"/>
                  </a:cubicBezTo>
                  <a:cubicBezTo>
                    <a:pt x="160" y="379"/>
                    <a:pt x="160" y="379"/>
                    <a:pt x="160" y="379"/>
                  </a:cubicBezTo>
                  <a:cubicBezTo>
                    <a:pt x="159" y="374"/>
                    <a:pt x="159" y="369"/>
                    <a:pt x="161" y="367"/>
                  </a:cubicBezTo>
                  <a:cubicBezTo>
                    <a:pt x="164" y="363"/>
                    <a:pt x="166" y="361"/>
                    <a:pt x="170" y="360"/>
                  </a:cubicBezTo>
                  <a:cubicBezTo>
                    <a:pt x="186" y="355"/>
                    <a:pt x="186" y="355"/>
                    <a:pt x="186" y="355"/>
                  </a:cubicBezTo>
                  <a:cubicBezTo>
                    <a:pt x="186" y="355"/>
                    <a:pt x="186" y="355"/>
                    <a:pt x="186" y="355"/>
                  </a:cubicBezTo>
                  <a:cubicBezTo>
                    <a:pt x="187" y="354"/>
                    <a:pt x="187" y="354"/>
                    <a:pt x="187" y="354"/>
                  </a:cubicBezTo>
                  <a:cubicBezTo>
                    <a:pt x="188" y="354"/>
                    <a:pt x="188" y="354"/>
                    <a:pt x="188" y="354"/>
                  </a:cubicBezTo>
                  <a:cubicBezTo>
                    <a:pt x="189" y="355"/>
                    <a:pt x="189" y="355"/>
                    <a:pt x="189" y="355"/>
                  </a:cubicBezTo>
                  <a:cubicBezTo>
                    <a:pt x="196" y="357"/>
                    <a:pt x="196" y="357"/>
                    <a:pt x="196" y="357"/>
                  </a:cubicBezTo>
                  <a:cubicBezTo>
                    <a:pt x="206" y="352"/>
                    <a:pt x="206" y="352"/>
                    <a:pt x="206" y="352"/>
                  </a:cubicBezTo>
                  <a:cubicBezTo>
                    <a:pt x="206" y="350"/>
                    <a:pt x="206" y="350"/>
                    <a:pt x="206" y="350"/>
                  </a:cubicBezTo>
                  <a:cubicBezTo>
                    <a:pt x="209" y="323"/>
                    <a:pt x="209" y="323"/>
                    <a:pt x="209" y="323"/>
                  </a:cubicBezTo>
                  <a:cubicBezTo>
                    <a:pt x="203" y="311"/>
                    <a:pt x="203" y="311"/>
                    <a:pt x="203" y="311"/>
                  </a:cubicBezTo>
                  <a:cubicBezTo>
                    <a:pt x="194" y="306"/>
                    <a:pt x="194" y="306"/>
                    <a:pt x="194" y="306"/>
                  </a:cubicBezTo>
                  <a:cubicBezTo>
                    <a:pt x="184" y="305"/>
                    <a:pt x="184" y="305"/>
                    <a:pt x="184" y="305"/>
                  </a:cubicBezTo>
                  <a:cubicBezTo>
                    <a:pt x="182" y="305"/>
                    <a:pt x="182" y="305"/>
                    <a:pt x="182" y="305"/>
                  </a:cubicBezTo>
                  <a:cubicBezTo>
                    <a:pt x="179" y="304"/>
                    <a:pt x="179" y="304"/>
                    <a:pt x="179" y="304"/>
                  </a:cubicBezTo>
                  <a:cubicBezTo>
                    <a:pt x="175" y="277"/>
                    <a:pt x="175" y="277"/>
                    <a:pt x="175" y="277"/>
                  </a:cubicBezTo>
                  <a:cubicBezTo>
                    <a:pt x="176" y="223"/>
                    <a:pt x="176" y="223"/>
                    <a:pt x="176" y="223"/>
                  </a:cubicBezTo>
                  <a:cubicBezTo>
                    <a:pt x="178" y="221"/>
                    <a:pt x="178" y="221"/>
                    <a:pt x="178" y="221"/>
                  </a:cubicBezTo>
                  <a:cubicBezTo>
                    <a:pt x="194" y="199"/>
                    <a:pt x="194" y="199"/>
                    <a:pt x="194" y="199"/>
                  </a:cubicBezTo>
                  <a:cubicBezTo>
                    <a:pt x="217" y="211"/>
                    <a:pt x="217" y="211"/>
                    <a:pt x="217" y="211"/>
                  </a:cubicBezTo>
                  <a:cubicBezTo>
                    <a:pt x="231" y="211"/>
                    <a:pt x="231" y="211"/>
                    <a:pt x="231" y="211"/>
                  </a:cubicBezTo>
                  <a:cubicBezTo>
                    <a:pt x="242" y="143"/>
                    <a:pt x="242" y="143"/>
                    <a:pt x="242" y="143"/>
                  </a:cubicBezTo>
                  <a:cubicBezTo>
                    <a:pt x="238" y="135"/>
                    <a:pt x="235" y="130"/>
                    <a:pt x="229" y="127"/>
                  </a:cubicBezTo>
                  <a:cubicBezTo>
                    <a:pt x="223" y="126"/>
                    <a:pt x="223" y="126"/>
                    <a:pt x="223" y="126"/>
                  </a:cubicBezTo>
                  <a:cubicBezTo>
                    <a:pt x="223" y="127"/>
                    <a:pt x="223" y="127"/>
                    <a:pt x="223" y="127"/>
                  </a:cubicBezTo>
                  <a:cubicBezTo>
                    <a:pt x="219" y="127"/>
                    <a:pt x="219" y="127"/>
                    <a:pt x="219" y="127"/>
                  </a:cubicBezTo>
                  <a:cubicBezTo>
                    <a:pt x="203" y="130"/>
                    <a:pt x="203" y="130"/>
                    <a:pt x="203" y="130"/>
                  </a:cubicBezTo>
                  <a:cubicBezTo>
                    <a:pt x="202" y="128"/>
                    <a:pt x="202" y="128"/>
                    <a:pt x="202" y="128"/>
                  </a:cubicBezTo>
                  <a:cubicBezTo>
                    <a:pt x="201" y="127"/>
                    <a:pt x="201" y="127"/>
                    <a:pt x="201" y="127"/>
                  </a:cubicBezTo>
                  <a:cubicBezTo>
                    <a:pt x="189" y="112"/>
                    <a:pt x="189" y="112"/>
                    <a:pt x="189" y="112"/>
                  </a:cubicBezTo>
                  <a:cubicBezTo>
                    <a:pt x="189" y="111"/>
                    <a:pt x="189" y="111"/>
                    <a:pt x="189" y="111"/>
                  </a:cubicBezTo>
                  <a:cubicBezTo>
                    <a:pt x="188" y="110"/>
                    <a:pt x="188" y="110"/>
                    <a:pt x="188" y="110"/>
                  </a:cubicBezTo>
                  <a:cubicBezTo>
                    <a:pt x="188" y="84"/>
                    <a:pt x="188" y="84"/>
                    <a:pt x="188" y="84"/>
                  </a:cubicBezTo>
                  <a:cubicBezTo>
                    <a:pt x="192" y="69"/>
                    <a:pt x="192" y="69"/>
                    <a:pt x="192" y="69"/>
                  </a:cubicBezTo>
                  <a:cubicBezTo>
                    <a:pt x="196" y="63"/>
                    <a:pt x="196" y="63"/>
                    <a:pt x="196" y="63"/>
                  </a:cubicBezTo>
                  <a:cubicBezTo>
                    <a:pt x="196" y="58"/>
                    <a:pt x="197" y="54"/>
                    <a:pt x="202" y="49"/>
                  </a:cubicBezTo>
                  <a:cubicBezTo>
                    <a:pt x="206" y="44"/>
                    <a:pt x="206" y="44"/>
                    <a:pt x="206" y="44"/>
                  </a:cubicBezTo>
                  <a:cubicBezTo>
                    <a:pt x="207" y="26"/>
                    <a:pt x="207" y="26"/>
                    <a:pt x="207" y="26"/>
                  </a:cubicBezTo>
                  <a:cubicBezTo>
                    <a:pt x="191" y="11"/>
                    <a:pt x="191" y="11"/>
                    <a:pt x="191" y="11"/>
                  </a:cubicBezTo>
                  <a:cubicBezTo>
                    <a:pt x="170" y="0"/>
                    <a:pt x="170" y="0"/>
                    <a:pt x="170" y="0"/>
                  </a:cubicBezTo>
                  <a:lnTo>
                    <a:pt x="141" y="25"/>
                  </a:ln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35" name="Freeform 8"/>
            <p:cNvSpPr/>
            <p:nvPr/>
          </p:nvSpPr>
          <p:spPr bwMode="auto">
            <a:xfrm>
              <a:off x="1035264" y="2362544"/>
              <a:ext cx="1731373" cy="1309113"/>
            </a:xfrm>
            <a:custGeom>
              <a:gdLst>
                <a:gd fmla="*/ 1687 w 1721" name="T0"/>
                <a:gd fmla="*/ 603 h 1302" name="T1"/>
                <a:gd fmla="*/ 1615 w 1721" name="T2"/>
                <a:gd fmla="*/ 538 h 1302" name="T3"/>
                <a:gd fmla="*/ 1572 w 1721" name="T4"/>
                <a:gd fmla="*/ 486 h 1302" name="T5"/>
                <a:gd fmla="*/ 1371 w 1721" name="T6"/>
                <a:gd fmla="*/ 438 h 1302" name="T7"/>
                <a:gd fmla="*/ 1382 w 1721" name="T8"/>
                <a:gd fmla="*/ 237 h 1302" name="T9"/>
                <a:gd fmla="*/ 1239 w 1721" name="T10"/>
                <a:gd fmla="*/ 67 h 1302" name="T11"/>
                <a:gd fmla="*/ 1169 w 1721" name="T12"/>
                <a:gd fmla="*/ 19 h 1302" name="T13"/>
                <a:gd fmla="*/ 1058 w 1721" name="T14"/>
                <a:gd fmla="*/ 162 h 1302" name="T15"/>
                <a:gd fmla="*/ 814 w 1721" name="T16"/>
                <a:gd fmla="*/ 295 h 1302" name="T17"/>
                <a:gd fmla="*/ 769 w 1721" name="T18"/>
                <a:gd fmla="*/ 304 h 1302" name="T19"/>
                <a:gd fmla="*/ 624 w 1721" name="T20"/>
                <a:gd fmla="*/ 292 h 1302" name="T21"/>
                <a:gd fmla="*/ 645 w 1721" name="T22"/>
                <a:gd fmla="*/ 443 h 1302" name="T23"/>
                <a:gd fmla="*/ 618 w 1721" name="T24"/>
                <a:gd fmla="*/ 522 h 1302" name="T25"/>
                <a:gd fmla="*/ 597 w 1721" name="T26"/>
                <a:gd fmla="*/ 519 h 1302" name="T27"/>
                <a:gd fmla="*/ 533 w 1721" name="T28"/>
                <a:gd fmla="*/ 591 h 1302" name="T29"/>
                <a:gd fmla="*/ 434 w 1721" name="T30"/>
                <a:gd fmla="*/ 617 h 1302" name="T31"/>
                <a:gd fmla="*/ 242 w 1721" name="T32"/>
                <a:gd fmla="*/ 669 h 1302" name="T33"/>
                <a:gd fmla="*/ 139 w 1721" name="T34"/>
                <a:gd fmla="*/ 653 h 1302" name="T35"/>
                <a:gd fmla="*/ 87 w 1721" name="T36"/>
                <a:gd fmla="*/ 635 h 1302" name="T37"/>
                <a:gd fmla="*/ 12 w 1721" name="T38"/>
                <a:gd fmla="*/ 749 h 1302" name="T39"/>
                <a:gd fmla="*/ 70 w 1721" name="T40"/>
                <a:gd fmla="*/ 801 h 1302" name="T41"/>
                <a:gd fmla="*/ 54 w 1721" name="T42"/>
                <a:gd fmla="*/ 940 h 1302" name="T43"/>
                <a:gd fmla="*/ 56 w 1721" name="T44"/>
                <a:gd fmla="*/ 970 h 1302" name="T45"/>
                <a:gd fmla="*/ 159 w 1721" name="T46"/>
                <a:gd fmla="*/ 1101 h 1302" name="T47"/>
                <a:gd fmla="*/ 225 w 1721" name="T48"/>
                <a:gd fmla="*/ 1170 h 1302" name="T49"/>
                <a:gd fmla="*/ 277 w 1721" name="T50"/>
                <a:gd fmla="*/ 1294 h 1302" name="T51"/>
                <a:gd fmla="*/ 342 w 1721" name="T52"/>
                <a:gd fmla="*/ 1301 h 1302" name="T53"/>
                <a:gd fmla="*/ 382 w 1721" name="T54"/>
                <a:gd fmla="*/ 1230 h 1302" name="T55"/>
                <a:gd fmla="*/ 436 w 1721" name="T56"/>
                <a:gd fmla="*/ 1236 h 1302" name="T57"/>
                <a:gd fmla="*/ 607 w 1721" name="T58"/>
                <a:gd fmla="*/ 1228 h 1302" name="T59"/>
                <a:gd fmla="*/ 661 w 1721" name="T60"/>
                <a:gd fmla="*/ 1267 h 1302" name="T61"/>
                <a:gd fmla="*/ 751 w 1721" name="T62"/>
                <a:gd fmla="*/ 1266 h 1302" name="T63"/>
                <a:gd fmla="*/ 950 w 1721" name="T64"/>
                <a:gd fmla="*/ 1241 h 1302" name="T65"/>
                <a:gd fmla="*/ 1088 w 1721" name="T66"/>
                <a:gd fmla="*/ 1246 h 1302" name="T67"/>
                <a:gd fmla="*/ 1176 w 1721" name="T68"/>
                <a:gd fmla="*/ 1277 h 1302" name="T69"/>
                <a:gd fmla="*/ 1247 w 1721" name="T70"/>
                <a:gd fmla="*/ 1296 h 1302" name="T71"/>
                <a:gd fmla="*/ 1238 w 1721" name="T72"/>
                <a:gd fmla="*/ 1240 h 1302" name="T73"/>
                <a:gd fmla="*/ 1257 w 1721" name="T74"/>
                <a:gd fmla="*/ 1216 h 1302" name="T75"/>
                <a:gd fmla="*/ 1263 w 1721" name="T76"/>
                <a:gd fmla="*/ 1177 h 1302" name="T77"/>
                <a:gd fmla="*/ 1216 w 1721" name="T78"/>
                <a:gd fmla="*/ 1131 h 1302" name="T79"/>
                <a:gd fmla="*/ 1218 w 1721" name="T80"/>
                <a:gd fmla="*/ 1092 h 1302" name="T81"/>
                <a:gd fmla="*/ 1304 w 1721" name="T82"/>
                <a:gd fmla="*/ 1046 h 1302" name="T83"/>
                <a:gd fmla="*/ 1391 w 1721" name="T84"/>
                <a:gd fmla="*/ 1029 h 1302" name="T85"/>
                <a:gd fmla="*/ 1435 w 1721" name="T86"/>
                <a:gd fmla="*/ 990 h 1302" name="T87"/>
                <a:gd fmla="*/ 1437 w 1721" name="T88"/>
                <a:gd fmla="*/ 970 h 1302" name="T89"/>
                <a:gd fmla="*/ 1443 w 1721" name="T90"/>
                <a:gd fmla="*/ 906 h 1302" name="T91"/>
                <a:gd fmla="*/ 1542 w 1721" name="T92"/>
                <a:gd fmla="*/ 831 h 1302" name="T93"/>
                <a:gd fmla="*/ 1590 w 1721" name="T94"/>
                <a:gd fmla="*/ 797 h 1302" name="T95"/>
                <a:gd fmla="*/ 1675 w 1721" name="T96"/>
                <a:gd fmla="*/ 776 h 1302" name="T97"/>
                <a:gd fmla="*/ 1709 w 1721" name="T98"/>
                <a:gd fmla="*/ 743 h 1302" name="T99"/>
                <a:gd fmla="*/ 1719 w 1721" name="T100"/>
                <a:gd fmla="*/ 702 h 1302" name="T10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b="b" l="0" r="r" t="0"/>
              <a:pathLst>
                <a:path h="1302" w="1721">
                  <a:moveTo>
                    <a:pt x="1719" y="701"/>
                  </a:moveTo>
                  <a:cubicBezTo>
                    <a:pt x="1720" y="700"/>
                    <a:pt x="1720" y="700"/>
                    <a:pt x="1720" y="700"/>
                  </a:cubicBezTo>
                  <a:cubicBezTo>
                    <a:pt x="1721" y="700"/>
                    <a:pt x="1721" y="700"/>
                    <a:pt x="1721" y="700"/>
                  </a:cubicBezTo>
                  <a:cubicBezTo>
                    <a:pt x="1721" y="699"/>
                    <a:pt x="1721" y="699"/>
                    <a:pt x="1721" y="699"/>
                  </a:cubicBezTo>
                  <a:cubicBezTo>
                    <a:pt x="1687" y="603"/>
                    <a:pt x="1687" y="603"/>
                    <a:pt x="1687" y="603"/>
                  </a:cubicBezTo>
                  <a:cubicBezTo>
                    <a:pt x="1666" y="586"/>
                    <a:pt x="1666" y="586"/>
                    <a:pt x="1666" y="586"/>
                  </a:cubicBezTo>
                  <a:cubicBezTo>
                    <a:pt x="1666" y="584"/>
                    <a:pt x="1666" y="584"/>
                    <a:pt x="1666" y="584"/>
                  </a:cubicBezTo>
                  <a:cubicBezTo>
                    <a:pt x="1660" y="544"/>
                    <a:pt x="1660" y="544"/>
                    <a:pt x="1660" y="544"/>
                  </a:cubicBezTo>
                  <a:cubicBezTo>
                    <a:pt x="1616" y="538"/>
                    <a:pt x="1616" y="538"/>
                    <a:pt x="1616" y="538"/>
                  </a:cubicBezTo>
                  <a:cubicBezTo>
                    <a:pt x="1615" y="538"/>
                    <a:pt x="1615" y="538"/>
                    <a:pt x="1615" y="538"/>
                  </a:cubicBezTo>
                  <a:cubicBezTo>
                    <a:pt x="1613" y="538"/>
                    <a:pt x="1613" y="538"/>
                    <a:pt x="1613" y="538"/>
                  </a:cubicBezTo>
                  <a:cubicBezTo>
                    <a:pt x="1613" y="537"/>
                    <a:pt x="1613" y="537"/>
                    <a:pt x="1613" y="537"/>
                  </a:cubicBezTo>
                  <a:cubicBezTo>
                    <a:pt x="1612" y="535"/>
                    <a:pt x="1612" y="535"/>
                    <a:pt x="1612" y="535"/>
                  </a:cubicBezTo>
                  <a:cubicBezTo>
                    <a:pt x="1612" y="534"/>
                    <a:pt x="1612" y="534"/>
                    <a:pt x="1612" y="534"/>
                  </a:cubicBezTo>
                  <a:cubicBezTo>
                    <a:pt x="1607" y="519"/>
                    <a:pt x="1593" y="503"/>
                    <a:pt x="1572" y="486"/>
                  </a:cubicBezTo>
                  <a:cubicBezTo>
                    <a:pt x="1560" y="477"/>
                    <a:pt x="1549" y="471"/>
                    <a:pt x="1539" y="468"/>
                  </a:cubicBezTo>
                  <a:cubicBezTo>
                    <a:pt x="1532" y="464"/>
                    <a:pt x="1524" y="461"/>
                    <a:pt x="1519" y="457"/>
                  </a:cubicBezTo>
                  <a:cubicBezTo>
                    <a:pt x="1505" y="447"/>
                    <a:pt x="1458" y="440"/>
                    <a:pt x="1374" y="438"/>
                  </a:cubicBezTo>
                  <a:cubicBezTo>
                    <a:pt x="1371" y="438"/>
                    <a:pt x="1371" y="438"/>
                    <a:pt x="1371" y="438"/>
                  </a:cubicBezTo>
                  <a:cubicBezTo>
                    <a:pt x="1371" y="438"/>
                    <a:pt x="1371" y="438"/>
                    <a:pt x="1371" y="438"/>
                  </a:cubicBezTo>
                  <a:cubicBezTo>
                    <a:pt x="1362" y="423"/>
                    <a:pt x="1362" y="423"/>
                    <a:pt x="1362" y="423"/>
                  </a:cubicBezTo>
                  <a:cubicBezTo>
                    <a:pt x="1358" y="414"/>
                    <a:pt x="1354" y="405"/>
                    <a:pt x="1353" y="396"/>
                  </a:cubicBezTo>
                  <a:cubicBezTo>
                    <a:pt x="1353" y="384"/>
                    <a:pt x="1367" y="346"/>
                    <a:pt x="1397" y="284"/>
                  </a:cubicBezTo>
                  <a:cubicBezTo>
                    <a:pt x="1382" y="237"/>
                    <a:pt x="1382" y="237"/>
                    <a:pt x="1382" y="237"/>
                  </a:cubicBezTo>
                  <a:cubicBezTo>
                    <a:pt x="1382" y="237"/>
                    <a:pt x="1382" y="237"/>
                    <a:pt x="1382" y="237"/>
                  </a:cubicBezTo>
                  <a:cubicBezTo>
                    <a:pt x="1366" y="163"/>
                    <a:pt x="1366" y="163"/>
                    <a:pt x="1366" y="163"/>
                  </a:cubicBezTo>
                  <a:cubicBezTo>
                    <a:pt x="1364" y="153"/>
                    <a:pt x="1346" y="143"/>
                    <a:pt x="1314" y="134"/>
                  </a:cubicBezTo>
                  <a:cubicBezTo>
                    <a:pt x="1308" y="132"/>
                    <a:pt x="1302" y="130"/>
                    <a:pt x="1295" y="125"/>
                  </a:cubicBezTo>
                  <a:cubicBezTo>
                    <a:pt x="1284" y="120"/>
                    <a:pt x="1275" y="111"/>
                    <a:pt x="1271" y="99"/>
                  </a:cubicBezTo>
                  <a:cubicBezTo>
                    <a:pt x="1265" y="85"/>
                    <a:pt x="1254" y="74"/>
                    <a:pt x="1239" y="67"/>
                  </a:cubicBezTo>
                  <a:cubicBezTo>
                    <a:pt x="1238" y="66"/>
                    <a:pt x="1238" y="66"/>
                    <a:pt x="1238" y="66"/>
                  </a:cubicBezTo>
                  <a:cubicBezTo>
                    <a:pt x="1237" y="65"/>
                    <a:pt x="1237" y="65"/>
                    <a:pt x="1237" y="65"/>
                  </a:cubicBezTo>
                  <a:cubicBezTo>
                    <a:pt x="1225" y="0"/>
                    <a:pt x="1225" y="0"/>
                    <a:pt x="1225" y="0"/>
                  </a:cubicBezTo>
                  <a:cubicBezTo>
                    <a:pt x="1174" y="5"/>
                    <a:pt x="1174" y="5"/>
                    <a:pt x="1174" y="5"/>
                  </a:cubicBezTo>
                  <a:cubicBezTo>
                    <a:pt x="1169" y="19"/>
                    <a:pt x="1169" y="19"/>
                    <a:pt x="1169" y="19"/>
                  </a:cubicBezTo>
                  <a:cubicBezTo>
                    <a:pt x="1162" y="41"/>
                    <a:pt x="1156" y="52"/>
                    <a:pt x="1149" y="52"/>
                  </a:cubicBezTo>
                  <a:cubicBezTo>
                    <a:pt x="1116" y="62"/>
                    <a:pt x="1116" y="62"/>
                    <a:pt x="1116" y="62"/>
                  </a:cubicBezTo>
                  <a:cubicBezTo>
                    <a:pt x="1096" y="70"/>
                    <a:pt x="1083" y="78"/>
                    <a:pt x="1077" y="87"/>
                  </a:cubicBezTo>
                  <a:cubicBezTo>
                    <a:pt x="1074" y="92"/>
                    <a:pt x="1071" y="104"/>
                    <a:pt x="1068" y="121"/>
                  </a:cubicBezTo>
                  <a:cubicBezTo>
                    <a:pt x="1065" y="140"/>
                    <a:pt x="1062" y="154"/>
                    <a:pt x="1058" y="162"/>
                  </a:cubicBezTo>
                  <a:cubicBezTo>
                    <a:pt x="1052" y="176"/>
                    <a:pt x="1042" y="187"/>
                    <a:pt x="1027" y="192"/>
                  </a:cubicBezTo>
                  <a:cubicBezTo>
                    <a:pt x="1000" y="203"/>
                    <a:pt x="953" y="185"/>
                    <a:pt x="889" y="139"/>
                  </a:cubicBezTo>
                  <a:cubicBezTo>
                    <a:pt x="802" y="250"/>
                    <a:pt x="802" y="250"/>
                    <a:pt x="802" y="250"/>
                  </a:cubicBezTo>
                  <a:cubicBezTo>
                    <a:pt x="813" y="295"/>
                    <a:pt x="813" y="295"/>
                    <a:pt x="813" y="295"/>
                  </a:cubicBezTo>
                  <a:cubicBezTo>
                    <a:pt x="814" y="295"/>
                    <a:pt x="814" y="295"/>
                    <a:pt x="814" y="295"/>
                  </a:cubicBezTo>
                  <a:cubicBezTo>
                    <a:pt x="815" y="298"/>
                    <a:pt x="815" y="298"/>
                    <a:pt x="815" y="298"/>
                  </a:cubicBezTo>
                  <a:cubicBezTo>
                    <a:pt x="813" y="299"/>
                    <a:pt x="813" y="299"/>
                    <a:pt x="813" y="299"/>
                  </a:cubicBezTo>
                  <a:cubicBezTo>
                    <a:pt x="813" y="300"/>
                    <a:pt x="813" y="300"/>
                    <a:pt x="813" y="300"/>
                  </a:cubicBezTo>
                  <a:cubicBezTo>
                    <a:pt x="809" y="306"/>
                    <a:pt x="802" y="310"/>
                    <a:pt x="795" y="311"/>
                  </a:cubicBezTo>
                  <a:cubicBezTo>
                    <a:pt x="787" y="313"/>
                    <a:pt x="778" y="310"/>
                    <a:pt x="769" y="304"/>
                  </a:cubicBezTo>
                  <a:cubicBezTo>
                    <a:pt x="760" y="298"/>
                    <a:pt x="736" y="292"/>
                    <a:pt x="697" y="290"/>
                  </a:cubicBezTo>
                  <a:cubicBezTo>
                    <a:pt x="679" y="289"/>
                    <a:pt x="679" y="289"/>
                    <a:pt x="679" y="289"/>
                  </a:cubicBezTo>
                  <a:cubicBezTo>
                    <a:pt x="679" y="289"/>
                    <a:pt x="679" y="289"/>
                    <a:pt x="679" y="289"/>
                  </a:cubicBezTo>
                  <a:cubicBezTo>
                    <a:pt x="653" y="287"/>
                    <a:pt x="653" y="287"/>
                    <a:pt x="653" y="287"/>
                  </a:cubicBezTo>
                  <a:cubicBezTo>
                    <a:pt x="624" y="292"/>
                    <a:pt x="624" y="292"/>
                    <a:pt x="624" y="292"/>
                  </a:cubicBezTo>
                  <a:cubicBezTo>
                    <a:pt x="637" y="310"/>
                    <a:pt x="637" y="310"/>
                    <a:pt x="637" y="310"/>
                  </a:cubicBezTo>
                  <a:cubicBezTo>
                    <a:pt x="647" y="324"/>
                    <a:pt x="652" y="332"/>
                    <a:pt x="650" y="338"/>
                  </a:cubicBezTo>
                  <a:cubicBezTo>
                    <a:pt x="639" y="406"/>
                    <a:pt x="639" y="406"/>
                    <a:pt x="639" y="406"/>
                  </a:cubicBezTo>
                  <a:cubicBezTo>
                    <a:pt x="644" y="443"/>
                    <a:pt x="644" y="443"/>
                    <a:pt x="644" y="443"/>
                  </a:cubicBezTo>
                  <a:cubicBezTo>
                    <a:pt x="645" y="443"/>
                    <a:pt x="645" y="443"/>
                    <a:pt x="645" y="443"/>
                  </a:cubicBezTo>
                  <a:cubicBezTo>
                    <a:pt x="645" y="444"/>
                    <a:pt x="645" y="444"/>
                    <a:pt x="645" y="444"/>
                  </a:cubicBezTo>
                  <a:cubicBezTo>
                    <a:pt x="644" y="445"/>
                    <a:pt x="644" y="445"/>
                    <a:pt x="644" y="445"/>
                  </a:cubicBezTo>
                  <a:cubicBezTo>
                    <a:pt x="644" y="445"/>
                    <a:pt x="644" y="445"/>
                    <a:pt x="644" y="445"/>
                  </a:cubicBezTo>
                  <a:cubicBezTo>
                    <a:pt x="623" y="514"/>
                    <a:pt x="623" y="514"/>
                    <a:pt x="623" y="514"/>
                  </a:cubicBezTo>
                  <a:cubicBezTo>
                    <a:pt x="622" y="520"/>
                    <a:pt x="620" y="523"/>
                    <a:pt x="618" y="522"/>
                  </a:cubicBezTo>
                  <a:cubicBezTo>
                    <a:pt x="616" y="522"/>
                    <a:pt x="616" y="522"/>
                    <a:pt x="616" y="522"/>
                  </a:cubicBezTo>
                  <a:cubicBezTo>
                    <a:pt x="616" y="521"/>
                    <a:pt x="616" y="521"/>
                    <a:pt x="616" y="521"/>
                  </a:cubicBezTo>
                  <a:cubicBezTo>
                    <a:pt x="612" y="515"/>
                    <a:pt x="612" y="515"/>
                    <a:pt x="612" y="515"/>
                  </a:cubicBezTo>
                  <a:cubicBezTo>
                    <a:pt x="608" y="506"/>
                    <a:pt x="606" y="503"/>
                    <a:pt x="603" y="504"/>
                  </a:cubicBezTo>
                  <a:cubicBezTo>
                    <a:pt x="601" y="505"/>
                    <a:pt x="598" y="510"/>
                    <a:pt x="597" y="519"/>
                  </a:cubicBezTo>
                  <a:cubicBezTo>
                    <a:pt x="592" y="538"/>
                    <a:pt x="581" y="554"/>
                    <a:pt x="563" y="571"/>
                  </a:cubicBezTo>
                  <a:cubicBezTo>
                    <a:pt x="544" y="586"/>
                    <a:pt x="544" y="586"/>
                    <a:pt x="544" y="586"/>
                  </a:cubicBezTo>
                  <a:cubicBezTo>
                    <a:pt x="534" y="591"/>
                    <a:pt x="534" y="591"/>
                    <a:pt x="534" y="591"/>
                  </a:cubicBezTo>
                  <a:cubicBezTo>
                    <a:pt x="534" y="591"/>
                    <a:pt x="534" y="591"/>
                    <a:pt x="534" y="591"/>
                  </a:cubicBezTo>
                  <a:cubicBezTo>
                    <a:pt x="533" y="591"/>
                    <a:pt x="533" y="591"/>
                    <a:pt x="533" y="591"/>
                  </a:cubicBezTo>
                  <a:cubicBezTo>
                    <a:pt x="465" y="592"/>
                    <a:pt x="465" y="592"/>
                    <a:pt x="465" y="592"/>
                  </a:cubicBezTo>
                  <a:cubicBezTo>
                    <a:pt x="438" y="617"/>
                    <a:pt x="438" y="617"/>
                    <a:pt x="438" y="617"/>
                  </a:cubicBezTo>
                  <a:cubicBezTo>
                    <a:pt x="437" y="617"/>
                    <a:pt x="437" y="617"/>
                    <a:pt x="437" y="617"/>
                  </a:cubicBezTo>
                  <a:cubicBezTo>
                    <a:pt x="435" y="617"/>
                    <a:pt x="435" y="617"/>
                    <a:pt x="435" y="617"/>
                  </a:cubicBezTo>
                  <a:cubicBezTo>
                    <a:pt x="434" y="617"/>
                    <a:pt x="434" y="617"/>
                    <a:pt x="434" y="617"/>
                  </a:cubicBezTo>
                  <a:cubicBezTo>
                    <a:pt x="361" y="607"/>
                    <a:pt x="361" y="607"/>
                    <a:pt x="361" y="607"/>
                  </a:cubicBezTo>
                  <a:cubicBezTo>
                    <a:pt x="350" y="619"/>
                    <a:pt x="338" y="624"/>
                    <a:pt x="326" y="622"/>
                  </a:cubicBezTo>
                  <a:cubicBezTo>
                    <a:pt x="316" y="618"/>
                    <a:pt x="298" y="623"/>
                    <a:pt x="273" y="632"/>
                  </a:cubicBezTo>
                  <a:cubicBezTo>
                    <a:pt x="243" y="667"/>
                    <a:pt x="243" y="667"/>
                    <a:pt x="243" y="667"/>
                  </a:cubicBezTo>
                  <a:cubicBezTo>
                    <a:pt x="242" y="669"/>
                    <a:pt x="242" y="669"/>
                    <a:pt x="242" y="669"/>
                  </a:cubicBezTo>
                  <a:cubicBezTo>
                    <a:pt x="196" y="670"/>
                    <a:pt x="196" y="670"/>
                    <a:pt x="196" y="670"/>
                  </a:cubicBezTo>
                  <a:cubicBezTo>
                    <a:pt x="196" y="631"/>
                    <a:pt x="196" y="631"/>
                    <a:pt x="196" y="631"/>
                  </a:cubicBezTo>
                  <a:cubicBezTo>
                    <a:pt x="166" y="631"/>
                    <a:pt x="166" y="631"/>
                    <a:pt x="166" y="631"/>
                  </a:cubicBezTo>
                  <a:cubicBezTo>
                    <a:pt x="161" y="648"/>
                    <a:pt x="161" y="648"/>
                    <a:pt x="161" y="648"/>
                  </a:cubicBezTo>
                  <a:cubicBezTo>
                    <a:pt x="139" y="653"/>
                    <a:pt x="139" y="653"/>
                    <a:pt x="139" y="653"/>
                  </a:cubicBezTo>
                  <a:cubicBezTo>
                    <a:pt x="136" y="653"/>
                    <a:pt x="136" y="653"/>
                    <a:pt x="136" y="653"/>
                  </a:cubicBezTo>
                  <a:cubicBezTo>
                    <a:pt x="136" y="653"/>
                    <a:pt x="136" y="653"/>
                    <a:pt x="136" y="653"/>
                  </a:cubicBezTo>
                  <a:cubicBezTo>
                    <a:pt x="135" y="652"/>
                    <a:pt x="135" y="652"/>
                    <a:pt x="135" y="652"/>
                  </a:cubicBezTo>
                  <a:cubicBezTo>
                    <a:pt x="134" y="652"/>
                    <a:pt x="134" y="652"/>
                    <a:pt x="134" y="652"/>
                  </a:cubicBezTo>
                  <a:cubicBezTo>
                    <a:pt x="121" y="644"/>
                    <a:pt x="104" y="637"/>
                    <a:pt x="87" y="635"/>
                  </a:cubicBezTo>
                  <a:cubicBezTo>
                    <a:pt x="77" y="634"/>
                    <a:pt x="66" y="641"/>
                    <a:pt x="49" y="655"/>
                  </a:cubicBezTo>
                  <a:cubicBezTo>
                    <a:pt x="31" y="670"/>
                    <a:pt x="18" y="684"/>
                    <a:pt x="12" y="696"/>
                  </a:cubicBezTo>
                  <a:cubicBezTo>
                    <a:pt x="15" y="699"/>
                    <a:pt x="17" y="703"/>
                    <a:pt x="17" y="709"/>
                  </a:cubicBezTo>
                  <a:cubicBezTo>
                    <a:pt x="19" y="717"/>
                    <a:pt x="20" y="723"/>
                    <a:pt x="20" y="731"/>
                  </a:cubicBezTo>
                  <a:cubicBezTo>
                    <a:pt x="19" y="740"/>
                    <a:pt x="16" y="745"/>
                    <a:pt x="12" y="749"/>
                  </a:cubicBezTo>
                  <a:cubicBezTo>
                    <a:pt x="7" y="752"/>
                    <a:pt x="4" y="762"/>
                    <a:pt x="0" y="779"/>
                  </a:cubicBezTo>
                  <a:cubicBezTo>
                    <a:pt x="17" y="790"/>
                    <a:pt x="17" y="790"/>
                    <a:pt x="17" y="790"/>
                  </a:cubicBezTo>
                  <a:cubicBezTo>
                    <a:pt x="40" y="766"/>
                    <a:pt x="40" y="766"/>
                    <a:pt x="40" y="766"/>
                  </a:cubicBezTo>
                  <a:cubicBezTo>
                    <a:pt x="70" y="799"/>
                    <a:pt x="70" y="799"/>
                    <a:pt x="70" y="799"/>
                  </a:cubicBezTo>
                  <a:cubicBezTo>
                    <a:pt x="70" y="801"/>
                    <a:pt x="70" y="801"/>
                    <a:pt x="70" y="801"/>
                  </a:cubicBezTo>
                  <a:cubicBezTo>
                    <a:pt x="76" y="859"/>
                    <a:pt x="76" y="859"/>
                    <a:pt x="76" y="859"/>
                  </a:cubicBezTo>
                  <a:cubicBezTo>
                    <a:pt x="76" y="860"/>
                    <a:pt x="76" y="860"/>
                    <a:pt x="76" y="860"/>
                  </a:cubicBezTo>
                  <a:cubicBezTo>
                    <a:pt x="75" y="860"/>
                    <a:pt x="75" y="860"/>
                    <a:pt x="75" y="860"/>
                  </a:cubicBezTo>
                  <a:cubicBezTo>
                    <a:pt x="58" y="940"/>
                    <a:pt x="58" y="940"/>
                    <a:pt x="58" y="940"/>
                  </a:cubicBezTo>
                  <a:cubicBezTo>
                    <a:pt x="54" y="940"/>
                    <a:pt x="54" y="940"/>
                    <a:pt x="54" y="940"/>
                  </a:cubicBezTo>
                  <a:cubicBezTo>
                    <a:pt x="30" y="940"/>
                    <a:pt x="14" y="941"/>
                    <a:pt x="8" y="946"/>
                  </a:cubicBezTo>
                  <a:cubicBezTo>
                    <a:pt x="9" y="951"/>
                    <a:pt x="19" y="959"/>
                    <a:pt x="37" y="971"/>
                  </a:cubicBezTo>
                  <a:cubicBezTo>
                    <a:pt x="52" y="969"/>
                    <a:pt x="52" y="969"/>
                    <a:pt x="52" y="969"/>
                  </a:cubicBezTo>
                  <a:cubicBezTo>
                    <a:pt x="55" y="969"/>
                    <a:pt x="55" y="969"/>
                    <a:pt x="55" y="969"/>
                  </a:cubicBezTo>
                  <a:cubicBezTo>
                    <a:pt x="56" y="970"/>
                    <a:pt x="56" y="970"/>
                    <a:pt x="56" y="970"/>
                  </a:cubicBezTo>
                  <a:cubicBezTo>
                    <a:pt x="91" y="1004"/>
                    <a:pt x="91" y="1004"/>
                    <a:pt x="91" y="1004"/>
                  </a:cubicBezTo>
                  <a:cubicBezTo>
                    <a:pt x="105" y="1015"/>
                    <a:pt x="104" y="1035"/>
                    <a:pt x="86" y="1065"/>
                  </a:cubicBezTo>
                  <a:cubicBezTo>
                    <a:pt x="91" y="1098"/>
                    <a:pt x="91" y="1098"/>
                    <a:pt x="91" y="1098"/>
                  </a:cubicBezTo>
                  <a:cubicBezTo>
                    <a:pt x="105" y="1101"/>
                    <a:pt x="105" y="1101"/>
                    <a:pt x="105" y="1101"/>
                  </a:cubicBezTo>
                  <a:cubicBezTo>
                    <a:pt x="159" y="1101"/>
                    <a:pt x="159" y="1101"/>
                    <a:pt x="159" y="1101"/>
                  </a:cubicBezTo>
                  <a:cubicBezTo>
                    <a:pt x="131" y="1126"/>
                    <a:pt x="131" y="1126"/>
                    <a:pt x="131" y="1126"/>
                  </a:cubicBezTo>
                  <a:cubicBezTo>
                    <a:pt x="147" y="1134"/>
                    <a:pt x="147" y="1134"/>
                    <a:pt x="147" y="1134"/>
                  </a:cubicBezTo>
                  <a:cubicBezTo>
                    <a:pt x="147" y="1134"/>
                    <a:pt x="147" y="1134"/>
                    <a:pt x="147" y="1134"/>
                  </a:cubicBezTo>
                  <a:cubicBezTo>
                    <a:pt x="168" y="1146"/>
                    <a:pt x="168" y="1146"/>
                    <a:pt x="168" y="1146"/>
                  </a:cubicBezTo>
                  <a:cubicBezTo>
                    <a:pt x="225" y="1170"/>
                    <a:pt x="225" y="1170"/>
                    <a:pt x="225" y="1170"/>
                  </a:cubicBezTo>
                  <a:cubicBezTo>
                    <a:pt x="226" y="1171"/>
                    <a:pt x="226" y="1171"/>
                    <a:pt x="226" y="1171"/>
                  </a:cubicBezTo>
                  <a:cubicBezTo>
                    <a:pt x="228" y="1171"/>
                    <a:pt x="228" y="1171"/>
                    <a:pt x="228" y="1171"/>
                  </a:cubicBezTo>
                  <a:cubicBezTo>
                    <a:pt x="234" y="1258"/>
                    <a:pt x="234" y="1258"/>
                    <a:pt x="234" y="1258"/>
                  </a:cubicBezTo>
                  <a:cubicBezTo>
                    <a:pt x="235" y="1275"/>
                    <a:pt x="247" y="1287"/>
                    <a:pt x="273" y="1296"/>
                  </a:cubicBezTo>
                  <a:cubicBezTo>
                    <a:pt x="277" y="1294"/>
                    <a:pt x="277" y="1294"/>
                    <a:pt x="277" y="1294"/>
                  </a:cubicBezTo>
                  <a:cubicBezTo>
                    <a:pt x="278" y="1294"/>
                    <a:pt x="278" y="1294"/>
                    <a:pt x="278" y="1294"/>
                  </a:cubicBezTo>
                  <a:cubicBezTo>
                    <a:pt x="279" y="1294"/>
                    <a:pt x="279" y="1294"/>
                    <a:pt x="279" y="1294"/>
                  </a:cubicBezTo>
                  <a:cubicBezTo>
                    <a:pt x="338" y="1302"/>
                    <a:pt x="338" y="1302"/>
                    <a:pt x="338" y="1302"/>
                  </a:cubicBezTo>
                  <a:cubicBezTo>
                    <a:pt x="342" y="1302"/>
                    <a:pt x="342" y="1302"/>
                    <a:pt x="342" y="1302"/>
                  </a:cubicBezTo>
                  <a:cubicBezTo>
                    <a:pt x="342" y="1301"/>
                    <a:pt x="342" y="1301"/>
                    <a:pt x="342" y="1301"/>
                  </a:cubicBezTo>
                  <a:cubicBezTo>
                    <a:pt x="343" y="1299"/>
                    <a:pt x="343" y="1299"/>
                    <a:pt x="343" y="1299"/>
                  </a:cubicBezTo>
                  <a:cubicBezTo>
                    <a:pt x="350" y="1287"/>
                    <a:pt x="354" y="1279"/>
                    <a:pt x="354" y="1277"/>
                  </a:cubicBezTo>
                  <a:cubicBezTo>
                    <a:pt x="354" y="1275"/>
                    <a:pt x="354" y="1275"/>
                    <a:pt x="354" y="1275"/>
                  </a:cubicBezTo>
                  <a:cubicBezTo>
                    <a:pt x="353" y="1265"/>
                    <a:pt x="357" y="1257"/>
                    <a:pt x="366" y="1251"/>
                  </a:cubicBezTo>
                  <a:cubicBezTo>
                    <a:pt x="374" y="1244"/>
                    <a:pt x="379" y="1238"/>
                    <a:pt x="382" y="1230"/>
                  </a:cubicBezTo>
                  <a:cubicBezTo>
                    <a:pt x="383" y="1229"/>
                    <a:pt x="383" y="1229"/>
                    <a:pt x="383" y="1229"/>
                  </a:cubicBezTo>
                  <a:cubicBezTo>
                    <a:pt x="387" y="1221"/>
                    <a:pt x="397" y="1219"/>
                    <a:pt x="415" y="1224"/>
                  </a:cubicBezTo>
                  <a:cubicBezTo>
                    <a:pt x="416" y="1224"/>
                    <a:pt x="416" y="1224"/>
                    <a:pt x="416" y="1224"/>
                  </a:cubicBezTo>
                  <a:cubicBezTo>
                    <a:pt x="416" y="1224"/>
                    <a:pt x="416" y="1224"/>
                    <a:pt x="416" y="1224"/>
                  </a:cubicBezTo>
                  <a:cubicBezTo>
                    <a:pt x="436" y="1236"/>
                    <a:pt x="436" y="1236"/>
                    <a:pt x="436" y="1236"/>
                  </a:cubicBezTo>
                  <a:cubicBezTo>
                    <a:pt x="503" y="1248"/>
                    <a:pt x="503" y="1248"/>
                    <a:pt x="503" y="1248"/>
                  </a:cubicBezTo>
                  <a:cubicBezTo>
                    <a:pt x="544" y="1245"/>
                    <a:pt x="544" y="1245"/>
                    <a:pt x="544" y="1245"/>
                  </a:cubicBezTo>
                  <a:cubicBezTo>
                    <a:pt x="573" y="1233"/>
                    <a:pt x="573" y="1233"/>
                    <a:pt x="573" y="1233"/>
                  </a:cubicBezTo>
                  <a:cubicBezTo>
                    <a:pt x="579" y="1225"/>
                    <a:pt x="583" y="1222"/>
                    <a:pt x="586" y="1220"/>
                  </a:cubicBezTo>
                  <a:cubicBezTo>
                    <a:pt x="591" y="1219"/>
                    <a:pt x="599" y="1221"/>
                    <a:pt x="607" y="1228"/>
                  </a:cubicBezTo>
                  <a:cubicBezTo>
                    <a:pt x="611" y="1230"/>
                    <a:pt x="611" y="1230"/>
                    <a:pt x="611" y="1230"/>
                  </a:cubicBezTo>
                  <a:cubicBezTo>
                    <a:pt x="616" y="1234"/>
                    <a:pt x="619" y="1240"/>
                    <a:pt x="623" y="1252"/>
                  </a:cubicBezTo>
                  <a:cubicBezTo>
                    <a:pt x="644" y="1267"/>
                    <a:pt x="644" y="1267"/>
                    <a:pt x="644" y="1267"/>
                  </a:cubicBezTo>
                  <a:cubicBezTo>
                    <a:pt x="660" y="1267"/>
                    <a:pt x="660" y="1267"/>
                    <a:pt x="660" y="1267"/>
                  </a:cubicBezTo>
                  <a:cubicBezTo>
                    <a:pt x="661" y="1267"/>
                    <a:pt x="661" y="1267"/>
                    <a:pt x="661" y="1267"/>
                  </a:cubicBezTo>
                  <a:cubicBezTo>
                    <a:pt x="663" y="1267"/>
                    <a:pt x="663" y="1267"/>
                    <a:pt x="663" y="1267"/>
                  </a:cubicBezTo>
                  <a:cubicBezTo>
                    <a:pt x="664" y="1267"/>
                    <a:pt x="664" y="1267"/>
                    <a:pt x="664" y="1267"/>
                  </a:cubicBezTo>
                  <a:cubicBezTo>
                    <a:pt x="686" y="1277"/>
                    <a:pt x="686" y="1277"/>
                    <a:pt x="686" y="1277"/>
                  </a:cubicBezTo>
                  <a:cubicBezTo>
                    <a:pt x="728" y="1274"/>
                    <a:pt x="728" y="1274"/>
                    <a:pt x="728" y="1274"/>
                  </a:cubicBezTo>
                  <a:cubicBezTo>
                    <a:pt x="751" y="1266"/>
                    <a:pt x="751" y="1266"/>
                    <a:pt x="751" y="1266"/>
                  </a:cubicBezTo>
                  <a:cubicBezTo>
                    <a:pt x="811" y="1272"/>
                    <a:pt x="811" y="1272"/>
                    <a:pt x="811" y="1272"/>
                  </a:cubicBezTo>
                  <a:cubicBezTo>
                    <a:pt x="837" y="1264"/>
                    <a:pt x="837" y="1264"/>
                    <a:pt x="837" y="1264"/>
                  </a:cubicBezTo>
                  <a:cubicBezTo>
                    <a:pt x="868" y="1252"/>
                    <a:pt x="868" y="1252"/>
                    <a:pt x="868" y="1252"/>
                  </a:cubicBezTo>
                  <a:cubicBezTo>
                    <a:pt x="874" y="1247"/>
                    <a:pt x="882" y="1244"/>
                    <a:pt x="892" y="1241"/>
                  </a:cubicBezTo>
                  <a:cubicBezTo>
                    <a:pt x="950" y="1241"/>
                    <a:pt x="950" y="1241"/>
                    <a:pt x="950" y="1241"/>
                  </a:cubicBezTo>
                  <a:cubicBezTo>
                    <a:pt x="971" y="1234"/>
                    <a:pt x="971" y="1234"/>
                    <a:pt x="971" y="1234"/>
                  </a:cubicBezTo>
                  <a:cubicBezTo>
                    <a:pt x="980" y="1228"/>
                    <a:pt x="987" y="1225"/>
                    <a:pt x="993" y="1225"/>
                  </a:cubicBezTo>
                  <a:cubicBezTo>
                    <a:pt x="1027" y="1225"/>
                    <a:pt x="1027" y="1225"/>
                    <a:pt x="1027" y="1225"/>
                  </a:cubicBezTo>
                  <a:cubicBezTo>
                    <a:pt x="1043" y="1237"/>
                    <a:pt x="1043" y="1237"/>
                    <a:pt x="1043" y="1237"/>
                  </a:cubicBezTo>
                  <a:cubicBezTo>
                    <a:pt x="1088" y="1246"/>
                    <a:pt x="1088" y="1246"/>
                    <a:pt x="1088" y="1246"/>
                  </a:cubicBezTo>
                  <a:cubicBezTo>
                    <a:pt x="1095" y="1246"/>
                    <a:pt x="1101" y="1252"/>
                    <a:pt x="1112" y="1261"/>
                  </a:cubicBezTo>
                  <a:cubicBezTo>
                    <a:pt x="1131" y="1274"/>
                    <a:pt x="1131" y="1274"/>
                    <a:pt x="1131" y="1274"/>
                  </a:cubicBezTo>
                  <a:cubicBezTo>
                    <a:pt x="1133" y="1276"/>
                    <a:pt x="1133" y="1276"/>
                    <a:pt x="1133" y="1276"/>
                  </a:cubicBezTo>
                  <a:cubicBezTo>
                    <a:pt x="1176" y="1277"/>
                    <a:pt x="1176" y="1277"/>
                    <a:pt x="1176" y="1277"/>
                  </a:cubicBezTo>
                  <a:cubicBezTo>
                    <a:pt x="1176" y="1277"/>
                    <a:pt x="1176" y="1277"/>
                    <a:pt x="1176" y="1277"/>
                  </a:cubicBezTo>
                  <a:cubicBezTo>
                    <a:pt x="1177" y="1277"/>
                    <a:pt x="1177" y="1277"/>
                    <a:pt x="1177" y="1277"/>
                  </a:cubicBezTo>
                  <a:cubicBezTo>
                    <a:pt x="1197" y="1287"/>
                    <a:pt x="1197" y="1287"/>
                    <a:pt x="1197" y="1287"/>
                  </a:cubicBezTo>
                  <a:cubicBezTo>
                    <a:pt x="1224" y="1293"/>
                    <a:pt x="1224" y="1293"/>
                    <a:pt x="1224" y="1293"/>
                  </a:cubicBezTo>
                  <a:cubicBezTo>
                    <a:pt x="1225" y="1293"/>
                    <a:pt x="1225" y="1293"/>
                    <a:pt x="1225" y="1293"/>
                  </a:cubicBezTo>
                  <a:cubicBezTo>
                    <a:pt x="1247" y="1296"/>
                    <a:pt x="1247" y="1296"/>
                    <a:pt x="1247" y="1296"/>
                  </a:cubicBezTo>
                  <a:cubicBezTo>
                    <a:pt x="1253" y="1283"/>
                    <a:pt x="1253" y="1283"/>
                    <a:pt x="1253" y="1283"/>
                  </a:cubicBezTo>
                  <a:cubicBezTo>
                    <a:pt x="1244" y="1262"/>
                    <a:pt x="1244" y="1262"/>
                    <a:pt x="1244" y="1262"/>
                  </a:cubicBezTo>
                  <a:cubicBezTo>
                    <a:pt x="1239" y="1241"/>
                    <a:pt x="1239" y="1241"/>
                    <a:pt x="1239" y="1241"/>
                  </a:cubicBezTo>
                  <a:cubicBezTo>
                    <a:pt x="1239" y="1240"/>
                    <a:pt x="1239" y="1240"/>
                    <a:pt x="1239" y="1240"/>
                  </a:cubicBezTo>
                  <a:cubicBezTo>
                    <a:pt x="1238" y="1240"/>
                    <a:pt x="1238" y="1240"/>
                    <a:pt x="1238" y="1240"/>
                  </a:cubicBezTo>
                  <a:cubicBezTo>
                    <a:pt x="1242" y="1237"/>
                    <a:pt x="1242" y="1237"/>
                    <a:pt x="1242" y="1237"/>
                  </a:cubicBezTo>
                  <a:cubicBezTo>
                    <a:pt x="1256" y="1217"/>
                    <a:pt x="1256" y="1217"/>
                    <a:pt x="1256" y="1217"/>
                  </a:cubicBezTo>
                  <a:cubicBezTo>
                    <a:pt x="1256" y="1216"/>
                    <a:pt x="1256" y="1216"/>
                    <a:pt x="1256" y="1216"/>
                  </a:cubicBezTo>
                  <a:cubicBezTo>
                    <a:pt x="1256" y="1216"/>
                    <a:pt x="1256" y="1216"/>
                    <a:pt x="1256" y="1216"/>
                  </a:cubicBezTo>
                  <a:cubicBezTo>
                    <a:pt x="1257" y="1216"/>
                    <a:pt x="1257" y="1216"/>
                    <a:pt x="1257" y="1216"/>
                  </a:cubicBezTo>
                  <a:cubicBezTo>
                    <a:pt x="1257" y="1215"/>
                    <a:pt x="1257" y="1215"/>
                    <a:pt x="1257" y="1215"/>
                  </a:cubicBezTo>
                  <a:cubicBezTo>
                    <a:pt x="1272" y="1204"/>
                    <a:pt x="1272" y="1204"/>
                    <a:pt x="1272" y="1204"/>
                  </a:cubicBezTo>
                  <a:cubicBezTo>
                    <a:pt x="1272" y="1204"/>
                    <a:pt x="1272" y="1204"/>
                    <a:pt x="1272" y="1204"/>
                  </a:cubicBezTo>
                  <a:cubicBezTo>
                    <a:pt x="1269" y="1198"/>
                    <a:pt x="1269" y="1198"/>
                    <a:pt x="1269" y="1198"/>
                  </a:cubicBezTo>
                  <a:cubicBezTo>
                    <a:pt x="1263" y="1177"/>
                    <a:pt x="1263" y="1177"/>
                    <a:pt x="1263" y="1177"/>
                  </a:cubicBezTo>
                  <a:cubicBezTo>
                    <a:pt x="1263" y="1174"/>
                    <a:pt x="1259" y="1171"/>
                    <a:pt x="1253" y="1167"/>
                  </a:cubicBezTo>
                  <a:cubicBezTo>
                    <a:pt x="1253" y="1167"/>
                    <a:pt x="1253" y="1167"/>
                    <a:pt x="1253" y="1167"/>
                  </a:cubicBezTo>
                  <a:cubicBezTo>
                    <a:pt x="1237" y="1150"/>
                    <a:pt x="1237" y="1150"/>
                    <a:pt x="1237" y="1150"/>
                  </a:cubicBezTo>
                  <a:cubicBezTo>
                    <a:pt x="1217" y="1133"/>
                    <a:pt x="1217" y="1133"/>
                    <a:pt x="1217" y="1133"/>
                  </a:cubicBezTo>
                  <a:cubicBezTo>
                    <a:pt x="1216" y="1131"/>
                    <a:pt x="1216" y="1131"/>
                    <a:pt x="1216" y="1131"/>
                  </a:cubicBezTo>
                  <a:cubicBezTo>
                    <a:pt x="1214" y="1130"/>
                    <a:pt x="1214" y="1130"/>
                    <a:pt x="1214" y="1130"/>
                  </a:cubicBezTo>
                  <a:cubicBezTo>
                    <a:pt x="1215" y="1129"/>
                    <a:pt x="1215" y="1129"/>
                    <a:pt x="1215" y="1129"/>
                  </a:cubicBezTo>
                  <a:cubicBezTo>
                    <a:pt x="1215" y="1127"/>
                    <a:pt x="1215" y="1127"/>
                    <a:pt x="1215" y="1127"/>
                  </a:cubicBezTo>
                  <a:cubicBezTo>
                    <a:pt x="1218" y="1107"/>
                    <a:pt x="1218" y="1107"/>
                    <a:pt x="1218" y="1107"/>
                  </a:cubicBezTo>
                  <a:cubicBezTo>
                    <a:pt x="1218" y="1092"/>
                    <a:pt x="1218" y="1092"/>
                    <a:pt x="1218" y="1092"/>
                  </a:cubicBezTo>
                  <a:cubicBezTo>
                    <a:pt x="1209" y="1067"/>
                    <a:pt x="1209" y="1067"/>
                    <a:pt x="1209" y="1067"/>
                  </a:cubicBezTo>
                  <a:cubicBezTo>
                    <a:pt x="1233" y="1062"/>
                    <a:pt x="1233" y="1062"/>
                    <a:pt x="1233" y="1062"/>
                  </a:cubicBezTo>
                  <a:cubicBezTo>
                    <a:pt x="1245" y="1050"/>
                    <a:pt x="1245" y="1050"/>
                    <a:pt x="1245" y="1050"/>
                  </a:cubicBezTo>
                  <a:cubicBezTo>
                    <a:pt x="1274" y="1050"/>
                    <a:pt x="1274" y="1050"/>
                    <a:pt x="1274" y="1050"/>
                  </a:cubicBezTo>
                  <a:cubicBezTo>
                    <a:pt x="1304" y="1046"/>
                    <a:pt x="1304" y="1046"/>
                    <a:pt x="1304" y="1046"/>
                  </a:cubicBezTo>
                  <a:cubicBezTo>
                    <a:pt x="1305" y="1046"/>
                    <a:pt x="1305" y="1046"/>
                    <a:pt x="1305" y="1046"/>
                  </a:cubicBezTo>
                  <a:cubicBezTo>
                    <a:pt x="1325" y="1048"/>
                    <a:pt x="1325" y="1048"/>
                    <a:pt x="1325" y="1048"/>
                  </a:cubicBezTo>
                  <a:cubicBezTo>
                    <a:pt x="1348" y="1039"/>
                    <a:pt x="1348" y="1039"/>
                    <a:pt x="1348" y="1039"/>
                  </a:cubicBezTo>
                  <a:cubicBezTo>
                    <a:pt x="1374" y="1036"/>
                    <a:pt x="1374" y="1036"/>
                    <a:pt x="1374" y="1036"/>
                  </a:cubicBezTo>
                  <a:cubicBezTo>
                    <a:pt x="1391" y="1029"/>
                    <a:pt x="1391" y="1029"/>
                    <a:pt x="1391" y="1029"/>
                  </a:cubicBezTo>
                  <a:cubicBezTo>
                    <a:pt x="1392" y="1029"/>
                    <a:pt x="1392" y="1029"/>
                    <a:pt x="1392" y="1029"/>
                  </a:cubicBezTo>
                  <a:cubicBezTo>
                    <a:pt x="1438" y="1020"/>
                    <a:pt x="1438" y="1020"/>
                    <a:pt x="1438" y="1020"/>
                  </a:cubicBezTo>
                  <a:cubicBezTo>
                    <a:pt x="1445" y="1013"/>
                    <a:pt x="1445" y="1013"/>
                    <a:pt x="1445" y="1013"/>
                  </a:cubicBezTo>
                  <a:cubicBezTo>
                    <a:pt x="1443" y="1005"/>
                    <a:pt x="1443" y="1005"/>
                    <a:pt x="1443" y="1005"/>
                  </a:cubicBezTo>
                  <a:cubicBezTo>
                    <a:pt x="1435" y="990"/>
                    <a:pt x="1435" y="990"/>
                    <a:pt x="1435" y="990"/>
                  </a:cubicBezTo>
                  <a:cubicBezTo>
                    <a:pt x="1435" y="989"/>
                    <a:pt x="1435" y="989"/>
                    <a:pt x="1435" y="989"/>
                  </a:cubicBezTo>
                  <a:cubicBezTo>
                    <a:pt x="1434" y="988"/>
                    <a:pt x="1434" y="988"/>
                    <a:pt x="1434" y="988"/>
                  </a:cubicBezTo>
                  <a:cubicBezTo>
                    <a:pt x="1434" y="987"/>
                    <a:pt x="1434" y="987"/>
                    <a:pt x="1434" y="987"/>
                  </a:cubicBezTo>
                  <a:cubicBezTo>
                    <a:pt x="1436" y="971"/>
                    <a:pt x="1436" y="971"/>
                    <a:pt x="1436" y="971"/>
                  </a:cubicBezTo>
                  <a:cubicBezTo>
                    <a:pt x="1437" y="970"/>
                    <a:pt x="1437" y="970"/>
                    <a:pt x="1437" y="970"/>
                  </a:cubicBezTo>
                  <a:cubicBezTo>
                    <a:pt x="1437" y="948"/>
                    <a:pt x="1437" y="948"/>
                    <a:pt x="1437" y="948"/>
                  </a:cubicBezTo>
                  <a:cubicBezTo>
                    <a:pt x="1433" y="929"/>
                    <a:pt x="1433" y="929"/>
                    <a:pt x="1433" y="929"/>
                  </a:cubicBezTo>
                  <a:cubicBezTo>
                    <a:pt x="1433" y="929"/>
                    <a:pt x="1433" y="929"/>
                    <a:pt x="1433" y="929"/>
                  </a:cubicBezTo>
                  <a:cubicBezTo>
                    <a:pt x="1433" y="928"/>
                    <a:pt x="1433" y="928"/>
                    <a:pt x="1433" y="928"/>
                  </a:cubicBezTo>
                  <a:cubicBezTo>
                    <a:pt x="1443" y="906"/>
                    <a:pt x="1443" y="906"/>
                    <a:pt x="1443" y="906"/>
                  </a:cubicBezTo>
                  <a:cubicBezTo>
                    <a:pt x="1447" y="897"/>
                    <a:pt x="1453" y="892"/>
                    <a:pt x="1459" y="892"/>
                  </a:cubicBezTo>
                  <a:cubicBezTo>
                    <a:pt x="1486" y="894"/>
                    <a:pt x="1486" y="894"/>
                    <a:pt x="1486" y="894"/>
                  </a:cubicBezTo>
                  <a:cubicBezTo>
                    <a:pt x="1491" y="894"/>
                    <a:pt x="1496" y="892"/>
                    <a:pt x="1501" y="887"/>
                  </a:cubicBezTo>
                  <a:cubicBezTo>
                    <a:pt x="1542" y="832"/>
                    <a:pt x="1542" y="832"/>
                    <a:pt x="1542" y="832"/>
                  </a:cubicBezTo>
                  <a:cubicBezTo>
                    <a:pt x="1542" y="831"/>
                    <a:pt x="1542" y="831"/>
                    <a:pt x="1542" y="831"/>
                  </a:cubicBezTo>
                  <a:cubicBezTo>
                    <a:pt x="1543" y="829"/>
                    <a:pt x="1543" y="829"/>
                    <a:pt x="1543" y="829"/>
                  </a:cubicBezTo>
                  <a:cubicBezTo>
                    <a:pt x="1566" y="811"/>
                    <a:pt x="1566" y="811"/>
                    <a:pt x="1566" y="811"/>
                  </a:cubicBezTo>
                  <a:cubicBezTo>
                    <a:pt x="1568" y="809"/>
                    <a:pt x="1568" y="809"/>
                    <a:pt x="1568" y="809"/>
                  </a:cubicBezTo>
                  <a:cubicBezTo>
                    <a:pt x="1576" y="807"/>
                    <a:pt x="1581" y="804"/>
                    <a:pt x="1585" y="802"/>
                  </a:cubicBezTo>
                  <a:cubicBezTo>
                    <a:pt x="1590" y="797"/>
                    <a:pt x="1590" y="797"/>
                    <a:pt x="1590" y="797"/>
                  </a:cubicBezTo>
                  <a:cubicBezTo>
                    <a:pt x="1597" y="787"/>
                    <a:pt x="1604" y="783"/>
                    <a:pt x="1608" y="783"/>
                  </a:cubicBezTo>
                  <a:cubicBezTo>
                    <a:pt x="1644" y="790"/>
                    <a:pt x="1644" y="790"/>
                    <a:pt x="1644" y="790"/>
                  </a:cubicBezTo>
                  <a:cubicBezTo>
                    <a:pt x="1674" y="776"/>
                    <a:pt x="1674" y="776"/>
                    <a:pt x="1674" y="776"/>
                  </a:cubicBezTo>
                  <a:cubicBezTo>
                    <a:pt x="1674" y="776"/>
                    <a:pt x="1674" y="776"/>
                    <a:pt x="1674" y="776"/>
                  </a:cubicBezTo>
                  <a:cubicBezTo>
                    <a:pt x="1675" y="776"/>
                    <a:pt x="1675" y="776"/>
                    <a:pt x="1675" y="776"/>
                  </a:cubicBezTo>
                  <a:cubicBezTo>
                    <a:pt x="1675" y="776"/>
                    <a:pt x="1675" y="776"/>
                    <a:pt x="1675" y="776"/>
                  </a:cubicBezTo>
                  <a:cubicBezTo>
                    <a:pt x="1676" y="776"/>
                    <a:pt x="1676" y="776"/>
                    <a:pt x="1676" y="776"/>
                  </a:cubicBezTo>
                  <a:cubicBezTo>
                    <a:pt x="1694" y="774"/>
                    <a:pt x="1694" y="774"/>
                    <a:pt x="1694" y="774"/>
                  </a:cubicBezTo>
                  <a:cubicBezTo>
                    <a:pt x="1709" y="767"/>
                    <a:pt x="1709" y="767"/>
                    <a:pt x="1709" y="767"/>
                  </a:cubicBezTo>
                  <a:cubicBezTo>
                    <a:pt x="1709" y="743"/>
                    <a:pt x="1709" y="743"/>
                    <a:pt x="1709" y="743"/>
                  </a:cubicBezTo>
                  <a:cubicBezTo>
                    <a:pt x="1713" y="712"/>
                    <a:pt x="1713" y="712"/>
                    <a:pt x="1713" y="712"/>
                  </a:cubicBezTo>
                  <a:cubicBezTo>
                    <a:pt x="1713" y="711"/>
                    <a:pt x="1713" y="711"/>
                    <a:pt x="1713" y="711"/>
                  </a:cubicBezTo>
                  <a:cubicBezTo>
                    <a:pt x="1713" y="711"/>
                    <a:pt x="1713" y="711"/>
                    <a:pt x="1713" y="711"/>
                  </a:cubicBezTo>
                  <a:cubicBezTo>
                    <a:pt x="1713" y="710"/>
                    <a:pt x="1713" y="710"/>
                    <a:pt x="1713" y="710"/>
                  </a:cubicBezTo>
                  <a:cubicBezTo>
                    <a:pt x="1719" y="702"/>
                    <a:pt x="1719" y="702"/>
                    <a:pt x="1719" y="702"/>
                  </a:cubicBezTo>
                  <a:lnTo>
                    <a:pt x="1719" y="701"/>
                  </a:ln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36" name="Freeform 9"/>
            <p:cNvSpPr/>
            <p:nvPr/>
          </p:nvSpPr>
          <p:spPr bwMode="auto">
            <a:xfrm>
              <a:off x="2157058" y="3390149"/>
              <a:ext cx="1077346" cy="773615"/>
            </a:xfrm>
            <a:custGeom>
              <a:gdLst>
                <a:gd fmla="*/ 636 w 1071" name="T0"/>
                <a:gd fmla="*/ 77 h 769" name="T1"/>
                <a:gd fmla="*/ 604 w 1071" name="T2"/>
                <a:gd fmla="*/ 110 h 769" name="T3"/>
                <a:gd fmla="*/ 503 w 1071" name="T4"/>
                <a:gd fmla="*/ 38 h 769" name="T5"/>
                <a:gd fmla="*/ 471 w 1071" name="T6"/>
                <a:gd fmla="*/ 25 h 769" name="T7"/>
                <a:gd fmla="*/ 380 w 1071" name="T8"/>
                <a:gd fmla="*/ 5 h 769" name="T9"/>
                <a:gd fmla="*/ 303 w 1071" name="T10"/>
                <a:gd fmla="*/ 14 h 769" name="T11"/>
                <a:gd fmla="*/ 261 w 1071" name="T12"/>
                <a:gd fmla="*/ 26 h 769" name="T13"/>
                <a:gd fmla="*/ 190 w 1071" name="T14"/>
                <a:gd fmla="*/ 35 h 769" name="T15"/>
                <a:gd fmla="*/ 110 w 1071" name="T16"/>
                <a:gd fmla="*/ 53 h 769" name="T17"/>
                <a:gd fmla="*/ 131 w 1071" name="T18"/>
                <a:gd fmla="*/ 119 h 769" name="T19"/>
                <a:gd fmla="*/ 164 w 1071" name="T20"/>
                <a:gd fmla="*/ 171 h 769" name="T21"/>
                <a:gd fmla="*/ 139 w 1071" name="T22"/>
                <a:gd fmla="*/ 236 h 769" name="T23"/>
                <a:gd fmla="*/ 148 w 1071" name="T24"/>
                <a:gd fmla="*/ 270 h 769" name="T25"/>
                <a:gd fmla="*/ 79 w 1071" name="T26"/>
                <a:gd fmla="*/ 276 h 769" name="T27"/>
                <a:gd fmla="*/ 26 w 1071" name="T28"/>
                <a:gd fmla="*/ 319 h 769" name="T29"/>
                <a:gd fmla="*/ 5 w 1071" name="T30"/>
                <a:gd fmla="*/ 359 h 769" name="T31"/>
                <a:gd fmla="*/ 14 w 1071" name="T32"/>
                <a:gd fmla="*/ 445 h 769" name="T33"/>
                <a:gd fmla="*/ 23 w 1071" name="T34"/>
                <a:gd fmla="*/ 519 h 769" name="T35"/>
                <a:gd fmla="*/ 102 w 1071" name="T36"/>
                <a:gd fmla="*/ 550 h 769" name="T37"/>
                <a:gd fmla="*/ 134 w 1071" name="T38"/>
                <a:gd fmla="*/ 574 h 769" name="T39"/>
                <a:gd fmla="*/ 168 w 1071" name="T40"/>
                <a:gd fmla="*/ 604 h 769" name="T41"/>
                <a:gd fmla="*/ 247 w 1071" name="T42"/>
                <a:gd fmla="*/ 637 h 769" name="T43"/>
                <a:gd fmla="*/ 359 w 1071" name="T44"/>
                <a:gd fmla="*/ 660 h 769" name="T45"/>
                <a:gd fmla="*/ 419 w 1071" name="T46"/>
                <a:gd fmla="*/ 675 h 769" name="T47"/>
                <a:gd fmla="*/ 449 w 1071" name="T48"/>
                <a:gd fmla="*/ 708 h 769" name="T49"/>
                <a:gd fmla="*/ 461 w 1071" name="T50"/>
                <a:gd fmla="*/ 732 h 769" name="T51"/>
                <a:gd fmla="*/ 483 w 1071" name="T52"/>
                <a:gd fmla="*/ 762 h 769" name="T53"/>
                <a:gd fmla="*/ 516 w 1071" name="T54"/>
                <a:gd fmla="*/ 750 h 769" name="T55"/>
                <a:gd fmla="*/ 555 w 1071" name="T56"/>
                <a:gd fmla="*/ 737 h 769" name="T57"/>
                <a:gd fmla="*/ 587 w 1071" name="T58"/>
                <a:gd fmla="*/ 729 h 769" name="T59"/>
                <a:gd fmla="*/ 598 w 1071" name="T60"/>
                <a:gd fmla="*/ 688 h 769" name="T61"/>
                <a:gd fmla="*/ 639 w 1071" name="T62"/>
                <a:gd fmla="*/ 619 h 769" name="T63"/>
                <a:gd fmla="*/ 632 w 1071" name="T64"/>
                <a:gd fmla="*/ 555 h 769" name="T65"/>
                <a:gd fmla="*/ 650 w 1071" name="T66"/>
                <a:gd fmla="*/ 535 h 769" name="T67"/>
                <a:gd fmla="*/ 734 w 1071" name="T68"/>
                <a:gd fmla="*/ 563 h 769" name="T69"/>
                <a:gd fmla="*/ 751 w 1071" name="T70"/>
                <a:gd fmla="*/ 609 h 769" name="T71"/>
                <a:gd fmla="*/ 789 w 1071" name="T72"/>
                <a:gd fmla="*/ 657 h 769" name="T73"/>
                <a:gd fmla="*/ 858 w 1071" name="T74"/>
                <a:gd fmla="*/ 683 h 769" name="T75"/>
                <a:gd fmla="*/ 878 w 1071" name="T76"/>
                <a:gd fmla="*/ 689 h 769" name="T77"/>
                <a:gd fmla="*/ 924 w 1071" name="T78"/>
                <a:gd fmla="*/ 670 h 769" name="T79"/>
                <a:gd fmla="*/ 953 w 1071" name="T80"/>
                <a:gd fmla="*/ 623 h 769" name="T81"/>
                <a:gd fmla="*/ 915 w 1071" name="T82"/>
                <a:gd fmla="*/ 603 h 769" name="T83"/>
                <a:gd fmla="*/ 969 w 1071" name="T84"/>
                <a:gd fmla="*/ 537 h 769" name="T85"/>
                <a:gd fmla="*/ 992 w 1071" name="T86"/>
                <a:gd fmla="*/ 461 h 769" name="T87"/>
                <a:gd fmla="*/ 1063 w 1071" name="T88"/>
                <a:gd fmla="*/ 383 h 769" name="T89"/>
                <a:gd fmla="*/ 1056 w 1071" name="T90"/>
                <a:gd fmla="*/ 336 h 769" name="T91"/>
                <a:gd fmla="*/ 1009 w 1071" name="T92"/>
                <a:gd fmla="*/ 222 h 769" name="T93"/>
                <a:gd fmla="*/ 972 w 1071" name="T94"/>
                <a:gd fmla="*/ 210 h 769" name="T95"/>
                <a:gd fmla="*/ 889 w 1071" name="T96"/>
                <a:gd fmla="*/ 131 h 769" name="T97"/>
                <a:gd fmla="*/ 867 w 1071" name="T98"/>
                <a:gd fmla="*/ 139 h 769" name="T99"/>
                <a:gd fmla="*/ 813 w 1071" name="T100"/>
                <a:gd fmla="*/ 103 h 769" name="T101"/>
                <a:gd fmla="*/ 742 w 1071" name="T102"/>
                <a:gd fmla="*/ 67 h 769" name="T103"/>
                <a:gd fmla="*/ 719 w 1071" name="T104"/>
                <a:gd fmla="*/ 71 h 769" name="T105"/>
                <a:gd fmla="*/ 639 w 1071" name="T106"/>
                <a:gd fmla="*/ 40 h 769" name="T10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b="b" l="0" r="r" t="0"/>
              <a:pathLst>
                <a:path h="769" w="1071">
                  <a:moveTo>
                    <a:pt x="639" y="40"/>
                  </a:moveTo>
                  <a:cubicBezTo>
                    <a:pt x="630" y="47"/>
                    <a:pt x="630" y="47"/>
                    <a:pt x="630" y="47"/>
                  </a:cubicBezTo>
                  <a:cubicBezTo>
                    <a:pt x="630" y="51"/>
                    <a:pt x="632" y="61"/>
                    <a:pt x="635" y="74"/>
                  </a:cubicBezTo>
                  <a:cubicBezTo>
                    <a:pt x="635" y="76"/>
                    <a:pt x="635" y="76"/>
                    <a:pt x="635" y="76"/>
                  </a:cubicBezTo>
                  <a:cubicBezTo>
                    <a:pt x="636" y="77"/>
                    <a:pt x="636" y="77"/>
                    <a:pt x="636" y="77"/>
                  </a:cubicBezTo>
                  <a:cubicBezTo>
                    <a:pt x="635" y="77"/>
                    <a:pt x="635" y="77"/>
                    <a:pt x="635" y="77"/>
                  </a:cubicBezTo>
                  <a:cubicBezTo>
                    <a:pt x="624" y="103"/>
                    <a:pt x="624" y="103"/>
                    <a:pt x="624" y="103"/>
                  </a:cubicBezTo>
                  <a:cubicBezTo>
                    <a:pt x="608" y="109"/>
                    <a:pt x="608" y="109"/>
                    <a:pt x="608" y="109"/>
                  </a:cubicBezTo>
                  <a:cubicBezTo>
                    <a:pt x="605" y="110"/>
                    <a:pt x="605" y="110"/>
                    <a:pt x="605" y="110"/>
                  </a:cubicBezTo>
                  <a:cubicBezTo>
                    <a:pt x="604" y="110"/>
                    <a:pt x="604" y="110"/>
                    <a:pt x="604" y="110"/>
                  </a:cubicBezTo>
                  <a:cubicBezTo>
                    <a:pt x="576" y="98"/>
                    <a:pt x="576" y="98"/>
                    <a:pt x="576" y="98"/>
                  </a:cubicBezTo>
                  <a:cubicBezTo>
                    <a:pt x="575" y="98"/>
                    <a:pt x="575" y="98"/>
                    <a:pt x="575" y="98"/>
                  </a:cubicBezTo>
                  <a:cubicBezTo>
                    <a:pt x="575" y="97"/>
                    <a:pt x="575" y="97"/>
                    <a:pt x="575" y="97"/>
                  </a:cubicBezTo>
                  <a:cubicBezTo>
                    <a:pt x="523" y="49"/>
                    <a:pt x="523" y="49"/>
                    <a:pt x="523" y="49"/>
                  </a:cubicBezTo>
                  <a:cubicBezTo>
                    <a:pt x="503" y="38"/>
                    <a:pt x="503" y="38"/>
                    <a:pt x="503" y="38"/>
                  </a:cubicBezTo>
                  <a:cubicBezTo>
                    <a:pt x="472" y="26"/>
                    <a:pt x="472" y="26"/>
                    <a:pt x="472" y="26"/>
                  </a:cubicBezTo>
                  <a:cubicBezTo>
                    <a:pt x="472" y="25"/>
                    <a:pt x="472" y="25"/>
                    <a:pt x="472" y="25"/>
                  </a:cubicBezTo>
                  <a:cubicBezTo>
                    <a:pt x="472" y="25"/>
                    <a:pt x="472" y="25"/>
                    <a:pt x="472" y="25"/>
                  </a:cubicBezTo>
                  <a:cubicBezTo>
                    <a:pt x="471" y="25"/>
                    <a:pt x="471" y="25"/>
                    <a:pt x="471" y="25"/>
                  </a:cubicBezTo>
                  <a:cubicBezTo>
                    <a:pt x="471" y="25"/>
                    <a:pt x="471" y="25"/>
                    <a:pt x="471" y="25"/>
                  </a:cubicBezTo>
                  <a:cubicBezTo>
                    <a:pt x="456" y="14"/>
                    <a:pt x="456" y="14"/>
                    <a:pt x="456" y="14"/>
                  </a:cubicBezTo>
                  <a:cubicBezTo>
                    <a:pt x="429" y="6"/>
                    <a:pt x="429" y="6"/>
                    <a:pt x="429" y="6"/>
                  </a:cubicBezTo>
                  <a:cubicBezTo>
                    <a:pt x="415" y="7"/>
                    <a:pt x="415" y="7"/>
                    <a:pt x="415" y="7"/>
                  </a:cubicBezTo>
                  <a:cubicBezTo>
                    <a:pt x="414" y="7"/>
                    <a:pt x="414" y="7"/>
                    <a:pt x="414" y="7"/>
                  </a:cubicBezTo>
                  <a:cubicBezTo>
                    <a:pt x="380" y="5"/>
                    <a:pt x="380" y="5"/>
                    <a:pt x="380" y="5"/>
                  </a:cubicBezTo>
                  <a:cubicBezTo>
                    <a:pt x="379" y="5"/>
                    <a:pt x="379" y="5"/>
                    <a:pt x="379" y="5"/>
                  </a:cubicBezTo>
                  <a:cubicBezTo>
                    <a:pt x="354" y="0"/>
                    <a:pt x="354" y="0"/>
                    <a:pt x="354" y="0"/>
                  </a:cubicBezTo>
                  <a:cubicBezTo>
                    <a:pt x="340" y="0"/>
                    <a:pt x="340" y="0"/>
                    <a:pt x="340" y="0"/>
                  </a:cubicBezTo>
                  <a:cubicBezTo>
                    <a:pt x="328" y="8"/>
                    <a:pt x="328" y="8"/>
                    <a:pt x="328" y="8"/>
                  </a:cubicBezTo>
                  <a:cubicBezTo>
                    <a:pt x="322" y="11"/>
                    <a:pt x="313" y="12"/>
                    <a:pt x="303" y="14"/>
                  </a:cubicBezTo>
                  <a:cubicBezTo>
                    <a:pt x="281" y="19"/>
                    <a:pt x="281" y="19"/>
                    <a:pt x="281" y="19"/>
                  </a:cubicBezTo>
                  <a:cubicBezTo>
                    <a:pt x="262" y="25"/>
                    <a:pt x="262" y="25"/>
                    <a:pt x="262" y="25"/>
                  </a:cubicBezTo>
                  <a:cubicBezTo>
                    <a:pt x="261" y="26"/>
                    <a:pt x="261" y="26"/>
                    <a:pt x="261" y="26"/>
                  </a:cubicBezTo>
                  <a:cubicBezTo>
                    <a:pt x="261" y="27"/>
                    <a:pt x="261" y="27"/>
                    <a:pt x="261" y="27"/>
                  </a:cubicBezTo>
                  <a:cubicBezTo>
                    <a:pt x="261" y="26"/>
                    <a:pt x="261" y="26"/>
                    <a:pt x="261" y="26"/>
                  </a:cubicBezTo>
                  <a:cubicBezTo>
                    <a:pt x="237" y="28"/>
                    <a:pt x="237" y="28"/>
                    <a:pt x="237" y="28"/>
                  </a:cubicBezTo>
                  <a:cubicBezTo>
                    <a:pt x="213" y="38"/>
                    <a:pt x="213" y="38"/>
                    <a:pt x="213" y="38"/>
                  </a:cubicBezTo>
                  <a:cubicBezTo>
                    <a:pt x="213" y="38"/>
                    <a:pt x="213" y="38"/>
                    <a:pt x="213" y="38"/>
                  </a:cubicBezTo>
                  <a:cubicBezTo>
                    <a:pt x="210" y="38"/>
                    <a:pt x="210" y="38"/>
                    <a:pt x="210" y="38"/>
                  </a:cubicBezTo>
                  <a:cubicBezTo>
                    <a:pt x="190" y="35"/>
                    <a:pt x="190" y="35"/>
                    <a:pt x="190" y="35"/>
                  </a:cubicBezTo>
                  <a:cubicBezTo>
                    <a:pt x="159" y="40"/>
                    <a:pt x="159" y="40"/>
                    <a:pt x="159" y="40"/>
                  </a:cubicBezTo>
                  <a:cubicBezTo>
                    <a:pt x="134" y="40"/>
                    <a:pt x="134" y="40"/>
                    <a:pt x="134" y="40"/>
                  </a:cubicBezTo>
                  <a:cubicBezTo>
                    <a:pt x="123" y="50"/>
                    <a:pt x="123" y="50"/>
                    <a:pt x="123" y="50"/>
                  </a:cubicBezTo>
                  <a:cubicBezTo>
                    <a:pt x="122" y="50"/>
                    <a:pt x="122" y="50"/>
                    <a:pt x="122" y="50"/>
                  </a:cubicBezTo>
                  <a:cubicBezTo>
                    <a:pt x="110" y="53"/>
                    <a:pt x="110" y="53"/>
                    <a:pt x="110" y="53"/>
                  </a:cubicBezTo>
                  <a:cubicBezTo>
                    <a:pt x="115" y="66"/>
                    <a:pt x="115" y="66"/>
                    <a:pt x="115" y="66"/>
                  </a:cubicBezTo>
                  <a:cubicBezTo>
                    <a:pt x="115" y="86"/>
                    <a:pt x="115" y="86"/>
                    <a:pt x="115" y="86"/>
                  </a:cubicBezTo>
                  <a:cubicBezTo>
                    <a:pt x="112" y="104"/>
                    <a:pt x="112" y="104"/>
                    <a:pt x="112" y="104"/>
                  </a:cubicBezTo>
                  <a:cubicBezTo>
                    <a:pt x="130" y="119"/>
                    <a:pt x="130" y="119"/>
                    <a:pt x="130" y="119"/>
                  </a:cubicBezTo>
                  <a:cubicBezTo>
                    <a:pt x="131" y="119"/>
                    <a:pt x="131" y="119"/>
                    <a:pt x="131" y="119"/>
                  </a:cubicBezTo>
                  <a:cubicBezTo>
                    <a:pt x="131" y="119"/>
                    <a:pt x="131" y="119"/>
                    <a:pt x="131" y="119"/>
                  </a:cubicBezTo>
                  <a:cubicBezTo>
                    <a:pt x="131" y="119"/>
                    <a:pt x="131" y="119"/>
                    <a:pt x="131" y="119"/>
                  </a:cubicBezTo>
                  <a:cubicBezTo>
                    <a:pt x="146" y="136"/>
                    <a:pt x="146" y="136"/>
                    <a:pt x="146" y="136"/>
                  </a:cubicBezTo>
                  <a:cubicBezTo>
                    <a:pt x="155" y="143"/>
                    <a:pt x="159" y="148"/>
                    <a:pt x="159" y="155"/>
                  </a:cubicBezTo>
                  <a:cubicBezTo>
                    <a:pt x="164" y="171"/>
                    <a:pt x="164" y="171"/>
                    <a:pt x="164" y="171"/>
                  </a:cubicBezTo>
                  <a:cubicBezTo>
                    <a:pt x="172" y="186"/>
                    <a:pt x="172" y="186"/>
                    <a:pt x="172" y="186"/>
                  </a:cubicBezTo>
                  <a:cubicBezTo>
                    <a:pt x="171" y="186"/>
                    <a:pt x="171" y="187"/>
                    <a:pt x="170" y="187"/>
                  </a:cubicBezTo>
                  <a:cubicBezTo>
                    <a:pt x="150" y="202"/>
                    <a:pt x="150" y="202"/>
                    <a:pt x="150" y="202"/>
                  </a:cubicBezTo>
                  <a:cubicBezTo>
                    <a:pt x="136" y="220"/>
                    <a:pt x="136" y="220"/>
                    <a:pt x="136" y="220"/>
                  </a:cubicBezTo>
                  <a:cubicBezTo>
                    <a:pt x="139" y="236"/>
                    <a:pt x="139" y="236"/>
                    <a:pt x="139" y="236"/>
                  </a:cubicBezTo>
                  <a:cubicBezTo>
                    <a:pt x="149" y="258"/>
                    <a:pt x="149" y="258"/>
                    <a:pt x="149" y="258"/>
                  </a:cubicBezTo>
                  <a:cubicBezTo>
                    <a:pt x="150" y="260"/>
                    <a:pt x="150" y="260"/>
                    <a:pt x="150" y="260"/>
                  </a:cubicBezTo>
                  <a:cubicBezTo>
                    <a:pt x="150" y="260"/>
                    <a:pt x="150" y="260"/>
                    <a:pt x="150" y="260"/>
                  </a:cubicBezTo>
                  <a:cubicBezTo>
                    <a:pt x="150" y="261"/>
                    <a:pt x="150" y="261"/>
                    <a:pt x="150" y="261"/>
                  </a:cubicBezTo>
                  <a:cubicBezTo>
                    <a:pt x="148" y="270"/>
                    <a:pt x="148" y="270"/>
                    <a:pt x="148" y="270"/>
                  </a:cubicBezTo>
                  <a:cubicBezTo>
                    <a:pt x="146" y="275"/>
                    <a:pt x="143" y="279"/>
                    <a:pt x="140" y="281"/>
                  </a:cubicBezTo>
                  <a:cubicBezTo>
                    <a:pt x="134" y="287"/>
                    <a:pt x="123" y="287"/>
                    <a:pt x="106" y="281"/>
                  </a:cubicBezTo>
                  <a:cubicBezTo>
                    <a:pt x="80" y="276"/>
                    <a:pt x="80" y="276"/>
                    <a:pt x="80" y="276"/>
                  </a:cubicBezTo>
                  <a:cubicBezTo>
                    <a:pt x="79" y="276"/>
                    <a:pt x="79" y="276"/>
                    <a:pt x="79" y="276"/>
                  </a:cubicBezTo>
                  <a:cubicBezTo>
                    <a:pt x="79" y="276"/>
                    <a:pt x="79" y="276"/>
                    <a:pt x="79" y="276"/>
                  </a:cubicBezTo>
                  <a:cubicBezTo>
                    <a:pt x="78" y="276"/>
                    <a:pt x="78" y="276"/>
                    <a:pt x="78" y="276"/>
                  </a:cubicBezTo>
                  <a:cubicBezTo>
                    <a:pt x="59" y="267"/>
                    <a:pt x="59" y="267"/>
                    <a:pt x="59" y="267"/>
                  </a:cubicBezTo>
                  <a:cubicBezTo>
                    <a:pt x="28" y="265"/>
                    <a:pt x="28" y="265"/>
                    <a:pt x="28" y="265"/>
                  </a:cubicBezTo>
                  <a:cubicBezTo>
                    <a:pt x="29" y="267"/>
                    <a:pt x="29" y="267"/>
                    <a:pt x="29" y="267"/>
                  </a:cubicBezTo>
                  <a:cubicBezTo>
                    <a:pt x="26" y="319"/>
                    <a:pt x="26" y="319"/>
                    <a:pt x="26" y="319"/>
                  </a:cubicBezTo>
                  <a:cubicBezTo>
                    <a:pt x="25" y="327"/>
                    <a:pt x="20" y="330"/>
                    <a:pt x="13" y="331"/>
                  </a:cubicBezTo>
                  <a:cubicBezTo>
                    <a:pt x="9" y="332"/>
                    <a:pt x="7" y="336"/>
                    <a:pt x="8" y="345"/>
                  </a:cubicBezTo>
                  <a:cubicBezTo>
                    <a:pt x="8" y="346"/>
                    <a:pt x="8" y="346"/>
                    <a:pt x="8" y="346"/>
                  </a:cubicBezTo>
                  <a:cubicBezTo>
                    <a:pt x="7" y="346"/>
                    <a:pt x="7" y="346"/>
                    <a:pt x="7" y="346"/>
                  </a:cubicBezTo>
                  <a:cubicBezTo>
                    <a:pt x="5" y="359"/>
                    <a:pt x="5" y="359"/>
                    <a:pt x="5" y="359"/>
                  </a:cubicBezTo>
                  <a:cubicBezTo>
                    <a:pt x="13" y="366"/>
                    <a:pt x="18" y="371"/>
                    <a:pt x="20" y="375"/>
                  </a:cubicBezTo>
                  <a:cubicBezTo>
                    <a:pt x="25" y="401"/>
                    <a:pt x="25" y="401"/>
                    <a:pt x="25" y="401"/>
                  </a:cubicBezTo>
                  <a:cubicBezTo>
                    <a:pt x="25" y="410"/>
                    <a:pt x="25" y="410"/>
                    <a:pt x="25" y="410"/>
                  </a:cubicBezTo>
                  <a:cubicBezTo>
                    <a:pt x="24" y="415"/>
                    <a:pt x="23" y="420"/>
                    <a:pt x="21" y="424"/>
                  </a:cubicBezTo>
                  <a:cubicBezTo>
                    <a:pt x="14" y="445"/>
                    <a:pt x="14" y="445"/>
                    <a:pt x="14" y="445"/>
                  </a:cubicBezTo>
                  <a:cubicBezTo>
                    <a:pt x="0" y="471"/>
                    <a:pt x="0" y="471"/>
                    <a:pt x="0" y="471"/>
                  </a:cubicBezTo>
                  <a:cubicBezTo>
                    <a:pt x="0" y="477"/>
                    <a:pt x="0" y="477"/>
                    <a:pt x="0" y="477"/>
                  </a:cubicBezTo>
                  <a:cubicBezTo>
                    <a:pt x="2" y="489"/>
                    <a:pt x="2" y="489"/>
                    <a:pt x="2" y="489"/>
                  </a:cubicBezTo>
                  <a:cubicBezTo>
                    <a:pt x="16" y="507"/>
                    <a:pt x="16" y="507"/>
                    <a:pt x="16" y="507"/>
                  </a:cubicBezTo>
                  <a:cubicBezTo>
                    <a:pt x="20" y="512"/>
                    <a:pt x="22" y="516"/>
                    <a:pt x="23" y="519"/>
                  </a:cubicBezTo>
                  <a:cubicBezTo>
                    <a:pt x="36" y="537"/>
                    <a:pt x="36" y="537"/>
                    <a:pt x="36" y="537"/>
                  </a:cubicBezTo>
                  <a:cubicBezTo>
                    <a:pt x="55" y="558"/>
                    <a:pt x="55" y="558"/>
                    <a:pt x="55" y="558"/>
                  </a:cubicBezTo>
                  <a:cubicBezTo>
                    <a:pt x="62" y="565"/>
                    <a:pt x="67" y="568"/>
                    <a:pt x="70" y="568"/>
                  </a:cubicBezTo>
                  <a:cubicBezTo>
                    <a:pt x="90" y="556"/>
                    <a:pt x="90" y="556"/>
                    <a:pt x="90" y="556"/>
                  </a:cubicBezTo>
                  <a:cubicBezTo>
                    <a:pt x="94" y="553"/>
                    <a:pt x="97" y="550"/>
                    <a:pt x="102" y="550"/>
                  </a:cubicBezTo>
                  <a:cubicBezTo>
                    <a:pt x="106" y="550"/>
                    <a:pt x="113" y="554"/>
                    <a:pt x="122" y="560"/>
                  </a:cubicBezTo>
                  <a:cubicBezTo>
                    <a:pt x="122" y="560"/>
                    <a:pt x="122" y="560"/>
                    <a:pt x="122" y="560"/>
                  </a:cubicBezTo>
                  <a:cubicBezTo>
                    <a:pt x="123" y="560"/>
                    <a:pt x="123" y="560"/>
                    <a:pt x="123" y="560"/>
                  </a:cubicBezTo>
                  <a:cubicBezTo>
                    <a:pt x="123" y="561"/>
                    <a:pt x="123" y="561"/>
                    <a:pt x="123" y="561"/>
                  </a:cubicBezTo>
                  <a:cubicBezTo>
                    <a:pt x="134" y="574"/>
                    <a:pt x="134" y="574"/>
                    <a:pt x="134" y="574"/>
                  </a:cubicBezTo>
                  <a:cubicBezTo>
                    <a:pt x="139" y="586"/>
                    <a:pt x="139" y="586"/>
                    <a:pt x="139" y="586"/>
                  </a:cubicBezTo>
                  <a:cubicBezTo>
                    <a:pt x="143" y="592"/>
                    <a:pt x="143" y="592"/>
                    <a:pt x="143" y="592"/>
                  </a:cubicBezTo>
                  <a:cubicBezTo>
                    <a:pt x="147" y="594"/>
                    <a:pt x="147" y="594"/>
                    <a:pt x="147" y="594"/>
                  </a:cubicBezTo>
                  <a:cubicBezTo>
                    <a:pt x="160" y="603"/>
                    <a:pt x="160" y="603"/>
                    <a:pt x="160" y="603"/>
                  </a:cubicBezTo>
                  <a:cubicBezTo>
                    <a:pt x="168" y="604"/>
                    <a:pt x="168" y="604"/>
                    <a:pt x="168" y="604"/>
                  </a:cubicBezTo>
                  <a:cubicBezTo>
                    <a:pt x="172" y="605"/>
                    <a:pt x="176" y="609"/>
                    <a:pt x="179" y="613"/>
                  </a:cubicBezTo>
                  <a:cubicBezTo>
                    <a:pt x="181" y="616"/>
                    <a:pt x="193" y="620"/>
                    <a:pt x="213" y="625"/>
                  </a:cubicBezTo>
                  <a:cubicBezTo>
                    <a:pt x="214" y="625"/>
                    <a:pt x="214" y="625"/>
                    <a:pt x="214" y="625"/>
                  </a:cubicBezTo>
                  <a:cubicBezTo>
                    <a:pt x="246" y="637"/>
                    <a:pt x="246" y="637"/>
                    <a:pt x="246" y="637"/>
                  </a:cubicBezTo>
                  <a:cubicBezTo>
                    <a:pt x="247" y="637"/>
                    <a:pt x="247" y="637"/>
                    <a:pt x="247" y="637"/>
                  </a:cubicBezTo>
                  <a:cubicBezTo>
                    <a:pt x="248" y="637"/>
                    <a:pt x="248" y="637"/>
                    <a:pt x="248" y="637"/>
                  </a:cubicBezTo>
                  <a:cubicBezTo>
                    <a:pt x="270" y="648"/>
                    <a:pt x="270" y="648"/>
                    <a:pt x="270" y="648"/>
                  </a:cubicBezTo>
                  <a:cubicBezTo>
                    <a:pt x="308" y="657"/>
                    <a:pt x="308" y="657"/>
                    <a:pt x="308" y="657"/>
                  </a:cubicBezTo>
                  <a:cubicBezTo>
                    <a:pt x="309" y="658"/>
                    <a:pt x="309" y="658"/>
                    <a:pt x="309" y="658"/>
                  </a:cubicBezTo>
                  <a:cubicBezTo>
                    <a:pt x="359" y="660"/>
                    <a:pt x="359" y="660"/>
                    <a:pt x="359" y="660"/>
                  </a:cubicBezTo>
                  <a:cubicBezTo>
                    <a:pt x="381" y="652"/>
                    <a:pt x="381" y="652"/>
                    <a:pt x="381" y="652"/>
                  </a:cubicBezTo>
                  <a:cubicBezTo>
                    <a:pt x="401" y="652"/>
                    <a:pt x="401" y="652"/>
                    <a:pt x="401" y="652"/>
                  </a:cubicBezTo>
                  <a:cubicBezTo>
                    <a:pt x="401" y="653"/>
                    <a:pt x="401" y="653"/>
                    <a:pt x="401" y="653"/>
                  </a:cubicBezTo>
                  <a:cubicBezTo>
                    <a:pt x="402" y="654"/>
                    <a:pt x="402" y="654"/>
                    <a:pt x="402" y="654"/>
                  </a:cubicBezTo>
                  <a:cubicBezTo>
                    <a:pt x="419" y="675"/>
                    <a:pt x="419" y="675"/>
                    <a:pt x="419" y="675"/>
                  </a:cubicBezTo>
                  <a:cubicBezTo>
                    <a:pt x="419" y="675"/>
                    <a:pt x="419" y="675"/>
                    <a:pt x="419" y="675"/>
                  </a:cubicBezTo>
                  <a:cubicBezTo>
                    <a:pt x="419" y="676"/>
                    <a:pt x="419" y="676"/>
                    <a:pt x="419" y="676"/>
                  </a:cubicBezTo>
                  <a:cubicBezTo>
                    <a:pt x="429" y="693"/>
                    <a:pt x="429" y="693"/>
                    <a:pt x="429" y="693"/>
                  </a:cubicBezTo>
                  <a:cubicBezTo>
                    <a:pt x="438" y="702"/>
                    <a:pt x="438" y="702"/>
                    <a:pt x="438" y="702"/>
                  </a:cubicBezTo>
                  <a:cubicBezTo>
                    <a:pt x="449" y="708"/>
                    <a:pt x="449" y="708"/>
                    <a:pt x="449" y="708"/>
                  </a:cubicBezTo>
                  <a:cubicBezTo>
                    <a:pt x="451" y="709"/>
                    <a:pt x="451" y="709"/>
                    <a:pt x="451" y="709"/>
                  </a:cubicBezTo>
                  <a:cubicBezTo>
                    <a:pt x="451" y="709"/>
                    <a:pt x="451" y="709"/>
                    <a:pt x="451" y="709"/>
                  </a:cubicBezTo>
                  <a:cubicBezTo>
                    <a:pt x="452" y="710"/>
                    <a:pt x="452" y="710"/>
                    <a:pt x="452" y="710"/>
                  </a:cubicBezTo>
                  <a:cubicBezTo>
                    <a:pt x="461" y="731"/>
                    <a:pt x="461" y="731"/>
                    <a:pt x="461" y="731"/>
                  </a:cubicBezTo>
                  <a:cubicBezTo>
                    <a:pt x="461" y="732"/>
                    <a:pt x="461" y="732"/>
                    <a:pt x="461" y="732"/>
                  </a:cubicBezTo>
                  <a:cubicBezTo>
                    <a:pt x="462" y="732"/>
                    <a:pt x="462" y="732"/>
                    <a:pt x="462" y="732"/>
                  </a:cubicBezTo>
                  <a:cubicBezTo>
                    <a:pt x="462" y="733"/>
                    <a:pt x="462" y="733"/>
                    <a:pt x="462" y="733"/>
                  </a:cubicBezTo>
                  <a:cubicBezTo>
                    <a:pt x="467" y="756"/>
                    <a:pt x="467" y="756"/>
                    <a:pt x="467" y="756"/>
                  </a:cubicBezTo>
                  <a:cubicBezTo>
                    <a:pt x="482" y="762"/>
                    <a:pt x="482" y="762"/>
                    <a:pt x="482" y="762"/>
                  </a:cubicBezTo>
                  <a:cubicBezTo>
                    <a:pt x="483" y="762"/>
                    <a:pt x="483" y="762"/>
                    <a:pt x="483" y="762"/>
                  </a:cubicBezTo>
                  <a:cubicBezTo>
                    <a:pt x="484" y="762"/>
                    <a:pt x="484" y="762"/>
                    <a:pt x="484" y="762"/>
                  </a:cubicBezTo>
                  <a:cubicBezTo>
                    <a:pt x="484" y="762"/>
                    <a:pt x="484" y="762"/>
                    <a:pt x="484" y="762"/>
                  </a:cubicBezTo>
                  <a:cubicBezTo>
                    <a:pt x="496" y="769"/>
                    <a:pt x="496" y="769"/>
                    <a:pt x="496" y="769"/>
                  </a:cubicBezTo>
                  <a:cubicBezTo>
                    <a:pt x="512" y="766"/>
                    <a:pt x="512" y="766"/>
                    <a:pt x="512" y="766"/>
                  </a:cubicBezTo>
                  <a:cubicBezTo>
                    <a:pt x="516" y="750"/>
                    <a:pt x="516" y="750"/>
                    <a:pt x="516" y="750"/>
                  </a:cubicBezTo>
                  <a:cubicBezTo>
                    <a:pt x="516" y="749"/>
                    <a:pt x="516" y="749"/>
                    <a:pt x="516" y="749"/>
                  </a:cubicBezTo>
                  <a:cubicBezTo>
                    <a:pt x="517" y="748"/>
                    <a:pt x="517" y="748"/>
                    <a:pt x="517" y="748"/>
                  </a:cubicBezTo>
                  <a:cubicBezTo>
                    <a:pt x="535" y="730"/>
                    <a:pt x="535" y="730"/>
                    <a:pt x="535" y="730"/>
                  </a:cubicBezTo>
                  <a:cubicBezTo>
                    <a:pt x="555" y="735"/>
                    <a:pt x="555" y="735"/>
                    <a:pt x="555" y="735"/>
                  </a:cubicBezTo>
                  <a:cubicBezTo>
                    <a:pt x="555" y="737"/>
                    <a:pt x="555" y="737"/>
                    <a:pt x="555" y="737"/>
                  </a:cubicBezTo>
                  <a:cubicBezTo>
                    <a:pt x="565" y="758"/>
                    <a:pt x="565" y="758"/>
                    <a:pt x="565" y="758"/>
                  </a:cubicBezTo>
                  <a:cubicBezTo>
                    <a:pt x="585" y="751"/>
                    <a:pt x="585" y="751"/>
                    <a:pt x="585" y="751"/>
                  </a:cubicBezTo>
                  <a:cubicBezTo>
                    <a:pt x="587" y="731"/>
                    <a:pt x="587" y="731"/>
                    <a:pt x="587" y="731"/>
                  </a:cubicBezTo>
                  <a:cubicBezTo>
                    <a:pt x="587" y="730"/>
                    <a:pt x="587" y="730"/>
                    <a:pt x="587" y="730"/>
                  </a:cubicBezTo>
                  <a:cubicBezTo>
                    <a:pt x="587" y="729"/>
                    <a:pt x="587" y="729"/>
                    <a:pt x="587" y="729"/>
                  </a:cubicBezTo>
                  <a:cubicBezTo>
                    <a:pt x="588" y="728"/>
                    <a:pt x="588" y="728"/>
                    <a:pt x="588" y="728"/>
                  </a:cubicBezTo>
                  <a:cubicBezTo>
                    <a:pt x="601" y="720"/>
                    <a:pt x="601" y="720"/>
                    <a:pt x="601" y="720"/>
                  </a:cubicBezTo>
                  <a:cubicBezTo>
                    <a:pt x="598" y="691"/>
                    <a:pt x="598" y="691"/>
                    <a:pt x="598" y="691"/>
                  </a:cubicBezTo>
                  <a:cubicBezTo>
                    <a:pt x="598" y="689"/>
                    <a:pt x="598" y="689"/>
                    <a:pt x="598" y="689"/>
                  </a:cubicBezTo>
                  <a:cubicBezTo>
                    <a:pt x="598" y="688"/>
                    <a:pt x="598" y="688"/>
                    <a:pt x="598" y="688"/>
                  </a:cubicBezTo>
                  <a:cubicBezTo>
                    <a:pt x="598" y="688"/>
                    <a:pt x="598" y="688"/>
                    <a:pt x="598" y="688"/>
                  </a:cubicBezTo>
                  <a:cubicBezTo>
                    <a:pt x="614" y="655"/>
                    <a:pt x="614" y="655"/>
                    <a:pt x="614" y="655"/>
                  </a:cubicBezTo>
                  <a:cubicBezTo>
                    <a:pt x="630" y="649"/>
                    <a:pt x="630" y="649"/>
                    <a:pt x="630" y="649"/>
                  </a:cubicBezTo>
                  <a:cubicBezTo>
                    <a:pt x="624" y="619"/>
                    <a:pt x="624" y="619"/>
                    <a:pt x="624" y="619"/>
                  </a:cubicBezTo>
                  <a:cubicBezTo>
                    <a:pt x="639" y="619"/>
                    <a:pt x="639" y="619"/>
                    <a:pt x="639" y="619"/>
                  </a:cubicBezTo>
                  <a:cubicBezTo>
                    <a:pt x="638" y="605"/>
                    <a:pt x="638" y="605"/>
                    <a:pt x="638" y="605"/>
                  </a:cubicBezTo>
                  <a:cubicBezTo>
                    <a:pt x="630" y="577"/>
                    <a:pt x="630" y="577"/>
                    <a:pt x="630" y="577"/>
                  </a:cubicBezTo>
                  <a:cubicBezTo>
                    <a:pt x="630" y="577"/>
                    <a:pt x="630" y="577"/>
                    <a:pt x="630" y="577"/>
                  </a:cubicBezTo>
                  <a:cubicBezTo>
                    <a:pt x="630" y="575"/>
                    <a:pt x="630" y="575"/>
                    <a:pt x="630" y="575"/>
                  </a:cubicBezTo>
                  <a:cubicBezTo>
                    <a:pt x="632" y="555"/>
                    <a:pt x="632" y="555"/>
                    <a:pt x="632" y="555"/>
                  </a:cubicBezTo>
                  <a:cubicBezTo>
                    <a:pt x="632" y="552"/>
                    <a:pt x="632" y="552"/>
                    <a:pt x="632" y="552"/>
                  </a:cubicBezTo>
                  <a:cubicBezTo>
                    <a:pt x="634" y="550"/>
                    <a:pt x="634" y="550"/>
                    <a:pt x="634" y="550"/>
                  </a:cubicBezTo>
                  <a:cubicBezTo>
                    <a:pt x="645" y="537"/>
                    <a:pt x="645" y="537"/>
                    <a:pt x="645" y="537"/>
                  </a:cubicBezTo>
                  <a:cubicBezTo>
                    <a:pt x="647" y="535"/>
                    <a:pt x="647" y="535"/>
                    <a:pt x="647" y="535"/>
                  </a:cubicBezTo>
                  <a:cubicBezTo>
                    <a:pt x="650" y="535"/>
                    <a:pt x="650" y="535"/>
                    <a:pt x="650" y="535"/>
                  </a:cubicBezTo>
                  <a:cubicBezTo>
                    <a:pt x="678" y="540"/>
                    <a:pt x="678" y="540"/>
                    <a:pt x="678" y="540"/>
                  </a:cubicBezTo>
                  <a:cubicBezTo>
                    <a:pt x="680" y="540"/>
                    <a:pt x="680" y="540"/>
                    <a:pt x="680" y="540"/>
                  </a:cubicBezTo>
                  <a:cubicBezTo>
                    <a:pt x="703" y="546"/>
                    <a:pt x="703" y="546"/>
                    <a:pt x="703" y="546"/>
                  </a:cubicBezTo>
                  <a:cubicBezTo>
                    <a:pt x="723" y="540"/>
                    <a:pt x="723" y="540"/>
                    <a:pt x="723" y="540"/>
                  </a:cubicBezTo>
                  <a:cubicBezTo>
                    <a:pt x="734" y="563"/>
                    <a:pt x="734" y="563"/>
                    <a:pt x="734" y="563"/>
                  </a:cubicBezTo>
                  <a:cubicBezTo>
                    <a:pt x="735" y="564"/>
                    <a:pt x="735" y="564"/>
                    <a:pt x="735" y="564"/>
                  </a:cubicBezTo>
                  <a:cubicBezTo>
                    <a:pt x="735" y="581"/>
                    <a:pt x="735" y="581"/>
                    <a:pt x="735" y="581"/>
                  </a:cubicBezTo>
                  <a:cubicBezTo>
                    <a:pt x="739" y="597"/>
                    <a:pt x="739" y="597"/>
                    <a:pt x="739" y="597"/>
                  </a:cubicBezTo>
                  <a:cubicBezTo>
                    <a:pt x="741" y="603"/>
                    <a:pt x="745" y="607"/>
                    <a:pt x="749" y="609"/>
                  </a:cubicBezTo>
                  <a:cubicBezTo>
                    <a:pt x="751" y="609"/>
                    <a:pt x="751" y="609"/>
                    <a:pt x="751" y="609"/>
                  </a:cubicBezTo>
                  <a:cubicBezTo>
                    <a:pt x="761" y="611"/>
                    <a:pt x="766" y="615"/>
                    <a:pt x="767" y="621"/>
                  </a:cubicBezTo>
                  <a:cubicBezTo>
                    <a:pt x="768" y="626"/>
                    <a:pt x="772" y="634"/>
                    <a:pt x="780" y="642"/>
                  </a:cubicBezTo>
                  <a:cubicBezTo>
                    <a:pt x="789" y="656"/>
                    <a:pt x="789" y="656"/>
                    <a:pt x="789" y="656"/>
                  </a:cubicBezTo>
                  <a:cubicBezTo>
                    <a:pt x="789" y="656"/>
                    <a:pt x="789" y="656"/>
                    <a:pt x="789" y="656"/>
                  </a:cubicBezTo>
                  <a:cubicBezTo>
                    <a:pt x="789" y="657"/>
                    <a:pt x="789" y="657"/>
                    <a:pt x="789" y="657"/>
                  </a:cubicBezTo>
                  <a:cubicBezTo>
                    <a:pt x="796" y="669"/>
                    <a:pt x="796" y="669"/>
                    <a:pt x="796" y="669"/>
                  </a:cubicBezTo>
                  <a:cubicBezTo>
                    <a:pt x="805" y="668"/>
                    <a:pt x="805" y="668"/>
                    <a:pt x="805" y="668"/>
                  </a:cubicBezTo>
                  <a:cubicBezTo>
                    <a:pt x="823" y="652"/>
                    <a:pt x="823" y="652"/>
                    <a:pt x="823" y="652"/>
                  </a:cubicBezTo>
                  <a:cubicBezTo>
                    <a:pt x="835" y="676"/>
                    <a:pt x="835" y="676"/>
                    <a:pt x="835" y="676"/>
                  </a:cubicBezTo>
                  <a:cubicBezTo>
                    <a:pt x="858" y="683"/>
                    <a:pt x="858" y="683"/>
                    <a:pt x="858" y="683"/>
                  </a:cubicBezTo>
                  <a:cubicBezTo>
                    <a:pt x="859" y="683"/>
                    <a:pt x="859" y="683"/>
                    <a:pt x="859" y="683"/>
                  </a:cubicBezTo>
                  <a:cubicBezTo>
                    <a:pt x="860" y="684"/>
                    <a:pt x="860" y="684"/>
                    <a:pt x="860" y="684"/>
                  </a:cubicBezTo>
                  <a:cubicBezTo>
                    <a:pt x="872" y="706"/>
                    <a:pt x="872" y="706"/>
                    <a:pt x="872" y="706"/>
                  </a:cubicBezTo>
                  <a:cubicBezTo>
                    <a:pt x="877" y="709"/>
                    <a:pt x="877" y="709"/>
                    <a:pt x="877" y="709"/>
                  </a:cubicBezTo>
                  <a:cubicBezTo>
                    <a:pt x="878" y="689"/>
                    <a:pt x="878" y="689"/>
                    <a:pt x="878" y="689"/>
                  </a:cubicBezTo>
                  <a:cubicBezTo>
                    <a:pt x="878" y="688"/>
                    <a:pt x="878" y="688"/>
                    <a:pt x="878" y="688"/>
                  </a:cubicBezTo>
                  <a:cubicBezTo>
                    <a:pt x="878" y="684"/>
                    <a:pt x="878" y="684"/>
                    <a:pt x="878" y="684"/>
                  </a:cubicBezTo>
                  <a:cubicBezTo>
                    <a:pt x="924" y="683"/>
                    <a:pt x="924" y="683"/>
                    <a:pt x="924" y="683"/>
                  </a:cubicBezTo>
                  <a:cubicBezTo>
                    <a:pt x="925" y="679"/>
                    <a:pt x="925" y="679"/>
                    <a:pt x="925" y="679"/>
                  </a:cubicBezTo>
                  <a:cubicBezTo>
                    <a:pt x="927" y="677"/>
                    <a:pt x="927" y="673"/>
                    <a:pt x="924" y="670"/>
                  </a:cubicBezTo>
                  <a:cubicBezTo>
                    <a:pt x="921" y="663"/>
                    <a:pt x="920" y="658"/>
                    <a:pt x="919" y="651"/>
                  </a:cubicBezTo>
                  <a:cubicBezTo>
                    <a:pt x="918" y="642"/>
                    <a:pt x="919" y="636"/>
                    <a:pt x="921" y="634"/>
                  </a:cubicBezTo>
                  <a:cubicBezTo>
                    <a:pt x="924" y="630"/>
                    <a:pt x="927" y="630"/>
                    <a:pt x="932" y="631"/>
                  </a:cubicBezTo>
                  <a:cubicBezTo>
                    <a:pt x="951" y="637"/>
                    <a:pt x="951" y="637"/>
                    <a:pt x="951" y="637"/>
                  </a:cubicBezTo>
                  <a:cubicBezTo>
                    <a:pt x="953" y="623"/>
                    <a:pt x="953" y="623"/>
                    <a:pt x="953" y="623"/>
                  </a:cubicBezTo>
                  <a:cubicBezTo>
                    <a:pt x="918" y="607"/>
                    <a:pt x="918" y="607"/>
                    <a:pt x="918" y="607"/>
                  </a:cubicBezTo>
                  <a:cubicBezTo>
                    <a:pt x="916" y="607"/>
                    <a:pt x="916" y="607"/>
                    <a:pt x="916" y="607"/>
                  </a:cubicBezTo>
                  <a:cubicBezTo>
                    <a:pt x="915" y="605"/>
                    <a:pt x="915" y="605"/>
                    <a:pt x="915" y="605"/>
                  </a:cubicBezTo>
                  <a:cubicBezTo>
                    <a:pt x="915" y="604"/>
                    <a:pt x="915" y="604"/>
                    <a:pt x="915" y="604"/>
                  </a:cubicBezTo>
                  <a:cubicBezTo>
                    <a:pt x="915" y="603"/>
                    <a:pt x="915" y="603"/>
                    <a:pt x="915" y="603"/>
                  </a:cubicBezTo>
                  <a:cubicBezTo>
                    <a:pt x="910" y="561"/>
                    <a:pt x="910" y="561"/>
                    <a:pt x="910" y="561"/>
                  </a:cubicBezTo>
                  <a:cubicBezTo>
                    <a:pt x="911" y="535"/>
                    <a:pt x="911" y="535"/>
                    <a:pt x="911" y="535"/>
                  </a:cubicBezTo>
                  <a:cubicBezTo>
                    <a:pt x="911" y="531"/>
                    <a:pt x="911" y="531"/>
                    <a:pt x="911" y="531"/>
                  </a:cubicBezTo>
                  <a:cubicBezTo>
                    <a:pt x="911" y="529"/>
                    <a:pt x="911" y="529"/>
                    <a:pt x="911" y="529"/>
                  </a:cubicBezTo>
                  <a:cubicBezTo>
                    <a:pt x="969" y="537"/>
                    <a:pt x="969" y="537"/>
                    <a:pt x="969" y="537"/>
                  </a:cubicBezTo>
                  <a:cubicBezTo>
                    <a:pt x="983" y="523"/>
                    <a:pt x="983" y="523"/>
                    <a:pt x="983" y="523"/>
                  </a:cubicBezTo>
                  <a:cubicBezTo>
                    <a:pt x="987" y="518"/>
                    <a:pt x="986" y="514"/>
                    <a:pt x="983" y="512"/>
                  </a:cubicBezTo>
                  <a:cubicBezTo>
                    <a:pt x="969" y="507"/>
                    <a:pt x="961" y="501"/>
                    <a:pt x="961" y="495"/>
                  </a:cubicBezTo>
                  <a:cubicBezTo>
                    <a:pt x="961" y="491"/>
                    <a:pt x="962" y="487"/>
                    <a:pt x="968" y="485"/>
                  </a:cubicBezTo>
                  <a:cubicBezTo>
                    <a:pt x="992" y="461"/>
                    <a:pt x="992" y="461"/>
                    <a:pt x="992" y="461"/>
                  </a:cubicBezTo>
                  <a:cubicBezTo>
                    <a:pt x="1018" y="460"/>
                    <a:pt x="1018" y="460"/>
                    <a:pt x="1018" y="460"/>
                  </a:cubicBezTo>
                  <a:cubicBezTo>
                    <a:pt x="1032" y="436"/>
                    <a:pt x="1032" y="436"/>
                    <a:pt x="1032" y="436"/>
                  </a:cubicBezTo>
                  <a:cubicBezTo>
                    <a:pt x="1032" y="414"/>
                    <a:pt x="1032" y="414"/>
                    <a:pt x="1032" y="414"/>
                  </a:cubicBezTo>
                  <a:cubicBezTo>
                    <a:pt x="1052" y="410"/>
                    <a:pt x="1052" y="410"/>
                    <a:pt x="1052" y="410"/>
                  </a:cubicBezTo>
                  <a:cubicBezTo>
                    <a:pt x="1057" y="394"/>
                    <a:pt x="1061" y="386"/>
                    <a:pt x="1063" y="383"/>
                  </a:cubicBezTo>
                  <a:cubicBezTo>
                    <a:pt x="1071" y="365"/>
                    <a:pt x="1071" y="365"/>
                    <a:pt x="1071" y="365"/>
                  </a:cubicBezTo>
                  <a:cubicBezTo>
                    <a:pt x="1056" y="338"/>
                    <a:pt x="1056" y="338"/>
                    <a:pt x="1056" y="338"/>
                  </a:cubicBezTo>
                  <a:cubicBezTo>
                    <a:pt x="1056" y="337"/>
                    <a:pt x="1056" y="337"/>
                    <a:pt x="1056" y="337"/>
                  </a:cubicBezTo>
                  <a:cubicBezTo>
                    <a:pt x="1056" y="337"/>
                    <a:pt x="1056" y="337"/>
                    <a:pt x="1056" y="337"/>
                  </a:cubicBezTo>
                  <a:cubicBezTo>
                    <a:pt x="1056" y="336"/>
                    <a:pt x="1056" y="336"/>
                    <a:pt x="1056" y="336"/>
                  </a:cubicBezTo>
                  <a:cubicBezTo>
                    <a:pt x="1047" y="300"/>
                    <a:pt x="1047" y="300"/>
                    <a:pt x="1047" y="300"/>
                  </a:cubicBezTo>
                  <a:cubicBezTo>
                    <a:pt x="1047" y="299"/>
                    <a:pt x="1047" y="299"/>
                    <a:pt x="1047" y="299"/>
                  </a:cubicBezTo>
                  <a:cubicBezTo>
                    <a:pt x="1040" y="262"/>
                    <a:pt x="1040" y="262"/>
                    <a:pt x="1040" y="262"/>
                  </a:cubicBezTo>
                  <a:cubicBezTo>
                    <a:pt x="1028" y="241"/>
                    <a:pt x="1028" y="241"/>
                    <a:pt x="1028" y="241"/>
                  </a:cubicBezTo>
                  <a:cubicBezTo>
                    <a:pt x="1009" y="222"/>
                    <a:pt x="1009" y="222"/>
                    <a:pt x="1009" y="222"/>
                  </a:cubicBezTo>
                  <a:cubicBezTo>
                    <a:pt x="1009" y="221"/>
                    <a:pt x="1009" y="221"/>
                    <a:pt x="1009" y="221"/>
                  </a:cubicBezTo>
                  <a:cubicBezTo>
                    <a:pt x="1009" y="220"/>
                    <a:pt x="1009" y="220"/>
                    <a:pt x="1009" y="220"/>
                  </a:cubicBezTo>
                  <a:cubicBezTo>
                    <a:pt x="1008" y="219"/>
                    <a:pt x="1008" y="219"/>
                    <a:pt x="1008" y="219"/>
                  </a:cubicBezTo>
                  <a:cubicBezTo>
                    <a:pt x="1007" y="199"/>
                    <a:pt x="1007" y="199"/>
                    <a:pt x="1007" y="199"/>
                  </a:cubicBezTo>
                  <a:cubicBezTo>
                    <a:pt x="972" y="210"/>
                    <a:pt x="972" y="210"/>
                    <a:pt x="972" y="210"/>
                  </a:cubicBezTo>
                  <a:cubicBezTo>
                    <a:pt x="971" y="208"/>
                    <a:pt x="971" y="208"/>
                    <a:pt x="971" y="208"/>
                  </a:cubicBezTo>
                  <a:cubicBezTo>
                    <a:pt x="955" y="191"/>
                    <a:pt x="955" y="191"/>
                    <a:pt x="955" y="191"/>
                  </a:cubicBezTo>
                  <a:cubicBezTo>
                    <a:pt x="908" y="155"/>
                    <a:pt x="908" y="155"/>
                    <a:pt x="908" y="155"/>
                  </a:cubicBezTo>
                  <a:cubicBezTo>
                    <a:pt x="906" y="155"/>
                    <a:pt x="906" y="155"/>
                    <a:pt x="906" y="155"/>
                  </a:cubicBezTo>
                  <a:cubicBezTo>
                    <a:pt x="889" y="131"/>
                    <a:pt x="889" y="131"/>
                    <a:pt x="889" y="131"/>
                  </a:cubicBezTo>
                  <a:cubicBezTo>
                    <a:pt x="877" y="124"/>
                    <a:pt x="877" y="124"/>
                    <a:pt x="877" y="124"/>
                  </a:cubicBezTo>
                  <a:cubicBezTo>
                    <a:pt x="870" y="136"/>
                    <a:pt x="870" y="136"/>
                    <a:pt x="870" y="136"/>
                  </a:cubicBezTo>
                  <a:cubicBezTo>
                    <a:pt x="870" y="138"/>
                    <a:pt x="870" y="138"/>
                    <a:pt x="870" y="138"/>
                  </a:cubicBezTo>
                  <a:cubicBezTo>
                    <a:pt x="868" y="139"/>
                    <a:pt x="868" y="139"/>
                    <a:pt x="868" y="139"/>
                  </a:cubicBezTo>
                  <a:cubicBezTo>
                    <a:pt x="867" y="139"/>
                    <a:pt x="867" y="139"/>
                    <a:pt x="867" y="139"/>
                  </a:cubicBezTo>
                  <a:cubicBezTo>
                    <a:pt x="865" y="139"/>
                    <a:pt x="865" y="139"/>
                    <a:pt x="865" y="139"/>
                  </a:cubicBezTo>
                  <a:cubicBezTo>
                    <a:pt x="851" y="140"/>
                    <a:pt x="851" y="140"/>
                    <a:pt x="851" y="140"/>
                  </a:cubicBezTo>
                  <a:cubicBezTo>
                    <a:pt x="848" y="141"/>
                    <a:pt x="848" y="141"/>
                    <a:pt x="848" y="141"/>
                  </a:cubicBezTo>
                  <a:cubicBezTo>
                    <a:pt x="847" y="141"/>
                    <a:pt x="847" y="141"/>
                    <a:pt x="847" y="141"/>
                  </a:cubicBezTo>
                  <a:cubicBezTo>
                    <a:pt x="813" y="103"/>
                    <a:pt x="813" y="103"/>
                    <a:pt x="813" y="103"/>
                  </a:cubicBezTo>
                  <a:cubicBezTo>
                    <a:pt x="805" y="100"/>
                    <a:pt x="798" y="92"/>
                    <a:pt x="787" y="82"/>
                  </a:cubicBezTo>
                  <a:cubicBezTo>
                    <a:pt x="771" y="70"/>
                    <a:pt x="771" y="70"/>
                    <a:pt x="771" y="70"/>
                  </a:cubicBezTo>
                  <a:cubicBezTo>
                    <a:pt x="770" y="69"/>
                    <a:pt x="770" y="69"/>
                    <a:pt x="770" y="69"/>
                  </a:cubicBezTo>
                  <a:cubicBezTo>
                    <a:pt x="752" y="59"/>
                    <a:pt x="752" y="59"/>
                    <a:pt x="752" y="59"/>
                  </a:cubicBezTo>
                  <a:cubicBezTo>
                    <a:pt x="742" y="67"/>
                    <a:pt x="742" y="67"/>
                    <a:pt x="742" y="67"/>
                  </a:cubicBezTo>
                  <a:cubicBezTo>
                    <a:pt x="741" y="69"/>
                    <a:pt x="741" y="69"/>
                    <a:pt x="741" y="69"/>
                  </a:cubicBezTo>
                  <a:cubicBezTo>
                    <a:pt x="740" y="68"/>
                    <a:pt x="740" y="68"/>
                    <a:pt x="740" y="68"/>
                  </a:cubicBezTo>
                  <a:cubicBezTo>
                    <a:pt x="739" y="68"/>
                    <a:pt x="739" y="68"/>
                    <a:pt x="739" y="68"/>
                  </a:cubicBezTo>
                  <a:cubicBezTo>
                    <a:pt x="729" y="66"/>
                    <a:pt x="729" y="66"/>
                    <a:pt x="729" y="66"/>
                  </a:cubicBezTo>
                  <a:cubicBezTo>
                    <a:pt x="719" y="71"/>
                    <a:pt x="719" y="71"/>
                    <a:pt x="719" y="71"/>
                  </a:cubicBezTo>
                  <a:cubicBezTo>
                    <a:pt x="718" y="72"/>
                    <a:pt x="718" y="72"/>
                    <a:pt x="718" y="72"/>
                  </a:cubicBezTo>
                  <a:cubicBezTo>
                    <a:pt x="716" y="73"/>
                    <a:pt x="716" y="73"/>
                    <a:pt x="716" y="73"/>
                  </a:cubicBezTo>
                  <a:cubicBezTo>
                    <a:pt x="715" y="73"/>
                    <a:pt x="715" y="73"/>
                    <a:pt x="715" y="73"/>
                  </a:cubicBezTo>
                  <a:cubicBezTo>
                    <a:pt x="701" y="76"/>
                    <a:pt x="701" y="76"/>
                    <a:pt x="701" y="76"/>
                  </a:cubicBezTo>
                  <a:cubicBezTo>
                    <a:pt x="681" y="64"/>
                    <a:pt x="661" y="52"/>
                    <a:pt x="639" y="40"/>
                  </a:cubicBez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37" name="Freeform 10"/>
            <p:cNvSpPr/>
            <p:nvPr/>
          </p:nvSpPr>
          <p:spPr bwMode="auto">
            <a:xfrm>
              <a:off x="2775103" y="3931997"/>
              <a:ext cx="933417" cy="818063"/>
            </a:xfrm>
            <a:custGeom>
              <a:gdLst>
                <a:gd fmla="*/ 27 w 928" name="T0"/>
                <a:gd fmla="*/ 37 h 814" name="T1"/>
                <a:gd fmla="*/ 23 w 928" name="T2"/>
                <a:gd fmla="*/ 93 h 814" name="T3"/>
                <a:gd fmla="*/ 13 w 928" name="T4"/>
                <a:gd fmla="*/ 151 h 814" name="T5"/>
                <a:gd fmla="*/ 52 w 928" name="T6"/>
                <a:gd fmla="*/ 182 h 814" name="T7"/>
                <a:gd fmla="*/ 94 w 928" name="T8"/>
                <a:gd fmla="*/ 255 h 814" name="T9"/>
                <a:gd fmla="*/ 98 w 928" name="T10"/>
                <a:gd fmla="*/ 323 h 814" name="T11"/>
                <a:gd fmla="*/ 120 w 928" name="T12"/>
                <a:gd fmla="*/ 378 h 814" name="T13"/>
                <a:gd fmla="*/ 132 w 928" name="T14"/>
                <a:gd fmla="*/ 461 h 814" name="T15"/>
                <a:gd fmla="*/ 125 w 928" name="T16"/>
                <a:gd fmla="*/ 576 h 814" name="T17"/>
                <a:gd fmla="*/ 146 w 928" name="T18"/>
                <a:gd fmla="*/ 609 h 814" name="T19"/>
                <a:gd fmla="*/ 165 w 928" name="T20"/>
                <a:gd fmla="*/ 561 h 814" name="T21"/>
                <a:gd fmla="*/ 206 w 928" name="T22"/>
                <a:gd fmla="*/ 581 h 814" name="T23"/>
                <a:gd fmla="*/ 226 w 928" name="T24"/>
                <a:gd fmla="*/ 625 h 814" name="T25"/>
                <a:gd fmla="*/ 269 w 928" name="T26"/>
                <a:gd fmla="*/ 630 h 814" name="T27"/>
                <a:gd fmla="*/ 316 w 928" name="T28"/>
                <a:gd fmla="*/ 735 h 814" name="T29"/>
                <a:gd fmla="*/ 324 w 928" name="T30"/>
                <a:gd fmla="*/ 788 h 814" name="T31"/>
                <a:gd fmla="*/ 347 w 928" name="T32"/>
                <a:gd fmla="*/ 812 h 814" name="T33"/>
                <a:gd fmla="*/ 404 w 928" name="T34"/>
                <a:gd fmla="*/ 773 h 814" name="T35"/>
                <a:gd fmla="*/ 434 w 928" name="T36"/>
                <a:gd fmla="*/ 707 h 814" name="T37"/>
                <a:gd fmla="*/ 458 w 928" name="T38"/>
                <a:gd fmla="*/ 672 h 814" name="T39"/>
                <a:gd fmla="*/ 493 w 928" name="T40"/>
                <a:gd fmla="*/ 620 h 814" name="T41"/>
                <a:gd fmla="*/ 516 w 928" name="T42"/>
                <a:gd fmla="*/ 576 h 814" name="T43"/>
                <a:gd fmla="*/ 583 w 928" name="T44"/>
                <a:gd fmla="*/ 595 h 814" name="T45"/>
                <a:gd fmla="*/ 606 w 928" name="T46"/>
                <a:gd fmla="*/ 622 h 814" name="T47"/>
                <a:gd fmla="*/ 633 w 928" name="T48"/>
                <a:gd fmla="*/ 614 h 814" name="T49"/>
                <a:gd fmla="*/ 675 w 928" name="T50"/>
                <a:gd fmla="*/ 657 h 814" name="T51"/>
                <a:gd fmla="*/ 726 w 928" name="T52"/>
                <a:gd fmla="*/ 615 h 814" name="T53"/>
                <a:gd fmla="*/ 697 w 928" name="T54"/>
                <a:gd fmla="*/ 603 h 814" name="T55"/>
                <a:gd fmla="*/ 685 w 928" name="T56"/>
                <a:gd fmla="*/ 555 h 814" name="T57"/>
                <a:gd fmla="*/ 726 w 928" name="T58"/>
                <a:gd fmla="*/ 553 h 814" name="T59"/>
                <a:gd fmla="*/ 683 w 928" name="T60"/>
                <a:gd fmla="*/ 493 h 814" name="T61"/>
                <a:gd fmla="*/ 672 w 928" name="T62"/>
                <a:gd fmla="*/ 429 h 814" name="T63"/>
                <a:gd fmla="*/ 801 w 928" name="T64"/>
                <a:gd fmla="*/ 378 h 814" name="T65"/>
                <a:gd fmla="*/ 865 w 928" name="T66"/>
                <a:gd fmla="*/ 320 h 814" name="T67"/>
                <a:gd fmla="*/ 878 w 928" name="T68"/>
                <a:gd fmla="*/ 294 h 814" name="T69"/>
                <a:gd fmla="*/ 907 w 928" name="T70"/>
                <a:gd fmla="*/ 226 h 814" name="T71"/>
                <a:gd fmla="*/ 859 w 928" name="T72"/>
                <a:gd fmla="*/ 207 h 814" name="T73"/>
                <a:gd fmla="*/ 833 w 928" name="T74"/>
                <a:gd fmla="*/ 180 h 814" name="T75"/>
                <a:gd fmla="*/ 803 w 928" name="T76"/>
                <a:gd fmla="*/ 192 h 814" name="T77"/>
                <a:gd fmla="*/ 786 w 928" name="T78"/>
                <a:gd fmla="*/ 165 h 814" name="T79"/>
                <a:gd fmla="*/ 759 w 928" name="T80"/>
                <a:gd fmla="*/ 163 h 814" name="T81"/>
                <a:gd fmla="*/ 694 w 928" name="T82"/>
                <a:gd fmla="*/ 153 h 814" name="T83"/>
                <a:gd fmla="*/ 667 w 928" name="T84"/>
                <a:gd fmla="*/ 157 h 814" name="T85"/>
                <a:gd fmla="*/ 580 w 928" name="T86"/>
                <a:gd fmla="*/ 146 h 814" name="T87"/>
                <a:gd fmla="*/ 573 w 928" name="T88"/>
                <a:gd fmla="*/ 102 h 814" name="T89"/>
                <a:gd fmla="*/ 475 w 928" name="T90"/>
                <a:gd fmla="*/ 43 h 814" name="T91"/>
                <a:gd fmla="*/ 431 w 928" name="T92"/>
                <a:gd fmla="*/ 15 h 814" name="T93"/>
                <a:gd fmla="*/ 422 w 928" name="T94"/>
                <a:gd fmla="*/ 81 h 814" name="T95"/>
                <a:gd fmla="*/ 370 w 928" name="T96"/>
                <a:gd fmla="*/ 86 h 814" name="T97"/>
                <a:gd fmla="*/ 345 w 928" name="T98"/>
                <a:gd fmla="*/ 110 h 814" name="T99"/>
                <a:gd fmla="*/ 322 w 928" name="T100"/>
                <a:gd fmla="*/ 145 h 814" name="T101"/>
                <a:gd fmla="*/ 250 w 928" name="T102"/>
                <a:gd fmla="*/ 178 h 814" name="T103"/>
                <a:gd fmla="*/ 205 w 928" name="T104"/>
                <a:gd fmla="*/ 133 h 814" name="T105"/>
                <a:gd fmla="*/ 166 w 928" name="T106"/>
                <a:gd fmla="*/ 124 h 814" name="T107"/>
                <a:gd fmla="*/ 130 w 928" name="T108"/>
                <a:gd fmla="*/ 81 h 814" name="T109"/>
                <a:gd fmla="*/ 90 w 928" name="T110"/>
                <a:gd fmla="*/ 20 h 814" name="T1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b="b" l="0" r="r" t="0"/>
              <a:pathLst>
                <a:path h="814" w="927">
                  <a:moveTo>
                    <a:pt x="87" y="20"/>
                  </a:moveTo>
                  <a:cubicBezTo>
                    <a:pt x="62" y="12"/>
                    <a:pt x="62" y="12"/>
                    <a:pt x="62" y="12"/>
                  </a:cubicBezTo>
                  <a:cubicBezTo>
                    <a:pt x="37" y="9"/>
                    <a:pt x="37" y="9"/>
                    <a:pt x="37" y="9"/>
                  </a:cubicBezTo>
                  <a:cubicBezTo>
                    <a:pt x="29" y="19"/>
                    <a:pt x="29" y="19"/>
                    <a:pt x="29" y="19"/>
                  </a:cubicBezTo>
                  <a:cubicBezTo>
                    <a:pt x="27" y="37"/>
                    <a:pt x="27" y="37"/>
                    <a:pt x="27" y="37"/>
                  </a:cubicBezTo>
                  <a:cubicBezTo>
                    <a:pt x="28" y="38"/>
                    <a:pt x="28" y="38"/>
                    <a:pt x="28" y="38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6" y="86"/>
                    <a:pt x="36" y="86"/>
                    <a:pt x="36" y="86"/>
                  </a:cubicBezTo>
                  <a:cubicBezTo>
                    <a:pt x="36" y="93"/>
                    <a:pt x="36" y="93"/>
                    <a:pt x="36" y="93"/>
                  </a:cubicBezTo>
                  <a:cubicBezTo>
                    <a:pt x="23" y="93"/>
                    <a:pt x="23" y="93"/>
                    <a:pt x="23" y="93"/>
                  </a:cubicBezTo>
                  <a:cubicBezTo>
                    <a:pt x="29" y="118"/>
                    <a:pt x="29" y="118"/>
                    <a:pt x="29" y="118"/>
                  </a:cubicBezTo>
                  <a:cubicBezTo>
                    <a:pt x="9" y="125"/>
                    <a:pt x="9" y="125"/>
                    <a:pt x="9" y="125"/>
                  </a:cubicBezTo>
                  <a:cubicBezTo>
                    <a:pt x="0" y="141"/>
                    <a:pt x="0" y="141"/>
                    <a:pt x="0" y="141"/>
                  </a:cubicBezTo>
                  <a:cubicBezTo>
                    <a:pt x="11" y="150"/>
                    <a:pt x="11" y="150"/>
                    <a:pt x="11" y="150"/>
                  </a:cubicBezTo>
                  <a:cubicBezTo>
                    <a:pt x="13" y="151"/>
                    <a:pt x="13" y="151"/>
                    <a:pt x="13" y="151"/>
                  </a:cubicBezTo>
                  <a:cubicBezTo>
                    <a:pt x="13" y="151"/>
                    <a:pt x="13" y="151"/>
                    <a:pt x="13" y="151"/>
                  </a:cubicBezTo>
                  <a:cubicBezTo>
                    <a:pt x="50" y="180"/>
                    <a:pt x="50" y="180"/>
                    <a:pt x="50" y="180"/>
                  </a:cubicBezTo>
                  <a:cubicBezTo>
                    <a:pt x="51" y="181"/>
                    <a:pt x="51" y="181"/>
                    <a:pt x="51" y="181"/>
                  </a:cubicBezTo>
                  <a:cubicBezTo>
                    <a:pt x="52" y="181"/>
                    <a:pt x="52" y="181"/>
                    <a:pt x="52" y="181"/>
                  </a:cubicBezTo>
                  <a:cubicBezTo>
                    <a:pt x="52" y="182"/>
                    <a:pt x="52" y="182"/>
                    <a:pt x="52" y="182"/>
                  </a:cubicBezTo>
                  <a:cubicBezTo>
                    <a:pt x="52" y="183"/>
                    <a:pt x="52" y="183"/>
                    <a:pt x="52" y="183"/>
                  </a:cubicBezTo>
                  <a:cubicBezTo>
                    <a:pt x="57" y="210"/>
                    <a:pt x="57" y="210"/>
                    <a:pt x="57" y="210"/>
                  </a:cubicBezTo>
                  <a:cubicBezTo>
                    <a:pt x="74" y="234"/>
                    <a:pt x="74" y="234"/>
                    <a:pt x="74" y="234"/>
                  </a:cubicBezTo>
                  <a:cubicBezTo>
                    <a:pt x="78" y="240"/>
                    <a:pt x="84" y="247"/>
                    <a:pt x="93" y="255"/>
                  </a:cubicBezTo>
                  <a:cubicBezTo>
                    <a:pt x="94" y="255"/>
                    <a:pt x="94" y="255"/>
                    <a:pt x="94" y="255"/>
                  </a:cubicBezTo>
                  <a:cubicBezTo>
                    <a:pt x="95" y="256"/>
                    <a:pt x="95" y="256"/>
                    <a:pt x="95" y="256"/>
                  </a:cubicBezTo>
                  <a:cubicBezTo>
                    <a:pt x="95" y="257"/>
                    <a:pt x="95" y="257"/>
                    <a:pt x="95" y="257"/>
                  </a:cubicBezTo>
                  <a:cubicBezTo>
                    <a:pt x="94" y="259"/>
                    <a:pt x="94" y="259"/>
                    <a:pt x="94" y="259"/>
                  </a:cubicBezTo>
                  <a:cubicBezTo>
                    <a:pt x="94" y="283"/>
                    <a:pt x="94" y="283"/>
                    <a:pt x="94" y="283"/>
                  </a:cubicBezTo>
                  <a:cubicBezTo>
                    <a:pt x="97" y="289"/>
                    <a:pt x="98" y="303"/>
                    <a:pt x="98" y="323"/>
                  </a:cubicBezTo>
                  <a:cubicBezTo>
                    <a:pt x="108" y="336"/>
                    <a:pt x="112" y="346"/>
                    <a:pt x="112" y="352"/>
                  </a:cubicBezTo>
                  <a:cubicBezTo>
                    <a:pt x="112" y="357"/>
                    <a:pt x="115" y="365"/>
                    <a:pt x="120" y="377"/>
                  </a:cubicBezTo>
                  <a:cubicBezTo>
                    <a:pt x="120" y="377"/>
                    <a:pt x="120" y="377"/>
                    <a:pt x="120" y="377"/>
                  </a:cubicBezTo>
                  <a:cubicBezTo>
                    <a:pt x="120" y="378"/>
                    <a:pt x="120" y="378"/>
                    <a:pt x="120" y="378"/>
                  </a:cubicBezTo>
                  <a:cubicBezTo>
                    <a:pt x="120" y="378"/>
                    <a:pt x="120" y="378"/>
                    <a:pt x="120" y="378"/>
                  </a:cubicBezTo>
                  <a:cubicBezTo>
                    <a:pt x="123" y="392"/>
                    <a:pt x="122" y="405"/>
                    <a:pt x="118" y="416"/>
                  </a:cubicBezTo>
                  <a:cubicBezTo>
                    <a:pt x="115" y="423"/>
                    <a:pt x="119" y="437"/>
                    <a:pt x="131" y="456"/>
                  </a:cubicBezTo>
                  <a:cubicBezTo>
                    <a:pt x="132" y="457"/>
                    <a:pt x="132" y="457"/>
                    <a:pt x="132" y="457"/>
                  </a:cubicBezTo>
                  <a:cubicBezTo>
                    <a:pt x="133" y="459"/>
                    <a:pt x="133" y="459"/>
                    <a:pt x="133" y="459"/>
                  </a:cubicBezTo>
                  <a:cubicBezTo>
                    <a:pt x="132" y="461"/>
                    <a:pt x="132" y="461"/>
                    <a:pt x="132" y="461"/>
                  </a:cubicBezTo>
                  <a:cubicBezTo>
                    <a:pt x="115" y="498"/>
                    <a:pt x="115" y="498"/>
                    <a:pt x="115" y="498"/>
                  </a:cubicBezTo>
                  <a:cubicBezTo>
                    <a:pt x="118" y="506"/>
                    <a:pt x="119" y="513"/>
                    <a:pt x="119" y="517"/>
                  </a:cubicBezTo>
                  <a:cubicBezTo>
                    <a:pt x="115" y="552"/>
                    <a:pt x="115" y="552"/>
                    <a:pt x="115" y="552"/>
                  </a:cubicBezTo>
                  <a:cubicBezTo>
                    <a:pt x="113" y="563"/>
                    <a:pt x="113" y="570"/>
                    <a:pt x="118" y="572"/>
                  </a:cubicBezTo>
                  <a:cubicBezTo>
                    <a:pt x="125" y="576"/>
                    <a:pt x="125" y="576"/>
                    <a:pt x="125" y="576"/>
                  </a:cubicBezTo>
                  <a:cubicBezTo>
                    <a:pt x="134" y="580"/>
                    <a:pt x="137" y="586"/>
                    <a:pt x="137" y="591"/>
                  </a:cubicBezTo>
                  <a:cubicBezTo>
                    <a:pt x="136" y="609"/>
                    <a:pt x="136" y="609"/>
                    <a:pt x="136" y="609"/>
                  </a:cubicBezTo>
                  <a:cubicBezTo>
                    <a:pt x="142" y="611"/>
                    <a:pt x="142" y="611"/>
                    <a:pt x="142" y="611"/>
                  </a:cubicBezTo>
                  <a:cubicBezTo>
                    <a:pt x="143" y="612"/>
                    <a:pt x="143" y="612"/>
                    <a:pt x="143" y="612"/>
                  </a:cubicBezTo>
                  <a:cubicBezTo>
                    <a:pt x="146" y="609"/>
                    <a:pt x="146" y="609"/>
                    <a:pt x="146" y="609"/>
                  </a:cubicBezTo>
                  <a:cubicBezTo>
                    <a:pt x="149" y="606"/>
                    <a:pt x="152" y="601"/>
                    <a:pt x="153" y="596"/>
                  </a:cubicBezTo>
                  <a:cubicBezTo>
                    <a:pt x="155" y="593"/>
                    <a:pt x="155" y="593"/>
                    <a:pt x="155" y="593"/>
                  </a:cubicBezTo>
                  <a:cubicBezTo>
                    <a:pt x="156" y="591"/>
                    <a:pt x="156" y="591"/>
                    <a:pt x="156" y="591"/>
                  </a:cubicBezTo>
                  <a:cubicBezTo>
                    <a:pt x="161" y="589"/>
                    <a:pt x="163" y="586"/>
                    <a:pt x="166" y="581"/>
                  </a:cubicBezTo>
                  <a:cubicBezTo>
                    <a:pt x="167" y="575"/>
                    <a:pt x="167" y="569"/>
                    <a:pt x="165" y="561"/>
                  </a:cubicBezTo>
                  <a:cubicBezTo>
                    <a:pt x="163" y="556"/>
                    <a:pt x="163" y="556"/>
                    <a:pt x="163" y="556"/>
                  </a:cubicBezTo>
                  <a:cubicBezTo>
                    <a:pt x="168" y="555"/>
                    <a:pt x="168" y="555"/>
                    <a:pt x="168" y="555"/>
                  </a:cubicBezTo>
                  <a:cubicBezTo>
                    <a:pt x="185" y="551"/>
                    <a:pt x="194" y="552"/>
                    <a:pt x="198" y="559"/>
                  </a:cubicBezTo>
                  <a:cubicBezTo>
                    <a:pt x="206" y="580"/>
                    <a:pt x="206" y="580"/>
                    <a:pt x="206" y="580"/>
                  </a:cubicBezTo>
                  <a:cubicBezTo>
                    <a:pt x="206" y="581"/>
                    <a:pt x="206" y="581"/>
                    <a:pt x="206" y="581"/>
                  </a:cubicBezTo>
                  <a:cubicBezTo>
                    <a:pt x="206" y="582"/>
                    <a:pt x="206" y="582"/>
                    <a:pt x="206" y="582"/>
                  </a:cubicBezTo>
                  <a:cubicBezTo>
                    <a:pt x="210" y="617"/>
                    <a:pt x="210" y="617"/>
                    <a:pt x="210" y="617"/>
                  </a:cubicBezTo>
                  <a:cubicBezTo>
                    <a:pt x="224" y="625"/>
                    <a:pt x="224" y="625"/>
                    <a:pt x="224" y="625"/>
                  </a:cubicBezTo>
                  <a:cubicBezTo>
                    <a:pt x="225" y="625"/>
                    <a:pt x="225" y="625"/>
                    <a:pt x="225" y="625"/>
                  </a:cubicBezTo>
                  <a:cubicBezTo>
                    <a:pt x="226" y="625"/>
                    <a:pt x="226" y="625"/>
                    <a:pt x="226" y="625"/>
                  </a:cubicBezTo>
                  <a:cubicBezTo>
                    <a:pt x="234" y="632"/>
                    <a:pt x="234" y="632"/>
                    <a:pt x="234" y="632"/>
                  </a:cubicBezTo>
                  <a:cubicBezTo>
                    <a:pt x="243" y="622"/>
                    <a:pt x="243" y="622"/>
                    <a:pt x="243" y="622"/>
                  </a:cubicBezTo>
                  <a:cubicBezTo>
                    <a:pt x="252" y="615"/>
                    <a:pt x="252" y="615"/>
                    <a:pt x="252" y="615"/>
                  </a:cubicBezTo>
                  <a:cubicBezTo>
                    <a:pt x="256" y="615"/>
                    <a:pt x="256" y="615"/>
                    <a:pt x="256" y="615"/>
                  </a:cubicBezTo>
                  <a:cubicBezTo>
                    <a:pt x="263" y="617"/>
                    <a:pt x="267" y="622"/>
                    <a:pt x="269" y="630"/>
                  </a:cubicBezTo>
                  <a:cubicBezTo>
                    <a:pt x="274" y="657"/>
                    <a:pt x="274" y="657"/>
                    <a:pt x="274" y="657"/>
                  </a:cubicBezTo>
                  <a:cubicBezTo>
                    <a:pt x="275" y="662"/>
                    <a:pt x="275" y="662"/>
                    <a:pt x="275" y="662"/>
                  </a:cubicBezTo>
                  <a:cubicBezTo>
                    <a:pt x="303" y="723"/>
                    <a:pt x="303" y="723"/>
                    <a:pt x="303" y="723"/>
                  </a:cubicBezTo>
                  <a:cubicBezTo>
                    <a:pt x="315" y="734"/>
                    <a:pt x="315" y="734"/>
                    <a:pt x="315" y="734"/>
                  </a:cubicBezTo>
                  <a:cubicBezTo>
                    <a:pt x="316" y="735"/>
                    <a:pt x="316" y="735"/>
                    <a:pt x="316" y="735"/>
                  </a:cubicBezTo>
                  <a:cubicBezTo>
                    <a:pt x="316" y="736"/>
                    <a:pt x="316" y="736"/>
                    <a:pt x="316" y="736"/>
                  </a:cubicBezTo>
                  <a:cubicBezTo>
                    <a:pt x="321" y="762"/>
                    <a:pt x="321" y="762"/>
                    <a:pt x="321" y="762"/>
                  </a:cubicBezTo>
                  <a:cubicBezTo>
                    <a:pt x="321" y="762"/>
                    <a:pt x="321" y="762"/>
                    <a:pt x="321" y="762"/>
                  </a:cubicBezTo>
                  <a:cubicBezTo>
                    <a:pt x="323" y="786"/>
                    <a:pt x="323" y="786"/>
                    <a:pt x="323" y="786"/>
                  </a:cubicBezTo>
                  <a:cubicBezTo>
                    <a:pt x="324" y="788"/>
                    <a:pt x="324" y="788"/>
                    <a:pt x="324" y="788"/>
                  </a:cubicBezTo>
                  <a:cubicBezTo>
                    <a:pt x="332" y="778"/>
                    <a:pt x="338" y="772"/>
                    <a:pt x="342" y="774"/>
                  </a:cubicBezTo>
                  <a:cubicBezTo>
                    <a:pt x="346" y="776"/>
                    <a:pt x="347" y="778"/>
                    <a:pt x="347" y="782"/>
                  </a:cubicBezTo>
                  <a:cubicBezTo>
                    <a:pt x="347" y="788"/>
                    <a:pt x="347" y="788"/>
                    <a:pt x="347" y="788"/>
                  </a:cubicBezTo>
                  <a:cubicBezTo>
                    <a:pt x="347" y="807"/>
                    <a:pt x="347" y="807"/>
                    <a:pt x="347" y="807"/>
                  </a:cubicBezTo>
                  <a:cubicBezTo>
                    <a:pt x="347" y="812"/>
                    <a:pt x="347" y="812"/>
                    <a:pt x="347" y="812"/>
                  </a:cubicBezTo>
                  <a:cubicBezTo>
                    <a:pt x="353" y="814"/>
                    <a:pt x="357" y="812"/>
                    <a:pt x="358" y="809"/>
                  </a:cubicBezTo>
                  <a:cubicBezTo>
                    <a:pt x="368" y="795"/>
                    <a:pt x="368" y="795"/>
                    <a:pt x="368" y="795"/>
                  </a:cubicBezTo>
                  <a:cubicBezTo>
                    <a:pt x="380" y="783"/>
                    <a:pt x="380" y="783"/>
                    <a:pt x="380" y="783"/>
                  </a:cubicBezTo>
                  <a:cubicBezTo>
                    <a:pt x="388" y="778"/>
                    <a:pt x="395" y="773"/>
                    <a:pt x="403" y="773"/>
                  </a:cubicBezTo>
                  <a:cubicBezTo>
                    <a:pt x="404" y="773"/>
                    <a:pt x="404" y="773"/>
                    <a:pt x="404" y="773"/>
                  </a:cubicBezTo>
                  <a:cubicBezTo>
                    <a:pt x="427" y="779"/>
                    <a:pt x="427" y="779"/>
                    <a:pt x="427" y="779"/>
                  </a:cubicBezTo>
                  <a:cubicBezTo>
                    <a:pt x="433" y="776"/>
                    <a:pt x="433" y="776"/>
                    <a:pt x="433" y="776"/>
                  </a:cubicBezTo>
                  <a:cubicBezTo>
                    <a:pt x="444" y="761"/>
                    <a:pt x="444" y="761"/>
                    <a:pt x="444" y="761"/>
                  </a:cubicBezTo>
                  <a:cubicBezTo>
                    <a:pt x="442" y="738"/>
                    <a:pt x="442" y="738"/>
                    <a:pt x="442" y="738"/>
                  </a:cubicBezTo>
                  <a:cubicBezTo>
                    <a:pt x="435" y="725"/>
                    <a:pt x="432" y="714"/>
                    <a:pt x="434" y="707"/>
                  </a:cubicBezTo>
                  <a:cubicBezTo>
                    <a:pt x="437" y="688"/>
                    <a:pt x="437" y="688"/>
                    <a:pt x="437" y="688"/>
                  </a:cubicBezTo>
                  <a:cubicBezTo>
                    <a:pt x="437" y="686"/>
                    <a:pt x="437" y="686"/>
                    <a:pt x="437" y="686"/>
                  </a:cubicBezTo>
                  <a:cubicBezTo>
                    <a:pt x="438" y="684"/>
                    <a:pt x="438" y="684"/>
                    <a:pt x="438" y="684"/>
                  </a:cubicBezTo>
                  <a:cubicBezTo>
                    <a:pt x="438" y="684"/>
                    <a:pt x="438" y="684"/>
                    <a:pt x="438" y="684"/>
                  </a:cubicBezTo>
                  <a:cubicBezTo>
                    <a:pt x="458" y="672"/>
                    <a:pt x="458" y="672"/>
                    <a:pt x="458" y="672"/>
                  </a:cubicBezTo>
                  <a:cubicBezTo>
                    <a:pt x="459" y="672"/>
                    <a:pt x="459" y="672"/>
                    <a:pt x="459" y="672"/>
                  </a:cubicBezTo>
                  <a:cubicBezTo>
                    <a:pt x="459" y="672"/>
                    <a:pt x="459" y="672"/>
                    <a:pt x="459" y="672"/>
                  </a:cubicBezTo>
                  <a:cubicBezTo>
                    <a:pt x="474" y="663"/>
                    <a:pt x="474" y="663"/>
                    <a:pt x="474" y="663"/>
                  </a:cubicBezTo>
                  <a:cubicBezTo>
                    <a:pt x="491" y="638"/>
                    <a:pt x="491" y="638"/>
                    <a:pt x="491" y="638"/>
                  </a:cubicBezTo>
                  <a:cubicBezTo>
                    <a:pt x="493" y="620"/>
                    <a:pt x="493" y="620"/>
                    <a:pt x="493" y="620"/>
                  </a:cubicBezTo>
                  <a:cubicBezTo>
                    <a:pt x="474" y="576"/>
                    <a:pt x="474" y="576"/>
                    <a:pt x="474" y="576"/>
                  </a:cubicBezTo>
                  <a:cubicBezTo>
                    <a:pt x="516" y="595"/>
                    <a:pt x="516" y="595"/>
                    <a:pt x="516" y="595"/>
                  </a:cubicBezTo>
                  <a:cubicBezTo>
                    <a:pt x="516" y="577"/>
                    <a:pt x="516" y="577"/>
                    <a:pt x="516" y="577"/>
                  </a:cubicBezTo>
                  <a:cubicBezTo>
                    <a:pt x="516" y="577"/>
                    <a:pt x="516" y="577"/>
                    <a:pt x="516" y="577"/>
                  </a:cubicBezTo>
                  <a:cubicBezTo>
                    <a:pt x="516" y="576"/>
                    <a:pt x="516" y="576"/>
                    <a:pt x="516" y="576"/>
                  </a:cubicBezTo>
                  <a:cubicBezTo>
                    <a:pt x="532" y="562"/>
                    <a:pt x="532" y="562"/>
                    <a:pt x="532" y="562"/>
                  </a:cubicBezTo>
                  <a:cubicBezTo>
                    <a:pt x="563" y="554"/>
                    <a:pt x="563" y="554"/>
                    <a:pt x="563" y="554"/>
                  </a:cubicBezTo>
                  <a:cubicBezTo>
                    <a:pt x="565" y="554"/>
                    <a:pt x="565" y="554"/>
                    <a:pt x="565" y="554"/>
                  </a:cubicBezTo>
                  <a:cubicBezTo>
                    <a:pt x="583" y="593"/>
                    <a:pt x="583" y="593"/>
                    <a:pt x="583" y="593"/>
                  </a:cubicBezTo>
                  <a:cubicBezTo>
                    <a:pt x="583" y="595"/>
                    <a:pt x="583" y="595"/>
                    <a:pt x="583" y="595"/>
                  </a:cubicBezTo>
                  <a:cubicBezTo>
                    <a:pt x="581" y="610"/>
                    <a:pt x="581" y="610"/>
                    <a:pt x="581" y="610"/>
                  </a:cubicBezTo>
                  <a:cubicBezTo>
                    <a:pt x="583" y="624"/>
                    <a:pt x="583" y="624"/>
                    <a:pt x="583" y="624"/>
                  </a:cubicBezTo>
                  <a:cubicBezTo>
                    <a:pt x="585" y="630"/>
                    <a:pt x="589" y="633"/>
                    <a:pt x="592" y="633"/>
                  </a:cubicBezTo>
                  <a:cubicBezTo>
                    <a:pt x="596" y="633"/>
                    <a:pt x="601" y="630"/>
                    <a:pt x="605" y="625"/>
                  </a:cubicBezTo>
                  <a:cubicBezTo>
                    <a:pt x="606" y="622"/>
                    <a:pt x="606" y="622"/>
                    <a:pt x="606" y="622"/>
                  </a:cubicBezTo>
                  <a:cubicBezTo>
                    <a:pt x="606" y="622"/>
                    <a:pt x="606" y="622"/>
                    <a:pt x="606" y="622"/>
                  </a:cubicBezTo>
                  <a:cubicBezTo>
                    <a:pt x="607" y="622"/>
                    <a:pt x="607" y="622"/>
                    <a:pt x="607" y="622"/>
                  </a:cubicBezTo>
                  <a:cubicBezTo>
                    <a:pt x="632" y="614"/>
                    <a:pt x="632" y="614"/>
                    <a:pt x="632" y="614"/>
                  </a:cubicBezTo>
                  <a:cubicBezTo>
                    <a:pt x="632" y="614"/>
                    <a:pt x="632" y="614"/>
                    <a:pt x="632" y="614"/>
                  </a:cubicBezTo>
                  <a:cubicBezTo>
                    <a:pt x="633" y="614"/>
                    <a:pt x="633" y="614"/>
                    <a:pt x="633" y="614"/>
                  </a:cubicBezTo>
                  <a:cubicBezTo>
                    <a:pt x="647" y="614"/>
                    <a:pt x="653" y="617"/>
                    <a:pt x="657" y="624"/>
                  </a:cubicBezTo>
                  <a:cubicBezTo>
                    <a:pt x="659" y="652"/>
                    <a:pt x="659" y="652"/>
                    <a:pt x="659" y="652"/>
                  </a:cubicBezTo>
                  <a:cubicBezTo>
                    <a:pt x="659" y="653"/>
                    <a:pt x="659" y="653"/>
                    <a:pt x="659" y="653"/>
                  </a:cubicBezTo>
                  <a:cubicBezTo>
                    <a:pt x="664" y="654"/>
                    <a:pt x="664" y="654"/>
                    <a:pt x="664" y="654"/>
                  </a:cubicBezTo>
                  <a:cubicBezTo>
                    <a:pt x="675" y="657"/>
                    <a:pt x="675" y="657"/>
                    <a:pt x="675" y="657"/>
                  </a:cubicBezTo>
                  <a:cubicBezTo>
                    <a:pt x="690" y="656"/>
                    <a:pt x="690" y="656"/>
                    <a:pt x="690" y="656"/>
                  </a:cubicBezTo>
                  <a:cubicBezTo>
                    <a:pt x="717" y="649"/>
                    <a:pt x="717" y="649"/>
                    <a:pt x="717" y="649"/>
                  </a:cubicBezTo>
                  <a:cubicBezTo>
                    <a:pt x="733" y="635"/>
                    <a:pt x="733" y="635"/>
                    <a:pt x="733" y="635"/>
                  </a:cubicBezTo>
                  <a:cubicBezTo>
                    <a:pt x="734" y="624"/>
                    <a:pt x="734" y="624"/>
                    <a:pt x="734" y="624"/>
                  </a:cubicBezTo>
                  <a:cubicBezTo>
                    <a:pt x="726" y="615"/>
                    <a:pt x="726" y="615"/>
                    <a:pt x="726" y="615"/>
                  </a:cubicBezTo>
                  <a:cubicBezTo>
                    <a:pt x="699" y="606"/>
                    <a:pt x="699" y="606"/>
                    <a:pt x="699" y="606"/>
                  </a:cubicBezTo>
                  <a:cubicBezTo>
                    <a:pt x="699" y="606"/>
                    <a:pt x="699" y="606"/>
                    <a:pt x="699" y="606"/>
                  </a:cubicBezTo>
                  <a:cubicBezTo>
                    <a:pt x="697" y="605"/>
                    <a:pt x="697" y="605"/>
                    <a:pt x="697" y="605"/>
                  </a:cubicBezTo>
                  <a:cubicBezTo>
                    <a:pt x="697" y="605"/>
                    <a:pt x="697" y="605"/>
                    <a:pt x="697" y="605"/>
                  </a:cubicBezTo>
                  <a:cubicBezTo>
                    <a:pt x="697" y="603"/>
                    <a:pt x="697" y="603"/>
                    <a:pt x="697" y="603"/>
                  </a:cubicBezTo>
                  <a:cubicBezTo>
                    <a:pt x="665" y="572"/>
                    <a:pt x="665" y="572"/>
                    <a:pt x="665" y="572"/>
                  </a:cubicBezTo>
                  <a:cubicBezTo>
                    <a:pt x="668" y="570"/>
                    <a:pt x="668" y="570"/>
                    <a:pt x="668" y="570"/>
                  </a:cubicBezTo>
                  <a:cubicBezTo>
                    <a:pt x="684" y="556"/>
                    <a:pt x="684" y="556"/>
                    <a:pt x="684" y="556"/>
                  </a:cubicBezTo>
                  <a:cubicBezTo>
                    <a:pt x="685" y="555"/>
                    <a:pt x="685" y="555"/>
                    <a:pt x="685" y="555"/>
                  </a:cubicBezTo>
                  <a:cubicBezTo>
                    <a:pt x="685" y="555"/>
                    <a:pt x="685" y="555"/>
                    <a:pt x="685" y="555"/>
                  </a:cubicBezTo>
                  <a:cubicBezTo>
                    <a:pt x="701" y="549"/>
                    <a:pt x="701" y="549"/>
                    <a:pt x="701" y="549"/>
                  </a:cubicBezTo>
                  <a:cubicBezTo>
                    <a:pt x="701" y="549"/>
                    <a:pt x="701" y="549"/>
                    <a:pt x="701" y="549"/>
                  </a:cubicBezTo>
                  <a:cubicBezTo>
                    <a:pt x="704" y="549"/>
                    <a:pt x="704" y="549"/>
                    <a:pt x="704" y="549"/>
                  </a:cubicBezTo>
                  <a:cubicBezTo>
                    <a:pt x="725" y="553"/>
                    <a:pt x="725" y="553"/>
                    <a:pt x="725" y="553"/>
                  </a:cubicBezTo>
                  <a:cubicBezTo>
                    <a:pt x="726" y="553"/>
                    <a:pt x="726" y="553"/>
                    <a:pt x="726" y="553"/>
                  </a:cubicBezTo>
                  <a:cubicBezTo>
                    <a:pt x="727" y="554"/>
                    <a:pt x="727" y="554"/>
                    <a:pt x="727" y="554"/>
                  </a:cubicBezTo>
                  <a:cubicBezTo>
                    <a:pt x="727" y="545"/>
                    <a:pt x="727" y="545"/>
                    <a:pt x="727" y="545"/>
                  </a:cubicBezTo>
                  <a:cubicBezTo>
                    <a:pt x="718" y="530"/>
                    <a:pt x="718" y="530"/>
                    <a:pt x="718" y="530"/>
                  </a:cubicBezTo>
                  <a:cubicBezTo>
                    <a:pt x="703" y="522"/>
                    <a:pt x="703" y="522"/>
                    <a:pt x="703" y="522"/>
                  </a:cubicBezTo>
                  <a:cubicBezTo>
                    <a:pt x="683" y="493"/>
                    <a:pt x="683" y="493"/>
                    <a:pt x="683" y="493"/>
                  </a:cubicBezTo>
                  <a:cubicBezTo>
                    <a:pt x="683" y="493"/>
                    <a:pt x="683" y="493"/>
                    <a:pt x="683" y="493"/>
                  </a:cubicBezTo>
                  <a:cubicBezTo>
                    <a:pt x="682" y="492"/>
                    <a:pt x="682" y="492"/>
                    <a:pt x="682" y="492"/>
                  </a:cubicBezTo>
                  <a:cubicBezTo>
                    <a:pt x="682" y="491"/>
                    <a:pt x="682" y="491"/>
                    <a:pt x="682" y="491"/>
                  </a:cubicBezTo>
                  <a:cubicBezTo>
                    <a:pt x="672" y="456"/>
                    <a:pt x="672" y="456"/>
                    <a:pt x="672" y="456"/>
                  </a:cubicBezTo>
                  <a:cubicBezTo>
                    <a:pt x="672" y="429"/>
                    <a:pt x="672" y="429"/>
                    <a:pt x="672" y="429"/>
                  </a:cubicBezTo>
                  <a:cubicBezTo>
                    <a:pt x="689" y="414"/>
                    <a:pt x="689" y="414"/>
                    <a:pt x="689" y="414"/>
                  </a:cubicBezTo>
                  <a:cubicBezTo>
                    <a:pt x="715" y="414"/>
                    <a:pt x="715" y="414"/>
                    <a:pt x="715" y="414"/>
                  </a:cubicBezTo>
                  <a:cubicBezTo>
                    <a:pt x="774" y="419"/>
                    <a:pt x="774" y="419"/>
                    <a:pt x="774" y="419"/>
                  </a:cubicBezTo>
                  <a:cubicBezTo>
                    <a:pt x="801" y="380"/>
                    <a:pt x="801" y="380"/>
                    <a:pt x="801" y="380"/>
                  </a:cubicBezTo>
                  <a:cubicBezTo>
                    <a:pt x="801" y="378"/>
                    <a:pt x="801" y="378"/>
                    <a:pt x="801" y="378"/>
                  </a:cubicBezTo>
                  <a:cubicBezTo>
                    <a:pt x="803" y="378"/>
                    <a:pt x="803" y="378"/>
                    <a:pt x="803" y="378"/>
                  </a:cubicBezTo>
                  <a:cubicBezTo>
                    <a:pt x="825" y="366"/>
                    <a:pt x="825" y="366"/>
                    <a:pt x="825" y="366"/>
                  </a:cubicBezTo>
                  <a:cubicBezTo>
                    <a:pt x="837" y="343"/>
                    <a:pt x="837" y="343"/>
                    <a:pt x="837" y="343"/>
                  </a:cubicBezTo>
                  <a:cubicBezTo>
                    <a:pt x="838" y="342"/>
                    <a:pt x="838" y="342"/>
                    <a:pt x="838" y="342"/>
                  </a:cubicBezTo>
                  <a:cubicBezTo>
                    <a:pt x="865" y="320"/>
                    <a:pt x="865" y="320"/>
                    <a:pt x="865" y="320"/>
                  </a:cubicBezTo>
                  <a:cubicBezTo>
                    <a:pt x="877" y="296"/>
                    <a:pt x="877" y="296"/>
                    <a:pt x="877" y="296"/>
                  </a:cubicBezTo>
                  <a:cubicBezTo>
                    <a:pt x="877" y="295"/>
                    <a:pt x="877" y="295"/>
                    <a:pt x="877" y="295"/>
                  </a:cubicBezTo>
                  <a:cubicBezTo>
                    <a:pt x="878" y="295"/>
                    <a:pt x="878" y="295"/>
                    <a:pt x="878" y="295"/>
                  </a:cubicBezTo>
                  <a:cubicBezTo>
                    <a:pt x="878" y="294"/>
                    <a:pt x="878" y="294"/>
                    <a:pt x="878" y="294"/>
                  </a:cubicBezTo>
                  <a:cubicBezTo>
                    <a:pt x="878" y="294"/>
                    <a:pt x="878" y="294"/>
                    <a:pt x="878" y="294"/>
                  </a:cubicBezTo>
                  <a:cubicBezTo>
                    <a:pt x="889" y="284"/>
                    <a:pt x="889" y="284"/>
                    <a:pt x="889" y="284"/>
                  </a:cubicBezTo>
                  <a:cubicBezTo>
                    <a:pt x="901" y="263"/>
                    <a:pt x="901" y="263"/>
                    <a:pt x="901" y="263"/>
                  </a:cubicBezTo>
                  <a:cubicBezTo>
                    <a:pt x="906" y="230"/>
                    <a:pt x="906" y="230"/>
                    <a:pt x="906" y="230"/>
                  </a:cubicBezTo>
                  <a:cubicBezTo>
                    <a:pt x="906" y="227"/>
                    <a:pt x="906" y="227"/>
                    <a:pt x="906" y="227"/>
                  </a:cubicBezTo>
                  <a:cubicBezTo>
                    <a:pt x="907" y="226"/>
                    <a:pt x="907" y="226"/>
                    <a:pt x="907" y="226"/>
                  </a:cubicBezTo>
                  <a:cubicBezTo>
                    <a:pt x="924" y="214"/>
                    <a:pt x="924" y="214"/>
                    <a:pt x="924" y="214"/>
                  </a:cubicBezTo>
                  <a:cubicBezTo>
                    <a:pt x="928" y="210"/>
                    <a:pt x="928" y="210"/>
                    <a:pt x="928" y="210"/>
                  </a:cubicBezTo>
                  <a:cubicBezTo>
                    <a:pt x="903" y="206"/>
                    <a:pt x="903" y="206"/>
                    <a:pt x="903" y="206"/>
                  </a:cubicBezTo>
                  <a:cubicBezTo>
                    <a:pt x="860" y="208"/>
                    <a:pt x="860" y="208"/>
                    <a:pt x="860" y="208"/>
                  </a:cubicBezTo>
                  <a:cubicBezTo>
                    <a:pt x="859" y="207"/>
                    <a:pt x="859" y="207"/>
                    <a:pt x="859" y="207"/>
                  </a:cubicBezTo>
                  <a:cubicBezTo>
                    <a:pt x="843" y="194"/>
                    <a:pt x="843" y="194"/>
                    <a:pt x="843" y="194"/>
                  </a:cubicBezTo>
                  <a:cubicBezTo>
                    <a:pt x="841" y="194"/>
                    <a:pt x="841" y="194"/>
                    <a:pt x="841" y="194"/>
                  </a:cubicBezTo>
                  <a:cubicBezTo>
                    <a:pt x="841" y="193"/>
                    <a:pt x="841" y="193"/>
                    <a:pt x="841" y="193"/>
                  </a:cubicBezTo>
                  <a:cubicBezTo>
                    <a:pt x="841" y="193"/>
                    <a:pt x="841" y="193"/>
                    <a:pt x="841" y="193"/>
                  </a:cubicBezTo>
                  <a:cubicBezTo>
                    <a:pt x="833" y="180"/>
                    <a:pt x="833" y="180"/>
                    <a:pt x="833" y="180"/>
                  </a:cubicBezTo>
                  <a:cubicBezTo>
                    <a:pt x="831" y="181"/>
                    <a:pt x="831" y="181"/>
                    <a:pt x="831" y="181"/>
                  </a:cubicBezTo>
                  <a:cubicBezTo>
                    <a:pt x="830" y="183"/>
                    <a:pt x="830" y="183"/>
                    <a:pt x="830" y="183"/>
                  </a:cubicBezTo>
                  <a:cubicBezTo>
                    <a:pt x="828" y="187"/>
                    <a:pt x="822" y="188"/>
                    <a:pt x="816" y="188"/>
                  </a:cubicBezTo>
                  <a:cubicBezTo>
                    <a:pt x="810" y="191"/>
                    <a:pt x="810" y="191"/>
                    <a:pt x="810" y="191"/>
                  </a:cubicBezTo>
                  <a:cubicBezTo>
                    <a:pt x="808" y="192"/>
                    <a:pt x="806" y="193"/>
                    <a:pt x="803" y="192"/>
                  </a:cubicBezTo>
                  <a:cubicBezTo>
                    <a:pt x="801" y="192"/>
                    <a:pt x="800" y="189"/>
                    <a:pt x="798" y="183"/>
                  </a:cubicBezTo>
                  <a:cubicBezTo>
                    <a:pt x="797" y="178"/>
                    <a:pt x="795" y="173"/>
                    <a:pt x="789" y="168"/>
                  </a:cubicBezTo>
                  <a:cubicBezTo>
                    <a:pt x="787" y="167"/>
                    <a:pt x="787" y="167"/>
                    <a:pt x="787" y="167"/>
                  </a:cubicBezTo>
                  <a:cubicBezTo>
                    <a:pt x="787" y="165"/>
                    <a:pt x="787" y="165"/>
                    <a:pt x="787" y="165"/>
                  </a:cubicBezTo>
                  <a:cubicBezTo>
                    <a:pt x="786" y="165"/>
                    <a:pt x="786" y="165"/>
                    <a:pt x="786" y="165"/>
                  </a:cubicBezTo>
                  <a:cubicBezTo>
                    <a:pt x="781" y="152"/>
                    <a:pt x="781" y="152"/>
                    <a:pt x="781" y="152"/>
                  </a:cubicBezTo>
                  <a:cubicBezTo>
                    <a:pt x="777" y="152"/>
                    <a:pt x="777" y="152"/>
                    <a:pt x="777" y="152"/>
                  </a:cubicBezTo>
                  <a:cubicBezTo>
                    <a:pt x="761" y="162"/>
                    <a:pt x="761" y="162"/>
                    <a:pt x="761" y="162"/>
                  </a:cubicBezTo>
                  <a:cubicBezTo>
                    <a:pt x="760" y="163"/>
                    <a:pt x="760" y="163"/>
                    <a:pt x="760" y="163"/>
                  </a:cubicBezTo>
                  <a:cubicBezTo>
                    <a:pt x="759" y="163"/>
                    <a:pt x="759" y="163"/>
                    <a:pt x="759" y="163"/>
                  </a:cubicBezTo>
                  <a:cubicBezTo>
                    <a:pt x="722" y="171"/>
                    <a:pt x="722" y="171"/>
                    <a:pt x="722" y="171"/>
                  </a:cubicBezTo>
                  <a:cubicBezTo>
                    <a:pt x="720" y="171"/>
                    <a:pt x="720" y="171"/>
                    <a:pt x="720" y="171"/>
                  </a:cubicBezTo>
                  <a:cubicBezTo>
                    <a:pt x="718" y="170"/>
                    <a:pt x="718" y="170"/>
                    <a:pt x="718" y="170"/>
                  </a:cubicBezTo>
                  <a:cubicBezTo>
                    <a:pt x="694" y="153"/>
                    <a:pt x="694" y="153"/>
                    <a:pt x="694" y="153"/>
                  </a:cubicBezTo>
                  <a:cubicBezTo>
                    <a:pt x="694" y="153"/>
                    <a:pt x="694" y="153"/>
                    <a:pt x="694" y="153"/>
                  </a:cubicBezTo>
                  <a:cubicBezTo>
                    <a:pt x="693" y="152"/>
                    <a:pt x="693" y="152"/>
                    <a:pt x="693" y="152"/>
                  </a:cubicBezTo>
                  <a:cubicBezTo>
                    <a:pt x="693" y="151"/>
                    <a:pt x="693" y="151"/>
                    <a:pt x="693" y="151"/>
                  </a:cubicBezTo>
                  <a:cubicBezTo>
                    <a:pt x="691" y="151"/>
                    <a:pt x="691" y="151"/>
                    <a:pt x="691" y="151"/>
                  </a:cubicBezTo>
                  <a:cubicBezTo>
                    <a:pt x="685" y="138"/>
                    <a:pt x="685" y="138"/>
                    <a:pt x="685" y="138"/>
                  </a:cubicBezTo>
                  <a:cubicBezTo>
                    <a:pt x="667" y="157"/>
                    <a:pt x="667" y="157"/>
                    <a:pt x="667" y="157"/>
                  </a:cubicBezTo>
                  <a:cubicBezTo>
                    <a:pt x="655" y="172"/>
                    <a:pt x="645" y="176"/>
                    <a:pt x="639" y="172"/>
                  </a:cubicBezTo>
                  <a:cubicBezTo>
                    <a:pt x="614" y="159"/>
                    <a:pt x="614" y="159"/>
                    <a:pt x="614" y="159"/>
                  </a:cubicBezTo>
                  <a:cubicBezTo>
                    <a:pt x="598" y="157"/>
                    <a:pt x="598" y="157"/>
                    <a:pt x="598" y="157"/>
                  </a:cubicBezTo>
                  <a:cubicBezTo>
                    <a:pt x="595" y="158"/>
                    <a:pt x="595" y="158"/>
                    <a:pt x="595" y="158"/>
                  </a:cubicBezTo>
                  <a:cubicBezTo>
                    <a:pt x="580" y="146"/>
                    <a:pt x="580" y="146"/>
                    <a:pt x="580" y="146"/>
                  </a:cubicBezTo>
                  <a:cubicBezTo>
                    <a:pt x="579" y="145"/>
                    <a:pt x="579" y="145"/>
                    <a:pt x="579" y="145"/>
                  </a:cubicBezTo>
                  <a:cubicBezTo>
                    <a:pt x="575" y="144"/>
                    <a:pt x="575" y="144"/>
                    <a:pt x="575" y="144"/>
                  </a:cubicBezTo>
                  <a:cubicBezTo>
                    <a:pt x="583" y="116"/>
                    <a:pt x="583" y="116"/>
                    <a:pt x="583" y="116"/>
                  </a:cubicBezTo>
                  <a:cubicBezTo>
                    <a:pt x="583" y="106"/>
                    <a:pt x="583" y="106"/>
                    <a:pt x="583" y="106"/>
                  </a:cubicBezTo>
                  <a:cubicBezTo>
                    <a:pt x="573" y="102"/>
                    <a:pt x="573" y="102"/>
                    <a:pt x="573" y="102"/>
                  </a:cubicBezTo>
                  <a:cubicBezTo>
                    <a:pt x="572" y="102"/>
                    <a:pt x="572" y="102"/>
                    <a:pt x="572" y="102"/>
                  </a:cubicBezTo>
                  <a:cubicBezTo>
                    <a:pt x="550" y="78"/>
                    <a:pt x="550" y="78"/>
                    <a:pt x="550" y="78"/>
                  </a:cubicBezTo>
                  <a:cubicBezTo>
                    <a:pt x="551" y="60"/>
                    <a:pt x="551" y="60"/>
                    <a:pt x="551" y="60"/>
                  </a:cubicBezTo>
                  <a:cubicBezTo>
                    <a:pt x="496" y="55"/>
                    <a:pt x="496" y="55"/>
                    <a:pt x="496" y="55"/>
                  </a:cubicBezTo>
                  <a:cubicBezTo>
                    <a:pt x="475" y="43"/>
                    <a:pt x="475" y="43"/>
                    <a:pt x="475" y="43"/>
                  </a:cubicBezTo>
                  <a:cubicBezTo>
                    <a:pt x="470" y="40"/>
                    <a:pt x="466" y="34"/>
                    <a:pt x="462" y="23"/>
                  </a:cubicBezTo>
                  <a:cubicBezTo>
                    <a:pt x="459" y="16"/>
                    <a:pt x="459" y="16"/>
                    <a:pt x="459" y="16"/>
                  </a:cubicBezTo>
                  <a:cubicBezTo>
                    <a:pt x="455" y="0"/>
                    <a:pt x="455" y="0"/>
                    <a:pt x="455" y="0"/>
                  </a:cubicBezTo>
                  <a:cubicBezTo>
                    <a:pt x="448" y="1"/>
                    <a:pt x="448" y="1"/>
                    <a:pt x="448" y="1"/>
                  </a:cubicBezTo>
                  <a:cubicBezTo>
                    <a:pt x="431" y="15"/>
                    <a:pt x="431" y="15"/>
                    <a:pt x="431" y="15"/>
                  </a:cubicBezTo>
                  <a:cubicBezTo>
                    <a:pt x="411" y="39"/>
                    <a:pt x="411" y="39"/>
                    <a:pt x="411" y="39"/>
                  </a:cubicBezTo>
                  <a:cubicBezTo>
                    <a:pt x="415" y="57"/>
                    <a:pt x="415" y="57"/>
                    <a:pt x="415" y="57"/>
                  </a:cubicBezTo>
                  <a:cubicBezTo>
                    <a:pt x="421" y="80"/>
                    <a:pt x="421" y="80"/>
                    <a:pt x="421" y="80"/>
                  </a:cubicBezTo>
                  <a:cubicBezTo>
                    <a:pt x="421" y="81"/>
                    <a:pt x="421" y="81"/>
                    <a:pt x="421" y="81"/>
                  </a:cubicBezTo>
                  <a:cubicBezTo>
                    <a:pt x="422" y="81"/>
                    <a:pt x="422" y="81"/>
                    <a:pt x="422" y="81"/>
                  </a:cubicBezTo>
                  <a:cubicBezTo>
                    <a:pt x="421" y="82"/>
                    <a:pt x="421" y="82"/>
                    <a:pt x="421" y="82"/>
                  </a:cubicBezTo>
                  <a:cubicBezTo>
                    <a:pt x="421" y="83"/>
                    <a:pt x="421" y="83"/>
                    <a:pt x="421" y="83"/>
                  </a:cubicBezTo>
                  <a:cubicBezTo>
                    <a:pt x="419" y="89"/>
                    <a:pt x="413" y="93"/>
                    <a:pt x="403" y="93"/>
                  </a:cubicBezTo>
                  <a:cubicBezTo>
                    <a:pt x="382" y="93"/>
                    <a:pt x="382" y="93"/>
                    <a:pt x="382" y="93"/>
                  </a:cubicBezTo>
                  <a:cubicBezTo>
                    <a:pt x="370" y="86"/>
                    <a:pt x="370" y="86"/>
                    <a:pt x="370" y="86"/>
                  </a:cubicBezTo>
                  <a:cubicBezTo>
                    <a:pt x="354" y="93"/>
                    <a:pt x="354" y="93"/>
                    <a:pt x="354" y="93"/>
                  </a:cubicBezTo>
                  <a:cubicBezTo>
                    <a:pt x="351" y="94"/>
                    <a:pt x="351" y="94"/>
                    <a:pt x="351" y="94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346" y="107"/>
                    <a:pt x="346" y="107"/>
                    <a:pt x="346" y="107"/>
                  </a:cubicBezTo>
                  <a:cubicBezTo>
                    <a:pt x="345" y="110"/>
                    <a:pt x="345" y="110"/>
                    <a:pt x="345" y="110"/>
                  </a:cubicBezTo>
                  <a:cubicBezTo>
                    <a:pt x="345" y="113"/>
                    <a:pt x="345" y="113"/>
                    <a:pt x="345" y="113"/>
                  </a:cubicBezTo>
                  <a:cubicBezTo>
                    <a:pt x="342" y="113"/>
                    <a:pt x="342" y="113"/>
                    <a:pt x="342" y="113"/>
                  </a:cubicBezTo>
                  <a:cubicBezTo>
                    <a:pt x="316" y="104"/>
                    <a:pt x="316" y="104"/>
                    <a:pt x="316" y="104"/>
                  </a:cubicBezTo>
                  <a:cubicBezTo>
                    <a:pt x="316" y="113"/>
                    <a:pt x="317" y="119"/>
                    <a:pt x="321" y="126"/>
                  </a:cubicBezTo>
                  <a:cubicBezTo>
                    <a:pt x="324" y="134"/>
                    <a:pt x="325" y="139"/>
                    <a:pt x="322" y="145"/>
                  </a:cubicBezTo>
                  <a:cubicBezTo>
                    <a:pt x="319" y="154"/>
                    <a:pt x="319" y="154"/>
                    <a:pt x="319" y="154"/>
                  </a:cubicBezTo>
                  <a:cubicBezTo>
                    <a:pt x="316" y="157"/>
                    <a:pt x="306" y="158"/>
                    <a:pt x="293" y="157"/>
                  </a:cubicBezTo>
                  <a:cubicBezTo>
                    <a:pt x="275" y="157"/>
                    <a:pt x="275" y="157"/>
                    <a:pt x="275" y="157"/>
                  </a:cubicBezTo>
                  <a:cubicBezTo>
                    <a:pt x="274" y="187"/>
                    <a:pt x="274" y="187"/>
                    <a:pt x="274" y="187"/>
                  </a:cubicBezTo>
                  <a:cubicBezTo>
                    <a:pt x="250" y="178"/>
                    <a:pt x="250" y="178"/>
                    <a:pt x="250" y="178"/>
                  </a:cubicBezTo>
                  <a:cubicBezTo>
                    <a:pt x="249" y="178"/>
                    <a:pt x="249" y="178"/>
                    <a:pt x="249" y="178"/>
                  </a:cubicBezTo>
                  <a:cubicBezTo>
                    <a:pt x="248" y="177"/>
                    <a:pt x="248" y="177"/>
                    <a:pt x="248" y="177"/>
                  </a:cubicBezTo>
                  <a:cubicBezTo>
                    <a:pt x="237" y="155"/>
                    <a:pt x="237" y="155"/>
                    <a:pt x="237" y="155"/>
                  </a:cubicBezTo>
                  <a:cubicBezTo>
                    <a:pt x="211" y="146"/>
                    <a:pt x="211" y="146"/>
                    <a:pt x="211" y="146"/>
                  </a:cubicBezTo>
                  <a:cubicBezTo>
                    <a:pt x="205" y="133"/>
                    <a:pt x="205" y="133"/>
                    <a:pt x="205" y="133"/>
                  </a:cubicBezTo>
                  <a:cubicBezTo>
                    <a:pt x="195" y="140"/>
                    <a:pt x="195" y="140"/>
                    <a:pt x="195" y="140"/>
                  </a:cubicBezTo>
                  <a:cubicBezTo>
                    <a:pt x="194" y="140"/>
                    <a:pt x="194" y="140"/>
                    <a:pt x="194" y="140"/>
                  </a:cubicBezTo>
                  <a:cubicBezTo>
                    <a:pt x="179" y="143"/>
                    <a:pt x="179" y="143"/>
                    <a:pt x="179" y="143"/>
                  </a:cubicBezTo>
                  <a:cubicBezTo>
                    <a:pt x="174" y="143"/>
                    <a:pt x="174" y="143"/>
                    <a:pt x="174" y="143"/>
                  </a:cubicBezTo>
                  <a:cubicBezTo>
                    <a:pt x="166" y="124"/>
                    <a:pt x="166" y="124"/>
                    <a:pt x="166" y="124"/>
                  </a:cubicBezTo>
                  <a:cubicBezTo>
                    <a:pt x="157" y="113"/>
                    <a:pt x="157" y="113"/>
                    <a:pt x="157" y="113"/>
                  </a:cubicBezTo>
                  <a:cubicBezTo>
                    <a:pt x="156" y="112"/>
                    <a:pt x="156" y="112"/>
                    <a:pt x="156" y="112"/>
                  </a:cubicBezTo>
                  <a:cubicBezTo>
                    <a:pt x="148" y="101"/>
                    <a:pt x="144" y="92"/>
                    <a:pt x="142" y="86"/>
                  </a:cubicBezTo>
                  <a:cubicBezTo>
                    <a:pt x="142" y="85"/>
                    <a:pt x="139" y="83"/>
                    <a:pt x="134" y="82"/>
                  </a:cubicBezTo>
                  <a:cubicBezTo>
                    <a:pt x="130" y="81"/>
                    <a:pt x="130" y="81"/>
                    <a:pt x="130" y="81"/>
                  </a:cubicBezTo>
                  <a:cubicBezTo>
                    <a:pt x="123" y="78"/>
                    <a:pt x="117" y="72"/>
                    <a:pt x="114" y="62"/>
                  </a:cubicBezTo>
                  <a:cubicBezTo>
                    <a:pt x="110" y="44"/>
                    <a:pt x="110" y="44"/>
                    <a:pt x="110" y="44"/>
                  </a:cubicBezTo>
                  <a:cubicBezTo>
                    <a:pt x="110" y="29"/>
                    <a:pt x="110" y="29"/>
                    <a:pt x="110" y="29"/>
                  </a:cubicBezTo>
                  <a:cubicBezTo>
                    <a:pt x="103" y="16"/>
                    <a:pt x="103" y="16"/>
                    <a:pt x="103" y="16"/>
                  </a:cubicBezTo>
                  <a:cubicBezTo>
                    <a:pt x="90" y="20"/>
                    <a:pt x="90" y="20"/>
                    <a:pt x="90" y="20"/>
                  </a:cubicBezTo>
                  <a:cubicBezTo>
                    <a:pt x="89" y="20"/>
                    <a:pt x="89" y="20"/>
                    <a:pt x="89" y="20"/>
                  </a:cubicBezTo>
                  <a:cubicBezTo>
                    <a:pt x="88" y="20"/>
                    <a:pt x="88" y="20"/>
                    <a:pt x="88" y="20"/>
                  </a:cubicBezTo>
                  <a:lnTo>
                    <a:pt x="87" y="20"/>
                  </a:ln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38" name="Freeform 11"/>
            <p:cNvSpPr/>
            <p:nvPr/>
          </p:nvSpPr>
          <p:spPr bwMode="auto">
            <a:xfrm>
              <a:off x="1225757" y="3601809"/>
              <a:ext cx="1669992" cy="1012790"/>
            </a:xfrm>
            <a:custGeom>
              <a:gdLst>
                <a:gd fmla="*/ 177 w 1661" name="T0"/>
                <a:gd fmla="*/ 45 h 1007" name="T1"/>
                <a:gd fmla="*/ 90 w 1661" name="T2"/>
                <a:gd fmla="*/ 76 h 1007" name="T3"/>
                <a:gd fmla="*/ 57 w 1661" name="T4"/>
                <a:gd fmla="*/ 140 h 1007" name="T5"/>
                <a:gd fmla="*/ 27 w 1661" name="T6"/>
                <a:gd fmla="*/ 275 h 1007" name="T7"/>
                <a:gd fmla="*/ 23 w 1661" name="T8"/>
                <a:gd fmla="*/ 313 h 1007" name="T9"/>
                <a:gd fmla="*/ 82 w 1661" name="T10"/>
                <a:gd fmla="*/ 435 h 1007" name="T11"/>
                <a:gd fmla="*/ 171 w 1661" name="T12"/>
                <a:gd fmla="*/ 537 h 1007" name="T13"/>
                <a:gd fmla="*/ 244 w 1661" name="T14"/>
                <a:gd fmla="*/ 515 h 1007" name="T15"/>
                <a:gd fmla="*/ 312 w 1661" name="T16"/>
                <a:gd fmla="*/ 604 h 1007" name="T17"/>
                <a:gd fmla="*/ 384 w 1661" name="T18"/>
                <a:gd fmla="*/ 658 h 1007" name="T19"/>
                <a:gd fmla="*/ 415 w 1661" name="T20"/>
                <a:gd fmla="*/ 713 h 1007" name="T21"/>
                <a:gd fmla="*/ 499 w 1661" name="T22"/>
                <a:gd fmla="*/ 771 h 1007" name="T23"/>
                <a:gd fmla="*/ 539 w 1661" name="T24"/>
                <a:gd fmla="*/ 794 h 1007" name="T25"/>
                <a:gd fmla="*/ 624 w 1661" name="T26"/>
                <a:gd fmla="*/ 827 h 1007" name="T27"/>
                <a:gd fmla="*/ 791 w 1661" name="T28"/>
                <a:gd fmla="*/ 854 h 1007" name="T29"/>
                <a:gd fmla="*/ 784 w 1661" name="T30"/>
                <a:gd fmla="*/ 921 h 1007" name="T31"/>
                <a:gd fmla="*/ 1022 w 1661" name="T32"/>
                <a:gd fmla="*/ 893 h 1007" name="T33"/>
                <a:gd fmla="*/ 1048 w 1661" name="T34"/>
                <a:gd fmla="*/ 972 h 1007" name="T35"/>
                <a:gd fmla="*/ 1265 w 1661" name="T36"/>
                <a:gd fmla="*/ 941 h 1007" name="T37"/>
                <a:gd fmla="*/ 1354 w 1661" name="T38"/>
                <a:gd fmla="*/ 895 h 1007" name="T39"/>
                <a:gd fmla="*/ 1503 w 1661" name="T40"/>
                <a:gd fmla="*/ 947 h 1007" name="T41"/>
                <a:gd fmla="*/ 1504 w 1661" name="T42"/>
                <a:gd fmla="*/ 942 h 1007" name="T43"/>
                <a:gd fmla="*/ 1575 w 1661" name="T44"/>
                <a:gd fmla="*/ 918 h 1007" name="T45"/>
                <a:gd fmla="*/ 1604 w 1661" name="T46"/>
                <a:gd fmla="*/ 874 h 1007" name="T47"/>
                <a:gd fmla="*/ 1648 w 1661" name="T48"/>
                <a:gd fmla="*/ 739 h 1007" name="T49"/>
                <a:gd fmla="*/ 1628 w 1661" name="T50"/>
                <a:gd fmla="*/ 653 h 1007" name="T51"/>
                <a:gd fmla="*/ 1588 w 1661" name="T52"/>
                <a:gd fmla="*/ 545 h 1007" name="T53"/>
                <a:gd fmla="*/ 1566 w 1661" name="T54"/>
                <a:gd fmla="*/ 504 h 1007" name="T55"/>
                <a:gd fmla="*/ 1540 w 1661" name="T56"/>
                <a:gd fmla="*/ 519 h 1007" name="T57"/>
                <a:gd fmla="*/ 1473 w 1661" name="T58"/>
                <a:gd fmla="*/ 535 h 1007" name="T59"/>
                <a:gd fmla="*/ 1405 w 1661" name="T60"/>
                <a:gd fmla="*/ 562 h 1007" name="T61"/>
                <a:gd fmla="*/ 1355 w 1661" name="T62"/>
                <a:gd fmla="*/ 501 h 1007" name="T63"/>
                <a:gd fmla="*/ 1309 w 1661" name="T64"/>
                <a:gd fmla="*/ 453 h 1007" name="T65"/>
                <a:gd fmla="*/ 1170 w 1661" name="T66"/>
                <a:gd fmla="*/ 438 h 1007" name="T67"/>
                <a:gd fmla="*/ 1065 w 1661" name="T68"/>
                <a:gd fmla="*/ 393 h 1007" name="T69"/>
                <a:gd fmla="*/ 1028 w 1661" name="T70"/>
                <a:gd fmla="*/ 352 h 1007" name="T71"/>
                <a:gd fmla="*/ 973 w 1661" name="T72"/>
                <a:gd fmla="*/ 356 h 1007" name="T73"/>
                <a:gd fmla="*/ 916 w 1661" name="T74"/>
                <a:gd fmla="*/ 257 h 1007" name="T75"/>
                <a:gd fmla="*/ 941 w 1661" name="T76"/>
                <a:gd fmla="*/ 193 h 1007" name="T77"/>
                <a:gd fmla="*/ 943 w 1661" name="T78"/>
                <a:gd fmla="*/ 103 h 1007" name="T79"/>
                <a:gd fmla="*/ 944 w 1661" name="T80"/>
                <a:gd fmla="*/ 55 h 1007" name="T81"/>
                <a:gd fmla="*/ 936 w 1661" name="T82"/>
                <a:gd fmla="*/ 52 h 1007" name="T83"/>
                <a:gd fmla="*/ 915 w 1661" name="T84"/>
                <a:gd fmla="*/ 39 h 1007" name="T85"/>
                <a:gd fmla="*/ 806 w 1661" name="T86"/>
                <a:gd fmla="*/ 5 h 1007" name="T87"/>
                <a:gd fmla="*/ 686 w 1661" name="T88"/>
                <a:gd fmla="*/ 29 h 1007" name="T89"/>
                <a:gd fmla="*/ 584 w 1661" name="T90"/>
                <a:gd fmla="*/ 47 h 1007" name="T91"/>
                <a:gd fmla="*/ 544 w 1661" name="T92"/>
                <a:gd fmla="*/ 52 h 1007" name="T93"/>
                <a:gd fmla="*/ 453 w 1661" name="T94"/>
                <a:gd fmla="*/ 47 h 1007" name="T95"/>
                <a:gd fmla="*/ 402 w 1661" name="T96"/>
                <a:gd fmla="*/ 0 h 1007" name="T97"/>
                <a:gd fmla="*/ 356 w 1661" name="T98"/>
                <a:gd fmla="*/ 24 h 1007" name="T99"/>
                <a:gd fmla="*/ 244 w 1661" name="T100"/>
                <a:gd fmla="*/ 14 h 1007" name="T10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b="b" l="0" r="r" t="0"/>
              <a:pathLst>
                <a:path h="1006" w="1661">
                  <a:moveTo>
                    <a:pt x="205" y="3"/>
                  </a:moveTo>
                  <a:cubicBezTo>
                    <a:pt x="205" y="4"/>
                    <a:pt x="205" y="4"/>
                    <a:pt x="205" y="4"/>
                  </a:cubicBezTo>
                  <a:cubicBezTo>
                    <a:pt x="201" y="13"/>
                    <a:pt x="193" y="20"/>
                    <a:pt x="185" y="27"/>
                  </a:cubicBezTo>
                  <a:cubicBezTo>
                    <a:pt x="179" y="30"/>
                    <a:pt x="177" y="35"/>
                    <a:pt x="177" y="42"/>
                  </a:cubicBezTo>
                  <a:cubicBezTo>
                    <a:pt x="177" y="45"/>
                    <a:pt x="177" y="45"/>
                    <a:pt x="177" y="45"/>
                  </a:cubicBezTo>
                  <a:cubicBezTo>
                    <a:pt x="177" y="50"/>
                    <a:pt x="173" y="59"/>
                    <a:pt x="165" y="71"/>
                  </a:cubicBezTo>
                  <a:cubicBezTo>
                    <a:pt x="164" y="77"/>
                    <a:pt x="164" y="77"/>
                    <a:pt x="164" y="77"/>
                  </a:cubicBezTo>
                  <a:cubicBezTo>
                    <a:pt x="162" y="80"/>
                    <a:pt x="158" y="82"/>
                    <a:pt x="150" y="82"/>
                  </a:cubicBezTo>
                  <a:cubicBezTo>
                    <a:pt x="90" y="74"/>
                    <a:pt x="90" y="74"/>
                    <a:pt x="90" y="74"/>
                  </a:cubicBezTo>
                  <a:cubicBezTo>
                    <a:pt x="90" y="76"/>
                    <a:pt x="90" y="76"/>
                    <a:pt x="90" y="76"/>
                  </a:cubicBezTo>
                  <a:cubicBezTo>
                    <a:pt x="86" y="89"/>
                    <a:pt x="86" y="89"/>
                    <a:pt x="86" y="89"/>
                  </a:cubicBezTo>
                  <a:cubicBezTo>
                    <a:pt x="86" y="90"/>
                    <a:pt x="86" y="90"/>
                    <a:pt x="86" y="90"/>
                  </a:cubicBezTo>
                  <a:cubicBezTo>
                    <a:pt x="85" y="91"/>
                    <a:pt x="85" y="91"/>
                    <a:pt x="85" y="91"/>
                  </a:cubicBezTo>
                  <a:cubicBezTo>
                    <a:pt x="85" y="91"/>
                    <a:pt x="85" y="91"/>
                    <a:pt x="85" y="91"/>
                  </a:cubicBezTo>
                  <a:cubicBezTo>
                    <a:pt x="69" y="114"/>
                    <a:pt x="58" y="129"/>
                    <a:pt x="57" y="140"/>
                  </a:cubicBezTo>
                  <a:cubicBezTo>
                    <a:pt x="56" y="145"/>
                    <a:pt x="63" y="164"/>
                    <a:pt x="76" y="197"/>
                  </a:cubicBezTo>
                  <a:cubicBezTo>
                    <a:pt x="86" y="219"/>
                    <a:pt x="86" y="219"/>
                    <a:pt x="86" y="219"/>
                  </a:cubicBezTo>
                  <a:cubicBezTo>
                    <a:pt x="90" y="230"/>
                    <a:pt x="87" y="242"/>
                    <a:pt x="77" y="256"/>
                  </a:cubicBezTo>
                  <a:cubicBezTo>
                    <a:pt x="58" y="275"/>
                    <a:pt x="58" y="275"/>
                    <a:pt x="58" y="275"/>
                  </a:cubicBezTo>
                  <a:cubicBezTo>
                    <a:pt x="27" y="275"/>
                    <a:pt x="27" y="275"/>
                    <a:pt x="27" y="275"/>
                  </a:cubicBezTo>
                  <a:cubicBezTo>
                    <a:pt x="20" y="240"/>
                    <a:pt x="20" y="240"/>
                    <a:pt x="20" y="240"/>
                  </a:cubicBezTo>
                  <a:cubicBezTo>
                    <a:pt x="12" y="283"/>
                    <a:pt x="12" y="283"/>
                    <a:pt x="12" y="283"/>
                  </a:cubicBezTo>
                  <a:cubicBezTo>
                    <a:pt x="26" y="305"/>
                    <a:pt x="26" y="305"/>
                    <a:pt x="26" y="305"/>
                  </a:cubicBezTo>
                  <a:cubicBezTo>
                    <a:pt x="27" y="308"/>
                    <a:pt x="27" y="310"/>
                    <a:pt x="26" y="311"/>
                  </a:cubicBezTo>
                  <a:cubicBezTo>
                    <a:pt x="23" y="313"/>
                    <a:pt x="23" y="313"/>
                    <a:pt x="23" y="313"/>
                  </a:cubicBezTo>
                  <a:cubicBezTo>
                    <a:pt x="19" y="316"/>
                    <a:pt x="13" y="327"/>
                    <a:pt x="7" y="345"/>
                  </a:cubicBezTo>
                  <a:cubicBezTo>
                    <a:pt x="0" y="360"/>
                    <a:pt x="3" y="376"/>
                    <a:pt x="16" y="393"/>
                  </a:cubicBezTo>
                  <a:cubicBezTo>
                    <a:pt x="41" y="393"/>
                    <a:pt x="41" y="393"/>
                    <a:pt x="41" y="393"/>
                  </a:cubicBezTo>
                  <a:cubicBezTo>
                    <a:pt x="50" y="395"/>
                    <a:pt x="63" y="409"/>
                    <a:pt x="80" y="433"/>
                  </a:cubicBezTo>
                  <a:cubicBezTo>
                    <a:pt x="82" y="435"/>
                    <a:pt x="82" y="435"/>
                    <a:pt x="82" y="435"/>
                  </a:cubicBezTo>
                  <a:cubicBezTo>
                    <a:pt x="82" y="435"/>
                    <a:pt x="82" y="435"/>
                    <a:pt x="82" y="435"/>
                  </a:cubicBezTo>
                  <a:cubicBezTo>
                    <a:pt x="82" y="443"/>
                    <a:pt x="85" y="448"/>
                    <a:pt x="90" y="452"/>
                  </a:cubicBezTo>
                  <a:cubicBezTo>
                    <a:pt x="146" y="504"/>
                    <a:pt x="146" y="504"/>
                    <a:pt x="146" y="504"/>
                  </a:cubicBezTo>
                  <a:cubicBezTo>
                    <a:pt x="146" y="505"/>
                    <a:pt x="146" y="505"/>
                    <a:pt x="146" y="505"/>
                  </a:cubicBezTo>
                  <a:cubicBezTo>
                    <a:pt x="171" y="537"/>
                    <a:pt x="171" y="537"/>
                    <a:pt x="171" y="537"/>
                  </a:cubicBezTo>
                  <a:cubicBezTo>
                    <a:pt x="186" y="537"/>
                    <a:pt x="186" y="537"/>
                    <a:pt x="186" y="537"/>
                  </a:cubicBezTo>
                  <a:cubicBezTo>
                    <a:pt x="202" y="508"/>
                    <a:pt x="202" y="508"/>
                    <a:pt x="202" y="508"/>
                  </a:cubicBezTo>
                  <a:cubicBezTo>
                    <a:pt x="204" y="506"/>
                    <a:pt x="204" y="506"/>
                    <a:pt x="204" y="506"/>
                  </a:cubicBezTo>
                  <a:cubicBezTo>
                    <a:pt x="205" y="505"/>
                    <a:pt x="205" y="505"/>
                    <a:pt x="205" y="505"/>
                  </a:cubicBezTo>
                  <a:cubicBezTo>
                    <a:pt x="244" y="515"/>
                    <a:pt x="244" y="515"/>
                    <a:pt x="244" y="515"/>
                  </a:cubicBezTo>
                  <a:cubicBezTo>
                    <a:pt x="244" y="516"/>
                    <a:pt x="244" y="516"/>
                    <a:pt x="244" y="516"/>
                  </a:cubicBezTo>
                  <a:cubicBezTo>
                    <a:pt x="244" y="518"/>
                    <a:pt x="244" y="518"/>
                    <a:pt x="244" y="518"/>
                  </a:cubicBezTo>
                  <a:cubicBezTo>
                    <a:pt x="249" y="544"/>
                    <a:pt x="249" y="544"/>
                    <a:pt x="249" y="544"/>
                  </a:cubicBezTo>
                  <a:cubicBezTo>
                    <a:pt x="296" y="598"/>
                    <a:pt x="296" y="598"/>
                    <a:pt x="296" y="598"/>
                  </a:cubicBezTo>
                  <a:cubicBezTo>
                    <a:pt x="312" y="604"/>
                    <a:pt x="312" y="604"/>
                    <a:pt x="312" y="604"/>
                  </a:cubicBezTo>
                  <a:cubicBezTo>
                    <a:pt x="313" y="605"/>
                    <a:pt x="313" y="605"/>
                    <a:pt x="313" y="605"/>
                  </a:cubicBezTo>
                  <a:cubicBezTo>
                    <a:pt x="320" y="610"/>
                    <a:pt x="320" y="610"/>
                    <a:pt x="320" y="610"/>
                  </a:cubicBezTo>
                  <a:cubicBezTo>
                    <a:pt x="321" y="611"/>
                    <a:pt x="321" y="611"/>
                    <a:pt x="321" y="611"/>
                  </a:cubicBezTo>
                  <a:cubicBezTo>
                    <a:pt x="356" y="662"/>
                    <a:pt x="356" y="662"/>
                    <a:pt x="356" y="662"/>
                  </a:cubicBezTo>
                  <a:cubicBezTo>
                    <a:pt x="384" y="658"/>
                    <a:pt x="384" y="658"/>
                    <a:pt x="384" y="658"/>
                  </a:cubicBezTo>
                  <a:cubicBezTo>
                    <a:pt x="387" y="658"/>
                    <a:pt x="387" y="658"/>
                    <a:pt x="387" y="658"/>
                  </a:cubicBezTo>
                  <a:cubicBezTo>
                    <a:pt x="388" y="658"/>
                    <a:pt x="388" y="658"/>
                    <a:pt x="388" y="658"/>
                  </a:cubicBezTo>
                  <a:cubicBezTo>
                    <a:pt x="390" y="660"/>
                    <a:pt x="390" y="660"/>
                    <a:pt x="390" y="660"/>
                  </a:cubicBezTo>
                  <a:cubicBezTo>
                    <a:pt x="391" y="662"/>
                    <a:pt x="391" y="662"/>
                    <a:pt x="391" y="662"/>
                  </a:cubicBezTo>
                  <a:cubicBezTo>
                    <a:pt x="415" y="713"/>
                    <a:pt x="415" y="713"/>
                    <a:pt x="415" y="713"/>
                  </a:cubicBezTo>
                  <a:cubicBezTo>
                    <a:pt x="445" y="731"/>
                    <a:pt x="445" y="731"/>
                    <a:pt x="445" y="731"/>
                  </a:cubicBezTo>
                  <a:cubicBezTo>
                    <a:pt x="469" y="737"/>
                    <a:pt x="469" y="737"/>
                    <a:pt x="469" y="737"/>
                  </a:cubicBezTo>
                  <a:cubicBezTo>
                    <a:pt x="480" y="770"/>
                    <a:pt x="480" y="770"/>
                    <a:pt x="480" y="770"/>
                  </a:cubicBezTo>
                  <a:cubicBezTo>
                    <a:pt x="498" y="770"/>
                    <a:pt x="498" y="770"/>
                    <a:pt x="498" y="770"/>
                  </a:cubicBezTo>
                  <a:cubicBezTo>
                    <a:pt x="499" y="771"/>
                    <a:pt x="499" y="771"/>
                    <a:pt x="499" y="771"/>
                  </a:cubicBezTo>
                  <a:cubicBezTo>
                    <a:pt x="499" y="771"/>
                    <a:pt x="499" y="771"/>
                    <a:pt x="499" y="771"/>
                  </a:cubicBezTo>
                  <a:cubicBezTo>
                    <a:pt x="537" y="792"/>
                    <a:pt x="537" y="792"/>
                    <a:pt x="537" y="792"/>
                  </a:cubicBezTo>
                  <a:cubicBezTo>
                    <a:pt x="537" y="793"/>
                    <a:pt x="537" y="793"/>
                    <a:pt x="537" y="793"/>
                  </a:cubicBezTo>
                  <a:cubicBezTo>
                    <a:pt x="537" y="793"/>
                    <a:pt x="537" y="793"/>
                    <a:pt x="537" y="793"/>
                  </a:cubicBezTo>
                  <a:cubicBezTo>
                    <a:pt x="539" y="794"/>
                    <a:pt x="539" y="794"/>
                    <a:pt x="539" y="794"/>
                  </a:cubicBezTo>
                  <a:cubicBezTo>
                    <a:pt x="566" y="828"/>
                    <a:pt x="566" y="828"/>
                    <a:pt x="566" y="828"/>
                  </a:cubicBezTo>
                  <a:cubicBezTo>
                    <a:pt x="606" y="821"/>
                    <a:pt x="606" y="821"/>
                    <a:pt x="606" y="821"/>
                  </a:cubicBezTo>
                  <a:cubicBezTo>
                    <a:pt x="608" y="821"/>
                    <a:pt x="608" y="821"/>
                    <a:pt x="608" y="821"/>
                  </a:cubicBezTo>
                  <a:cubicBezTo>
                    <a:pt x="623" y="827"/>
                    <a:pt x="623" y="827"/>
                    <a:pt x="623" y="827"/>
                  </a:cubicBezTo>
                  <a:cubicBezTo>
                    <a:pt x="624" y="827"/>
                    <a:pt x="624" y="827"/>
                    <a:pt x="624" y="827"/>
                  </a:cubicBezTo>
                  <a:cubicBezTo>
                    <a:pt x="649" y="849"/>
                    <a:pt x="649" y="849"/>
                    <a:pt x="649" y="849"/>
                  </a:cubicBezTo>
                  <a:cubicBezTo>
                    <a:pt x="695" y="852"/>
                    <a:pt x="695" y="852"/>
                    <a:pt x="695" y="852"/>
                  </a:cubicBezTo>
                  <a:cubicBezTo>
                    <a:pt x="722" y="848"/>
                    <a:pt x="722" y="848"/>
                    <a:pt x="722" y="848"/>
                  </a:cubicBezTo>
                  <a:cubicBezTo>
                    <a:pt x="722" y="848"/>
                    <a:pt x="722" y="848"/>
                    <a:pt x="722" y="848"/>
                  </a:cubicBezTo>
                  <a:cubicBezTo>
                    <a:pt x="759" y="842"/>
                    <a:pt x="782" y="845"/>
                    <a:pt x="791" y="854"/>
                  </a:cubicBezTo>
                  <a:cubicBezTo>
                    <a:pt x="796" y="863"/>
                    <a:pt x="793" y="871"/>
                    <a:pt x="780" y="882"/>
                  </a:cubicBezTo>
                  <a:cubicBezTo>
                    <a:pt x="770" y="892"/>
                    <a:pt x="770" y="892"/>
                    <a:pt x="770" y="892"/>
                  </a:cubicBezTo>
                  <a:cubicBezTo>
                    <a:pt x="766" y="898"/>
                    <a:pt x="771" y="906"/>
                    <a:pt x="784" y="919"/>
                  </a:cubicBezTo>
                  <a:cubicBezTo>
                    <a:pt x="785" y="921"/>
                    <a:pt x="785" y="921"/>
                    <a:pt x="785" y="921"/>
                  </a:cubicBezTo>
                  <a:cubicBezTo>
                    <a:pt x="784" y="921"/>
                    <a:pt x="784" y="921"/>
                    <a:pt x="784" y="921"/>
                  </a:cubicBezTo>
                  <a:cubicBezTo>
                    <a:pt x="793" y="927"/>
                    <a:pt x="793" y="927"/>
                    <a:pt x="793" y="927"/>
                  </a:cubicBezTo>
                  <a:cubicBezTo>
                    <a:pt x="796" y="924"/>
                    <a:pt x="796" y="924"/>
                    <a:pt x="796" y="924"/>
                  </a:cubicBezTo>
                  <a:cubicBezTo>
                    <a:pt x="822" y="874"/>
                    <a:pt x="844" y="847"/>
                    <a:pt x="858" y="842"/>
                  </a:cubicBezTo>
                  <a:cubicBezTo>
                    <a:pt x="874" y="836"/>
                    <a:pt x="907" y="850"/>
                    <a:pt x="959" y="882"/>
                  </a:cubicBezTo>
                  <a:cubicBezTo>
                    <a:pt x="1022" y="893"/>
                    <a:pt x="1022" y="893"/>
                    <a:pt x="1022" y="893"/>
                  </a:cubicBezTo>
                  <a:cubicBezTo>
                    <a:pt x="1021" y="896"/>
                    <a:pt x="1021" y="896"/>
                    <a:pt x="1021" y="896"/>
                  </a:cubicBezTo>
                  <a:cubicBezTo>
                    <a:pt x="1021" y="898"/>
                    <a:pt x="1021" y="898"/>
                    <a:pt x="1021" y="898"/>
                  </a:cubicBezTo>
                  <a:cubicBezTo>
                    <a:pt x="1018" y="927"/>
                    <a:pt x="1018" y="927"/>
                    <a:pt x="1018" y="927"/>
                  </a:cubicBezTo>
                  <a:cubicBezTo>
                    <a:pt x="1049" y="931"/>
                    <a:pt x="1049" y="931"/>
                    <a:pt x="1049" y="931"/>
                  </a:cubicBezTo>
                  <a:cubicBezTo>
                    <a:pt x="1048" y="972"/>
                    <a:pt x="1048" y="972"/>
                    <a:pt x="1048" y="972"/>
                  </a:cubicBezTo>
                  <a:cubicBezTo>
                    <a:pt x="1058" y="990"/>
                    <a:pt x="1065" y="1000"/>
                    <a:pt x="1069" y="1003"/>
                  </a:cubicBezTo>
                  <a:cubicBezTo>
                    <a:pt x="1076" y="1007"/>
                    <a:pt x="1107" y="1007"/>
                    <a:pt x="1163" y="1003"/>
                  </a:cubicBezTo>
                  <a:cubicBezTo>
                    <a:pt x="1196" y="986"/>
                    <a:pt x="1196" y="986"/>
                    <a:pt x="1196" y="986"/>
                  </a:cubicBezTo>
                  <a:cubicBezTo>
                    <a:pt x="1228" y="942"/>
                    <a:pt x="1228" y="942"/>
                    <a:pt x="1228" y="942"/>
                  </a:cubicBezTo>
                  <a:cubicBezTo>
                    <a:pt x="1265" y="941"/>
                    <a:pt x="1265" y="941"/>
                    <a:pt x="1265" y="941"/>
                  </a:cubicBezTo>
                  <a:cubicBezTo>
                    <a:pt x="1283" y="936"/>
                    <a:pt x="1283" y="936"/>
                    <a:pt x="1283" y="936"/>
                  </a:cubicBezTo>
                  <a:cubicBezTo>
                    <a:pt x="1352" y="896"/>
                    <a:pt x="1352" y="896"/>
                    <a:pt x="1352" y="896"/>
                  </a:cubicBezTo>
                  <a:cubicBezTo>
                    <a:pt x="1353" y="896"/>
                    <a:pt x="1353" y="896"/>
                    <a:pt x="1353" y="896"/>
                  </a:cubicBezTo>
                  <a:cubicBezTo>
                    <a:pt x="1354" y="895"/>
                    <a:pt x="1354" y="895"/>
                    <a:pt x="1354" y="895"/>
                  </a:cubicBezTo>
                  <a:cubicBezTo>
                    <a:pt x="1354" y="895"/>
                    <a:pt x="1354" y="895"/>
                    <a:pt x="1354" y="895"/>
                  </a:cubicBezTo>
                  <a:cubicBezTo>
                    <a:pt x="1394" y="890"/>
                    <a:pt x="1418" y="889"/>
                    <a:pt x="1424" y="895"/>
                  </a:cubicBezTo>
                  <a:cubicBezTo>
                    <a:pt x="1469" y="933"/>
                    <a:pt x="1469" y="933"/>
                    <a:pt x="1469" y="933"/>
                  </a:cubicBezTo>
                  <a:cubicBezTo>
                    <a:pt x="1483" y="938"/>
                    <a:pt x="1483" y="938"/>
                    <a:pt x="1483" y="938"/>
                  </a:cubicBezTo>
                  <a:cubicBezTo>
                    <a:pt x="1485" y="940"/>
                    <a:pt x="1485" y="940"/>
                    <a:pt x="1485" y="940"/>
                  </a:cubicBezTo>
                  <a:cubicBezTo>
                    <a:pt x="1503" y="947"/>
                    <a:pt x="1503" y="947"/>
                    <a:pt x="1503" y="947"/>
                  </a:cubicBezTo>
                  <a:cubicBezTo>
                    <a:pt x="1504" y="948"/>
                    <a:pt x="1504" y="948"/>
                    <a:pt x="1504" y="948"/>
                  </a:cubicBezTo>
                  <a:cubicBezTo>
                    <a:pt x="1504" y="945"/>
                    <a:pt x="1504" y="945"/>
                    <a:pt x="1504" y="945"/>
                  </a:cubicBezTo>
                  <a:cubicBezTo>
                    <a:pt x="1504" y="944"/>
                    <a:pt x="1504" y="944"/>
                    <a:pt x="1504" y="944"/>
                  </a:cubicBezTo>
                  <a:cubicBezTo>
                    <a:pt x="1504" y="943"/>
                    <a:pt x="1504" y="943"/>
                    <a:pt x="1504" y="943"/>
                  </a:cubicBezTo>
                  <a:cubicBezTo>
                    <a:pt x="1504" y="942"/>
                    <a:pt x="1504" y="942"/>
                    <a:pt x="1504" y="942"/>
                  </a:cubicBezTo>
                  <a:cubicBezTo>
                    <a:pt x="1512" y="910"/>
                    <a:pt x="1512" y="910"/>
                    <a:pt x="1512" y="910"/>
                  </a:cubicBezTo>
                  <a:cubicBezTo>
                    <a:pt x="1508" y="901"/>
                    <a:pt x="1508" y="893"/>
                    <a:pt x="1512" y="887"/>
                  </a:cubicBezTo>
                  <a:cubicBezTo>
                    <a:pt x="1514" y="882"/>
                    <a:pt x="1519" y="879"/>
                    <a:pt x="1527" y="877"/>
                  </a:cubicBezTo>
                  <a:cubicBezTo>
                    <a:pt x="1543" y="873"/>
                    <a:pt x="1558" y="887"/>
                    <a:pt x="1573" y="917"/>
                  </a:cubicBezTo>
                  <a:cubicBezTo>
                    <a:pt x="1575" y="918"/>
                    <a:pt x="1575" y="918"/>
                    <a:pt x="1575" y="918"/>
                  </a:cubicBezTo>
                  <a:cubicBezTo>
                    <a:pt x="1576" y="918"/>
                    <a:pt x="1576" y="918"/>
                    <a:pt x="1576" y="918"/>
                  </a:cubicBezTo>
                  <a:cubicBezTo>
                    <a:pt x="1602" y="906"/>
                    <a:pt x="1602" y="906"/>
                    <a:pt x="1602" y="906"/>
                  </a:cubicBezTo>
                  <a:cubicBezTo>
                    <a:pt x="1608" y="905"/>
                    <a:pt x="1610" y="900"/>
                    <a:pt x="1610" y="895"/>
                  </a:cubicBezTo>
                  <a:cubicBezTo>
                    <a:pt x="1604" y="876"/>
                    <a:pt x="1604" y="876"/>
                    <a:pt x="1604" y="876"/>
                  </a:cubicBezTo>
                  <a:cubicBezTo>
                    <a:pt x="1604" y="874"/>
                    <a:pt x="1604" y="874"/>
                    <a:pt x="1604" y="874"/>
                  </a:cubicBezTo>
                  <a:cubicBezTo>
                    <a:pt x="1602" y="866"/>
                    <a:pt x="1604" y="859"/>
                    <a:pt x="1613" y="855"/>
                  </a:cubicBezTo>
                  <a:cubicBezTo>
                    <a:pt x="1622" y="848"/>
                    <a:pt x="1622" y="848"/>
                    <a:pt x="1622" y="848"/>
                  </a:cubicBezTo>
                  <a:cubicBezTo>
                    <a:pt x="1646" y="823"/>
                    <a:pt x="1646" y="823"/>
                    <a:pt x="1646" y="823"/>
                  </a:cubicBezTo>
                  <a:cubicBezTo>
                    <a:pt x="1661" y="788"/>
                    <a:pt x="1661" y="788"/>
                    <a:pt x="1661" y="788"/>
                  </a:cubicBezTo>
                  <a:cubicBezTo>
                    <a:pt x="1648" y="766"/>
                    <a:pt x="1644" y="750"/>
                    <a:pt x="1648" y="739"/>
                  </a:cubicBezTo>
                  <a:cubicBezTo>
                    <a:pt x="1651" y="710"/>
                    <a:pt x="1651" y="710"/>
                    <a:pt x="1651" y="710"/>
                  </a:cubicBezTo>
                  <a:cubicBezTo>
                    <a:pt x="1645" y="697"/>
                    <a:pt x="1641" y="689"/>
                    <a:pt x="1641" y="681"/>
                  </a:cubicBezTo>
                  <a:cubicBezTo>
                    <a:pt x="1641" y="678"/>
                    <a:pt x="1637" y="669"/>
                    <a:pt x="1629" y="656"/>
                  </a:cubicBezTo>
                  <a:cubicBezTo>
                    <a:pt x="1628" y="656"/>
                    <a:pt x="1628" y="656"/>
                    <a:pt x="1628" y="656"/>
                  </a:cubicBezTo>
                  <a:cubicBezTo>
                    <a:pt x="1628" y="653"/>
                    <a:pt x="1628" y="653"/>
                    <a:pt x="1628" y="653"/>
                  </a:cubicBezTo>
                  <a:cubicBezTo>
                    <a:pt x="1625" y="615"/>
                    <a:pt x="1625" y="615"/>
                    <a:pt x="1625" y="615"/>
                  </a:cubicBezTo>
                  <a:cubicBezTo>
                    <a:pt x="1623" y="609"/>
                    <a:pt x="1622" y="600"/>
                    <a:pt x="1625" y="590"/>
                  </a:cubicBezTo>
                  <a:cubicBezTo>
                    <a:pt x="1615" y="582"/>
                    <a:pt x="1609" y="575"/>
                    <a:pt x="1604" y="567"/>
                  </a:cubicBezTo>
                  <a:cubicBezTo>
                    <a:pt x="1589" y="546"/>
                    <a:pt x="1589" y="546"/>
                    <a:pt x="1589" y="546"/>
                  </a:cubicBezTo>
                  <a:cubicBezTo>
                    <a:pt x="1588" y="545"/>
                    <a:pt x="1588" y="545"/>
                    <a:pt x="1588" y="545"/>
                  </a:cubicBezTo>
                  <a:cubicBezTo>
                    <a:pt x="1588" y="543"/>
                    <a:pt x="1588" y="543"/>
                    <a:pt x="1588" y="543"/>
                  </a:cubicBezTo>
                  <a:cubicBezTo>
                    <a:pt x="1588" y="542"/>
                    <a:pt x="1588" y="542"/>
                    <a:pt x="1588" y="542"/>
                  </a:cubicBezTo>
                  <a:cubicBezTo>
                    <a:pt x="1582" y="516"/>
                    <a:pt x="1582" y="516"/>
                    <a:pt x="1582" y="516"/>
                  </a:cubicBezTo>
                  <a:cubicBezTo>
                    <a:pt x="1566" y="503"/>
                    <a:pt x="1566" y="503"/>
                    <a:pt x="1566" y="503"/>
                  </a:cubicBezTo>
                  <a:cubicBezTo>
                    <a:pt x="1566" y="504"/>
                    <a:pt x="1566" y="504"/>
                    <a:pt x="1566" y="504"/>
                  </a:cubicBezTo>
                  <a:cubicBezTo>
                    <a:pt x="1536" y="480"/>
                    <a:pt x="1536" y="480"/>
                    <a:pt x="1536" y="480"/>
                  </a:cubicBezTo>
                  <a:cubicBezTo>
                    <a:pt x="1536" y="482"/>
                    <a:pt x="1536" y="482"/>
                    <a:pt x="1536" y="482"/>
                  </a:cubicBezTo>
                  <a:cubicBezTo>
                    <a:pt x="1540" y="515"/>
                    <a:pt x="1540" y="515"/>
                    <a:pt x="1540" y="515"/>
                  </a:cubicBezTo>
                  <a:cubicBezTo>
                    <a:pt x="1540" y="516"/>
                    <a:pt x="1540" y="516"/>
                    <a:pt x="1540" y="516"/>
                  </a:cubicBezTo>
                  <a:cubicBezTo>
                    <a:pt x="1540" y="519"/>
                    <a:pt x="1540" y="519"/>
                    <a:pt x="1540" y="519"/>
                  </a:cubicBezTo>
                  <a:cubicBezTo>
                    <a:pt x="1524" y="526"/>
                    <a:pt x="1524" y="526"/>
                    <a:pt x="1524" y="526"/>
                  </a:cubicBezTo>
                  <a:cubicBezTo>
                    <a:pt x="1522" y="546"/>
                    <a:pt x="1522" y="546"/>
                    <a:pt x="1522" y="546"/>
                  </a:cubicBezTo>
                  <a:cubicBezTo>
                    <a:pt x="1522" y="549"/>
                    <a:pt x="1522" y="549"/>
                    <a:pt x="1522" y="549"/>
                  </a:cubicBezTo>
                  <a:cubicBezTo>
                    <a:pt x="1485" y="564"/>
                    <a:pt x="1485" y="564"/>
                    <a:pt x="1485" y="564"/>
                  </a:cubicBezTo>
                  <a:cubicBezTo>
                    <a:pt x="1473" y="535"/>
                    <a:pt x="1473" y="535"/>
                    <a:pt x="1473" y="535"/>
                  </a:cubicBezTo>
                  <a:cubicBezTo>
                    <a:pt x="1465" y="533"/>
                    <a:pt x="1465" y="533"/>
                    <a:pt x="1465" y="533"/>
                  </a:cubicBezTo>
                  <a:cubicBezTo>
                    <a:pt x="1454" y="544"/>
                    <a:pt x="1454" y="544"/>
                    <a:pt x="1454" y="544"/>
                  </a:cubicBezTo>
                  <a:cubicBezTo>
                    <a:pt x="1446" y="565"/>
                    <a:pt x="1446" y="565"/>
                    <a:pt x="1446" y="565"/>
                  </a:cubicBezTo>
                  <a:cubicBezTo>
                    <a:pt x="1420" y="573"/>
                    <a:pt x="1420" y="573"/>
                    <a:pt x="1420" y="573"/>
                  </a:cubicBezTo>
                  <a:cubicBezTo>
                    <a:pt x="1405" y="562"/>
                    <a:pt x="1405" y="562"/>
                    <a:pt x="1405" y="562"/>
                  </a:cubicBezTo>
                  <a:cubicBezTo>
                    <a:pt x="1384" y="556"/>
                    <a:pt x="1384" y="556"/>
                    <a:pt x="1384" y="556"/>
                  </a:cubicBezTo>
                  <a:cubicBezTo>
                    <a:pt x="1378" y="526"/>
                    <a:pt x="1378" y="526"/>
                    <a:pt x="1378" y="526"/>
                  </a:cubicBezTo>
                  <a:cubicBezTo>
                    <a:pt x="1369" y="508"/>
                    <a:pt x="1369" y="508"/>
                    <a:pt x="1369" y="508"/>
                  </a:cubicBezTo>
                  <a:cubicBezTo>
                    <a:pt x="1356" y="503"/>
                    <a:pt x="1356" y="503"/>
                    <a:pt x="1356" y="503"/>
                  </a:cubicBezTo>
                  <a:cubicBezTo>
                    <a:pt x="1355" y="501"/>
                    <a:pt x="1355" y="501"/>
                    <a:pt x="1355" y="501"/>
                  </a:cubicBezTo>
                  <a:cubicBezTo>
                    <a:pt x="1346" y="489"/>
                    <a:pt x="1346" y="489"/>
                    <a:pt x="1346" y="489"/>
                  </a:cubicBezTo>
                  <a:cubicBezTo>
                    <a:pt x="1346" y="489"/>
                    <a:pt x="1346" y="489"/>
                    <a:pt x="1346" y="489"/>
                  </a:cubicBezTo>
                  <a:cubicBezTo>
                    <a:pt x="1336" y="472"/>
                    <a:pt x="1336" y="472"/>
                    <a:pt x="1336" y="472"/>
                  </a:cubicBezTo>
                  <a:cubicBezTo>
                    <a:pt x="1322" y="453"/>
                    <a:pt x="1322" y="453"/>
                    <a:pt x="1322" y="453"/>
                  </a:cubicBezTo>
                  <a:cubicBezTo>
                    <a:pt x="1309" y="453"/>
                    <a:pt x="1309" y="453"/>
                    <a:pt x="1309" y="453"/>
                  </a:cubicBezTo>
                  <a:cubicBezTo>
                    <a:pt x="1288" y="461"/>
                    <a:pt x="1288" y="461"/>
                    <a:pt x="1288" y="461"/>
                  </a:cubicBezTo>
                  <a:cubicBezTo>
                    <a:pt x="1287" y="462"/>
                    <a:pt x="1287" y="462"/>
                    <a:pt x="1287" y="462"/>
                  </a:cubicBezTo>
                  <a:cubicBezTo>
                    <a:pt x="1233" y="459"/>
                    <a:pt x="1233" y="459"/>
                    <a:pt x="1233" y="459"/>
                  </a:cubicBezTo>
                  <a:cubicBezTo>
                    <a:pt x="1192" y="450"/>
                    <a:pt x="1192" y="450"/>
                    <a:pt x="1192" y="450"/>
                  </a:cubicBezTo>
                  <a:cubicBezTo>
                    <a:pt x="1189" y="448"/>
                    <a:pt x="1181" y="445"/>
                    <a:pt x="1170" y="438"/>
                  </a:cubicBezTo>
                  <a:cubicBezTo>
                    <a:pt x="1138" y="427"/>
                    <a:pt x="1138" y="427"/>
                    <a:pt x="1138" y="427"/>
                  </a:cubicBezTo>
                  <a:cubicBezTo>
                    <a:pt x="1114" y="421"/>
                    <a:pt x="1100" y="415"/>
                    <a:pt x="1097" y="409"/>
                  </a:cubicBezTo>
                  <a:cubicBezTo>
                    <a:pt x="1092" y="406"/>
                    <a:pt x="1092" y="406"/>
                    <a:pt x="1092" y="406"/>
                  </a:cubicBezTo>
                  <a:cubicBezTo>
                    <a:pt x="1084" y="404"/>
                    <a:pt x="1084" y="404"/>
                    <a:pt x="1084" y="404"/>
                  </a:cubicBezTo>
                  <a:cubicBezTo>
                    <a:pt x="1065" y="393"/>
                    <a:pt x="1065" y="393"/>
                    <a:pt x="1065" y="393"/>
                  </a:cubicBezTo>
                  <a:cubicBezTo>
                    <a:pt x="1063" y="392"/>
                    <a:pt x="1063" y="392"/>
                    <a:pt x="1063" y="392"/>
                  </a:cubicBezTo>
                  <a:cubicBezTo>
                    <a:pt x="1060" y="388"/>
                    <a:pt x="1057" y="385"/>
                    <a:pt x="1055" y="381"/>
                  </a:cubicBezTo>
                  <a:cubicBezTo>
                    <a:pt x="1050" y="371"/>
                    <a:pt x="1050" y="371"/>
                    <a:pt x="1050" y="371"/>
                  </a:cubicBezTo>
                  <a:cubicBezTo>
                    <a:pt x="1042" y="358"/>
                    <a:pt x="1042" y="358"/>
                    <a:pt x="1042" y="358"/>
                  </a:cubicBezTo>
                  <a:cubicBezTo>
                    <a:pt x="1028" y="352"/>
                    <a:pt x="1028" y="352"/>
                    <a:pt x="1028" y="352"/>
                  </a:cubicBezTo>
                  <a:cubicBezTo>
                    <a:pt x="1023" y="355"/>
                    <a:pt x="1023" y="355"/>
                    <a:pt x="1023" y="355"/>
                  </a:cubicBezTo>
                  <a:cubicBezTo>
                    <a:pt x="1018" y="359"/>
                    <a:pt x="1018" y="359"/>
                    <a:pt x="1018" y="359"/>
                  </a:cubicBezTo>
                  <a:cubicBezTo>
                    <a:pt x="1015" y="362"/>
                    <a:pt x="1015" y="362"/>
                    <a:pt x="1015" y="362"/>
                  </a:cubicBezTo>
                  <a:cubicBezTo>
                    <a:pt x="1009" y="366"/>
                    <a:pt x="1004" y="368"/>
                    <a:pt x="1000" y="369"/>
                  </a:cubicBezTo>
                  <a:cubicBezTo>
                    <a:pt x="991" y="371"/>
                    <a:pt x="983" y="367"/>
                    <a:pt x="973" y="356"/>
                  </a:cubicBezTo>
                  <a:cubicBezTo>
                    <a:pt x="953" y="335"/>
                    <a:pt x="953" y="335"/>
                    <a:pt x="953" y="335"/>
                  </a:cubicBezTo>
                  <a:cubicBezTo>
                    <a:pt x="946" y="326"/>
                    <a:pt x="941" y="318"/>
                    <a:pt x="939" y="313"/>
                  </a:cubicBezTo>
                  <a:cubicBezTo>
                    <a:pt x="933" y="305"/>
                    <a:pt x="933" y="305"/>
                    <a:pt x="933" y="305"/>
                  </a:cubicBezTo>
                  <a:cubicBezTo>
                    <a:pt x="926" y="297"/>
                    <a:pt x="921" y="290"/>
                    <a:pt x="917" y="283"/>
                  </a:cubicBezTo>
                  <a:cubicBezTo>
                    <a:pt x="914" y="274"/>
                    <a:pt x="913" y="266"/>
                    <a:pt x="916" y="257"/>
                  </a:cubicBezTo>
                  <a:cubicBezTo>
                    <a:pt x="916" y="256"/>
                    <a:pt x="916" y="256"/>
                    <a:pt x="916" y="256"/>
                  </a:cubicBezTo>
                  <a:cubicBezTo>
                    <a:pt x="916" y="256"/>
                    <a:pt x="916" y="256"/>
                    <a:pt x="916" y="256"/>
                  </a:cubicBezTo>
                  <a:cubicBezTo>
                    <a:pt x="930" y="233"/>
                    <a:pt x="930" y="233"/>
                    <a:pt x="930" y="233"/>
                  </a:cubicBezTo>
                  <a:cubicBezTo>
                    <a:pt x="937" y="209"/>
                    <a:pt x="937" y="209"/>
                    <a:pt x="937" y="209"/>
                  </a:cubicBezTo>
                  <a:cubicBezTo>
                    <a:pt x="941" y="193"/>
                    <a:pt x="941" y="193"/>
                    <a:pt x="941" y="193"/>
                  </a:cubicBezTo>
                  <a:cubicBezTo>
                    <a:pt x="935" y="168"/>
                    <a:pt x="935" y="168"/>
                    <a:pt x="935" y="168"/>
                  </a:cubicBezTo>
                  <a:cubicBezTo>
                    <a:pt x="920" y="155"/>
                    <a:pt x="920" y="155"/>
                    <a:pt x="920" y="155"/>
                  </a:cubicBezTo>
                  <a:cubicBezTo>
                    <a:pt x="923" y="135"/>
                    <a:pt x="923" y="135"/>
                    <a:pt x="923" y="135"/>
                  </a:cubicBezTo>
                  <a:cubicBezTo>
                    <a:pt x="923" y="120"/>
                    <a:pt x="928" y="112"/>
                    <a:pt x="939" y="110"/>
                  </a:cubicBezTo>
                  <a:cubicBezTo>
                    <a:pt x="942" y="109"/>
                    <a:pt x="944" y="107"/>
                    <a:pt x="943" y="103"/>
                  </a:cubicBezTo>
                  <a:cubicBezTo>
                    <a:pt x="943" y="102"/>
                    <a:pt x="943" y="102"/>
                    <a:pt x="943" y="102"/>
                  </a:cubicBezTo>
                  <a:cubicBezTo>
                    <a:pt x="944" y="81"/>
                    <a:pt x="944" y="81"/>
                    <a:pt x="944" y="81"/>
                  </a:cubicBezTo>
                  <a:cubicBezTo>
                    <a:pt x="944" y="80"/>
                    <a:pt x="944" y="80"/>
                    <a:pt x="944" y="80"/>
                  </a:cubicBezTo>
                  <a:cubicBezTo>
                    <a:pt x="944" y="80"/>
                    <a:pt x="944" y="80"/>
                    <a:pt x="944" y="80"/>
                  </a:cubicBezTo>
                  <a:cubicBezTo>
                    <a:pt x="944" y="55"/>
                    <a:pt x="944" y="55"/>
                    <a:pt x="944" y="55"/>
                  </a:cubicBezTo>
                  <a:cubicBezTo>
                    <a:pt x="942" y="55"/>
                    <a:pt x="942" y="55"/>
                    <a:pt x="942" y="55"/>
                  </a:cubicBezTo>
                  <a:cubicBezTo>
                    <a:pt x="941" y="54"/>
                    <a:pt x="941" y="54"/>
                    <a:pt x="941" y="54"/>
                  </a:cubicBezTo>
                  <a:cubicBezTo>
                    <a:pt x="941" y="54"/>
                    <a:pt x="941" y="54"/>
                    <a:pt x="941" y="54"/>
                  </a:cubicBezTo>
                  <a:cubicBezTo>
                    <a:pt x="941" y="54"/>
                    <a:pt x="941" y="54"/>
                    <a:pt x="941" y="54"/>
                  </a:cubicBezTo>
                  <a:cubicBezTo>
                    <a:pt x="936" y="52"/>
                    <a:pt x="936" y="52"/>
                    <a:pt x="936" y="52"/>
                  </a:cubicBezTo>
                  <a:cubicBezTo>
                    <a:pt x="936" y="51"/>
                    <a:pt x="936" y="51"/>
                    <a:pt x="936" y="51"/>
                  </a:cubicBezTo>
                  <a:cubicBezTo>
                    <a:pt x="935" y="51"/>
                    <a:pt x="935" y="51"/>
                    <a:pt x="935" y="51"/>
                  </a:cubicBezTo>
                  <a:cubicBezTo>
                    <a:pt x="916" y="39"/>
                    <a:pt x="916" y="39"/>
                    <a:pt x="916" y="39"/>
                  </a:cubicBezTo>
                  <a:cubicBezTo>
                    <a:pt x="916" y="39"/>
                    <a:pt x="916" y="39"/>
                    <a:pt x="916" y="39"/>
                  </a:cubicBezTo>
                  <a:cubicBezTo>
                    <a:pt x="915" y="39"/>
                    <a:pt x="915" y="39"/>
                    <a:pt x="915" y="39"/>
                  </a:cubicBezTo>
                  <a:cubicBezTo>
                    <a:pt x="901" y="26"/>
                    <a:pt x="901" y="26"/>
                    <a:pt x="901" y="26"/>
                  </a:cubicBezTo>
                  <a:cubicBezTo>
                    <a:pt x="851" y="16"/>
                    <a:pt x="851" y="16"/>
                    <a:pt x="851" y="16"/>
                  </a:cubicBezTo>
                  <a:cubicBezTo>
                    <a:pt x="851" y="16"/>
                    <a:pt x="851" y="16"/>
                    <a:pt x="851" y="16"/>
                  </a:cubicBezTo>
                  <a:cubicBezTo>
                    <a:pt x="835" y="5"/>
                    <a:pt x="835" y="5"/>
                    <a:pt x="835" y="5"/>
                  </a:cubicBezTo>
                  <a:cubicBezTo>
                    <a:pt x="806" y="5"/>
                    <a:pt x="806" y="5"/>
                    <a:pt x="806" y="5"/>
                  </a:cubicBezTo>
                  <a:cubicBezTo>
                    <a:pt x="801" y="5"/>
                    <a:pt x="796" y="8"/>
                    <a:pt x="789" y="12"/>
                  </a:cubicBezTo>
                  <a:cubicBezTo>
                    <a:pt x="788" y="12"/>
                    <a:pt x="788" y="12"/>
                    <a:pt x="788" y="12"/>
                  </a:cubicBezTo>
                  <a:cubicBezTo>
                    <a:pt x="764" y="21"/>
                    <a:pt x="764" y="21"/>
                    <a:pt x="764" y="21"/>
                  </a:cubicBezTo>
                  <a:cubicBezTo>
                    <a:pt x="706" y="21"/>
                    <a:pt x="706" y="21"/>
                    <a:pt x="706" y="21"/>
                  </a:cubicBezTo>
                  <a:cubicBezTo>
                    <a:pt x="698" y="23"/>
                    <a:pt x="690" y="25"/>
                    <a:pt x="686" y="29"/>
                  </a:cubicBezTo>
                  <a:cubicBezTo>
                    <a:pt x="680" y="34"/>
                    <a:pt x="668" y="39"/>
                    <a:pt x="653" y="44"/>
                  </a:cubicBezTo>
                  <a:cubicBezTo>
                    <a:pt x="625" y="50"/>
                    <a:pt x="625" y="50"/>
                    <a:pt x="625" y="50"/>
                  </a:cubicBezTo>
                  <a:cubicBezTo>
                    <a:pt x="625" y="51"/>
                    <a:pt x="625" y="51"/>
                    <a:pt x="625" y="51"/>
                  </a:cubicBezTo>
                  <a:cubicBezTo>
                    <a:pt x="623" y="51"/>
                    <a:pt x="623" y="51"/>
                    <a:pt x="623" y="51"/>
                  </a:cubicBezTo>
                  <a:cubicBezTo>
                    <a:pt x="584" y="47"/>
                    <a:pt x="584" y="47"/>
                    <a:pt x="584" y="47"/>
                  </a:cubicBezTo>
                  <a:cubicBezTo>
                    <a:pt x="581" y="46"/>
                    <a:pt x="581" y="46"/>
                    <a:pt x="581" y="46"/>
                  </a:cubicBezTo>
                  <a:cubicBezTo>
                    <a:pt x="582" y="47"/>
                    <a:pt x="582" y="47"/>
                    <a:pt x="582" y="47"/>
                  </a:cubicBezTo>
                  <a:cubicBezTo>
                    <a:pt x="581" y="46"/>
                    <a:pt x="581" y="46"/>
                    <a:pt x="581" y="46"/>
                  </a:cubicBezTo>
                  <a:cubicBezTo>
                    <a:pt x="567" y="45"/>
                    <a:pt x="567" y="45"/>
                    <a:pt x="567" y="45"/>
                  </a:cubicBezTo>
                  <a:cubicBezTo>
                    <a:pt x="544" y="52"/>
                    <a:pt x="544" y="52"/>
                    <a:pt x="544" y="52"/>
                  </a:cubicBezTo>
                  <a:cubicBezTo>
                    <a:pt x="497" y="57"/>
                    <a:pt x="497" y="57"/>
                    <a:pt x="497" y="57"/>
                  </a:cubicBezTo>
                  <a:cubicBezTo>
                    <a:pt x="496" y="57"/>
                    <a:pt x="496" y="57"/>
                    <a:pt x="496" y="57"/>
                  </a:cubicBezTo>
                  <a:cubicBezTo>
                    <a:pt x="495" y="55"/>
                    <a:pt x="495" y="55"/>
                    <a:pt x="495" y="55"/>
                  </a:cubicBezTo>
                  <a:cubicBezTo>
                    <a:pt x="472" y="47"/>
                    <a:pt x="472" y="47"/>
                    <a:pt x="472" y="47"/>
                  </a:cubicBezTo>
                  <a:cubicBezTo>
                    <a:pt x="453" y="47"/>
                    <a:pt x="453" y="47"/>
                    <a:pt x="453" y="47"/>
                  </a:cubicBezTo>
                  <a:cubicBezTo>
                    <a:pt x="445" y="45"/>
                    <a:pt x="435" y="39"/>
                    <a:pt x="425" y="26"/>
                  </a:cubicBezTo>
                  <a:cubicBezTo>
                    <a:pt x="423" y="24"/>
                    <a:pt x="423" y="24"/>
                    <a:pt x="423" y="24"/>
                  </a:cubicBezTo>
                  <a:cubicBezTo>
                    <a:pt x="421" y="14"/>
                    <a:pt x="418" y="10"/>
                    <a:pt x="417" y="8"/>
                  </a:cubicBezTo>
                  <a:cubicBezTo>
                    <a:pt x="412" y="5"/>
                    <a:pt x="412" y="5"/>
                    <a:pt x="412" y="5"/>
                  </a:cubicBezTo>
                  <a:cubicBezTo>
                    <a:pt x="402" y="0"/>
                    <a:pt x="402" y="0"/>
                    <a:pt x="402" y="0"/>
                  </a:cubicBezTo>
                  <a:cubicBezTo>
                    <a:pt x="394" y="8"/>
                    <a:pt x="394" y="8"/>
                    <a:pt x="394" y="8"/>
                  </a:cubicBezTo>
                  <a:cubicBezTo>
                    <a:pt x="393" y="10"/>
                    <a:pt x="393" y="10"/>
                    <a:pt x="393" y="10"/>
                  </a:cubicBezTo>
                  <a:cubicBezTo>
                    <a:pt x="359" y="24"/>
                    <a:pt x="359" y="24"/>
                    <a:pt x="359" y="24"/>
                  </a:cubicBezTo>
                  <a:cubicBezTo>
                    <a:pt x="358" y="24"/>
                    <a:pt x="358" y="24"/>
                    <a:pt x="358" y="24"/>
                  </a:cubicBezTo>
                  <a:cubicBezTo>
                    <a:pt x="356" y="24"/>
                    <a:pt x="356" y="24"/>
                    <a:pt x="356" y="24"/>
                  </a:cubicBezTo>
                  <a:cubicBezTo>
                    <a:pt x="315" y="28"/>
                    <a:pt x="315" y="28"/>
                    <a:pt x="315" y="28"/>
                  </a:cubicBezTo>
                  <a:cubicBezTo>
                    <a:pt x="308" y="28"/>
                    <a:pt x="297" y="25"/>
                    <a:pt x="281" y="21"/>
                  </a:cubicBezTo>
                  <a:cubicBezTo>
                    <a:pt x="245" y="14"/>
                    <a:pt x="245" y="14"/>
                    <a:pt x="245" y="14"/>
                  </a:cubicBezTo>
                  <a:cubicBezTo>
                    <a:pt x="244" y="14"/>
                    <a:pt x="244" y="14"/>
                    <a:pt x="244" y="14"/>
                  </a:cubicBezTo>
                  <a:cubicBezTo>
                    <a:pt x="244" y="14"/>
                    <a:pt x="244" y="14"/>
                    <a:pt x="244" y="14"/>
                  </a:cubicBezTo>
                  <a:cubicBezTo>
                    <a:pt x="223" y="3"/>
                    <a:pt x="223" y="3"/>
                    <a:pt x="223" y="3"/>
                  </a:cubicBezTo>
                  <a:lnTo>
                    <a:pt x="205" y="3"/>
                  </a:ln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39" name="Freeform 12"/>
            <p:cNvSpPr/>
            <p:nvPr/>
          </p:nvSpPr>
          <p:spPr bwMode="auto">
            <a:xfrm>
              <a:off x="2748646" y="4444213"/>
              <a:ext cx="752449" cy="787373"/>
            </a:xfrm>
            <a:custGeom>
              <a:gdLst>
                <a:gd fmla="*/ 24 w 749" name="T0"/>
                <a:gd fmla="*/ 481 h 782" name="T1"/>
                <a:gd fmla="*/ 106 w 749" name="T2"/>
                <a:gd fmla="*/ 477 h 782" name="T3"/>
                <a:gd fmla="*/ 111 w 749" name="T4"/>
                <a:gd fmla="*/ 514 h 782" name="T5"/>
                <a:gd fmla="*/ 177 w 749" name="T6"/>
                <a:gd fmla="*/ 583 h 782" name="T7"/>
                <a:gd fmla="*/ 189 w 749" name="T8"/>
                <a:gd fmla="*/ 686 h 782" name="T9"/>
                <a:gd fmla="*/ 290 w 749" name="T10"/>
                <a:gd fmla="*/ 713 h 782" name="T11"/>
                <a:gd fmla="*/ 310 w 749" name="T12"/>
                <a:gd fmla="*/ 744 h 782" name="T13"/>
                <a:gd fmla="*/ 356 w 749" name="T14"/>
                <a:gd fmla="*/ 782 h 782" name="T15"/>
                <a:gd fmla="*/ 358 w 749" name="T16"/>
                <a:gd fmla="*/ 750 h 782" name="T17"/>
                <a:gd fmla="*/ 354 w 749" name="T18"/>
                <a:gd fmla="*/ 643 h 782" name="T19"/>
                <a:gd fmla="*/ 425 w 749" name="T20"/>
                <a:gd fmla="*/ 621 h 782" name="T21"/>
                <a:gd fmla="*/ 500 w 749" name="T22"/>
                <a:gd fmla="*/ 621 h 782" name="T23"/>
                <a:gd fmla="*/ 578 w 749" name="T24"/>
                <a:gd fmla="*/ 614 h 782" name="T25"/>
                <a:gd fmla="*/ 674 w 749" name="T26"/>
                <a:gd fmla="*/ 556 h 782" name="T27"/>
                <a:gd fmla="*/ 698 w 749" name="T28"/>
                <a:gd fmla="*/ 564 h 782" name="T29"/>
                <a:gd fmla="*/ 711 w 749" name="T30"/>
                <a:gd fmla="*/ 568 h 782" name="T31"/>
                <a:gd fmla="*/ 749 w 749" name="T32"/>
                <a:gd fmla="*/ 541 h 782" name="T33"/>
                <a:gd fmla="*/ 722 w 749" name="T34"/>
                <a:gd fmla="*/ 512 h 782" name="T35"/>
                <a:gd fmla="*/ 663 w 749" name="T36"/>
                <a:gd fmla="*/ 476 h 782" name="T37"/>
                <a:gd fmla="*/ 621 w 749" name="T38"/>
                <a:gd fmla="*/ 479 h 782" name="T39"/>
                <a:gd fmla="*/ 607 w 749" name="T40"/>
                <a:gd fmla="*/ 448 h 782" name="T41"/>
                <a:gd fmla="*/ 616 w 749" name="T42"/>
                <a:gd fmla="*/ 408 h 782" name="T43"/>
                <a:gd fmla="*/ 595 w 749" name="T44"/>
                <a:gd fmla="*/ 359 h 782" name="T45"/>
                <a:gd fmla="*/ 612 w 749" name="T46"/>
                <a:gd fmla="*/ 278 h 782" name="T47"/>
                <a:gd fmla="*/ 569 w 749" name="T48"/>
                <a:gd fmla="*/ 269 h 782" name="T49"/>
                <a:gd fmla="*/ 527 w 749" name="T50"/>
                <a:gd fmla="*/ 220 h 782" name="T51"/>
                <a:gd fmla="*/ 522 w 749" name="T52"/>
                <a:gd fmla="*/ 196 h 782" name="T53"/>
                <a:gd fmla="*/ 542 w 749" name="T54"/>
                <a:gd fmla="*/ 173 h 782" name="T55"/>
                <a:gd fmla="*/ 620 w 749" name="T56"/>
                <a:gd fmla="*/ 165 h 782" name="T57"/>
                <a:gd fmla="*/ 639 w 749" name="T58"/>
                <a:gd fmla="*/ 173 h 782" name="T59"/>
                <a:gd fmla="*/ 674 w 749" name="T60"/>
                <a:gd fmla="*/ 141 h 782" name="T61"/>
                <a:gd fmla="*/ 618 w 749" name="T62"/>
                <a:gd fmla="*/ 136 h 782" name="T63"/>
                <a:gd fmla="*/ 597 w 749" name="T64"/>
                <a:gd fmla="*/ 117 h 782" name="T65"/>
                <a:gd fmla="*/ 585 w 749" name="T66"/>
                <a:gd fmla="*/ 58 h 782" name="T67"/>
                <a:gd fmla="*/ 522 w 749" name="T68"/>
                <a:gd fmla="*/ 88 h 782" name="T69"/>
                <a:gd fmla="*/ 528 w 749" name="T70"/>
                <a:gd fmla="*/ 131 h 782" name="T71"/>
                <a:gd fmla="*/ 507 w 749" name="T72"/>
                <a:gd fmla="*/ 162 h 782" name="T73"/>
                <a:gd fmla="*/ 481 w 749" name="T74"/>
                <a:gd fmla="*/ 224 h 782" name="T75"/>
                <a:gd fmla="*/ 482 w 749" name="T76"/>
                <a:gd fmla="*/ 257 h 782" name="T77"/>
                <a:gd fmla="*/ 467 w 749" name="T78"/>
                <a:gd fmla="*/ 275 h 782" name="T79"/>
                <a:gd fmla="*/ 455 w 749" name="T80"/>
                <a:gd fmla="*/ 281 h 782" name="T81"/>
                <a:gd fmla="*/ 404 w 749" name="T82"/>
                <a:gd fmla="*/ 294 h 782" name="T83"/>
                <a:gd fmla="*/ 364 w 749" name="T84"/>
                <a:gd fmla="*/ 289 h 782" name="T85"/>
                <a:gd fmla="*/ 339 w 749" name="T86"/>
                <a:gd fmla="*/ 279 h 782" name="T87"/>
                <a:gd fmla="*/ 321 w 749" name="T88"/>
                <a:gd fmla="*/ 220 h 782" name="T89"/>
                <a:gd fmla="*/ 296 w 749" name="T90"/>
                <a:gd fmla="*/ 167 h 782" name="T91"/>
                <a:gd fmla="*/ 289 w 749" name="T92"/>
                <a:gd fmla="*/ 150 h 782" name="T93"/>
                <a:gd fmla="*/ 263 w 749" name="T94"/>
                <a:gd fmla="*/ 136 h 782" name="T95"/>
                <a:gd fmla="*/ 227 w 749" name="T96"/>
                <a:gd fmla="*/ 116 h 782" name="T97"/>
                <a:gd fmla="*/ 225 w 749" name="T98"/>
                <a:gd fmla="*/ 91 h 782" name="T99"/>
                <a:gd fmla="*/ 202 w 749" name="T100"/>
                <a:gd fmla="*/ 76 h 782" name="T101"/>
                <a:gd fmla="*/ 159 w 749" name="T102"/>
                <a:gd fmla="*/ 109 h 782" name="T103"/>
                <a:gd fmla="*/ 130 w 749" name="T104"/>
                <a:gd fmla="*/ 54 h 782" name="T105"/>
                <a:gd fmla="*/ 104 w 749" name="T106"/>
                <a:gd fmla="*/ 27 h 782" name="T107"/>
                <a:gd fmla="*/ 74 w 749" name="T108"/>
                <a:gd fmla="*/ 86 h 782" name="T109"/>
                <a:gd fmla="*/ 73 w 749" name="T110"/>
                <a:gd fmla="*/ 141 h 782" name="T111"/>
                <a:gd fmla="*/ 119 w 749" name="T112"/>
                <a:gd fmla="*/ 183 h 782" name="T113"/>
                <a:gd fmla="*/ 81 w 749" name="T114"/>
                <a:gd fmla="*/ 336 h 782" name="T115"/>
                <a:gd fmla="*/ 3 w 749" name="T116"/>
                <a:gd fmla="*/ 458 h 782" name="T117"/>
                <a:gd fmla="*/ 4 w 749" name="T118"/>
                <a:gd fmla="*/ 479 h 782" name="T1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b="b" l="0" r="r" t="0"/>
              <a:pathLst>
                <a:path h="782" w="749">
                  <a:moveTo>
                    <a:pt x="4" y="479"/>
                  </a:moveTo>
                  <a:cubicBezTo>
                    <a:pt x="0" y="492"/>
                    <a:pt x="0" y="492"/>
                    <a:pt x="0" y="492"/>
                  </a:cubicBezTo>
                  <a:cubicBezTo>
                    <a:pt x="6" y="492"/>
                    <a:pt x="14" y="488"/>
                    <a:pt x="23" y="482"/>
                  </a:cubicBezTo>
                  <a:cubicBezTo>
                    <a:pt x="24" y="481"/>
                    <a:pt x="24" y="481"/>
                    <a:pt x="24" y="481"/>
                  </a:cubicBezTo>
                  <a:cubicBezTo>
                    <a:pt x="26" y="481"/>
                    <a:pt x="26" y="481"/>
                    <a:pt x="26" y="481"/>
                  </a:cubicBezTo>
                  <a:cubicBezTo>
                    <a:pt x="68" y="476"/>
                    <a:pt x="68" y="476"/>
                    <a:pt x="68" y="476"/>
                  </a:cubicBezTo>
                  <a:cubicBezTo>
                    <a:pt x="96" y="462"/>
                    <a:pt x="96" y="462"/>
                    <a:pt x="96" y="462"/>
                  </a:cubicBezTo>
                  <a:cubicBezTo>
                    <a:pt x="106" y="477"/>
                    <a:pt x="106" y="477"/>
                    <a:pt x="106" y="477"/>
                  </a:cubicBezTo>
                  <a:cubicBezTo>
                    <a:pt x="108" y="478"/>
                    <a:pt x="108" y="478"/>
                    <a:pt x="108" y="478"/>
                  </a:cubicBezTo>
                  <a:cubicBezTo>
                    <a:pt x="96" y="498"/>
                    <a:pt x="96" y="498"/>
                    <a:pt x="96" y="498"/>
                  </a:cubicBezTo>
                  <a:cubicBezTo>
                    <a:pt x="111" y="512"/>
                    <a:pt x="111" y="512"/>
                    <a:pt x="111" y="512"/>
                  </a:cubicBezTo>
                  <a:cubicBezTo>
                    <a:pt x="111" y="514"/>
                    <a:pt x="111" y="514"/>
                    <a:pt x="111" y="514"/>
                  </a:cubicBezTo>
                  <a:cubicBezTo>
                    <a:pt x="111" y="517"/>
                    <a:pt x="111" y="517"/>
                    <a:pt x="111" y="517"/>
                  </a:cubicBezTo>
                  <a:cubicBezTo>
                    <a:pt x="100" y="561"/>
                    <a:pt x="100" y="561"/>
                    <a:pt x="100" y="561"/>
                  </a:cubicBezTo>
                  <a:cubicBezTo>
                    <a:pt x="127" y="581"/>
                    <a:pt x="127" y="581"/>
                    <a:pt x="127" y="581"/>
                  </a:cubicBezTo>
                  <a:cubicBezTo>
                    <a:pt x="177" y="583"/>
                    <a:pt x="177" y="583"/>
                    <a:pt x="177" y="583"/>
                  </a:cubicBezTo>
                  <a:cubicBezTo>
                    <a:pt x="170" y="593"/>
                    <a:pt x="170" y="593"/>
                    <a:pt x="170" y="593"/>
                  </a:cubicBezTo>
                  <a:cubicBezTo>
                    <a:pt x="138" y="632"/>
                    <a:pt x="123" y="655"/>
                    <a:pt x="124" y="662"/>
                  </a:cubicBezTo>
                  <a:cubicBezTo>
                    <a:pt x="143" y="667"/>
                    <a:pt x="143" y="667"/>
                    <a:pt x="143" y="667"/>
                  </a:cubicBezTo>
                  <a:cubicBezTo>
                    <a:pt x="169" y="669"/>
                    <a:pt x="183" y="676"/>
                    <a:pt x="189" y="686"/>
                  </a:cubicBezTo>
                  <a:cubicBezTo>
                    <a:pt x="195" y="698"/>
                    <a:pt x="201" y="711"/>
                    <a:pt x="207" y="726"/>
                  </a:cubicBezTo>
                  <a:cubicBezTo>
                    <a:pt x="235" y="741"/>
                    <a:pt x="235" y="741"/>
                    <a:pt x="235" y="741"/>
                  </a:cubicBezTo>
                  <a:cubicBezTo>
                    <a:pt x="253" y="745"/>
                    <a:pt x="253" y="745"/>
                    <a:pt x="253" y="745"/>
                  </a:cubicBezTo>
                  <a:cubicBezTo>
                    <a:pt x="290" y="713"/>
                    <a:pt x="290" y="713"/>
                    <a:pt x="290" y="713"/>
                  </a:cubicBezTo>
                  <a:cubicBezTo>
                    <a:pt x="309" y="741"/>
                    <a:pt x="309" y="741"/>
                    <a:pt x="309" y="741"/>
                  </a:cubicBezTo>
                  <a:cubicBezTo>
                    <a:pt x="309" y="743"/>
                    <a:pt x="309" y="743"/>
                    <a:pt x="309" y="743"/>
                  </a:cubicBezTo>
                  <a:cubicBezTo>
                    <a:pt x="309" y="743"/>
                    <a:pt x="309" y="743"/>
                    <a:pt x="309" y="743"/>
                  </a:cubicBezTo>
                  <a:cubicBezTo>
                    <a:pt x="310" y="744"/>
                    <a:pt x="310" y="744"/>
                    <a:pt x="310" y="744"/>
                  </a:cubicBezTo>
                  <a:cubicBezTo>
                    <a:pt x="316" y="770"/>
                    <a:pt x="316" y="770"/>
                    <a:pt x="316" y="770"/>
                  </a:cubicBezTo>
                  <a:cubicBezTo>
                    <a:pt x="332" y="773"/>
                    <a:pt x="332" y="773"/>
                    <a:pt x="332" y="773"/>
                  </a:cubicBezTo>
                  <a:cubicBezTo>
                    <a:pt x="332" y="773"/>
                    <a:pt x="332" y="773"/>
                    <a:pt x="332" y="773"/>
                  </a:cubicBezTo>
                  <a:cubicBezTo>
                    <a:pt x="356" y="782"/>
                    <a:pt x="356" y="782"/>
                    <a:pt x="356" y="782"/>
                  </a:cubicBezTo>
                  <a:cubicBezTo>
                    <a:pt x="363" y="779"/>
                    <a:pt x="363" y="779"/>
                    <a:pt x="363" y="779"/>
                  </a:cubicBezTo>
                  <a:cubicBezTo>
                    <a:pt x="363" y="778"/>
                    <a:pt x="363" y="778"/>
                    <a:pt x="363" y="778"/>
                  </a:cubicBezTo>
                  <a:cubicBezTo>
                    <a:pt x="359" y="751"/>
                    <a:pt x="359" y="751"/>
                    <a:pt x="359" y="751"/>
                  </a:cubicBezTo>
                  <a:cubicBezTo>
                    <a:pt x="358" y="750"/>
                    <a:pt x="358" y="750"/>
                    <a:pt x="358" y="750"/>
                  </a:cubicBezTo>
                  <a:cubicBezTo>
                    <a:pt x="344" y="688"/>
                    <a:pt x="344" y="688"/>
                    <a:pt x="344" y="688"/>
                  </a:cubicBezTo>
                  <a:cubicBezTo>
                    <a:pt x="344" y="686"/>
                    <a:pt x="344" y="686"/>
                    <a:pt x="344" y="686"/>
                  </a:cubicBezTo>
                  <a:cubicBezTo>
                    <a:pt x="352" y="642"/>
                    <a:pt x="352" y="642"/>
                    <a:pt x="352" y="642"/>
                  </a:cubicBezTo>
                  <a:cubicBezTo>
                    <a:pt x="354" y="643"/>
                    <a:pt x="354" y="643"/>
                    <a:pt x="354" y="643"/>
                  </a:cubicBezTo>
                  <a:cubicBezTo>
                    <a:pt x="358" y="643"/>
                    <a:pt x="358" y="643"/>
                    <a:pt x="358" y="643"/>
                  </a:cubicBezTo>
                  <a:cubicBezTo>
                    <a:pt x="386" y="645"/>
                    <a:pt x="386" y="645"/>
                    <a:pt x="386" y="645"/>
                  </a:cubicBezTo>
                  <a:cubicBezTo>
                    <a:pt x="422" y="619"/>
                    <a:pt x="422" y="619"/>
                    <a:pt x="422" y="619"/>
                  </a:cubicBezTo>
                  <a:cubicBezTo>
                    <a:pt x="425" y="621"/>
                    <a:pt x="425" y="621"/>
                    <a:pt x="425" y="621"/>
                  </a:cubicBezTo>
                  <a:cubicBezTo>
                    <a:pt x="444" y="636"/>
                    <a:pt x="457" y="648"/>
                    <a:pt x="463" y="656"/>
                  </a:cubicBezTo>
                  <a:cubicBezTo>
                    <a:pt x="469" y="654"/>
                    <a:pt x="481" y="642"/>
                    <a:pt x="497" y="624"/>
                  </a:cubicBezTo>
                  <a:cubicBezTo>
                    <a:pt x="498" y="623"/>
                    <a:pt x="498" y="623"/>
                    <a:pt x="498" y="623"/>
                  </a:cubicBezTo>
                  <a:cubicBezTo>
                    <a:pt x="500" y="621"/>
                    <a:pt x="500" y="621"/>
                    <a:pt x="500" y="621"/>
                  </a:cubicBezTo>
                  <a:cubicBezTo>
                    <a:pt x="553" y="635"/>
                    <a:pt x="553" y="635"/>
                    <a:pt x="553" y="635"/>
                  </a:cubicBezTo>
                  <a:cubicBezTo>
                    <a:pt x="576" y="616"/>
                    <a:pt x="576" y="616"/>
                    <a:pt x="576" y="616"/>
                  </a:cubicBezTo>
                  <a:cubicBezTo>
                    <a:pt x="577" y="615"/>
                    <a:pt x="577" y="615"/>
                    <a:pt x="577" y="615"/>
                  </a:cubicBezTo>
                  <a:cubicBezTo>
                    <a:pt x="578" y="614"/>
                    <a:pt x="578" y="614"/>
                    <a:pt x="578" y="614"/>
                  </a:cubicBezTo>
                  <a:cubicBezTo>
                    <a:pt x="579" y="614"/>
                    <a:pt x="579" y="614"/>
                    <a:pt x="579" y="614"/>
                  </a:cubicBezTo>
                  <a:cubicBezTo>
                    <a:pt x="580" y="615"/>
                    <a:pt x="580" y="615"/>
                    <a:pt x="580" y="615"/>
                  </a:cubicBezTo>
                  <a:cubicBezTo>
                    <a:pt x="602" y="619"/>
                    <a:pt x="602" y="619"/>
                    <a:pt x="602" y="619"/>
                  </a:cubicBezTo>
                  <a:cubicBezTo>
                    <a:pt x="674" y="556"/>
                    <a:pt x="674" y="556"/>
                    <a:pt x="674" y="556"/>
                  </a:cubicBezTo>
                  <a:cubicBezTo>
                    <a:pt x="696" y="562"/>
                    <a:pt x="696" y="562"/>
                    <a:pt x="696" y="562"/>
                  </a:cubicBezTo>
                  <a:cubicBezTo>
                    <a:pt x="696" y="562"/>
                    <a:pt x="696" y="562"/>
                    <a:pt x="696" y="562"/>
                  </a:cubicBezTo>
                  <a:cubicBezTo>
                    <a:pt x="697" y="563"/>
                    <a:pt x="697" y="563"/>
                    <a:pt x="697" y="563"/>
                  </a:cubicBezTo>
                  <a:cubicBezTo>
                    <a:pt x="698" y="564"/>
                    <a:pt x="698" y="564"/>
                    <a:pt x="698" y="564"/>
                  </a:cubicBezTo>
                  <a:cubicBezTo>
                    <a:pt x="699" y="565"/>
                    <a:pt x="699" y="565"/>
                    <a:pt x="699" y="565"/>
                  </a:cubicBezTo>
                  <a:cubicBezTo>
                    <a:pt x="705" y="575"/>
                    <a:pt x="705" y="575"/>
                    <a:pt x="705" y="575"/>
                  </a:cubicBezTo>
                  <a:cubicBezTo>
                    <a:pt x="710" y="568"/>
                    <a:pt x="710" y="568"/>
                    <a:pt x="710" y="568"/>
                  </a:cubicBezTo>
                  <a:cubicBezTo>
                    <a:pt x="711" y="568"/>
                    <a:pt x="711" y="568"/>
                    <a:pt x="711" y="568"/>
                  </a:cubicBezTo>
                  <a:cubicBezTo>
                    <a:pt x="711" y="567"/>
                    <a:pt x="711" y="567"/>
                    <a:pt x="711" y="567"/>
                  </a:cubicBezTo>
                  <a:cubicBezTo>
                    <a:pt x="712" y="567"/>
                    <a:pt x="712" y="567"/>
                    <a:pt x="712" y="567"/>
                  </a:cubicBezTo>
                  <a:cubicBezTo>
                    <a:pt x="733" y="556"/>
                    <a:pt x="733" y="556"/>
                    <a:pt x="733" y="556"/>
                  </a:cubicBezTo>
                  <a:cubicBezTo>
                    <a:pt x="749" y="541"/>
                    <a:pt x="749" y="541"/>
                    <a:pt x="749" y="541"/>
                  </a:cubicBezTo>
                  <a:cubicBezTo>
                    <a:pt x="745" y="508"/>
                    <a:pt x="745" y="508"/>
                    <a:pt x="745" y="508"/>
                  </a:cubicBezTo>
                  <a:cubicBezTo>
                    <a:pt x="742" y="504"/>
                    <a:pt x="742" y="504"/>
                    <a:pt x="742" y="504"/>
                  </a:cubicBezTo>
                  <a:cubicBezTo>
                    <a:pt x="722" y="512"/>
                    <a:pt x="722" y="512"/>
                    <a:pt x="722" y="512"/>
                  </a:cubicBezTo>
                  <a:cubicBezTo>
                    <a:pt x="722" y="512"/>
                    <a:pt x="722" y="512"/>
                    <a:pt x="722" y="512"/>
                  </a:cubicBezTo>
                  <a:cubicBezTo>
                    <a:pt x="715" y="515"/>
                    <a:pt x="710" y="517"/>
                    <a:pt x="703" y="517"/>
                  </a:cubicBezTo>
                  <a:cubicBezTo>
                    <a:pt x="679" y="517"/>
                    <a:pt x="679" y="517"/>
                    <a:pt x="679" y="517"/>
                  </a:cubicBezTo>
                  <a:cubicBezTo>
                    <a:pt x="672" y="516"/>
                    <a:pt x="668" y="514"/>
                    <a:pt x="665" y="509"/>
                  </a:cubicBezTo>
                  <a:cubicBezTo>
                    <a:pt x="663" y="476"/>
                    <a:pt x="663" y="476"/>
                    <a:pt x="663" y="476"/>
                  </a:cubicBezTo>
                  <a:cubicBezTo>
                    <a:pt x="655" y="471"/>
                    <a:pt x="652" y="469"/>
                    <a:pt x="649" y="469"/>
                  </a:cubicBezTo>
                  <a:cubicBezTo>
                    <a:pt x="644" y="471"/>
                    <a:pt x="644" y="471"/>
                    <a:pt x="644" y="471"/>
                  </a:cubicBezTo>
                  <a:cubicBezTo>
                    <a:pt x="636" y="476"/>
                    <a:pt x="636" y="476"/>
                    <a:pt x="636" y="476"/>
                  </a:cubicBezTo>
                  <a:cubicBezTo>
                    <a:pt x="621" y="479"/>
                    <a:pt x="621" y="479"/>
                    <a:pt x="621" y="479"/>
                  </a:cubicBezTo>
                  <a:cubicBezTo>
                    <a:pt x="617" y="479"/>
                    <a:pt x="617" y="479"/>
                    <a:pt x="617" y="479"/>
                  </a:cubicBezTo>
                  <a:cubicBezTo>
                    <a:pt x="616" y="477"/>
                    <a:pt x="616" y="477"/>
                    <a:pt x="616" y="477"/>
                  </a:cubicBezTo>
                  <a:cubicBezTo>
                    <a:pt x="608" y="462"/>
                    <a:pt x="608" y="462"/>
                    <a:pt x="608" y="462"/>
                  </a:cubicBezTo>
                  <a:cubicBezTo>
                    <a:pt x="607" y="448"/>
                    <a:pt x="607" y="448"/>
                    <a:pt x="607" y="448"/>
                  </a:cubicBezTo>
                  <a:cubicBezTo>
                    <a:pt x="607" y="448"/>
                    <a:pt x="607" y="448"/>
                    <a:pt x="607" y="448"/>
                  </a:cubicBezTo>
                  <a:cubicBezTo>
                    <a:pt x="615" y="408"/>
                    <a:pt x="615" y="408"/>
                    <a:pt x="615" y="408"/>
                  </a:cubicBezTo>
                  <a:cubicBezTo>
                    <a:pt x="615" y="408"/>
                    <a:pt x="615" y="408"/>
                    <a:pt x="615" y="408"/>
                  </a:cubicBezTo>
                  <a:cubicBezTo>
                    <a:pt x="616" y="408"/>
                    <a:pt x="616" y="408"/>
                    <a:pt x="616" y="408"/>
                  </a:cubicBezTo>
                  <a:cubicBezTo>
                    <a:pt x="616" y="407"/>
                    <a:pt x="616" y="407"/>
                    <a:pt x="616" y="407"/>
                  </a:cubicBezTo>
                  <a:cubicBezTo>
                    <a:pt x="626" y="387"/>
                    <a:pt x="626" y="387"/>
                    <a:pt x="626" y="387"/>
                  </a:cubicBezTo>
                  <a:cubicBezTo>
                    <a:pt x="596" y="360"/>
                    <a:pt x="596" y="360"/>
                    <a:pt x="596" y="360"/>
                  </a:cubicBezTo>
                  <a:cubicBezTo>
                    <a:pt x="595" y="359"/>
                    <a:pt x="595" y="359"/>
                    <a:pt x="595" y="359"/>
                  </a:cubicBezTo>
                  <a:cubicBezTo>
                    <a:pt x="594" y="358"/>
                    <a:pt x="594" y="358"/>
                    <a:pt x="594" y="358"/>
                  </a:cubicBezTo>
                  <a:cubicBezTo>
                    <a:pt x="594" y="328"/>
                    <a:pt x="594" y="328"/>
                    <a:pt x="594" y="328"/>
                  </a:cubicBezTo>
                  <a:cubicBezTo>
                    <a:pt x="595" y="327"/>
                    <a:pt x="595" y="327"/>
                    <a:pt x="595" y="327"/>
                  </a:cubicBezTo>
                  <a:cubicBezTo>
                    <a:pt x="612" y="278"/>
                    <a:pt x="612" y="278"/>
                    <a:pt x="612" y="278"/>
                  </a:cubicBezTo>
                  <a:cubicBezTo>
                    <a:pt x="601" y="252"/>
                    <a:pt x="601" y="252"/>
                    <a:pt x="601" y="252"/>
                  </a:cubicBezTo>
                  <a:cubicBezTo>
                    <a:pt x="592" y="250"/>
                    <a:pt x="592" y="250"/>
                    <a:pt x="592" y="250"/>
                  </a:cubicBezTo>
                  <a:cubicBezTo>
                    <a:pt x="580" y="251"/>
                    <a:pt x="580" y="251"/>
                    <a:pt x="580" y="251"/>
                  </a:cubicBezTo>
                  <a:cubicBezTo>
                    <a:pt x="569" y="269"/>
                    <a:pt x="569" y="269"/>
                    <a:pt x="569" y="269"/>
                  </a:cubicBezTo>
                  <a:cubicBezTo>
                    <a:pt x="554" y="258"/>
                    <a:pt x="554" y="258"/>
                    <a:pt x="554" y="258"/>
                  </a:cubicBezTo>
                  <a:cubicBezTo>
                    <a:pt x="539" y="250"/>
                    <a:pt x="539" y="250"/>
                    <a:pt x="539" y="250"/>
                  </a:cubicBezTo>
                  <a:cubicBezTo>
                    <a:pt x="527" y="220"/>
                    <a:pt x="527" y="220"/>
                    <a:pt x="527" y="220"/>
                  </a:cubicBezTo>
                  <a:cubicBezTo>
                    <a:pt x="527" y="220"/>
                    <a:pt x="527" y="220"/>
                    <a:pt x="527" y="220"/>
                  </a:cubicBezTo>
                  <a:cubicBezTo>
                    <a:pt x="527" y="220"/>
                    <a:pt x="527" y="220"/>
                    <a:pt x="527" y="220"/>
                  </a:cubicBezTo>
                  <a:cubicBezTo>
                    <a:pt x="523" y="199"/>
                    <a:pt x="523" y="199"/>
                    <a:pt x="523" y="199"/>
                  </a:cubicBezTo>
                  <a:cubicBezTo>
                    <a:pt x="523" y="197"/>
                    <a:pt x="523" y="197"/>
                    <a:pt x="523" y="197"/>
                  </a:cubicBezTo>
                  <a:cubicBezTo>
                    <a:pt x="522" y="196"/>
                    <a:pt x="522" y="196"/>
                    <a:pt x="522" y="196"/>
                  </a:cubicBezTo>
                  <a:cubicBezTo>
                    <a:pt x="525" y="194"/>
                    <a:pt x="525" y="194"/>
                    <a:pt x="525" y="194"/>
                  </a:cubicBezTo>
                  <a:cubicBezTo>
                    <a:pt x="539" y="175"/>
                    <a:pt x="539" y="175"/>
                    <a:pt x="539" y="175"/>
                  </a:cubicBezTo>
                  <a:cubicBezTo>
                    <a:pt x="542" y="173"/>
                    <a:pt x="542" y="173"/>
                    <a:pt x="542" y="173"/>
                  </a:cubicBezTo>
                  <a:cubicBezTo>
                    <a:pt x="542" y="173"/>
                    <a:pt x="542" y="173"/>
                    <a:pt x="542" y="173"/>
                  </a:cubicBezTo>
                  <a:cubicBezTo>
                    <a:pt x="543" y="173"/>
                    <a:pt x="543" y="173"/>
                    <a:pt x="543" y="173"/>
                  </a:cubicBezTo>
                  <a:cubicBezTo>
                    <a:pt x="554" y="171"/>
                    <a:pt x="554" y="171"/>
                    <a:pt x="554" y="171"/>
                  </a:cubicBezTo>
                  <a:cubicBezTo>
                    <a:pt x="565" y="167"/>
                    <a:pt x="565" y="167"/>
                    <a:pt x="565" y="167"/>
                  </a:cubicBezTo>
                  <a:cubicBezTo>
                    <a:pt x="620" y="165"/>
                    <a:pt x="620" y="165"/>
                    <a:pt x="620" y="165"/>
                  </a:cubicBezTo>
                  <a:cubicBezTo>
                    <a:pt x="621" y="165"/>
                    <a:pt x="621" y="165"/>
                    <a:pt x="621" y="165"/>
                  </a:cubicBezTo>
                  <a:cubicBezTo>
                    <a:pt x="629" y="168"/>
                    <a:pt x="629" y="168"/>
                    <a:pt x="629" y="168"/>
                  </a:cubicBezTo>
                  <a:cubicBezTo>
                    <a:pt x="631" y="169"/>
                    <a:pt x="631" y="169"/>
                    <a:pt x="631" y="169"/>
                  </a:cubicBezTo>
                  <a:cubicBezTo>
                    <a:pt x="639" y="173"/>
                    <a:pt x="639" y="173"/>
                    <a:pt x="639" y="173"/>
                  </a:cubicBezTo>
                  <a:cubicBezTo>
                    <a:pt x="654" y="166"/>
                    <a:pt x="654" y="166"/>
                    <a:pt x="654" y="166"/>
                  </a:cubicBezTo>
                  <a:cubicBezTo>
                    <a:pt x="667" y="157"/>
                    <a:pt x="667" y="157"/>
                    <a:pt x="667" y="157"/>
                  </a:cubicBezTo>
                  <a:cubicBezTo>
                    <a:pt x="673" y="146"/>
                    <a:pt x="673" y="146"/>
                    <a:pt x="673" y="146"/>
                  </a:cubicBezTo>
                  <a:cubicBezTo>
                    <a:pt x="674" y="141"/>
                    <a:pt x="674" y="141"/>
                    <a:pt x="674" y="141"/>
                  </a:cubicBezTo>
                  <a:cubicBezTo>
                    <a:pt x="673" y="118"/>
                    <a:pt x="673" y="118"/>
                    <a:pt x="673" y="118"/>
                  </a:cubicBezTo>
                  <a:cubicBezTo>
                    <a:pt x="661" y="116"/>
                    <a:pt x="661" y="116"/>
                    <a:pt x="661" y="116"/>
                  </a:cubicBezTo>
                  <a:cubicBezTo>
                    <a:pt x="639" y="123"/>
                    <a:pt x="639" y="123"/>
                    <a:pt x="639" y="123"/>
                  </a:cubicBezTo>
                  <a:cubicBezTo>
                    <a:pt x="633" y="130"/>
                    <a:pt x="626" y="136"/>
                    <a:pt x="618" y="136"/>
                  </a:cubicBezTo>
                  <a:cubicBezTo>
                    <a:pt x="611" y="136"/>
                    <a:pt x="604" y="129"/>
                    <a:pt x="598" y="118"/>
                  </a:cubicBezTo>
                  <a:cubicBezTo>
                    <a:pt x="598" y="118"/>
                    <a:pt x="598" y="118"/>
                    <a:pt x="598" y="118"/>
                  </a:cubicBezTo>
                  <a:cubicBezTo>
                    <a:pt x="597" y="118"/>
                    <a:pt x="597" y="118"/>
                    <a:pt x="597" y="118"/>
                  </a:cubicBezTo>
                  <a:cubicBezTo>
                    <a:pt x="597" y="117"/>
                    <a:pt x="597" y="117"/>
                    <a:pt x="597" y="117"/>
                  </a:cubicBezTo>
                  <a:cubicBezTo>
                    <a:pt x="596" y="102"/>
                    <a:pt x="596" y="102"/>
                    <a:pt x="596" y="102"/>
                  </a:cubicBezTo>
                  <a:cubicBezTo>
                    <a:pt x="596" y="100"/>
                    <a:pt x="596" y="100"/>
                    <a:pt x="596" y="100"/>
                  </a:cubicBezTo>
                  <a:cubicBezTo>
                    <a:pt x="597" y="86"/>
                    <a:pt x="597" y="86"/>
                    <a:pt x="597" y="86"/>
                  </a:cubicBezTo>
                  <a:cubicBezTo>
                    <a:pt x="585" y="58"/>
                    <a:pt x="585" y="58"/>
                    <a:pt x="585" y="58"/>
                  </a:cubicBezTo>
                  <a:cubicBezTo>
                    <a:pt x="563" y="64"/>
                    <a:pt x="563" y="64"/>
                    <a:pt x="563" y="64"/>
                  </a:cubicBezTo>
                  <a:cubicBezTo>
                    <a:pt x="554" y="72"/>
                    <a:pt x="554" y="72"/>
                    <a:pt x="554" y="72"/>
                  </a:cubicBezTo>
                  <a:cubicBezTo>
                    <a:pt x="557" y="104"/>
                    <a:pt x="557" y="104"/>
                    <a:pt x="557" y="104"/>
                  </a:cubicBezTo>
                  <a:cubicBezTo>
                    <a:pt x="522" y="88"/>
                    <a:pt x="522" y="88"/>
                    <a:pt x="522" y="88"/>
                  </a:cubicBezTo>
                  <a:cubicBezTo>
                    <a:pt x="531" y="107"/>
                    <a:pt x="531" y="107"/>
                    <a:pt x="531" y="107"/>
                  </a:cubicBezTo>
                  <a:cubicBezTo>
                    <a:pt x="532" y="108"/>
                    <a:pt x="532" y="108"/>
                    <a:pt x="532" y="108"/>
                  </a:cubicBezTo>
                  <a:cubicBezTo>
                    <a:pt x="532" y="110"/>
                    <a:pt x="532" y="110"/>
                    <a:pt x="532" y="110"/>
                  </a:cubicBezTo>
                  <a:cubicBezTo>
                    <a:pt x="528" y="131"/>
                    <a:pt x="528" y="131"/>
                    <a:pt x="528" y="131"/>
                  </a:cubicBezTo>
                  <a:cubicBezTo>
                    <a:pt x="528" y="134"/>
                    <a:pt x="528" y="134"/>
                    <a:pt x="528" y="134"/>
                  </a:cubicBezTo>
                  <a:cubicBezTo>
                    <a:pt x="527" y="134"/>
                    <a:pt x="527" y="134"/>
                    <a:pt x="527" y="134"/>
                  </a:cubicBezTo>
                  <a:cubicBezTo>
                    <a:pt x="507" y="162"/>
                    <a:pt x="507" y="162"/>
                    <a:pt x="507" y="162"/>
                  </a:cubicBezTo>
                  <a:cubicBezTo>
                    <a:pt x="507" y="162"/>
                    <a:pt x="507" y="162"/>
                    <a:pt x="507" y="162"/>
                  </a:cubicBezTo>
                  <a:cubicBezTo>
                    <a:pt x="475" y="182"/>
                    <a:pt x="475" y="182"/>
                    <a:pt x="475" y="182"/>
                  </a:cubicBezTo>
                  <a:cubicBezTo>
                    <a:pt x="471" y="201"/>
                    <a:pt x="471" y="201"/>
                    <a:pt x="471" y="201"/>
                  </a:cubicBezTo>
                  <a:cubicBezTo>
                    <a:pt x="470" y="204"/>
                    <a:pt x="475" y="213"/>
                    <a:pt x="480" y="223"/>
                  </a:cubicBezTo>
                  <a:cubicBezTo>
                    <a:pt x="481" y="224"/>
                    <a:pt x="481" y="224"/>
                    <a:pt x="481" y="224"/>
                  </a:cubicBezTo>
                  <a:cubicBezTo>
                    <a:pt x="481" y="225"/>
                    <a:pt x="481" y="225"/>
                    <a:pt x="481" y="225"/>
                  </a:cubicBezTo>
                  <a:cubicBezTo>
                    <a:pt x="483" y="253"/>
                    <a:pt x="483" y="253"/>
                    <a:pt x="483" y="253"/>
                  </a:cubicBezTo>
                  <a:cubicBezTo>
                    <a:pt x="483" y="256"/>
                    <a:pt x="483" y="256"/>
                    <a:pt x="483" y="256"/>
                  </a:cubicBezTo>
                  <a:cubicBezTo>
                    <a:pt x="482" y="257"/>
                    <a:pt x="482" y="257"/>
                    <a:pt x="482" y="257"/>
                  </a:cubicBezTo>
                  <a:cubicBezTo>
                    <a:pt x="469" y="274"/>
                    <a:pt x="469" y="274"/>
                    <a:pt x="469" y="274"/>
                  </a:cubicBezTo>
                  <a:cubicBezTo>
                    <a:pt x="469" y="274"/>
                    <a:pt x="469" y="274"/>
                    <a:pt x="469" y="274"/>
                  </a:cubicBezTo>
                  <a:cubicBezTo>
                    <a:pt x="468" y="275"/>
                    <a:pt x="468" y="275"/>
                    <a:pt x="468" y="275"/>
                  </a:cubicBezTo>
                  <a:cubicBezTo>
                    <a:pt x="467" y="275"/>
                    <a:pt x="467" y="275"/>
                    <a:pt x="467" y="275"/>
                  </a:cubicBezTo>
                  <a:cubicBezTo>
                    <a:pt x="458" y="281"/>
                    <a:pt x="458" y="281"/>
                    <a:pt x="458" y="281"/>
                  </a:cubicBezTo>
                  <a:cubicBezTo>
                    <a:pt x="457" y="281"/>
                    <a:pt x="457" y="281"/>
                    <a:pt x="457" y="281"/>
                  </a:cubicBezTo>
                  <a:cubicBezTo>
                    <a:pt x="456" y="281"/>
                    <a:pt x="456" y="281"/>
                    <a:pt x="456" y="281"/>
                  </a:cubicBezTo>
                  <a:cubicBezTo>
                    <a:pt x="455" y="281"/>
                    <a:pt x="455" y="281"/>
                    <a:pt x="455" y="281"/>
                  </a:cubicBezTo>
                  <a:cubicBezTo>
                    <a:pt x="454" y="281"/>
                    <a:pt x="454" y="281"/>
                    <a:pt x="454" y="281"/>
                  </a:cubicBezTo>
                  <a:cubicBezTo>
                    <a:pt x="429" y="276"/>
                    <a:pt x="429" y="276"/>
                    <a:pt x="429" y="276"/>
                  </a:cubicBezTo>
                  <a:cubicBezTo>
                    <a:pt x="425" y="276"/>
                    <a:pt x="420" y="278"/>
                    <a:pt x="415" y="282"/>
                  </a:cubicBezTo>
                  <a:cubicBezTo>
                    <a:pt x="404" y="294"/>
                    <a:pt x="404" y="294"/>
                    <a:pt x="404" y="294"/>
                  </a:cubicBezTo>
                  <a:cubicBezTo>
                    <a:pt x="395" y="305"/>
                    <a:pt x="395" y="305"/>
                    <a:pt x="395" y="305"/>
                  </a:cubicBezTo>
                  <a:cubicBezTo>
                    <a:pt x="390" y="314"/>
                    <a:pt x="383" y="316"/>
                    <a:pt x="371" y="314"/>
                  </a:cubicBezTo>
                  <a:cubicBezTo>
                    <a:pt x="364" y="313"/>
                    <a:pt x="362" y="306"/>
                    <a:pt x="364" y="296"/>
                  </a:cubicBezTo>
                  <a:cubicBezTo>
                    <a:pt x="364" y="289"/>
                    <a:pt x="364" y="289"/>
                    <a:pt x="364" y="289"/>
                  </a:cubicBezTo>
                  <a:cubicBezTo>
                    <a:pt x="363" y="281"/>
                    <a:pt x="363" y="281"/>
                    <a:pt x="363" y="281"/>
                  </a:cubicBezTo>
                  <a:cubicBezTo>
                    <a:pt x="359" y="287"/>
                    <a:pt x="359" y="287"/>
                    <a:pt x="359" y="287"/>
                  </a:cubicBezTo>
                  <a:cubicBezTo>
                    <a:pt x="355" y="291"/>
                    <a:pt x="352" y="292"/>
                    <a:pt x="348" y="292"/>
                  </a:cubicBezTo>
                  <a:cubicBezTo>
                    <a:pt x="344" y="291"/>
                    <a:pt x="341" y="287"/>
                    <a:pt x="339" y="279"/>
                  </a:cubicBezTo>
                  <a:cubicBezTo>
                    <a:pt x="339" y="278"/>
                    <a:pt x="339" y="278"/>
                    <a:pt x="339" y="278"/>
                  </a:cubicBezTo>
                  <a:cubicBezTo>
                    <a:pt x="336" y="254"/>
                    <a:pt x="336" y="254"/>
                    <a:pt x="336" y="254"/>
                  </a:cubicBezTo>
                  <a:cubicBezTo>
                    <a:pt x="331" y="231"/>
                    <a:pt x="331" y="231"/>
                    <a:pt x="331" y="231"/>
                  </a:cubicBezTo>
                  <a:cubicBezTo>
                    <a:pt x="321" y="220"/>
                    <a:pt x="321" y="220"/>
                    <a:pt x="321" y="220"/>
                  </a:cubicBezTo>
                  <a:cubicBezTo>
                    <a:pt x="321" y="220"/>
                    <a:pt x="321" y="220"/>
                    <a:pt x="321" y="220"/>
                  </a:cubicBezTo>
                  <a:cubicBezTo>
                    <a:pt x="320" y="219"/>
                    <a:pt x="320" y="219"/>
                    <a:pt x="320" y="219"/>
                  </a:cubicBezTo>
                  <a:cubicBezTo>
                    <a:pt x="297" y="168"/>
                    <a:pt x="297" y="168"/>
                    <a:pt x="297" y="168"/>
                  </a:cubicBezTo>
                  <a:cubicBezTo>
                    <a:pt x="296" y="167"/>
                    <a:pt x="296" y="167"/>
                    <a:pt x="296" y="167"/>
                  </a:cubicBezTo>
                  <a:cubicBezTo>
                    <a:pt x="290" y="153"/>
                    <a:pt x="290" y="153"/>
                    <a:pt x="290" y="153"/>
                  </a:cubicBezTo>
                  <a:cubicBezTo>
                    <a:pt x="290" y="152"/>
                    <a:pt x="290" y="152"/>
                    <a:pt x="290" y="152"/>
                  </a:cubicBezTo>
                  <a:cubicBezTo>
                    <a:pt x="289" y="152"/>
                    <a:pt x="289" y="152"/>
                    <a:pt x="289" y="152"/>
                  </a:cubicBezTo>
                  <a:cubicBezTo>
                    <a:pt x="289" y="150"/>
                    <a:pt x="289" y="150"/>
                    <a:pt x="289" y="150"/>
                  </a:cubicBezTo>
                  <a:cubicBezTo>
                    <a:pt x="285" y="123"/>
                    <a:pt x="285" y="123"/>
                    <a:pt x="285" y="123"/>
                  </a:cubicBezTo>
                  <a:cubicBezTo>
                    <a:pt x="282" y="119"/>
                    <a:pt x="282" y="119"/>
                    <a:pt x="282" y="119"/>
                  </a:cubicBezTo>
                  <a:cubicBezTo>
                    <a:pt x="277" y="122"/>
                    <a:pt x="277" y="122"/>
                    <a:pt x="277" y="122"/>
                  </a:cubicBezTo>
                  <a:cubicBezTo>
                    <a:pt x="270" y="130"/>
                    <a:pt x="265" y="136"/>
                    <a:pt x="263" y="136"/>
                  </a:cubicBezTo>
                  <a:cubicBezTo>
                    <a:pt x="259" y="136"/>
                    <a:pt x="254" y="131"/>
                    <a:pt x="246" y="125"/>
                  </a:cubicBezTo>
                  <a:cubicBezTo>
                    <a:pt x="230" y="118"/>
                    <a:pt x="230" y="118"/>
                    <a:pt x="230" y="118"/>
                  </a:cubicBezTo>
                  <a:cubicBezTo>
                    <a:pt x="228" y="117"/>
                    <a:pt x="228" y="117"/>
                    <a:pt x="228" y="117"/>
                  </a:cubicBezTo>
                  <a:cubicBezTo>
                    <a:pt x="227" y="116"/>
                    <a:pt x="227" y="116"/>
                    <a:pt x="227" y="116"/>
                  </a:cubicBezTo>
                  <a:cubicBezTo>
                    <a:pt x="227" y="115"/>
                    <a:pt x="227" y="115"/>
                    <a:pt x="227" y="115"/>
                  </a:cubicBezTo>
                  <a:cubicBezTo>
                    <a:pt x="226" y="112"/>
                    <a:pt x="226" y="112"/>
                    <a:pt x="226" y="112"/>
                  </a:cubicBezTo>
                  <a:cubicBezTo>
                    <a:pt x="225" y="91"/>
                    <a:pt x="225" y="91"/>
                    <a:pt x="225" y="91"/>
                  </a:cubicBezTo>
                  <a:cubicBezTo>
                    <a:pt x="225" y="91"/>
                    <a:pt x="225" y="91"/>
                    <a:pt x="225" y="91"/>
                  </a:cubicBezTo>
                  <a:cubicBezTo>
                    <a:pt x="221" y="76"/>
                    <a:pt x="221" y="76"/>
                    <a:pt x="221" y="76"/>
                  </a:cubicBezTo>
                  <a:cubicBezTo>
                    <a:pt x="213" y="54"/>
                    <a:pt x="213" y="54"/>
                    <a:pt x="213" y="54"/>
                  </a:cubicBezTo>
                  <a:cubicBezTo>
                    <a:pt x="204" y="54"/>
                    <a:pt x="204" y="54"/>
                    <a:pt x="204" y="54"/>
                  </a:cubicBezTo>
                  <a:cubicBezTo>
                    <a:pt x="206" y="63"/>
                    <a:pt x="204" y="70"/>
                    <a:pt x="202" y="76"/>
                  </a:cubicBezTo>
                  <a:cubicBezTo>
                    <a:pt x="200" y="82"/>
                    <a:pt x="196" y="86"/>
                    <a:pt x="190" y="91"/>
                  </a:cubicBezTo>
                  <a:cubicBezTo>
                    <a:pt x="188" y="99"/>
                    <a:pt x="184" y="104"/>
                    <a:pt x="180" y="108"/>
                  </a:cubicBezTo>
                  <a:cubicBezTo>
                    <a:pt x="174" y="115"/>
                    <a:pt x="169" y="115"/>
                    <a:pt x="162" y="110"/>
                  </a:cubicBezTo>
                  <a:cubicBezTo>
                    <a:pt x="159" y="109"/>
                    <a:pt x="159" y="109"/>
                    <a:pt x="159" y="109"/>
                  </a:cubicBezTo>
                  <a:cubicBezTo>
                    <a:pt x="153" y="107"/>
                    <a:pt x="152" y="100"/>
                    <a:pt x="153" y="86"/>
                  </a:cubicBezTo>
                  <a:cubicBezTo>
                    <a:pt x="153" y="81"/>
                    <a:pt x="153" y="81"/>
                    <a:pt x="153" y="81"/>
                  </a:cubicBezTo>
                  <a:cubicBezTo>
                    <a:pt x="139" y="72"/>
                    <a:pt x="139" y="72"/>
                    <a:pt x="139" y="72"/>
                  </a:cubicBezTo>
                  <a:cubicBezTo>
                    <a:pt x="134" y="70"/>
                    <a:pt x="131" y="64"/>
                    <a:pt x="130" y="54"/>
                  </a:cubicBezTo>
                  <a:cubicBezTo>
                    <a:pt x="135" y="7"/>
                    <a:pt x="135" y="7"/>
                    <a:pt x="135" y="7"/>
                  </a:cubicBezTo>
                  <a:cubicBezTo>
                    <a:pt x="133" y="0"/>
                    <a:pt x="133" y="0"/>
                    <a:pt x="133" y="0"/>
                  </a:cubicBezTo>
                  <a:cubicBezTo>
                    <a:pt x="116" y="19"/>
                    <a:pt x="116" y="19"/>
                    <a:pt x="116" y="19"/>
                  </a:cubicBezTo>
                  <a:cubicBezTo>
                    <a:pt x="104" y="27"/>
                    <a:pt x="104" y="27"/>
                    <a:pt x="104" y="27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5" y="44"/>
                    <a:pt x="107" y="51"/>
                    <a:pt x="107" y="57"/>
                  </a:cubicBezTo>
                  <a:cubicBezTo>
                    <a:pt x="107" y="67"/>
                    <a:pt x="102" y="76"/>
                    <a:pt x="93" y="79"/>
                  </a:cubicBezTo>
                  <a:cubicBezTo>
                    <a:pt x="74" y="86"/>
                    <a:pt x="74" y="86"/>
                    <a:pt x="74" y="86"/>
                  </a:cubicBezTo>
                  <a:cubicBezTo>
                    <a:pt x="68" y="89"/>
                    <a:pt x="68" y="89"/>
                    <a:pt x="68" y="89"/>
                  </a:cubicBezTo>
                  <a:cubicBezTo>
                    <a:pt x="67" y="97"/>
                    <a:pt x="67" y="97"/>
                    <a:pt x="67" y="97"/>
                  </a:cubicBezTo>
                  <a:cubicBezTo>
                    <a:pt x="67" y="126"/>
                    <a:pt x="67" y="126"/>
                    <a:pt x="67" y="126"/>
                  </a:cubicBezTo>
                  <a:cubicBezTo>
                    <a:pt x="68" y="136"/>
                    <a:pt x="69" y="141"/>
                    <a:pt x="73" y="141"/>
                  </a:cubicBezTo>
                  <a:cubicBezTo>
                    <a:pt x="79" y="144"/>
                    <a:pt x="86" y="144"/>
                    <a:pt x="93" y="139"/>
                  </a:cubicBezTo>
                  <a:cubicBezTo>
                    <a:pt x="99" y="136"/>
                    <a:pt x="99" y="136"/>
                    <a:pt x="99" y="136"/>
                  </a:cubicBezTo>
                  <a:cubicBezTo>
                    <a:pt x="119" y="182"/>
                    <a:pt x="119" y="182"/>
                    <a:pt x="119" y="182"/>
                  </a:cubicBezTo>
                  <a:cubicBezTo>
                    <a:pt x="119" y="183"/>
                    <a:pt x="119" y="183"/>
                    <a:pt x="119" y="183"/>
                  </a:cubicBezTo>
                  <a:cubicBezTo>
                    <a:pt x="119" y="183"/>
                    <a:pt x="119" y="183"/>
                    <a:pt x="119" y="183"/>
                  </a:cubicBezTo>
                  <a:cubicBezTo>
                    <a:pt x="119" y="185"/>
                    <a:pt x="119" y="185"/>
                    <a:pt x="119" y="185"/>
                  </a:cubicBezTo>
                  <a:cubicBezTo>
                    <a:pt x="112" y="269"/>
                    <a:pt x="104" y="316"/>
                    <a:pt x="95" y="329"/>
                  </a:cubicBezTo>
                  <a:cubicBezTo>
                    <a:pt x="90" y="333"/>
                    <a:pt x="87" y="335"/>
                    <a:pt x="81" y="336"/>
                  </a:cubicBezTo>
                  <a:cubicBezTo>
                    <a:pt x="74" y="336"/>
                    <a:pt x="68" y="335"/>
                    <a:pt x="61" y="331"/>
                  </a:cubicBezTo>
                  <a:cubicBezTo>
                    <a:pt x="34" y="386"/>
                    <a:pt x="16" y="414"/>
                    <a:pt x="7" y="419"/>
                  </a:cubicBezTo>
                  <a:cubicBezTo>
                    <a:pt x="8" y="419"/>
                    <a:pt x="8" y="419"/>
                    <a:pt x="8" y="419"/>
                  </a:cubicBezTo>
                  <a:cubicBezTo>
                    <a:pt x="4" y="420"/>
                    <a:pt x="2" y="433"/>
                    <a:pt x="3" y="458"/>
                  </a:cubicBezTo>
                  <a:cubicBezTo>
                    <a:pt x="9" y="463"/>
                    <a:pt x="9" y="463"/>
                    <a:pt x="9" y="463"/>
                  </a:cubicBezTo>
                  <a:cubicBezTo>
                    <a:pt x="11" y="465"/>
                    <a:pt x="11" y="465"/>
                    <a:pt x="11" y="465"/>
                  </a:cubicBezTo>
                  <a:cubicBezTo>
                    <a:pt x="13" y="467"/>
                    <a:pt x="13" y="467"/>
                    <a:pt x="13" y="467"/>
                  </a:cubicBezTo>
                  <a:lnTo>
                    <a:pt x="4" y="479"/>
                  </a:ln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40" name="Freeform 13"/>
            <p:cNvSpPr/>
            <p:nvPr/>
          </p:nvSpPr>
          <p:spPr bwMode="auto">
            <a:xfrm>
              <a:off x="3287319" y="4432572"/>
              <a:ext cx="509041" cy="440251"/>
            </a:xfrm>
            <a:custGeom>
              <a:gdLst>
                <a:gd fmla="*/ 377 w 506" name="T0"/>
                <a:gd fmla="*/ 20 h 438" name="T1"/>
                <a:gd fmla="*/ 346 w 506" name="T2"/>
                <a:gd fmla="*/ 26 h 438" name="T3"/>
                <a:gd fmla="*/ 342 w 506" name="T4"/>
                <a:gd fmla="*/ 1 h 438" name="T5"/>
                <a:gd fmla="*/ 331 w 506" name="T6"/>
                <a:gd fmla="*/ 26 h 438" name="T7"/>
                <a:gd fmla="*/ 314 w 506" name="T8"/>
                <a:gd fmla="*/ 47 h 438" name="T9"/>
                <a:gd fmla="*/ 285 w 506" name="T10"/>
                <a:gd fmla="*/ 46 h 438" name="T11"/>
                <a:gd fmla="*/ 280 w 506" name="T12"/>
                <a:gd fmla="*/ 66 h 438" name="T13"/>
                <a:gd fmla="*/ 250 w 506" name="T14"/>
                <a:gd fmla="*/ 74 h 438" name="T15"/>
                <a:gd fmla="*/ 239 w 506" name="T16"/>
                <a:gd fmla="*/ 80 h 438" name="T17"/>
                <a:gd fmla="*/ 212 w 506" name="T18"/>
                <a:gd fmla="*/ 70 h 438" name="T19"/>
                <a:gd fmla="*/ 194 w 506" name="T20"/>
                <a:gd fmla="*/ 63 h 438" name="T21"/>
                <a:gd fmla="*/ 223 w 506" name="T22"/>
                <a:gd fmla="*/ 107 h 438" name="T23"/>
                <a:gd fmla="*/ 238 w 506" name="T24"/>
                <a:gd fmla="*/ 121 h 438" name="T25"/>
                <a:gd fmla="*/ 232 w 506" name="T26"/>
                <a:gd fmla="*/ 146 h 438" name="T27"/>
                <a:gd fmla="*/ 184 w 506" name="T28"/>
                <a:gd fmla="*/ 170 h 438" name="T29"/>
                <a:gd fmla="*/ 165 w 506" name="T30"/>
                <a:gd fmla="*/ 172 h 438" name="T31"/>
                <a:gd fmla="*/ 146 w 506" name="T32"/>
                <a:gd fmla="*/ 167 h 438" name="T33"/>
                <a:gd fmla="*/ 124 w 506" name="T34"/>
                <a:gd fmla="*/ 188 h 438" name="T35"/>
                <a:gd fmla="*/ 103 w 506" name="T36"/>
                <a:gd fmla="*/ 196 h 438" name="T37"/>
                <a:gd fmla="*/ 21 w 506" name="T38"/>
                <a:gd fmla="*/ 195 h 438" name="T39"/>
                <a:gd fmla="*/ 13 w 506" name="T40"/>
                <a:gd fmla="*/ 253 h 438" name="T41"/>
                <a:gd fmla="*/ 29 w 506" name="T42"/>
                <a:gd fmla="*/ 264 h 438" name="T43"/>
                <a:gd fmla="*/ 40 w 506" name="T44"/>
                <a:gd fmla="*/ 251 h 438" name="T45"/>
                <a:gd fmla="*/ 74 w 506" name="T46"/>
                <a:gd fmla="*/ 254 h 438" name="T47"/>
                <a:gd fmla="*/ 82 w 506" name="T48"/>
                <a:gd fmla="*/ 311 h 438" name="T49"/>
                <a:gd fmla="*/ 70 w 506" name="T50"/>
                <a:gd fmla="*/ 343 h 438" name="T51"/>
                <a:gd fmla="*/ 100 w 506" name="T52"/>
                <a:gd fmla="*/ 393 h 438" name="T53"/>
                <a:gd fmla="*/ 87 w 506" name="T54"/>
                <a:gd fmla="*/ 438 h 438" name="T55"/>
                <a:gd fmla="*/ 122 w 506" name="T56"/>
                <a:gd fmla="*/ 421 h 438" name="T57"/>
                <a:gd fmla="*/ 146 w 506" name="T58"/>
                <a:gd fmla="*/ 424 h 438" name="T59"/>
                <a:gd fmla="*/ 223 w 506" name="T60"/>
                <a:gd fmla="*/ 423 h 438" name="T61"/>
                <a:gd fmla="*/ 261 w 506" name="T62"/>
                <a:gd fmla="*/ 398 h 438" name="T63"/>
                <a:gd fmla="*/ 303 w 506" name="T64"/>
                <a:gd fmla="*/ 362 h 438" name="T65"/>
                <a:gd fmla="*/ 329 w 506" name="T66"/>
                <a:gd fmla="*/ 374 h 438" name="T67"/>
                <a:gd fmla="*/ 363 w 506" name="T68"/>
                <a:gd fmla="*/ 387 h 438" name="T69"/>
                <a:gd fmla="*/ 387 w 506" name="T70"/>
                <a:gd fmla="*/ 395 h 438" name="T71"/>
                <a:gd fmla="*/ 391 w 506" name="T72"/>
                <a:gd fmla="*/ 382 h 438" name="T73"/>
                <a:gd fmla="*/ 400 w 506" name="T74"/>
                <a:gd fmla="*/ 375 h 438" name="T75"/>
                <a:gd fmla="*/ 416 w 506" name="T76"/>
                <a:gd fmla="*/ 364 h 438" name="T77"/>
                <a:gd fmla="*/ 458 w 506" name="T78"/>
                <a:gd fmla="*/ 335 h 438" name="T79"/>
                <a:gd fmla="*/ 464 w 506" name="T80"/>
                <a:gd fmla="*/ 327 h 438" name="T81"/>
                <a:gd fmla="*/ 484 w 506" name="T82"/>
                <a:gd fmla="*/ 322 h 438" name="T83"/>
                <a:gd fmla="*/ 501 w 506" name="T84"/>
                <a:gd fmla="*/ 312 h 438" name="T85"/>
                <a:gd fmla="*/ 491 w 506" name="T86"/>
                <a:gd fmla="*/ 272 h 438" name="T87"/>
                <a:gd fmla="*/ 496 w 506" name="T88"/>
                <a:gd fmla="*/ 248 h 438" name="T89"/>
                <a:gd fmla="*/ 459 w 506" name="T90"/>
                <a:gd fmla="*/ 219 h 438" name="T91"/>
                <a:gd fmla="*/ 493 w 506" name="T92"/>
                <a:gd fmla="*/ 91 h 438" name="T93"/>
                <a:gd fmla="*/ 472 w 506" name="T94"/>
                <a:gd fmla="*/ 100 h 438" name="T95"/>
                <a:gd fmla="*/ 445 w 506" name="T96"/>
                <a:gd fmla="*/ 101 h 438" name="T97"/>
                <a:gd fmla="*/ 441 w 506" name="T98"/>
                <a:gd fmla="*/ 91 h 438" name="T99"/>
                <a:gd fmla="*/ 438 w 506" name="T100"/>
                <a:gd fmla="*/ 84 h 438" name="T101"/>
                <a:gd fmla="*/ 414 w 506" name="T102"/>
                <a:gd fmla="*/ 53 h 438" name="T10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b="b" l="0" r="r" t="0"/>
              <a:pathLst>
                <a:path h="438" w="506">
                  <a:moveTo>
                    <a:pt x="398" y="8"/>
                  </a:moveTo>
                  <a:cubicBezTo>
                    <a:pt x="390" y="5"/>
                    <a:pt x="390" y="5"/>
                    <a:pt x="390" y="5"/>
                  </a:cubicBezTo>
                  <a:cubicBezTo>
                    <a:pt x="382" y="10"/>
                    <a:pt x="382" y="10"/>
                    <a:pt x="382" y="10"/>
                  </a:cubicBezTo>
                  <a:cubicBezTo>
                    <a:pt x="377" y="20"/>
                    <a:pt x="377" y="20"/>
                    <a:pt x="377" y="20"/>
                  </a:cubicBezTo>
                  <a:cubicBezTo>
                    <a:pt x="372" y="29"/>
                    <a:pt x="368" y="35"/>
                    <a:pt x="361" y="35"/>
                  </a:cubicBezTo>
                  <a:cubicBezTo>
                    <a:pt x="357" y="35"/>
                    <a:pt x="351" y="32"/>
                    <a:pt x="348" y="28"/>
                  </a:cubicBezTo>
                  <a:cubicBezTo>
                    <a:pt x="347" y="27"/>
                    <a:pt x="347" y="27"/>
                    <a:pt x="347" y="27"/>
                  </a:cubicBezTo>
                  <a:cubicBezTo>
                    <a:pt x="346" y="26"/>
                    <a:pt x="346" y="26"/>
                    <a:pt x="346" y="26"/>
                  </a:cubicBezTo>
                  <a:cubicBezTo>
                    <a:pt x="346" y="26"/>
                    <a:pt x="346" y="26"/>
                    <a:pt x="346" y="26"/>
                  </a:cubicBezTo>
                  <a:cubicBezTo>
                    <a:pt x="343" y="16"/>
                    <a:pt x="343" y="16"/>
                    <a:pt x="343" y="16"/>
                  </a:cubicBezTo>
                  <a:cubicBezTo>
                    <a:pt x="343" y="15"/>
                    <a:pt x="343" y="15"/>
                    <a:pt x="343" y="15"/>
                  </a:cubicBezTo>
                  <a:cubicBezTo>
                    <a:pt x="342" y="1"/>
                    <a:pt x="342" y="1"/>
                    <a:pt x="342" y="1"/>
                  </a:cubicBezTo>
                  <a:cubicBezTo>
                    <a:pt x="335" y="0"/>
                    <a:pt x="335" y="0"/>
                    <a:pt x="335" y="0"/>
                  </a:cubicBezTo>
                  <a:cubicBezTo>
                    <a:pt x="334" y="1"/>
                    <a:pt x="334" y="1"/>
                    <a:pt x="334" y="1"/>
                  </a:cubicBezTo>
                  <a:cubicBezTo>
                    <a:pt x="331" y="12"/>
                    <a:pt x="331" y="12"/>
                    <a:pt x="331" y="12"/>
                  </a:cubicBezTo>
                  <a:cubicBezTo>
                    <a:pt x="331" y="26"/>
                    <a:pt x="331" y="26"/>
                    <a:pt x="331" y="26"/>
                  </a:cubicBezTo>
                  <a:cubicBezTo>
                    <a:pt x="330" y="27"/>
                    <a:pt x="330" y="27"/>
                    <a:pt x="330" y="27"/>
                  </a:cubicBezTo>
                  <a:cubicBezTo>
                    <a:pt x="329" y="28"/>
                    <a:pt x="329" y="28"/>
                    <a:pt x="329" y="28"/>
                  </a:cubicBezTo>
                  <a:cubicBezTo>
                    <a:pt x="316" y="45"/>
                    <a:pt x="316" y="45"/>
                    <a:pt x="316" y="45"/>
                  </a:cubicBezTo>
                  <a:cubicBezTo>
                    <a:pt x="314" y="47"/>
                    <a:pt x="314" y="47"/>
                    <a:pt x="314" y="47"/>
                  </a:cubicBezTo>
                  <a:cubicBezTo>
                    <a:pt x="312" y="47"/>
                    <a:pt x="312" y="47"/>
                    <a:pt x="312" y="47"/>
                  </a:cubicBezTo>
                  <a:cubicBezTo>
                    <a:pt x="287" y="45"/>
                    <a:pt x="287" y="45"/>
                    <a:pt x="287" y="45"/>
                  </a:cubicBezTo>
                  <a:cubicBezTo>
                    <a:pt x="285" y="45"/>
                    <a:pt x="285" y="45"/>
                    <a:pt x="285" y="45"/>
                  </a:cubicBezTo>
                  <a:cubicBezTo>
                    <a:pt x="285" y="46"/>
                    <a:pt x="285" y="46"/>
                    <a:pt x="285" y="46"/>
                  </a:cubicBezTo>
                  <a:cubicBezTo>
                    <a:pt x="285" y="46"/>
                    <a:pt x="285" y="46"/>
                    <a:pt x="285" y="46"/>
                  </a:cubicBezTo>
                  <a:cubicBezTo>
                    <a:pt x="285" y="47"/>
                    <a:pt x="285" y="47"/>
                    <a:pt x="285" y="47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80" y="66"/>
                    <a:pt x="280" y="66"/>
                    <a:pt x="280" y="66"/>
                  </a:cubicBezTo>
                  <a:cubicBezTo>
                    <a:pt x="281" y="66"/>
                    <a:pt x="281" y="66"/>
                    <a:pt x="281" y="66"/>
                  </a:cubicBezTo>
                  <a:cubicBezTo>
                    <a:pt x="273" y="78"/>
                    <a:pt x="273" y="78"/>
                    <a:pt x="273" y="78"/>
                  </a:cubicBezTo>
                  <a:cubicBezTo>
                    <a:pt x="250" y="78"/>
                    <a:pt x="250" y="78"/>
                    <a:pt x="250" y="78"/>
                  </a:cubicBezTo>
                  <a:cubicBezTo>
                    <a:pt x="250" y="74"/>
                    <a:pt x="250" y="74"/>
                    <a:pt x="250" y="74"/>
                  </a:cubicBezTo>
                  <a:cubicBezTo>
                    <a:pt x="248" y="72"/>
                    <a:pt x="248" y="72"/>
                    <a:pt x="248" y="72"/>
                  </a:cubicBezTo>
                  <a:cubicBezTo>
                    <a:pt x="245" y="70"/>
                    <a:pt x="245" y="70"/>
                    <a:pt x="245" y="70"/>
                  </a:cubicBezTo>
                  <a:cubicBezTo>
                    <a:pt x="241" y="77"/>
                    <a:pt x="241" y="77"/>
                    <a:pt x="241" y="77"/>
                  </a:cubicBezTo>
                  <a:cubicBezTo>
                    <a:pt x="239" y="80"/>
                    <a:pt x="239" y="80"/>
                    <a:pt x="239" y="80"/>
                  </a:cubicBezTo>
                  <a:cubicBezTo>
                    <a:pt x="224" y="80"/>
                    <a:pt x="224" y="80"/>
                    <a:pt x="224" y="80"/>
                  </a:cubicBezTo>
                  <a:cubicBezTo>
                    <a:pt x="223" y="79"/>
                    <a:pt x="223" y="79"/>
                    <a:pt x="223" y="79"/>
                  </a:cubicBezTo>
                  <a:cubicBezTo>
                    <a:pt x="213" y="72"/>
                    <a:pt x="213" y="72"/>
                    <a:pt x="213" y="72"/>
                  </a:cubicBezTo>
                  <a:cubicBezTo>
                    <a:pt x="212" y="70"/>
                    <a:pt x="212" y="70"/>
                    <a:pt x="212" y="70"/>
                  </a:cubicBezTo>
                  <a:cubicBezTo>
                    <a:pt x="212" y="69"/>
                    <a:pt x="212" y="69"/>
                    <a:pt x="212" y="69"/>
                  </a:cubicBezTo>
                  <a:cubicBezTo>
                    <a:pt x="211" y="69"/>
                    <a:pt x="211" y="69"/>
                    <a:pt x="211" y="69"/>
                  </a:cubicBezTo>
                  <a:cubicBezTo>
                    <a:pt x="211" y="66"/>
                    <a:pt x="211" y="66"/>
                    <a:pt x="211" y="66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81" y="69"/>
                    <a:pt x="181" y="69"/>
                    <a:pt x="181" y="69"/>
                  </a:cubicBezTo>
                  <a:cubicBezTo>
                    <a:pt x="174" y="74"/>
                    <a:pt x="174" y="74"/>
                    <a:pt x="174" y="74"/>
                  </a:cubicBezTo>
                  <a:cubicBezTo>
                    <a:pt x="195" y="98"/>
                    <a:pt x="195" y="98"/>
                    <a:pt x="195" y="98"/>
                  </a:cubicBezTo>
                  <a:cubicBezTo>
                    <a:pt x="223" y="107"/>
                    <a:pt x="223" y="107"/>
                    <a:pt x="223" y="107"/>
                  </a:cubicBezTo>
                  <a:cubicBezTo>
                    <a:pt x="224" y="108"/>
                    <a:pt x="224" y="108"/>
                    <a:pt x="224" y="108"/>
                  </a:cubicBezTo>
                  <a:cubicBezTo>
                    <a:pt x="224" y="108"/>
                    <a:pt x="224" y="108"/>
                    <a:pt x="224" y="108"/>
                  </a:cubicBezTo>
                  <a:cubicBezTo>
                    <a:pt x="225" y="109"/>
                    <a:pt x="225" y="109"/>
                    <a:pt x="225" y="109"/>
                  </a:cubicBezTo>
                  <a:cubicBezTo>
                    <a:pt x="238" y="121"/>
                    <a:pt x="238" y="121"/>
                    <a:pt x="238" y="121"/>
                  </a:cubicBezTo>
                  <a:cubicBezTo>
                    <a:pt x="233" y="142"/>
                    <a:pt x="233" y="142"/>
                    <a:pt x="233" y="142"/>
                  </a:cubicBezTo>
                  <a:cubicBezTo>
                    <a:pt x="233" y="142"/>
                    <a:pt x="233" y="142"/>
                    <a:pt x="233" y="142"/>
                  </a:cubicBezTo>
                  <a:cubicBezTo>
                    <a:pt x="233" y="146"/>
                    <a:pt x="233" y="146"/>
                    <a:pt x="233" y="146"/>
                  </a:cubicBezTo>
                  <a:cubicBezTo>
                    <a:pt x="232" y="146"/>
                    <a:pt x="232" y="146"/>
                    <a:pt x="232" y="146"/>
                  </a:cubicBezTo>
                  <a:cubicBezTo>
                    <a:pt x="214" y="160"/>
                    <a:pt x="214" y="160"/>
                    <a:pt x="214" y="160"/>
                  </a:cubicBezTo>
                  <a:cubicBezTo>
                    <a:pt x="214" y="161"/>
                    <a:pt x="214" y="161"/>
                    <a:pt x="214" y="161"/>
                  </a:cubicBezTo>
                  <a:cubicBezTo>
                    <a:pt x="213" y="161"/>
                    <a:pt x="213" y="161"/>
                    <a:pt x="213" y="161"/>
                  </a:cubicBezTo>
                  <a:cubicBezTo>
                    <a:pt x="184" y="170"/>
                    <a:pt x="184" y="170"/>
                    <a:pt x="184" y="170"/>
                  </a:cubicBezTo>
                  <a:cubicBezTo>
                    <a:pt x="182" y="170"/>
                    <a:pt x="182" y="170"/>
                    <a:pt x="182" y="170"/>
                  </a:cubicBezTo>
                  <a:cubicBezTo>
                    <a:pt x="166" y="172"/>
                    <a:pt x="166" y="172"/>
                    <a:pt x="166" y="172"/>
                  </a:cubicBezTo>
                  <a:cubicBezTo>
                    <a:pt x="166" y="172"/>
                    <a:pt x="166" y="172"/>
                    <a:pt x="166" y="172"/>
                  </a:cubicBezTo>
                  <a:cubicBezTo>
                    <a:pt x="165" y="172"/>
                    <a:pt x="165" y="172"/>
                    <a:pt x="165" y="172"/>
                  </a:cubicBezTo>
                  <a:cubicBezTo>
                    <a:pt x="165" y="172"/>
                    <a:pt x="165" y="172"/>
                    <a:pt x="165" y="172"/>
                  </a:cubicBezTo>
                  <a:cubicBezTo>
                    <a:pt x="163" y="172"/>
                    <a:pt x="163" y="172"/>
                    <a:pt x="163" y="172"/>
                  </a:cubicBezTo>
                  <a:cubicBezTo>
                    <a:pt x="152" y="168"/>
                    <a:pt x="152" y="168"/>
                    <a:pt x="152" y="168"/>
                  </a:cubicBezTo>
                  <a:cubicBezTo>
                    <a:pt x="146" y="167"/>
                    <a:pt x="146" y="167"/>
                    <a:pt x="146" y="167"/>
                  </a:cubicBezTo>
                  <a:cubicBezTo>
                    <a:pt x="139" y="177"/>
                    <a:pt x="139" y="177"/>
                    <a:pt x="139" y="177"/>
                  </a:cubicBezTo>
                  <a:cubicBezTo>
                    <a:pt x="138" y="177"/>
                    <a:pt x="138" y="177"/>
                    <a:pt x="138" y="177"/>
                  </a:cubicBezTo>
                  <a:cubicBezTo>
                    <a:pt x="138" y="178"/>
                    <a:pt x="138" y="178"/>
                    <a:pt x="138" y="178"/>
                  </a:cubicBezTo>
                  <a:cubicBezTo>
                    <a:pt x="124" y="188"/>
                    <a:pt x="124" y="188"/>
                    <a:pt x="124" y="188"/>
                  </a:cubicBezTo>
                  <a:cubicBezTo>
                    <a:pt x="123" y="188"/>
                    <a:pt x="123" y="188"/>
                    <a:pt x="123" y="188"/>
                  </a:cubicBezTo>
                  <a:cubicBezTo>
                    <a:pt x="123" y="188"/>
                    <a:pt x="123" y="188"/>
                    <a:pt x="123" y="188"/>
                  </a:cubicBezTo>
                  <a:cubicBezTo>
                    <a:pt x="104" y="196"/>
                    <a:pt x="104" y="196"/>
                    <a:pt x="104" y="196"/>
                  </a:cubicBezTo>
                  <a:cubicBezTo>
                    <a:pt x="103" y="196"/>
                    <a:pt x="103" y="196"/>
                    <a:pt x="103" y="196"/>
                  </a:cubicBezTo>
                  <a:cubicBezTo>
                    <a:pt x="81" y="189"/>
                    <a:pt x="81" y="189"/>
                    <a:pt x="81" y="189"/>
                  </a:cubicBezTo>
                  <a:cubicBezTo>
                    <a:pt x="33" y="191"/>
                    <a:pt x="33" y="191"/>
                    <a:pt x="33" y="191"/>
                  </a:cubicBezTo>
                  <a:cubicBezTo>
                    <a:pt x="22" y="194"/>
                    <a:pt x="22" y="194"/>
                    <a:pt x="22" y="194"/>
                  </a:cubicBezTo>
                  <a:cubicBezTo>
                    <a:pt x="21" y="195"/>
                    <a:pt x="21" y="195"/>
                    <a:pt x="21" y="195"/>
                  </a:cubicBezTo>
                  <a:cubicBezTo>
                    <a:pt x="11" y="195"/>
                    <a:pt x="11" y="195"/>
                    <a:pt x="11" y="195"/>
                  </a:cubicBezTo>
                  <a:cubicBezTo>
                    <a:pt x="0" y="211"/>
                    <a:pt x="0" y="211"/>
                    <a:pt x="0" y="211"/>
                  </a:cubicBezTo>
                  <a:cubicBezTo>
                    <a:pt x="2" y="229"/>
                    <a:pt x="2" y="229"/>
                    <a:pt x="2" y="229"/>
                  </a:cubicBezTo>
                  <a:cubicBezTo>
                    <a:pt x="13" y="253"/>
                    <a:pt x="13" y="253"/>
                    <a:pt x="13" y="253"/>
                  </a:cubicBezTo>
                  <a:cubicBezTo>
                    <a:pt x="24" y="260"/>
                    <a:pt x="24" y="260"/>
                    <a:pt x="24" y="260"/>
                  </a:cubicBezTo>
                  <a:cubicBezTo>
                    <a:pt x="25" y="260"/>
                    <a:pt x="25" y="260"/>
                    <a:pt x="25" y="260"/>
                  </a:cubicBezTo>
                  <a:cubicBezTo>
                    <a:pt x="25" y="261"/>
                    <a:pt x="25" y="261"/>
                    <a:pt x="25" y="261"/>
                  </a:cubicBezTo>
                  <a:cubicBezTo>
                    <a:pt x="29" y="264"/>
                    <a:pt x="29" y="264"/>
                    <a:pt x="29" y="264"/>
                  </a:cubicBezTo>
                  <a:cubicBezTo>
                    <a:pt x="37" y="253"/>
                    <a:pt x="37" y="253"/>
                    <a:pt x="37" y="253"/>
                  </a:cubicBezTo>
                  <a:cubicBezTo>
                    <a:pt x="38" y="252"/>
                    <a:pt x="38" y="252"/>
                    <a:pt x="38" y="252"/>
                  </a:cubicBezTo>
                  <a:cubicBezTo>
                    <a:pt x="39" y="251"/>
                    <a:pt x="39" y="251"/>
                    <a:pt x="39" y="251"/>
                  </a:cubicBezTo>
                  <a:cubicBezTo>
                    <a:pt x="40" y="251"/>
                    <a:pt x="40" y="251"/>
                    <a:pt x="40" y="251"/>
                  </a:cubicBezTo>
                  <a:cubicBezTo>
                    <a:pt x="56" y="249"/>
                    <a:pt x="56" y="249"/>
                    <a:pt x="56" y="249"/>
                  </a:cubicBezTo>
                  <a:cubicBezTo>
                    <a:pt x="58" y="249"/>
                    <a:pt x="58" y="249"/>
                    <a:pt x="58" y="249"/>
                  </a:cubicBezTo>
                  <a:cubicBezTo>
                    <a:pt x="58" y="250"/>
                    <a:pt x="58" y="250"/>
                    <a:pt x="58" y="250"/>
                  </a:cubicBezTo>
                  <a:cubicBezTo>
                    <a:pt x="74" y="254"/>
                    <a:pt x="74" y="254"/>
                    <a:pt x="74" y="254"/>
                  </a:cubicBezTo>
                  <a:cubicBezTo>
                    <a:pt x="90" y="290"/>
                    <a:pt x="90" y="290"/>
                    <a:pt x="90" y="290"/>
                  </a:cubicBezTo>
                  <a:cubicBezTo>
                    <a:pt x="89" y="290"/>
                    <a:pt x="89" y="290"/>
                    <a:pt x="89" y="290"/>
                  </a:cubicBezTo>
                  <a:cubicBezTo>
                    <a:pt x="89" y="291"/>
                    <a:pt x="89" y="291"/>
                    <a:pt x="89" y="291"/>
                  </a:cubicBezTo>
                  <a:cubicBezTo>
                    <a:pt x="82" y="311"/>
                    <a:pt x="82" y="311"/>
                    <a:pt x="82" y="311"/>
                  </a:cubicBezTo>
                  <a:cubicBezTo>
                    <a:pt x="82" y="311"/>
                    <a:pt x="82" y="311"/>
                    <a:pt x="82" y="311"/>
                  </a:cubicBezTo>
                  <a:cubicBezTo>
                    <a:pt x="77" y="324"/>
                    <a:pt x="77" y="324"/>
                    <a:pt x="77" y="324"/>
                  </a:cubicBezTo>
                  <a:cubicBezTo>
                    <a:pt x="77" y="325"/>
                    <a:pt x="77" y="325"/>
                    <a:pt x="77" y="325"/>
                  </a:cubicBezTo>
                  <a:cubicBezTo>
                    <a:pt x="70" y="343"/>
                    <a:pt x="70" y="343"/>
                    <a:pt x="70" y="343"/>
                  </a:cubicBezTo>
                  <a:cubicBezTo>
                    <a:pt x="70" y="365"/>
                    <a:pt x="70" y="365"/>
                    <a:pt x="70" y="365"/>
                  </a:cubicBezTo>
                  <a:cubicBezTo>
                    <a:pt x="82" y="378"/>
                    <a:pt x="82" y="378"/>
                    <a:pt x="82" y="378"/>
                  </a:cubicBezTo>
                  <a:cubicBezTo>
                    <a:pt x="83" y="378"/>
                    <a:pt x="83" y="378"/>
                    <a:pt x="83" y="378"/>
                  </a:cubicBezTo>
                  <a:cubicBezTo>
                    <a:pt x="100" y="393"/>
                    <a:pt x="100" y="393"/>
                    <a:pt x="100" y="393"/>
                  </a:cubicBezTo>
                  <a:cubicBezTo>
                    <a:pt x="102" y="394"/>
                    <a:pt x="102" y="394"/>
                    <a:pt x="102" y="394"/>
                  </a:cubicBezTo>
                  <a:cubicBezTo>
                    <a:pt x="103" y="395"/>
                    <a:pt x="103" y="395"/>
                    <a:pt x="103" y="395"/>
                  </a:cubicBezTo>
                  <a:cubicBezTo>
                    <a:pt x="91" y="424"/>
                    <a:pt x="91" y="424"/>
                    <a:pt x="91" y="424"/>
                  </a:cubicBezTo>
                  <a:cubicBezTo>
                    <a:pt x="87" y="438"/>
                    <a:pt x="87" y="438"/>
                    <a:pt x="87" y="438"/>
                  </a:cubicBezTo>
                  <a:cubicBezTo>
                    <a:pt x="92" y="436"/>
                    <a:pt x="92" y="436"/>
                    <a:pt x="92" y="436"/>
                  </a:cubicBezTo>
                  <a:cubicBezTo>
                    <a:pt x="93" y="436"/>
                    <a:pt x="93" y="436"/>
                    <a:pt x="93" y="436"/>
                  </a:cubicBezTo>
                  <a:cubicBezTo>
                    <a:pt x="103" y="432"/>
                    <a:pt x="103" y="432"/>
                    <a:pt x="103" y="432"/>
                  </a:cubicBezTo>
                  <a:cubicBezTo>
                    <a:pt x="122" y="421"/>
                    <a:pt x="122" y="421"/>
                    <a:pt x="122" y="421"/>
                  </a:cubicBezTo>
                  <a:cubicBezTo>
                    <a:pt x="123" y="421"/>
                    <a:pt x="123" y="421"/>
                    <a:pt x="123" y="421"/>
                  </a:cubicBezTo>
                  <a:cubicBezTo>
                    <a:pt x="144" y="424"/>
                    <a:pt x="144" y="424"/>
                    <a:pt x="144" y="424"/>
                  </a:cubicBezTo>
                  <a:cubicBezTo>
                    <a:pt x="146" y="424"/>
                    <a:pt x="146" y="424"/>
                    <a:pt x="146" y="424"/>
                  </a:cubicBezTo>
                  <a:cubicBezTo>
                    <a:pt x="146" y="424"/>
                    <a:pt x="146" y="424"/>
                    <a:pt x="146" y="424"/>
                  </a:cubicBezTo>
                  <a:cubicBezTo>
                    <a:pt x="177" y="437"/>
                    <a:pt x="177" y="437"/>
                    <a:pt x="177" y="437"/>
                  </a:cubicBezTo>
                  <a:cubicBezTo>
                    <a:pt x="212" y="437"/>
                    <a:pt x="212" y="437"/>
                    <a:pt x="212" y="437"/>
                  </a:cubicBezTo>
                  <a:cubicBezTo>
                    <a:pt x="222" y="424"/>
                    <a:pt x="222" y="424"/>
                    <a:pt x="222" y="424"/>
                  </a:cubicBezTo>
                  <a:cubicBezTo>
                    <a:pt x="223" y="423"/>
                    <a:pt x="223" y="423"/>
                    <a:pt x="223" y="423"/>
                  </a:cubicBezTo>
                  <a:cubicBezTo>
                    <a:pt x="224" y="422"/>
                    <a:pt x="224" y="422"/>
                    <a:pt x="224" y="422"/>
                  </a:cubicBezTo>
                  <a:cubicBezTo>
                    <a:pt x="242" y="414"/>
                    <a:pt x="242" y="414"/>
                    <a:pt x="242" y="414"/>
                  </a:cubicBezTo>
                  <a:cubicBezTo>
                    <a:pt x="258" y="399"/>
                    <a:pt x="258" y="399"/>
                    <a:pt x="258" y="399"/>
                  </a:cubicBezTo>
                  <a:cubicBezTo>
                    <a:pt x="261" y="398"/>
                    <a:pt x="261" y="398"/>
                    <a:pt x="261" y="398"/>
                  </a:cubicBezTo>
                  <a:cubicBezTo>
                    <a:pt x="261" y="398"/>
                    <a:pt x="261" y="398"/>
                    <a:pt x="261" y="398"/>
                  </a:cubicBezTo>
                  <a:cubicBezTo>
                    <a:pt x="273" y="394"/>
                    <a:pt x="273" y="394"/>
                    <a:pt x="273" y="394"/>
                  </a:cubicBezTo>
                  <a:cubicBezTo>
                    <a:pt x="287" y="383"/>
                    <a:pt x="287" y="383"/>
                    <a:pt x="287" y="383"/>
                  </a:cubicBezTo>
                  <a:cubicBezTo>
                    <a:pt x="303" y="362"/>
                    <a:pt x="303" y="362"/>
                    <a:pt x="303" y="362"/>
                  </a:cubicBezTo>
                  <a:cubicBezTo>
                    <a:pt x="325" y="370"/>
                    <a:pt x="325" y="370"/>
                    <a:pt x="325" y="370"/>
                  </a:cubicBezTo>
                  <a:cubicBezTo>
                    <a:pt x="328" y="371"/>
                    <a:pt x="328" y="371"/>
                    <a:pt x="328" y="371"/>
                  </a:cubicBezTo>
                  <a:cubicBezTo>
                    <a:pt x="328" y="372"/>
                    <a:pt x="328" y="372"/>
                    <a:pt x="328" y="372"/>
                  </a:cubicBezTo>
                  <a:cubicBezTo>
                    <a:pt x="329" y="374"/>
                    <a:pt x="329" y="374"/>
                    <a:pt x="329" y="374"/>
                  </a:cubicBezTo>
                  <a:cubicBezTo>
                    <a:pt x="332" y="382"/>
                    <a:pt x="335" y="386"/>
                    <a:pt x="339" y="387"/>
                  </a:cubicBezTo>
                  <a:cubicBezTo>
                    <a:pt x="352" y="385"/>
                    <a:pt x="352" y="385"/>
                    <a:pt x="352" y="385"/>
                  </a:cubicBezTo>
                  <a:cubicBezTo>
                    <a:pt x="356" y="385"/>
                    <a:pt x="356" y="385"/>
                    <a:pt x="356" y="385"/>
                  </a:cubicBezTo>
                  <a:cubicBezTo>
                    <a:pt x="363" y="387"/>
                    <a:pt x="363" y="387"/>
                    <a:pt x="363" y="387"/>
                  </a:cubicBezTo>
                  <a:cubicBezTo>
                    <a:pt x="364" y="387"/>
                    <a:pt x="364" y="387"/>
                    <a:pt x="364" y="387"/>
                  </a:cubicBezTo>
                  <a:cubicBezTo>
                    <a:pt x="364" y="388"/>
                    <a:pt x="364" y="388"/>
                    <a:pt x="364" y="388"/>
                  </a:cubicBezTo>
                  <a:cubicBezTo>
                    <a:pt x="382" y="395"/>
                    <a:pt x="382" y="395"/>
                    <a:pt x="382" y="395"/>
                  </a:cubicBezTo>
                  <a:cubicBezTo>
                    <a:pt x="387" y="395"/>
                    <a:pt x="387" y="395"/>
                    <a:pt x="387" y="395"/>
                  </a:cubicBezTo>
                  <a:cubicBezTo>
                    <a:pt x="388" y="390"/>
                    <a:pt x="388" y="390"/>
                    <a:pt x="388" y="390"/>
                  </a:cubicBezTo>
                  <a:cubicBezTo>
                    <a:pt x="390" y="384"/>
                    <a:pt x="390" y="384"/>
                    <a:pt x="390" y="384"/>
                  </a:cubicBezTo>
                  <a:cubicBezTo>
                    <a:pt x="390" y="383"/>
                    <a:pt x="390" y="383"/>
                    <a:pt x="390" y="383"/>
                  </a:cubicBezTo>
                  <a:cubicBezTo>
                    <a:pt x="391" y="382"/>
                    <a:pt x="391" y="382"/>
                    <a:pt x="391" y="382"/>
                  </a:cubicBezTo>
                  <a:cubicBezTo>
                    <a:pt x="392" y="381"/>
                    <a:pt x="392" y="381"/>
                    <a:pt x="392" y="381"/>
                  </a:cubicBezTo>
                  <a:cubicBezTo>
                    <a:pt x="392" y="380"/>
                    <a:pt x="392" y="380"/>
                    <a:pt x="392" y="380"/>
                  </a:cubicBezTo>
                  <a:cubicBezTo>
                    <a:pt x="399" y="376"/>
                    <a:pt x="399" y="376"/>
                    <a:pt x="399" y="376"/>
                  </a:cubicBezTo>
                  <a:cubicBezTo>
                    <a:pt x="400" y="375"/>
                    <a:pt x="400" y="375"/>
                    <a:pt x="400" y="375"/>
                  </a:cubicBezTo>
                  <a:cubicBezTo>
                    <a:pt x="411" y="365"/>
                    <a:pt x="411" y="365"/>
                    <a:pt x="411" y="365"/>
                  </a:cubicBezTo>
                  <a:cubicBezTo>
                    <a:pt x="413" y="365"/>
                    <a:pt x="413" y="365"/>
                    <a:pt x="413" y="365"/>
                  </a:cubicBezTo>
                  <a:cubicBezTo>
                    <a:pt x="414" y="364"/>
                    <a:pt x="414" y="364"/>
                    <a:pt x="414" y="364"/>
                  </a:cubicBezTo>
                  <a:cubicBezTo>
                    <a:pt x="416" y="364"/>
                    <a:pt x="416" y="364"/>
                    <a:pt x="416" y="364"/>
                  </a:cubicBezTo>
                  <a:cubicBezTo>
                    <a:pt x="426" y="365"/>
                    <a:pt x="426" y="365"/>
                    <a:pt x="426" y="365"/>
                  </a:cubicBezTo>
                  <a:cubicBezTo>
                    <a:pt x="426" y="359"/>
                    <a:pt x="429" y="352"/>
                    <a:pt x="436" y="346"/>
                  </a:cubicBezTo>
                  <a:cubicBezTo>
                    <a:pt x="443" y="341"/>
                    <a:pt x="448" y="338"/>
                    <a:pt x="452" y="339"/>
                  </a:cubicBezTo>
                  <a:cubicBezTo>
                    <a:pt x="458" y="335"/>
                    <a:pt x="458" y="335"/>
                    <a:pt x="458" y="335"/>
                  </a:cubicBezTo>
                  <a:cubicBezTo>
                    <a:pt x="459" y="335"/>
                    <a:pt x="459" y="335"/>
                    <a:pt x="459" y="335"/>
                  </a:cubicBezTo>
                  <a:cubicBezTo>
                    <a:pt x="459" y="333"/>
                    <a:pt x="459" y="333"/>
                    <a:pt x="459" y="333"/>
                  </a:cubicBezTo>
                  <a:cubicBezTo>
                    <a:pt x="464" y="328"/>
                    <a:pt x="464" y="328"/>
                    <a:pt x="464" y="328"/>
                  </a:cubicBezTo>
                  <a:cubicBezTo>
                    <a:pt x="464" y="327"/>
                    <a:pt x="464" y="327"/>
                    <a:pt x="464" y="327"/>
                  </a:cubicBezTo>
                  <a:cubicBezTo>
                    <a:pt x="465" y="327"/>
                    <a:pt x="465" y="327"/>
                    <a:pt x="465" y="327"/>
                  </a:cubicBezTo>
                  <a:cubicBezTo>
                    <a:pt x="466" y="326"/>
                    <a:pt x="466" y="326"/>
                    <a:pt x="466" y="326"/>
                  </a:cubicBezTo>
                  <a:cubicBezTo>
                    <a:pt x="467" y="326"/>
                    <a:pt x="467" y="326"/>
                    <a:pt x="467" y="326"/>
                  </a:cubicBezTo>
                  <a:cubicBezTo>
                    <a:pt x="484" y="322"/>
                    <a:pt x="484" y="322"/>
                    <a:pt x="484" y="322"/>
                  </a:cubicBezTo>
                  <a:cubicBezTo>
                    <a:pt x="494" y="322"/>
                    <a:pt x="494" y="322"/>
                    <a:pt x="494" y="322"/>
                  </a:cubicBezTo>
                  <a:cubicBezTo>
                    <a:pt x="498" y="319"/>
                    <a:pt x="498" y="319"/>
                    <a:pt x="498" y="319"/>
                  </a:cubicBezTo>
                  <a:cubicBezTo>
                    <a:pt x="501" y="312"/>
                    <a:pt x="501" y="312"/>
                    <a:pt x="501" y="312"/>
                  </a:cubicBezTo>
                  <a:cubicBezTo>
                    <a:pt x="501" y="312"/>
                    <a:pt x="501" y="312"/>
                    <a:pt x="501" y="312"/>
                  </a:cubicBezTo>
                  <a:cubicBezTo>
                    <a:pt x="506" y="302"/>
                    <a:pt x="506" y="302"/>
                    <a:pt x="506" y="302"/>
                  </a:cubicBezTo>
                  <a:cubicBezTo>
                    <a:pt x="504" y="301"/>
                    <a:pt x="504" y="301"/>
                    <a:pt x="504" y="301"/>
                  </a:cubicBezTo>
                  <a:cubicBezTo>
                    <a:pt x="498" y="293"/>
                    <a:pt x="494" y="285"/>
                    <a:pt x="492" y="273"/>
                  </a:cubicBezTo>
                  <a:cubicBezTo>
                    <a:pt x="491" y="272"/>
                    <a:pt x="491" y="272"/>
                    <a:pt x="491" y="272"/>
                  </a:cubicBezTo>
                  <a:cubicBezTo>
                    <a:pt x="491" y="272"/>
                    <a:pt x="491" y="272"/>
                    <a:pt x="491" y="272"/>
                  </a:cubicBezTo>
                  <a:cubicBezTo>
                    <a:pt x="492" y="272"/>
                    <a:pt x="492" y="272"/>
                    <a:pt x="492" y="272"/>
                  </a:cubicBezTo>
                  <a:cubicBezTo>
                    <a:pt x="492" y="271"/>
                    <a:pt x="492" y="271"/>
                    <a:pt x="492" y="271"/>
                  </a:cubicBezTo>
                  <a:cubicBezTo>
                    <a:pt x="496" y="248"/>
                    <a:pt x="496" y="248"/>
                    <a:pt x="496" y="248"/>
                  </a:cubicBezTo>
                  <a:cubicBezTo>
                    <a:pt x="496" y="241"/>
                    <a:pt x="498" y="235"/>
                    <a:pt x="503" y="230"/>
                  </a:cubicBezTo>
                  <a:cubicBezTo>
                    <a:pt x="501" y="211"/>
                    <a:pt x="501" y="211"/>
                    <a:pt x="501" y="211"/>
                  </a:cubicBezTo>
                  <a:cubicBezTo>
                    <a:pt x="500" y="209"/>
                    <a:pt x="498" y="207"/>
                    <a:pt x="493" y="206"/>
                  </a:cubicBezTo>
                  <a:cubicBezTo>
                    <a:pt x="459" y="219"/>
                    <a:pt x="459" y="219"/>
                    <a:pt x="459" y="219"/>
                  </a:cubicBezTo>
                  <a:cubicBezTo>
                    <a:pt x="461" y="185"/>
                    <a:pt x="461" y="185"/>
                    <a:pt x="461" y="185"/>
                  </a:cubicBezTo>
                  <a:cubicBezTo>
                    <a:pt x="462" y="179"/>
                    <a:pt x="473" y="170"/>
                    <a:pt x="493" y="158"/>
                  </a:cubicBezTo>
                  <a:cubicBezTo>
                    <a:pt x="483" y="121"/>
                    <a:pt x="483" y="121"/>
                    <a:pt x="483" y="121"/>
                  </a:cubicBezTo>
                  <a:cubicBezTo>
                    <a:pt x="481" y="109"/>
                    <a:pt x="484" y="99"/>
                    <a:pt x="493" y="91"/>
                  </a:cubicBezTo>
                  <a:cubicBezTo>
                    <a:pt x="491" y="84"/>
                    <a:pt x="491" y="84"/>
                    <a:pt x="491" y="84"/>
                  </a:cubicBezTo>
                  <a:cubicBezTo>
                    <a:pt x="480" y="84"/>
                    <a:pt x="480" y="84"/>
                    <a:pt x="480" y="84"/>
                  </a:cubicBezTo>
                  <a:cubicBezTo>
                    <a:pt x="477" y="85"/>
                    <a:pt x="477" y="85"/>
                    <a:pt x="477" y="85"/>
                  </a:cubicBezTo>
                  <a:cubicBezTo>
                    <a:pt x="472" y="100"/>
                    <a:pt x="472" y="100"/>
                    <a:pt x="472" y="100"/>
                  </a:cubicBezTo>
                  <a:cubicBezTo>
                    <a:pt x="467" y="105"/>
                    <a:pt x="463" y="109"/>
                    <a:pt x="459" y="109"/>
                  </a:cubicBezTo>
                  <a:cubicBezTo>
                    <a:pt x="457" y="109"/>
                    <a:pt x="457" y="109"/>
                    <a:pt x="457" y="109"/>
                  </a:cubicBezTo>
                  <a:cubicBezTo>
                    <a:pt x="446" y="101"/>
                    <a:pt x="446" y="101"/>
                    <a:pt x="446" y="101"/>
                  </a:cubicBezTo>
                  <a:cubicBezTo>
                    <a:pt x="445" y="101"/>
                    <a:pt x="445" y="101"/>
                    <a:pt x="445" y="101"/>
                  </a:cubicBezTo>
                  <a:cubicBezTo>
                    <a:pt x="444" y="101"/>
                    <a:pt x="444" y="101"/>
                    <a:pt x="444" y="101"/>
                  </a:cubicBezTo>
                  <a:cubicBezTo>
                    <a:pt x="444" y="100"/>
                    <a:pt x="444" y="100"/>
                    <a:pt x="444" y="100"/>
                  </a:cubicBezTo>
                  <a:cubicBezTo>
                    <a:pt x="444" y="98"/>
                    <a:pt x="444" y="98"/>
                    <a:pt x="444" y="98"/>
                  </a:cubicBezTo>
                  <a:cubicBezTo>
                    <a:pt x="441" y="91"/>
                    <a:pt x="441" y="91"/>
                    <a:pt x="441" y="91"/>
                  </a:cubicBezTo>
                  <a:cubicBezTo>
                    <a:pt x="440" y="80"/>
                    <a:pt x="440" y="80"/>
                    <a:pt x="440" y="80"/>
                  </a:cubicBezTo>
                  <a:cubicBezTo>
                    <a:pt x="440" y="79"/>
                    <a:pt x="440" y="79"/>
                    <a:pt x="440" y="79"/>
                  </a:cubicBezTo>
                  <a:cubicBezTo>
                    <a:pt x="439" y="81"/>
                    <a:pt x="439" y="81"/>
                    <a:pt x="439" y="81"/>
                  </a:cubicBezTo>
                  <a:cubicBezTo>
                    <a:pt x="438" y="84"/>
                    <a:pt x="438" y="84"/>
                    <a:pt x="438" y="84"/>
                  </a:cubicBezTo>
                  <a:cubicBezTo>
                    <a:pt x="419" y="84"/>
                    <a:pt x="419" y="84"/>
                    <a:pt x="419" y="84"/>
                  </a:cubicBezTo>
                  <a:cubicBezTo>
                    <a:pt x="417" y="80"/>
                    <a:pt x="417" y="80"/>
                    <a:pt x="417" y="80"/>
                  </a:cubicBezTo>
                  <a:cubicBezTo>
                    <a:pt x="414" y="69"/>
                    <a:pt x="414" y="69"/>
                    <a:pt x="414" y="69"/>
                  </a:cubicBezTo>
                  <a:cubicBezTo>
                    <a:pt x="414" y="53"/>
                    <a:pt x="414" y="53"/>
                    <a:pt x="414" y="53"/>
                  </a:cubicBezTo>
                  <a:cubicBezTo>
                    <a:pt x="402" y="33"/>
                    <a:pt x="402" y="33"/>
                    <a:pt x="402" y="33"/>
                  </a:cubicBezTo>
                  <a:cubicBezTo>
                    <a:pt x="402" y="16"/>
                    <a:pt x="402" y="16"/>
                    <a:pt x="402" y="16"/>
                  </a:cubicBezTo>
                  <a:lnTo>
                    <a:pt x="398" y="8"/>
                  </a:ln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41" name="Freeform 14"/>
            <p:cNvSpPr/>
            <p:nvPr/>
          </p:nvSpPr>
          <p:spPr bwMode="auto">
            <a:xfrm>
              <a:off x="3369866" y="4703496"/>
              <a:ext cx="665669" cy="509041"/>
            </a:xfrm>
            <a:custGeom>
              <a:gdLst>
                <a:gd fmla="*/ 533 w 662" name="T0"/>
                <a:gd fmla="*/ 16 h 506" name="T1"/>
                <a:gd fmla="*/ 496 w 662" name="T2"/>
                <a:gd fmla="*/ 48 h 506" name="T3"/>
                <a:gd fmla="*/ 454 w 662" name="T4"/>
                <a:gd fmla="*/ 58 h 506" name="T5"/>
                <a:gd fmla="*/ 426 w 662" name="T6"/>
                <a:gd fmla="*/ 56 h 506" name="T7"/>
                <a:gd fmla="*/ 424 w 662" name="T8"/>
                <a:gd fmla="*/ 57 h 506" name="T9"/>
                <a:gd fmla="*/ 390 w 662" name="T10"/>
                <a:gd fmla="*/ 69 h 506" name="T11"/>
                <a:gd fmla="*/ 361 w 662" name="T12"/>
                <a:gd fmla="*/ 86 h 506" name="T13"/>
                <a:gd fmla="*/ 335 w 662" name="T14"/>
                <a:gd fmla="*/ 107 h 506" name="T15"/>
                <a:gd fmla="*/ 317 w 662" name="T16"/>
                <a:gd fmla="*/ 126 h 506" name="T17"/>
                <a:gd fmla="*/ 312 w 662" name="T18"/>
                <a:gd fmla="*/ 136 h 506" name="T19"/>
                <a:gd fmla="*/ 271 w 662" name="T20"/>
                <a:gd fmla="*/ 128 h 506" name="T21"/>
                <a:gd fmla="*/ 224 w 662" name="T22"/>
                <a:gd fmla="*/ 106 h 506" name="T23"/>
                <a:gd fmla="*/ 212 w 662" name="T24"/>
                <a:gd fmla="*/ 121 h 506" name="T25"/>
                <a:gd fmla="*/ 196 w 662" name="T26"/>
                <a:gd fmla="*/ 135 h 506" name="T27"/>
                <a:gd fmla="*/ 166 w 662" name="T28"/>
                <a:gd fmla="*/ 153 h 506" name="T29"/>
                <a:gd fmla="*/ 135 w 662" name="T30"/>
                <a:gd fmla="*/ 178 h 506" name="T31"/>
                <a:gd fmla="*/ 60 w 662" name="T32"/>
                <a:gd fmla="*/ 166 h 506" name="T33"/>
                <a:gd fmla="*/ 26 w 662" name="T34"/>
                <a:gd fmla="*/ 172 h 506" name="T35"/>
                <a:gd fmla="*/ 2 w 662" name="T36"/>
                <a:gd fmla="*/ 183 h 506" name="T37"/>
                <a:gd fmla="*/ 5 w 662" name="T38"/>
                <a:gd fmla="*/ 209 h 506" name="T39"/>
                <a:gd fmla="*/ 55 w 662" name="T40"/>
                <a:gd fmla="*/ 210 h 506" name="T41"/>
                <a:gd fmla="*/ 62 w 662" name="T42"/>
                <a:gd fmla="*/ 248 h 506" name="T43"/>
                <a:gd fmla="*/ 100 w 662" name="T44"/>
                <a:gd fmla="*/ 243 h 506" name="T45"/>
                <a:gd fmla="*/ 132 w 662" name="T46"/>
                <a:gd fmla="*/ 236 h 506" name="T47"/>
                <a:gd fmla="*/ 142 w 662" name="T48"/>
                <a:gd fmla="*/ 285 h 506" name="T49"/>
                <a:gd fmla="*/ 122 w 662" name="T50"/>
                <a:gd fmla="*/ 308 h 506" name="T51"/>
                <a:gd fmla="*/ 92 w 662" name="T52"/>
                <a:gd fmla="*/ 328 h 506" name="T53"/>
                <a:gd fmla="*/ 142 w 662" name="T54"/>
                <a:gd fmla="*/ 340 h 506" name="T55"/>
                <a:gd fmla="*/ 161 w 662" name="T56"/>
                <a:gd fmla="*/ 352 h 506" name="T57"/>
                <a:gd fmla="*/ 203 w 662" name="T58"/>
                <a:gd fmla="*/ 376 h 506" name="T59"/>
                <a:gd fmla="*/ 186 w 662" name="T60"/>
                <a:gd fmla="*/ 396 h 506" name="T61"/>
                <a:gd fmla="*/ 258 w 662" name="T62"/>
                <a:gd fmla="*/ 472 h 506" name="T63"/>
                <a:gd fmla="*/ 284 w 662" name="T64"/>
                <a:gd fmla="*/ 459 h 506" name="T65"/>
                <a:gd fmla="*/ 324 w 662" name="T66"/>
                <a:gd fmla="*/ 488 h 506" name="T67"/>
                <a:gd fmla="*/ 336 w 662" name="T68"/>
                <a:gd fmla="*/ 474 h 506" name="T69"/>
                <a:gd fmla="*/ 358 w 662" name="T70"/>
                <a:gd fmla="*/ 477 h 506" name="T71"/>
                <a:gd fmla="*/ 409 w 662" name="T72"/>
                <a:gd fmla="*/ 489 h 506" name="T73"/>
                <a:gd fmla="*/ 414 w 662" name="T74"/>
                <a:gd fmla="*/ 492 h 506" name="T75"/>
                <a:gd fmla="*/ 457 w 662" name="T76"/>
                <a:gd fmla="*/ 457 h 506" name="T77"/>
                <a:gd fmla="*/ 472 w 662" name="T78"/>
                <a:gd fmla="*/ 472 h 506" name="T79"/>
                <a:gd fmla="*/ 483 w 662" name="T80"/>
                <a:gd fmla="*/ 449 h 506" name="T81"/>
                <a:gd fmla="*/ 523 w 662" name="T82"/>
                <a:gd fmla="*/ 403 h 506" name="T83"/>
                <a:gd fmla="*/ 548 w 662" name="T84"/>
                <a:gd fmla="*/ 407 h 506" name="T85"/>
                <a:gd fmla="*/ 543 w 662" name="T86"/>
                <a:gd fmla="*/ 378 h 506" name="T87"/>
                <a:gd fmla="*/ 548 w 662" name="T88"/>
                <a:gd fmla="*/ 363 h 506" name="T89"/>
                <a:gd fmla="*/ 604 w 662" name="T90"/>
                <a:gd fmla="*/ 333 h 506" name="T91"/>
                <a:gd fmla="*/ 602 w 662" name="T92"/>
                <a:gd fmla="*/ 303 h 506" name="T93"/>
                <a:gd fmla="*/ 614 w 662" name="T94"/>
                <a:gd fmla="*/ 278 h 506" name="T95"/>
                <a:gd fmla="*/ 632 w 662" name="T96"/>
                <a:gd fmla="*/ 238 h 506" name="T97"/>
                <a:gd fmla="*/ 655 w 662" name="T98"/>
                <a:gd fmla="*/ 206 h 506" name="T99"/>
                <a:gd fmla="*/ 656 w 662" name="T100"/>
                <a:gd fmla="*/ 177 h 506" name="T101"/>
                <a:gd fmla="*/ 655 w 662" name="T102"/>
                <a:gd fmla="*/ 159 h 506" name="T103"/>
                <a:gd fmla="*/ 599 w 662" name="T104"/>
                <a:gd fmla="*/ 162 h 506" name="T105"/>
                <a:gd fmla="*/ 584 w 662" name="T106"/>
                <a:gd fmla="*/ 135 h 506" name="T107"/>
                <a:gd fmla="*/ 556 w 662" name="T108"/>
                <a:gd fmla="*/ 134 h 506" name="T109"/>
                <a:gd fmla="*/ 586 w 662" name="T110"/>
                <a:gd fmla="*/ 77 h 506" name="T111"/>
                <a:gd fmla="*/ 583 w 662" name="T112"/>
                <a:gd fmla="*/ 38 h 506" name="T113"/>
                <a:gd fmla="*/ 574 w 662" name="T114"/>
                <a:gd fmla="*/ 0 h 506" name="T115"/>
                <a:gd fmla="*/ 549 w 662" name="T116"/>
                <a:gd fmla="*/ 13 h 506" name="T1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b="b" l="0" r="r" t="0"/>
              <a:pathLst>
                <a:path h="506" w="662">
                  <a:moveTo>
                    <a:pt x="530" y="13"/>
                  </a:moveTo>
                  <a:cubicBezTo>
                    <a:pt x="531" y="14"/>
                    <a:pt x="531" y="14"/>
                    <a:pt x="531" y="14"/>
                  </a:cubicBezTo>
                  <a:cubicBezTo>
                    <a:pt x="533" y="16"/>
                    <a:pt x="533" y="16"/>
                    <a:pt x="533" y="16"/>
                  </a:cubicBezTo>
                  <a:cubicBezTo>
                    <a:pt x="519" y="37"/>
                    <a:pt x="519" y="37"/>
                    <a:pt x="519" y="37"/>
                  </a:cubicBezTo>
                  <a:cubicBezTo>
                    <a:pt x="514" y="43"/>
                    <a:pt x="507" y="48"/>
                    <a:pt x="498" y="48"/>
                  </a:cubicBezTo>
                  <a:cubicBezTo>
                    <a:pt x="496" y="48"/>
                    <a:pt x="496" y="48"/>
                    <a:pt x="496" y="48"/>
                  </a:cubicBezTo>
                  <a:cubicBezTo>
                    <a:pt x="486" y="41"/>
                    <a:pt x="486" y="41"/>
                    <a:pt x="486" y="41"/>
                  </a:cubicBezTo>
                  <a:cubicBezTo>
                    <a:pt x="475" y="42"/>
                    <a:pt x="475" y="42"/>
                    <a:pt x="475" y="42"/>
                  </a:cubicBezTo>
                  <a:cubicBezTo>
                    <a:pt x="454" y="58"/>
                    <a:pt x="454" y="58"/>
                    <a:pt x="454" y="58"/>
                  </a:cubicBezTo>
                  <a:cubicBezTo>
                    <a:pt x="449" y="60"/>
                    <a:pt x="442" y="55"/>
                    <a:pt x="433" y="42"/>
                  </a:cubicBezTo>
                  <a:cubicBezTo>
                    <a:pt x="427" y="56"/>
                    <a:pt x="427" y="56"/>
                    <a:pt x="427" y="56"/>
                  </a:cubicBezTo>
                  <a:cubicBezTo>
                    <a:pt x="426" y="56"/>
                    <a:pt x="426" y="56"/>
                    <a:pt x="426" y="56"/>
                  </a:cubicBezTo>
                  <a:cubicBezTo>
                    <a:pt x="426" y="56"/>
                    <a:pt x="426" y="56"/>
                    <a:pt x="426" y="56"/>
                  </a:cubicBezTo>
                  <a:cubicBezTo>
                    <a:pt x="424" y="57"/>
                    <a:pt x="424" y="57"/>
                    <a:pt x="424" y="57"/>
                  </a:cubicBezTo>
                  <a:cubicBezTo>
                    <a:pt x="424" y="57"/>
                    <a:pt x="424" y="57"/>
                    <a:pt x="424" y="57"/>
                  </a:cubicBezTo>
                  <a:cubicBezTo>
                    <a:pt x="417" y="64"/>
                    <a:pt x="417" y="64"/>
                    <a:pt x="417" y="64"/>
                  </a:cubicBezTo>
                  <a:cubicBezTo>
                    <a:pt x="403" y="64"/>
                    <a:pt x="403" y="64"/>
                    <a:pt x="403" y="64"/>
                  </a:cubicBezTo>
                  <a:cubicBezTo>
                    <a:pt x="390" y="69"/>
                    <a:pt x="390" y="69"/>
                    <a:pt x="390" y="69"/>
                  </a:cubicBezTo>
                  <a:cubicBezTo>
                    <a:pt x="373" y="81"/>
                    <a:pt x="373" y="81"/>
                    <a:pt x="373" y="81"/>
                  </a:cubicBezTo>
                  <a:cubicBezTo>
                    <a:pt x="367" y="81"/>
                    <a:pt x="367" y="81"/>
                    <a:pt x="367" y="81"/>
                  </a:cubicBezTo>
                  <a:cubicBezTo>
                    <a:pt x="361" y="86"/>
                    <a:pt x="361" y="86"/>
                    <a:pt x="361" y="86"/>
                  </a:cubicBezTo>
                  <a:cubicBezTo>
                    <a:pt x="356" y="91"/>
                    <a:pt x="354" y="95"/>
                    <a:pt x="357" y="99"/>
                  </a:cubicBezTo>
                  <a:cubicBezTo>
                    <a:pt x="364" y="110"/>
                    <a:pt x="364" y="110"/>
                    <a:pt x="364" y="110"/>
                  </a:cubicBezTo>
                  <a:cubicBezTo>
                    <a:pt x="335" y="107"/>
                    <a:pt x="335" y="107"/>
                    <a:pt x="335" y="107"/>
                  </a:cubicBezTo>
                  <a:cubicBezTo>
                    <a:pt x="319" y="119"/>
                    <a:pt x="319" y="119"/>
                    <a:pt x="319" y="119"/>
                  </a:cubicBezTo>
                  <a:cubicBezTo>
                    <a:pt x="317" y="125"/>
                    <a:pt x="317" y="125"/>
                    <a:pt x="317" y="125"/>
                  </a:cubicBezTo>
                  <a:cubicBezTo>
                    <a:pt x="317" y="126"/>
                    <a:pt x="317" y="126"/>
                    <a:pt x="317" y="126"/>
                  </a:cubicBezTo>
                  <a:cubicBezTo>
                    <a:pt x="314" y="134"/>
                    <a:pt x="314" y="134"/>
                    <a:pt x="314" y="134"/>
                  </a:cubicBezTo>
                  <a:cubicBezTo>
                    <a:pt x="313" y="135"/>
                    <a:pt x="313" y="135"/>
                    <a:pt x="313" y="135"/>
                  </a:cubicBezTo>
                  <a:cubicBezTo>
                    <a:pt x="312" y="136"/>
                    <a:pt x="312" y="136"/>
                    <a:pt x="312" y="136"/>
                  </a:cubicBezTo>
                  <a:cubicBezTo>
                    <a:pt x="297" y="136"/>
                    <a:pt x="297" y="136"/>
                    <a:pt x="297" y="136"/>
                  </a:cubicBezTo>
                  <a:cubicBezTo>
                    <a:pt x="278" y="129"/>
                    <a:pt x="278" y="129"/>
                    <a:pt x="278" y="129"/>
                  </a:cubicBezTo>
                  <a:cubicBezTo>
                    <a:pt x="271" y="128"/>
                    <a:pt x="271" y="128"/>
                    <a:pt x="271" y="128"/>
                  </a:cubicBezTo>
                  <a:cubicBezTo>
                    <a:pt x="257" y="130"/>
                    <a:pt x="257" y="130"/>
                    <a:pt x="257" y="130"/>
                  </a:cubicBezTo>
                  <a:cubicBezTo>
                    <a:pt x="250" y="130"/>
                    <a:pt x="243" y="122"/>
                    <a:pt x="237" y="111"/>
                  </a:cubicBezTo>
                  <a:cubicBezTo>
                    <a:pt x="224" y="106"/>
                    <a:pt x="224" y="106"/>
                    <a:pt x="224" y="106"/>
                  </a:cubicBezTo>
                  <a:cubicBezTo>
                    <a:pt x="213" y="121"/>
                    <a:pt x="213" y="121"/>
                    <a:pt x="213" y="121"/>
                  </a:cubicBezTo>
                  <a:cubicBezTo>
                    <a:pt x="213" y="121"/>
                    <a:pt x="213" y="121"/>
                    <a:pt x="213" y="121"/>
                  </a:cubicBezTo>
                  <a:cubicBezTo>
                    <a:pt x="212" y="121"/>
                    <a:pt x="212" y="121"/>
                    <a:pt x="212" y="121"/>
                  </a:cubicBezTo>
                  <a:cubicBezTo>
                    <a:pt x="198" y="134"/>
                    <a:pt x="198" y="134"/>
                    <a:pt x="198" y="134"/>
                  </a:cubicBezTo>
                  <a:cubicBezTo>
                    <a:pt x="196" y="134"/>
                    <a:pt x="196" y="134"/>
                    <a:pt x="196" y="134"/>
                  </a:cubicBezTo>
                  <a:cubicBezTo>
                    <a:pt x="196" y="135"/>
                    <a:pt x="196" y="135"/>
                    <a:pt x="196" y="135"/>
                  </a:cubicBezTo>
                  <a:cubicBezTo>
                    <a:pt x="194" y="135"/>
                    <a:pt x="194" y="135"/>
                    <a:pt x="194" y="135"/>
                  </a:cubicBezTo>
                  <a:cubicBezTo>
                    <a:pt x="183" y="138"/>
                    <a:pt x="183" y="138"/>
                    <a:pt x="183" y="138"/>
                  </a:cubicBezTo>
                  <a:cubicBezTo>
                    <a:pt x="166" y="153"/>
                    <a:pt x="166" y="153"/>
                    <a:pt x="166" y="153"/>
                  </a:cubicBezTo>
                  <a:cubicBezTo>
                    <a:pt x="166" y="153"/>
                    <a:pt x="166" y="153"/>
                    <a:pt x="166" y="153"/>
                  </a:cubicBezTo>
                  <a:cubicBezTo>
                    <a:pt x="148" y="162"/>
                    <a:pt x="148" y="162"/>
                    <a:pt x="148" y="162"/>
                  </a:cubicBezTo>
                  <a:cubicBezTo>
                    <a:pt x="135" y="178"/>
                    <a:pt x="135" y="178"/>
                    <a:pt x="135" y="178"/>
                  </a:cubicBezTo>
                  <a:cubicBezTo>
                    <a:pt x="93" y="178"/>
                    <a:pt x="93" y="178"/>
                    <a:pt x="93" y="178"/>
                  </a:cubicBezTo>
                  <a:cubicBezTo>
                    <a:pt x="93" y="178"/>
                    <a:pt x="93" y="178"/>
                    <a:pt x="93" y="178"/>
                  </a:cubicBezTo>
                  <a:cubicBezTo>
                    <a:pt x="60" y="166"/>
                    <a:pt x="60" y="166"/>
                    <a:pt x="60" y="166"/>
                  </a:cubicBezTo>
                  <a:cubicBezTo>
                    <a:pt x="42" y="164"/>
                    <a:pt x="42" y="164"/>
                    <a:pt x="42" y="164"/>
                  </a:cubicBezTo>
                  <a:cubicBezTo>
                    <a:pt x="27" y="172"/>
                    <a:pt x="27" y="172"/>
                    <a:pt x="27" y="172"/>
                  </a:cubicBezTo>
                  <a:cubicBezTo>
                    <a:pt x="26" y="172"/>
                    <a:pt x="26" y="172"/>
                    <a:pt x="26" y="172"/>
                  </a:cubicBezTo>
                  <a:cubicBezTo>
                    <a:pt x="26" y="172"/>
                    <a:pt x="26" y="172"/>
                    <a:pt x="26" y="172"/>
                  </a:cubicBezTo>
                  <a:cubicBezTo>
                    <a:pt x="15" y="176"/>
                    <a:pt x="15" y="176"/>
                    <a:pt x="15" y="176"/>
                  </a:cubicBezTo>
                  <a:cubicBezTo>
                    <a:pt x="10" y="178"/>
                    <a:pt x="5" y="182"/>
                    <a:pt x="2" y="183"/>
                  </a:cubicBezTo>
                  <a:cubicBezTo>
                    <a:pt x="0" y="188"/>
                    <a:pt x="0" y="188"/>
                    <a:pt x="0" y="188"/>
                  </a:cubicBezTo>
                  <a:cubicBezTo>
                    <a:pt x="0" y="201"/>
                    <a:pt x="0" y="201"/>
                    <a:pt x="0" y="201"/>
                  </a:cubicBezTo>
                  <a:cubicBezTo>
                    <a:pt x="5" y="209"/>
                    <a:pt x="5" y="209"/>
                    <a:pt x="5" y="209"/>
                  </a:cubicBezTo>
                  <a:cubicBezTo>
                    <a:pt x="31" y="201"/>
                    <a:pt x="31" y="201"/>
                    <a:pt x="31" y="201"/>
                  </a:cubicBezTo>
                  <a:cubicBezTo>
                    <a:pt x="36" y="201"/>
                    <a:pt x="43" y="204"/>
                    <a:pt x="53" y="209"/>
                  </a:cubicBezTo>
                  <a:cubicBezTo>
                    <a:pt x="55" y="210"/>
                    <a:pt x="55" y="210"/>
                    <a:pt x="55" y="210"/>
                  </a:cubicBezTo>
                  <a:cubicBezTo>
                    <a:pt x="56" y="211"/>
                    <a:pt x="56" y="211"/>
                    <a:pt x="56" y="211"/>
                  </a:cubicBezTo>
                  <a:cubicBezTo>
                    <a:pt x="57" y="247"/>
                    <a:pt x="57" y="247"/>
                    <a:pt x="57" y="247"/>
                  </a:cubicBezTo>
                  <a:cubicBezTo>
                    <a:pt x="62" y="248"/>
                    <a:pt x="62" y="248"/>
                    <a:pt x="62" y="248"/>
                  </a:cubicBezTo>
                  <a:cubicBezTo>
                    <a:pt x="85" y="248"/>
                    <a:pt x="85" y="248"/>
                    <a:pt x="85" y="248"/>
                  </a:cubicBezTo>
                  <a:cubicBezTo>
                    <a:pt x="98" y="245"/>
                    <a:pt x="98" y="245"/>
                    <a:pt x="98" y="245"/>
                  </a:cubicBezTo>
                  <a:cubicBezTo>
                    <a:pt x="100" y="243"/>
                    <a:pt x="100" y="243"/>
                    <a:pt x="100" y="243"/>
                  </a:cubicBezTo>
                  <a:cubicBezTo>
                    <a:pt x="109" y="239"/>
                    <a:pt x="116" y="235"/>
                    <a:pt x="126" y="234"/>
                  </a:cubicBezTo>
                  <a:cubicBezTo>
                    <a:pt x="130" y="233"/>
                    <a:pt x="130" y="233"/>
                    <a:pt x="130" y="233"/>
                  </a:cubicBezTo>
                  <a:cubicBezTo>
                    <a:pt x="132" y="236"/>
                    <a:pt x="132" y="236"/>
                    <a:pt x="132" y="236"/>
                  </a:cubicBezTo>
                  <a:cubicBezTo>
                    <a:pt x="138" y="249"/>
                    <a:pt x="138" y="249"/>
                    <a:pt x="138" y="249"/>
                  </a:cubicBezTo>
                  <a:cubicBezTo>
                    <a:pt x="138" y="250"/>
                    <a:pt x="138" y="250"/>
                    <a:pt x="138" y="250"/>
                  </a:cubicBezTo>
                  <a:cubicBezTo>
                    <a:pt x="142" y="285"/>
                    <a:pt x="142" y="285"/>
                    <a:pt x="142" y="285"/>
                  </a:cubicBezTo>
                  <a:cubicBezTo>
                    <a:pt x="142" y="288"/>
                    <a:pt x="142" y="288"/>
                    <a:pt x="142" y="288"/>
                  </a:cubicBezTo>
                  <a:cubicBezTo>
                    <a:pt x="123" y="308"/>
                    <a:pt x="123" y="308"/>
                    <a:pt x="123" y="308"/>
                  </a:cubicBezTo>
                  <a:cubicBezTo>
                    <a:pt x="122" y="308"/>
                    <a:pt x="122" y="308"/>
                    <a:pt x="122" y="308"/>
                  </a:cubicBezTo>
                  <a:cubicBezTo>
                    <a:pt x="122" y="309"/>
                    <a:pt x="122" y="309"/>
                    <a:pt x="122" y="309"/>
                  </a:cubicBezTo>
                  <a:cubicBezTo>
                    <a:pt x="99" y="320"/>
                    <a:pt x="99" y="320"/>
                    <a:pt x="99" y="320"/>
                  </a:cubicBezTo>
                  <a:cubicBezTo>
                    <a:pt x="92" y="328"/>
                    <a:pt x="92" y="328"/>
                    <a:pt x="92" y="328"/>
                  </a:cubicBezTo>
                  <a:cubicBezTo>
                    <a:pt x="95" y="335"/>
                    <a:pt x="95" y="335"/>
                    <a:pt x="95" y="335"/>
                  </a:cubicBezTo>
                  <a:cubicBezTo>
                    <a:pt x="141" y="339"/>
                    <a:pt x="141" y="339"/>
                    <a:pt x="141" y="339"/>
                  </a:cubicBezTo>
                  <a:cubicBezTo>
                    <a:pt x="142" y="340"/>
                    <a:pt x="142" y="340"/>
                    <a:pt x="142" y="340"/>
                  </a:cubicBezTo>
                  <a:cubicBezTo>
                    <a:pt x="142" y="340"/>
                    <a:pt x="142" y="340"/>
                    <a:pt x="142" y="340"/>
                  </a:cubicBezTo>
                  <a:cubicBezTo>
                    <a:pt x="143" y="341"/>
                    <a:pt x="143" y="341"/>
                    <a:pt x="143" y="341"/>
                  </a:cubicBezTo>
                  <a:cubicBezTo>
                    <a:pt x="161" y="352"/>
                    <a:pt x="161" y="352"/>
                    <a:pt x="161" y="352"/>
                  </a:cubicBezTo>
                  <a:cubicBezTo>
                    <a:pt x="201" y="350"/>
                    <a:pt x="201" y="350"/>
                    <a:pt x="201" y="350"/>
                  </a:cubicBezTo>
                  <a:cubicBezTo>
                    <a:pt x="201" y="356"/>
                    <a:pt x="201" y="356"/>
                    <a:pt x="201" y="356"/>
                  </a:cubicBezTo>
                  <a:cubicBezTo>
                    <a:pt x="203" y="376"/>
                    <a:pt x="203" y="376"/>
                    <a:pt x="203" y="376"/>
                  </a:cubicBezTo>
                  <a:cubicBezTo>
                    <a:pt x="203" y="378"/>
                    <a:pt x="203" y="378"/>
                    <a:pt x="203" y="378"/>
                  </a:cubicBezTo>
                  <a:cubicBezTo>
                    <a:pt x="204" y="378"/>
                    <a:pt x="204" y="378"/>
                    <a:pt x="204" y="378"/>
                  </a:cubicBezTo>
                  <a:cubicBezTo>
                    <a:pt x="186" y="396"/>
                    <a:pt x="186" y="396"/>
                    <a:pt x="186" y="396"/>
                  </a:cubicBezTo>
                  <a:cubicBezTo>
                    <a:pt x="184" y="419"/>
                    <a:pt x="188" y="433"/>
                    <a:pt x="198" y="436"/>
                  </a:cubicBezTo>
                  <a:cubicBezTo>
                    <a:pt x="231" y="454"/>
                    <a:pt x="231" y="454"/>
                    <a:pt x="231" y="454"/>
                  </a:cubicBezTo>
                  <a:cubicBezTo>
                    <a:pt x="258" y="472"/>
                    <a:pt x="258" y="472"/>
                    <a:pt x="258" y="472"/>
                  </a:cubicBezTo>
                  <a:cubicBezTo>
                    <a:pt x="280" y="461"/>
                    <a:pt x="280" y="461"/>
                    <a:pt x="280" y="461"/>
                  </a:cubicBezTo>
                  <a:cubicBezTo>
                    <a:pt x="282" y="460"/>
                    <a:pt x="282" y="460"/>
                    <a:pt x="282" y="460"/>
                  </a:cubicBezTo>
                  <a:cubicBezTo>
                    <a:pt x="284" y="459"/>
                    <a:pt x="284" y="459"/>
                    <a:pt x="284" y="459"/>
                  </a:cubicBezTo>
                  <a:cubicBezTo>
                    <a:pt x="285" y="460"/>
                    <a:pt x="285" y="460"/>
                    <a:pt x="285" y="460"/>
                  </a:cubicBezTo>
                  <a:cubicBezTo>
                    <a:pt x="319" y="486"/>
                    <a:pt x="319" y="486"/>
                    <a:pt x="319" y="486"/>
                  </a:cubicBezTo>
                  <a:cubicBezTo>
                    <a:pt x="324" y="488"/>
                    <a:pt x="324" y="488"/>
                    <a:pt x="324" y="488"/>
                  </a:cubicBezTo>
                  <a:cubicBezTo>
                    <a:pt x="333" y="477"/>
                    <a:pt x="333" y="477"/>
                    <a:pt x="333" y="477"/>
                  </a:cubicBezTo>
                  <a:cubicBezTo>
                    <a:pt x="335" y="475"/>
                    <a:pt x="335" y="475"/>
                    <a:pt x="335" y="475"/>
                  </a:cubicBezTo>
                  <a:cubicBezTo>
                    <a:pt x="336" y="474"/>
                    <a:pt x="336" y="474"/>
                    <a:pt x="336" y="474"/>
                  </a:cubicBezTo>
                  <a:cubicBezTo>
                    <a:pt x="337" y="474"/>
                    <a:pt x="337" y="474"/>
                    <a:pt x="337" y="474"/>
                  </a:cubicBezTo>
                  <a:cubicBezTo>
                    <a:pt x="338" y="474"/>
                    <a:pt x="338" y="474"/>
                    <a:pt x="338" y="474"/>
                  </a:cubicBezTo>
                  <a:cubicBezTo>
                    <a:pt x="358" y="477"/>
                    <a:pt x="358" y="477"/>
                    <a:pt x="358" y="477"/>
                  </a:cubicBezTo>
                  <a:cubicBezTo>
                    <a:pt x="362" y="442"/>
                    <a:pt x="362" y="442"/>
                    <a:pt x="362" y="442"/>
                  </a:cubicBezTo>
                  <a:cubicBezTo>
                    <a:pt x="388" y="488"/>
                    <a:pt x="388" y="488"/>
                    <a:pt x="388" y="488"/>
                  </a:cubicBezTo>
                  <a:cubicBezTo>
                    <a:pt x="409" y="489"/>
                    <a:pt x="409" y="489"/>
                    <a:pt x="409" y="489"/>
                  </a:cubicBezTo>
                  <a:cubicBezTo>
                    <a:pt x="412" y="490"/>
                    <a:pt x="412" y="490"/>
                    <a:pt x="412" y="490"/>
                  </a:cubicBezTo>
                  <a:cubicBezTo>
                    <a:pt x="414" y="490"/>
                    <a:pt x="414" y="490"/>
                    <a:pt x="414" y="490"/>
                  </a:cubicBezTo>
                  <a:cubicBezTo>
                    <a:pt x="414" y="492"/>
                    <a:pt x="414" y="492"/>
                    <a:pt x="414" y="492"/>
                  </a:cubicBezTo>
                  <a:cubicBezTo>
                    <a:pt x="414" y="506"/>
                    <a:pt x="414" y="506"/>
                    <a:pt x="414" y="506"/>
                  </a:cubicBezTo>
                  <a:cubicBezTo>
                    <a:pt x="422" y="503"/>
                    <a:pt x="422" y="503"/>
                    <a:pt x="422" y="503"/>
                  </a:cubicBezTo>
                  <a:cubicBezTo>
                    <a:pt x="457" y="457"/>
                    <a:pt x="457" y="457"/>
                    <a:pt x="457" y="457"/>
                  </a:cubicBezTo>
                  <a:cubicBezTo>
                    <a:pt x="472" y="479"/>
                    <a:pt x="472" y="479"/>
                    <a:pt x="472" y="479"/>
                  </a:cubicBezTo>
                  <a:cubicBezTo>
                    <a:pt x="472" y="472"/>
                    <a:pt x="472" y="472"/>
                    <a:pt x="472" y="472"/>
                  </a:cubicBezTo>
                  <a:cubicBezTo>
                    <a:pt x="472" y="472"/>
                    <a:pt x="472" y="472"/>
                    <a:pt x="472" y="472"/>
                  </a:cubicBezTo>
                  <a:cubicBezTo>
                    <a:pt x="472" y="471"/>
                    <a:pt x="472" y="471"/>
                    <a:pt x="472" y="471"/>
                  </a:cubicBezTo>
                  <a:cubicBezTo>
                    <a:pt x="472" y="470"/>
                    <a:pt x="472" y="470"/>
                    <a:pt x="472" y="470"/>
                  </a:cubicBezTo>
                  <a:cubicBezTo>
                    <a:pt x="483" y="449"/>
                    <a:pt x="483" y="449"/>
                    <a:pt x="483" y="449"/>
                  </a:cubicBezTo>
                  <a:cubicBezTo>
                    <a:pt x="492" y="433"/>
                    <a:pt x="492" y="433"/>
                    <a:pt x="492" y="433"/>
                  </a:cubicBezTo>
                  <a:cubicBezTo>
                    <a:pt x="518" y="433"/>
                    <a:pt x="518" y="433"/>
                    <a:pt x="518" y="433"/>
                  </a:cubicBezTo>
                  <a:cubicBezTo>
                    <a:pt x="523" y="403"/>
                    <a:pt x="523" y="403"/>
                    <a:pt x="523" y="403"/>
                  </a:cubicBezTo>
                  <a:cubicBezTo>
                    <a:pt x="526" y="403"/>
                    <a:pt x="526" y="403"/>
                    <a:pt x="526" y="403"/>
                  </a:cubicBezTo>
                  <a:cubicBezTo>
                    <a:pt x="528" y="404"/>
                    <a:pt x="528" y="404"/>
                    <a:pt x="528" y="404"/>
                  </a:cubicBezTo>
                  <a:cubicBezTo>
                    <a:pt x="548" y="407"/>
                    <a:pt x="548" y="407"/>
                    <a:pt x="548" y="407"/>
                  </a:cubicBezTo>
                  <a:cubicBezTo>
                    <a:pt x="550" y="397"/>
                    <a:pt x="550" y="397"/>
                    <a:pt x="550" y="397"/>
                  </a:cubicBezTo>
                  <a:cubicBezTo>
                    <a:pt x="543" y="380"/>
                    <a:pt x="543" y="380"/>
                    <a:pt x="543" y="380"/>
                  </a:cubicBezTo>
                  <a:cubicBezTo>
                    <a:pt x="543" y="378"/>
                    <a:pt x="543" y="378"/>
                    <a:pt x="543" y="378"/>
                  </a:cubicBezTo>
                  <a:cubicBezTo>
                    <a:pt x="547" y="366"/>
                    <a:pt x="547" y="366"/>
                    <a:pt x="547" y="366"/>
                  </a:cubicBezTo>
                  <a:cubicBezTo>
                    <a:pt x="547" y="364"/>
                    <a:pt x="547" y="364"/>
                    <a:pt x="547" y="364"/>
                  </a:cubicBezTo>
                  <a:cubicBezTo>
                    <a:pt x="548" y="363"/>
                    <a:pt x="548" y="363"/>
                    <a:pt x="548" y="363"/>
                  </a:cubicBezTo>
                  <a:cubicBezTo>
                    <a:pt x="549" y="363"/>
                    <a:pt x="549" y="363"/>
                    <a:pt x="549" y="363"/>
                  </a:cubicBezTo>
                  <a:cubicBezTo>
                    <a:pt x="549" y="362"/>
                    <a:pt x="549" y="362"/>
                    <a:pt x="549" y="362"/>
                  </a:cubicBezTo>
                  <a:cubicBezTo>
                    <a:pt x="604" y="333"/>
                    <a:pt x="604" y="333"/>
                    <a:pt x="604" y="333"/>
                  </a:cubicBezTo>
                  <a:cubicBezTo>
                    <a:pt x="602" y="304"/>
                    <a:pt x="602" y="304"/>
                    <a:pt x="602" y="304"/>
                  </a:cubicBezTo>
                  <a:cubicBezTo>
                    <a:pt x="602" y="304"/>
                    <a:pt x="602" y="304"/>
                    <a:pt x="602" y="304"/>
                  </a:cubicBezTo>
                  <a:cubicBezTo>
                    <a:pt x="602" y="303"/>
                    <a:pt x="602" y="303"/>
                    <a:pt x="602" y="303"/>
                  </a:cubicBezTo>
                  <a:cubicBezTo>
                    <a:pt x="612" y="282"/>
                    <a:pt x="612" y="282"/>
                    <a:pt x="612" y="282"/>
                  </a:cubicBezTo>
                  <a:cubicBezTo>
                    <a:pt x="614" y="278"/>
                    <a:pt x="614" y="278"/>
                    <a:pt x="614" y="278"/>
                  </a:cubicBezTo>
                  <a:cubicBezTo>
                    <a:pt x="614" y="278"/>
                    <a:pt x="614" y="278"/>
                    <a:pt x="614" y="278"/>
                  </a:cubicBezTo>
                  <a:cubicBezTo>
                    <a:pt x="631" y="239"/>
                    <a:pt x="631" y="239"/>
                    <a:pt x="631" y="239"/>
                  </a:cubicBezTo>
                  <a:cubicBezTo>
                    <a:pt x="632" y="238"/>
                    <a:pt x="632" y="238"/>
                    <a:pt x="632" y="238"/>
                  </a:cubicBezTo>
                  <a:cubicBezTo>
                    <a:pt x="632" y="238"/>
                    <a:pt x="632" y="238"/>
                    <a:pt x="632" y="238"/>
                  </a:cubicBezTo>
                  <a:cubicBezTo>
                    <a:pt x="646" y="224"/>
                    <a:pt x="646" y="224"/>
                    <a:pt x="646" y="224"/>
                  </a:cubicBezTo>
                  <a:cubicBezTo>
                    <a:pt x="655" y="208"/>
                    <a:pt x="655" y="208"/>
                    <a:pt x="655" y="208"/>
                  </a:cubicBezTo>
                  <a:cubicBezTo>
                    <a:pt x="655" y="206"/>
                    <a:pt x="655" y="206"/>
                    <a:pt x="655" y="206"/>
                  </a:cubicBezTo>
                  <a:cubicBezTo>
                    <a:pt x="655" y="206"/>
                    <a:pt x="655" y="206"/>
                    <a:pt x="655" y="206"/>
                  </a:cubicBezTo>
                  <a:cubicBezTo>
                    <a:pt x="662" y="193"/>
                    <a:pt x="662" y="193"/>
                    <a:pt x="662" y="193"/>
                  </a:cubicBezTo>
                  <a:cubicBezTo>
                    <a:pt x="656" y="177"/>
                    <a:pt x="656" y="177"/>
                    <a:pt x="656" y="177"/>
                  </a:cubicBezTo>
                  <a:cubicBezTo>
                    <a:pt x="656" y="176"/>
                    <a:pt x="656" y="176"/>
                    <a:pt x="656" y="176"/>
                  </a:cubicBezTo>
                  <a:cubicBezTo>
                    <a:pt x="655" y="176"/>
                    <a:pt x="655" y="176"/>
                    <a:pt x="655" y="176"/>
                  </a:cubicBezTo>
                  <a:cubicBezTo>
                    <a:pt x="655" y="159"/>
                    <a:pt x="655" y="159"/>
                    <a:pt x="655" y="159"/>
                  </a:cubicBezTo>
                  <a:cubicBezTo>
                    <a:pt x="646" y="159"/>
                    <a:pt x="646" y="159"/>
                    <a:pt x="646" y="159"/>
                  </a:cubicBezTo>
                  <a:cubicBezTo>
                    <a:pt x="630" y="167"/>
                    <a:pt x="630" y="167"/>
                    <a:pt x="630" y="167"/>
                  </a:cubicBezTo>
                  <a:cubicBezTo>
                    <a:pt x="623" y="172"/>
                    <a:pt x="612" y="170"/>
                    <a:pt x="599" y="162"/>
                  </a:cubicBezTo>
                  <a:cubicBezTo>
                    <a:pt x="593" y="157"/>
                    <a:pt x="593" y="147"/>
                    <a:pt x="596" y="131"/>
                  </a:cubicBezTo>
                  <a:cubicBezTo>
                    <a:pt x="588" y="130"/>
                    <a:pt x="588" y="130"/>
                    <a:pt x="588" y="130"/>
                  </a:cubicBezTo>
                  <a:cubicBezTo>
                    <a:pt x="584" y="135"/>
                    <a:pt x="584" y="135"/>
                    <a:pt x="584" y="135"/>
                  </a:cubicBezTo>
                  <a:cubicBezTo>
                    <a:pt x="574" y="146"/>
                    <a:pt x="567" y="152"/>
                    <a:pt x="565" y="152"/>
                  </a:cubicBezTo>
                  <a:cubicBezTo>
                    <a:pt x="563" y="152"/>
                    <a:pt x="562" y="152"/>
                    <a:pt x="560" y="151"/>
                  </a:cubicBezTo>
                  <a:cubicBezTo>
                    <a:pt x="559" y="148"/>
                    <a:pt x="556" y="143"/>
                    <a:pt x="556" y="134"/>
                  </a:cubicBezTo>
                  <a:cubicBezTo>
                    <a:pt x="556" y="125"/>
                    <a:pt x="556" y="118"/>
                    <a:pt x="560" y="116"/>
                  </a:cubicBezTo>
                  <a:cubicBezTo>
                    <a:pt x="562" y="113"/>
                    <a:pt x="564" y="112"/>
                    <a:pt x="566" y="114"/>
                  </a:cubicBezTo>
                  <a:cubicBezTo>
                    <a:pt x="586" y="77"/>
                    <a:pt x="586" y="77"/>
                    <a:pt x="586" y="77"/>
                  </a:cubicBezTo>
                  <a:cubicBezTo>
                    <a:pt x="591" y="63"/>
                    <a:pt x="591" y="63"/>
                    <a:pt x="591" y="63"/>
                  </a:cubicBezTo>
                  <a:cubicBezTo>
                    <a:pt x="594" y="48"/>
                    <a:pt x="594" y="48"/>
                    <a:pt x="594" y="48"/>
                  </a:cubicBezTo>
                  <a:cubicBezTo>
                    <a:pt x="583" y="38"/>
                    <a:pt x="583" y="38"/>
                    <a:pt x="583" y="38"/>
                  </a:cubicBezTo>
                  <a:cubicBezTo>
                    <a:pt x="580" y="35"/>
                    <a:pt x="579" y="28"/>
                    <a:pt x="581" y="17"/>
                  </a:cubicBezTo>
                  <a:cubicBezTo>
                    <a:pt x="581" y="11"/>
                    <a:pt x="581" y="11"/>
                    <a:pt x="581" y="11"/>
                  </a:cubicBezTo>
                  <a:cubicBezTo>
                    <a:pt x="581" y="7"/>
                    <a:pt x="579" y="3"/>
                    <a:pt x="574" y="0"/>
                  </a:cubicBezTo>
                  <a:cubicBezTo>
                    <a:pt x="572" y="0"/>
                    <a:pt x="572" y="0"/>
                    <a:pt x="572" y="0"/>
                  </a:cubicBezTo>
                  <a:cubicBezTo>
                    <a:pt x="571" y="3"/>
                    <a:pt x="571" y="3"/>
                    <a:pt x="571" y="3"/>
                  </a:cubicBezTo>
                  <a:cubicBezTo>
                    <a:pt x="568" y="12"/>
                    <a:pt x="561" y="16"/>
                    <a:pt x="549" y="13"/>
                  </a:cubicBezTo>
                  <a:cubicBezTo>
                    <a:pt x="544" y="11"/>
                    <a:pt x="537" y="11"/>
                    <a:pt x="530" y="13"/>
                  </a:cubicBez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42" name="Freeform 15"/>
            <p:cNvSpPr/>
            <p:nvPr/>
          </p:nvSpPr>
          <p:spPr bwMode="auto">
            <a:xfrm>
              <a:off x="3462996" y="4145773"/>
              <a:ext cx="376754" cy="383103"/>
            </a:xfrm>
            <a:custGeom>
              <a:gdLst>
                <a:gd fmla="*/ 355 w 374" name="T0"/>
                <a:gd fmla="*/ 43 h 381" name="T1"/>
                <a:gd fmla="*/ 341 w 374" name="T2"/>
                <a:gd fmla="*/ 39 h 381" name="T3"/>
                <a:gd fmla="*/ 329 w 374" name="T4"/>
                <a:gd fmla="*/ 34 h 381" name="T5"/>
                <a:gd fmla="*/ 309 w 374" name="T6"/>
                <a:gd fmla="*/ 37 h 381" name="T7"/>
                <a:gd fmla="*/ 292 w 374" name="T8"/>
                <a:gd fmla="*/ 31 h 381" name="T9"/>
                <a:gd fmla="*/ 291 w 374" name="T10"/>
                <a:gd fmla="*/ 28 h 381" name="T11"/>
                <a:gd fmla="*/ 269 w 374" name="T12"/>
                <a:gd fmla="*/ 6 h 381" name="T13"/>
                <a:gd fmla="*/ 232 w 374" name="T14"/>
                <a:gd fmla="*/ 21 h 381" name="T15"/>
                <a:gd fmla="*/ 228 w 374" name="T16"/>
                <a:gd fmla="*/ 54 h 381" name="T17"/>
                <a:gd fmla="*/ 213 w 374" name="T18"/>
                <a:gd fmla="*/ 79 h 381" name="T19"/>
                <a:gd fmla="*/ 190 w 374" name="T20"/>
                <a:gd fmla="*/ 114 h 381" name="T21"/>
                <a:gd fmla="*/ 152 w 374" name="T22"/>
                <a:gd fmla="*/ 156 h 381" name="T23"/>
                <a:gd fmla="*/ 115 w 374" name="T24"/>
                <a:gd fmla="*/ 192 h 381" name="T25"/>
                <a:gd fmla="*/ 96 w 374" name="T26"/>
                <a:gd fmla="*/ 217 h 381" name="T27"/>
                <a:gd fmla="*/ 0 w 374" name="T28"/>
                <a:gd fmla="*/ 222 h 381" name="T29"/>
                <a:gd fmla="*/ 26 w 374" name="T30"/>
                <a:gd fmla="*/ 300 h 381" name="T31"/>
                <a:gd fmla="*/ 42 w 374" name="T32"/>
                <a:gd fmla="*/ 309 h 381" name="T33"/>
                <a:gd fmla="*/ 55 w 374" name="T34"/>
                <a:gd fmla="*/ 346 h 381" name="T35"/>
                <a:gd fmla="*/ 57 w 374" name="T36"/>
                <a:gd fmla="*/ 354 h 381" name="T37"/>
                <a:gd fmla="*/ 82 w 374" name="T38"/>
                <a:gd fmla="*/ 346 h 381" name="T39"/>
                <a:gd fmla="*/ 92 w 374" name="T40"/>
                <a:gd fmla="*/ 351 h 381" name="T41"/>
                <a:gd fmla="*/ 100 w 374" name="T42"/>
                <a:gd fmla="*/ 325 h 381" name="T43"/>
                <a:gd fmla="*/ 145 w 374" name="T44"/>
                <a:gd fmla="*/ 307 h 381" name="T45"/>
                <a:gd fmla="*/ 149 w 374" name="T46"/>
                <a:gd fmla="*/ 280 h 381" name="T47"/>
                <a:gd fmla="*/ 158 w 374" name="T48"/>
                <a:gd fmla="*/ 273 h 381" name="T49"/>
                <a:gd fmla="*/ 160 w 374" name="T50"/>
                <a:gd fmla="*/ 273 h 381" name="T51"/>
                <a:gd fmla="*/ 179 w 374" name="T52"/>
                <a:gd fmla="*/ 290 h 381" name="T53"/>
                <a:gd fmla="*/ 186 w 374" name="T54"/>
                <a:gd fmla="*/ 307 h 381" name="T55"/>
                <a:gd fmla="*/ 200 w 374" name="T56"/>
                <a:gd fmla="*/ 287 h 381" name="T57"/>
                <a:gd fmla="*/ 213 w 374" name="T58"/>
                <a:gd fmla="*/ 280 h 381" name="T59"/>
                <a:gd fmla="*/ 229 w 374" name="T60"/>
                <a:gd fmla="*/ 283 h 381" name="T61"/>
                <a:gd fmla="*/ 239 w 374" name="T62"/>
                <a:gd fmla="*/ 313 h 381" name="T63"/>
                <a:gd fmla="*/ 249 w 374" name="T64"/>
                <a:gd fmla="*/ 336 h 381" name="T65"/>
                <a:gd fmla="*/ 255 w 374" name="T66"/>
                <a:gd fmla="*/ 357 h 381" name="T67"/>
                <a:gd fmla="*/ 273 w 374" name="T68"/>
                <a:gd fmla="*/ 357 h 381" name="T69"/>
                <a:gd fmla="*/ 276 w 374" name="T70"/>
                <a:gd fmla="*/ 359 h 381" name="T71"/>
                <a:gd fmla="*/ 285 w 374" name="T72"/>
                <a:gd fmla="*/ 381 h 381" name="T73"/>
                <a:gd fmla="*/ 291 w 374" name="T74"/>
                <a:gd fmla="*/ 364 h 381" name="T75"/>
                <a:gd fmla="*/ 295 w 374" name="T76"/>
                <a:gd fmla="*/ 362 h 381" name="T77"/>
                <a:gd fmla="*/ 303 w 374" name="T78"/>
                <a:gd fmla="*/ 357 h 381" name="T79"/>
                <a:gd fmla="*/ 310 w 374" name="T80"/>
                <a:gd fmla="*/ 349 h 381" name="T81"/>
                <a:gd fmla="*/ 247 w 374" name="T82"/>
                <a:gd fmla="*/ 223 h 381" name="T83"/>
                <a:gd fmla="*/ 231 w 374" name="T84"/>
                <a:gd fmla="*/ 171 h 381" name="T85"/>
                <a:gd fmla="*/ 230 w 374" name="T86"/>
                <a:gd fmla="*/ 169 h 381" name="T87"/>
                <a:gd fmla="*/ 240 w 374" name="T88"/>
                <a:gd fmla="*/ 139 h 381" name="T89"/>
                <a:gd fmla="*/ 344 w 374" name="T90"/>
                <a:gd fmla="*/ 116 h 381" name="T91"/>
                <a:gd fmla="*/ 368 w 374" name="T92"/>
                <a:gd fmla="*/ 100 h 381" name="T9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b="b" l="0" r="r" t="0"/>
              <a:pathLst>
                <a:path h="381" w="374">
                  <a:moveTo>
                    <a:pt x="374" y="77"/>
                  </a:moveTo>
                  <a:cubicBezTo>
                    <a:pt x="366" y="60"/>
                    <a:pt x="366" y="60"/>
                    <a:pt x="366" y="60"/>
                  </a:cubicBezTo>
                  <a:cubicBezTo>
                    <a:pt x="355" y="43"/>
                    <a:pt x="355" y="43"/>
                    <a:pt x="355" y="43"/>
                  </a:cubicBezTo>
                  <a:cubicBezTo>
                    <a:pt x="342" y="40"/>
                    <a:pt x="342" y="40"/>
                    <a:pt x="342" y="40"/>
                  </a:cubicBezTo>
                  <a:cubicBezTo>
                    <a:pt x="341" y="40"/>
                    <a:pt x="341" y="40"/>
                    <a:pt x="341" y="40"/>
                  </a:cubicBezTo>
                  <a:cubicBezTo>
                    <a:pt x="341" y="39"/>
                    <a:pt x="341" y="39"/>
                    <a:pt x="341" y="39"/>
                  </a:cubicBezTo>
                  <a:cubicBezTo>
                    <a:pt x="340" y="39"/>
                    <a:pt x="340" y="39"/>
                    <a:pt x="340" y="39"/>
                  </a:cubicBezTo>
                  <a:cubicBezTo>
                    <a:pt x="329" y="34"/>
                    <a:pt x="329" y="34"/>
                    <a:pt x="329" y="34"/>
                  </a:cubicBezTo>
                  <a:cubicBezTo>
                    <a:pt x="329" y="34"/>
                    <a:pt x="329" y="34"/>
                    <a:pt x="329" y="34"/>
                  </a:cubicBezTo>
                  <a:cubicBezTo>
                    <a:pt x="327" y="34"/>
                    <a:pt x="327" y="34"/>
                    <a:pt x="327" y="34"/>
                  </a:cubicBezTo>
                  <a:cubicBezTo>
                    <a:pt x="323" y="35"/>
                    <a:pt x="323" y="35"/>
                    <a:pt x="323" y="35"/>
                  </a:cubicBezTo>
                  <a:cubicBezTo>
                    <a:pt x="309" y="37"/>
                    <a:pt x="309" y="37"/>
                    <a:pt x="309" y="37"/>
                  </a:cubicBezTo>
                  <a:cubicBezTo>
                    <a:pt x="308" y="37"/>
                    <a:pt x="308" y="37"/>
                    <a:pt x="308" y="37"/>
                  </a:cubicBezTo>
                  <a:cubicBezTo>
                    <a:pt x="306" y="36"/>
                    <a:pt x="306" y="36"/>
                    <a:pt x="306" y="36"/>
                  </a:cubicBezTo>
                  <a:cubicBezTo>
                    <a:pt x="292" y="31"/>
                    <a:pt x="292" y="31"/>
                    <a:pt x="292" y="31"/>
                  </a:cubicBezTo>
                  <a:cubicBezTo>
                    <a:pt x="292" y="30"/>
                    <a:pt x="292" y="30"/>
                    <a:pt x="292" y="30"/>
                  </a:cubicBezTo>
                  <a:cubicBezTo>
                    <a:pt x="291" y="30"/>
                    <a:pt x="291" y="30"/>
                    <a:pt x="291" y="30"/>
                  </a:cubicBezTo>
                  <a:cubicBezTo>
                    <a:pt x="291" y="28"/>
                    <a:pt x="291" y="28"/>
                    <a:pt x="291" y="28"/>
                  </a:cubicBezTo>
                  <a:cubicBezTo>
                    <a:pt x="291" y="28"/>
                    <a:pt x="291" y="28"/>
                    <a:pt x="291" y="28"/>
                  </a:cubicBezTo>
                  <a:cubicBezTo>
                    <a:pt x="281" y="18"/>
                    <a:pt x="281" y="18"/>
                    <a:pt x="281" y="18"/>
                  </a:cubicBezTo>
                  <a:cubicBezTo>
                    <a:pt x="269" y="6"/>
                    <a:pt x="269" y="6"/>
                    <a:pt x="269" y="6"/>
                  </a:cubicBezTo>
                  <a:cubicBezTo>
                    <a:pt x="259" y="0"/>
                    <a:pt x="259" y="0"/>
                    <a:pt x="259" y="0"/>
                  </a:cubicBezTo>
                  <a:cubicBezTo>
                    <a:pt x="247" y="11"/>
                    <a:pt x="247" y="11"/>
                    <a:pt x="247" y="11"/>
                  </a:cubicBezTo>
                  <a:cubicBezTo>
                    <a:pt x="232" y="21"/>
                    <a:pt x="232" y="21"/>
                    <a:pt x="232" y="21"/>
                  </a:cubicBezTo>
                  <a:cubicBezTo>
                    <a:pt x="228" y="53"/>
                    <a:pt x="228" y="53"/>
                    <a:pt x="228" y="53"/>
                  </a:cubicBezTo>
                  <a:cubicBezTo>
                    <a:pt x="228" y="54"/>
                    <a:pt x="228" y="54"/>
                    <a:pt x="228" y="54"/>
                  </a:cubicBezTo>
                  <a:cubicBezTo>
                    <a:pt x="228" y="54"/>
                    <a:pt x="228" y="54"/>
                    <a:pt x="228" y="54"/>
                  </a:cubicBezTo>
                  <a:cubicBezTo>
                    <a:pt x="214" y="77"/>
                    <a:pt x="214" y="77"/>
                    <a:pt x="214" y="77"/>
                  </a:cubicBezTo>
                  <a:cubicBezTo>
                    <a:pt x="214" y="79"/>
                    <a:pt x="214" y="79"/>
                    <a:pt x="214" y="79"/>
                  </a:cubicBezTo>
                  <a:cubicBezTo>
                    <a:pt x="213" y="79"/>
                    <a:pt x="213" y="79"/>
                    <a:pt x="213" y="79"/>
                  </a:cubicBezTo>
                  <a:cubicBezTo>
                    <a:pt x="203" y="90"/>
                    <a:pt x="203" y="90"/>
                    <a:pt x="203" y="90"/>
                  </a:cubicBezTo>
                  <a:cubicBezTo>
                    <a:pt x="190" y="114"/>
                    <a:pt x="190" y="114"/>
                    <a:pt x="190" y="114"/>
                  </a:cubicBezTo>
                  <a:cubicBezTo>
                    <a:pt x="190" y="114"/>
                    <a:pt x="190" y="114"/>
                    <a:pt x="190" y="114"/>
                  </a:cubicBezTo>
                  <a:cubicBezTo>
                    <a:pt x="189" y="116"/>
                    <a:pt x="189" y="116"/>
                    <a:pt x="189" y="116"/>
                  </a:cubicBezTo>
                  <a:cubicBezTo>
                    <a:pt x="179" y="123"/>
                    <a:pt x="171" y="131"/>
                    <a:pt x="163" y="137"/>
                  </a:cubicBezTo>
                  <a:cubicBezTo>
                    <a:pt x="152" y="156"/>
                    <a:pt x="152" y="156"/>
                    <a:pt x="152" y="156"/>
                  </a:cubicBezTo>
                  <a:cubicBezTo>
                    <a:pt x="150" y="161"/>
                    <a:pt x="141" y="168"/>
                    <a:pt x="126" y="174"/>
                  </a:cubicBezTo>
                  <a:cubicBezTo>
                    <a:pt x="115" y="192"/>
                    <a:pt x="115" y="192"/>
                    <a:pt x="115" y="192"/>
                  </a:cubicBezTo>
                  <a:cubicBezTo>
                    <a:pt x="115" y="192"/>
                    <a:pt x="115" y="192"/>
                    <a:pt x="115" y="192"/>
                  </a:cubicBezTo>
                  <a:cubicBezTo>
                    <a:pt x="97" y="216"/>
                    <a:pt x="97" y="216"/>
                    <a:pt x="97" y="216"/>
                  </a:cubicBezTo>
                  <a:cubicBezTo>
                    <a:pt x="96" y="216"/>
                    <a:pt x="96" y="216"/>
                    <a:pt x="96" y="216"/>
                  </a:cubicBezTo>
                  <a:cubicBezTo>
                    <a:pt x="96" y="217"/>
                    <a:pt x="96" y="217"/>
                    <a:pt x="96" y="217"/>
                  </a:cubicBezTo>
                  <a:cubicBezTo>
                    <a:pt x="94" y="217"/>
                    <a:pt x="94" y="217"/>
                    <a:pt x="94" y="217"/>
                  </a:cubicBezTo>
                  <a:cubicBezTo>
                    <a:pt x="10" y="212"/>
                    <a:pt x="10" y="212"/>
                    <a:pt x="10" y="212"/>
                  </a:cubicBezTo>
                  <a:cubicBezTo>
                    <a:pt x="0" y="222"/>
                    <a:pt x="0" y="222"/>
                    <a:pt x="0" y="222"/>
                  </a:cubicBezTo>
                  <a:cubicBezTo>
                    <a:pt x="0" y="240"/>
                    <a:pt x="0" y="240"/>
                    <a:pt x="0" y="240"/>
                  </a:cubicBezTo>
                  <a:cubicBezTo>
                    <a:pt x="9" y="274"/>
                    <a:pt x="9" y="274"/>
                    <a:pt x="9" y="274"/>
                  </a:cubicBezTo>
                  <a:cubicBezTo>
                    <a:pt x="26" y="300"/>
                    <a:pt x="26" y="300"/>
                    <a:pt x="26" y="300"/>
                  </a:cubicBezTo>
                  <a:cubicBezTo>
                    <a:pt x="41" y="308"/>
                    <a:pt x="41" y="308"/>
                    <a:pt x="41" y="308"/>
                  </a:cubicBezTo>
                  <a:cubicBezTo>
                    <a:pt x="41" y="309"/>
                    <a:pt x="41" y="309"/>
                    <a:pt x="41" y="309"/>
                  </a:cubicBezTo>
                  <a:cubicBezTo>
                    <a:pt x="42" y="309"/>
                    <a:pt x="42" y="309"/>
                    <a:pt x="42" y="309"/>
                  </a:cubicBezTo>
                  <a:cubicBezTo>
                    <a:pt x="42" y="309"/>
                    <a:pt x="42" y="309"/>
                    <a:pt x="42" y="309"/>
                  </a:cubicBezTo>
                  <a:cubicBezTo>
                    <a:pt x="51" y="320"/>
                    <a:pt x="55" y="327"/>
                    <a:pt x="55" y="332"/>
                  </a:cubicBezTo>
                  <a:cubicBezTo>
                    <a:pt x="55" y="346"/>
                    <a:pt x="55" y="346"/>
                    <a:pt x="55" y="346"/>
                  </a:cubicBezTo>
                  <a:cubicBezTo>
                    <a:pt x="50" y="351"/>
                    <a:pt x="50" y="351"/>
                    <a:pt x="50" y="351"/>
                  </a:cubicBezTo>
                  <a:cubicBezTo>
                    <a:pt x="53" y="354"/>
                    <a:pt x="53" y="354"/>
                    <a:pt x="53" y="354"/>
                  </a:cubicBezTo>
                  <a:cubicBezTo>
                    <a:pt x="57" y="354"/>
                    <a:pt x="57" y="354"/>
                    <a:pt x="57" y="354"/>
                  </a:cubicBezTo>
                  <a:cubicBezTo>
                    <a:pt x="63" y="341"/>
                    <a:pt x="63" y="341"/>
                    <a:pt x="63" y="341"/>
                  </a:cubicBezTo>
                  <a:cubicBezTo>
                    <a:pt x="66" y="341"/>
                    <a:pt x="66" y="341"/>
                    <a:pt x="66" y="341"/>
                  </a:cubicBezTo>
                  <a:cubicBezTo>
                    <a:pt x="82" y="346"/>
                    <a:pt x="82" y="346"/>
                    <a:pt x="82" y="346"/>
                  </a:cubicBezTo>
                  <a:cubicBezTo>
                    <a:pt x="83" y="351"/>
                    <a:pt x="83" y="351"/>
                    <a:pt x="83" y="351"/>
                  </a:cubicBezTo>
                  <a:cubicBezTo>
                    <a:pt x="92" y="351"/>
                    <a:pt x="92" y="351"/>
                    <a:pt x="92" y="351"/>
                  </a:cubicBezTo>
                  <a:cubicBezTo>
                    <a:pt x="92" y="351"/>
                    <a:pt x="92" y="351"/>
                    <a:pt x="92" y="351"/>
                  </a:cubicBezTo>
                  <a:cubicBezTo>
                    <a:pt x="90" y="345"/>
                    <a:pt x="90" y="345"/>
                    <a:pt x="90" y="345"/>
                  </a:cubicBezTo>
                  <a:cubicBezTo>
                    <a:pt x="89" y="343"/>
                    <a:pt x="89" y="343"/>
                    <a:pt x="89" y="343"/>
                  </a:cubicBezTo>
                  <a:cubicBezTo>
                    <a:pt x="100" y="325"/>
                    <a:pt x="100" y="325"/>
                    <a:pt x="100" y="325"/>
                  </a:cubicBezTo>
                  <a:cubicBezTo>
                    <a:pt x="102" y="320"/>
                    <a:pt x="108" y="318"/>
                    <a:pt x="115" y="320"/>
                  </a:cubicBezTo>
                  <a:cubicBezTo>
                    <a:pt x="134" y="321"/>
                    <a:pt x="134" y="321"/>
                    <a:pt x="134" y="321"/>
                  </a:cubicBezTo>
                  <a:cubicBezTo>
                    <a:pt x="145" y="307"/>
                    <a:pt x="145" y="307"/>
                    <a:pt x="145" y="307"/>
                  </a:cubicBezTo>
                  <a:cubicBezTo>
                    <a:pt x="145" y="294"/>
                    <a:pt x="145" y="294"/>
                    <a:pt x="145" y="294"/>
                  </a:cubicBezTo>
                  <a:cubicBezTo>
                    <a:pt x="149" y="281"/>
                    <a:pt x="149" y="281"/>
                    <a:pt x="149" y="281"/>
                  </a:cubicBezTo>
                  <a:cubicBezTo>
                    <a:pt x="149" y="280"/>
                    <a:pt x="149" y="280"/>
                    <a:pt x="149" y="280"/>
                  </a:cubicBezTo>
                  <a:cubicBezTo>
                    <a:pt x="150" y="279"/>
                    <a:pt x="150" y="279"/>
                    <a:pt x="150" y="279"/>
                  </a:cubicBezTo>
                  <a:cubicBezTo>
                    <a:pt x="151" y="278"/>
                    <a:pt x="151" y="278"/>
                    <a:pt x="151" y="278"/>
                  </a:cubicBezTo>
                  <a:cubicBezTo>
                    <a:pt x="158" y="273"/>
                    <a:pt x="158" y="273"/>
                    <a:pt x="158" y="273"/>
                  </a:cubicBezTo>
                  <a:cubicBezTo>
                    <a:pt x="158" y="272"/>
                    <a:pt x="158" y="272"/>
                    <a:pt x="158" y="272"/>
                  </a:cubicBezTo>
                  <a:cubicBezTo>
                    <a:pt x="159" y="272"/>
                    <a:pt x="159" y="272"/>
                    <a:pt x="159" y="272"/>
                  </a:cubicBezTo>
                  <a:cubicBezTo>
                    <a:pt x="160" y="273"/>
                    <a:pt x="160" y="273"/>
                    <a:pt x="160" y="273"/>
                  </a:cubicBezTo>
                  <a:cubicBezTo>
                    <a:pt x="176" y="275"/>
                    <a:pt x="176" y="275"/>
                    <a:pt x="176" y="275"/>
                  </a:cubicBezTo>
                  <a:cubicBezTo>
                    <a:pt x="176" y="278"/>
                    <a:pt x="176" y="278"/>
                    <a:pt x="176" y="278"/>
                  </a:cubicBezTo>
                  <a:cubicBezTo>
                    <a:pt x="179" y="290"/>
                    <a:pt x="179" y="290"/>
                    <a:pt x="179" y="290"/>
                  </a:cubicBezTo>
                  <a:cubicBezTo>
                    <a:pt x="179" y="297"/>
                    <a:pt x="179" y="297"/>
                    <a:pt x="179" y="297"/>
                  </a:cubicBezTo>
                  <a:cubicBezTo>
                    <a:pt x="182" y="306"/>
                    <a:pt x="182" y="306"/>
                    <a:pt x="182" y="306"/>
                  </a:cubicBezTo>
                  <a:cubicBezTo>
                    <a:pt x="186" y="307"/>
                    <a:pt x="186" y="307"/>
                    <a:pt x="186" y="307"/>
                  </a:cubicBezTo>
                  <a:cubicBezTo>
                    <a:pt x="191" y="300"/>
                    <a:pt x="191" y="300"/>
                    <a:pt x="191" y="300"/>
                  </a:cubicBezTo>
                  <a:cubicBezTo>
                    <a:pt x="191" y="299"/>
                    <a:pt x="191" y="299"/>
                    <a:pt x="191" y="299"/>
                  </a:cubicBezTo>
                  <a:cubicBezTo>
                    <a:pt x="200" y="287"/>
                    <a:pt x="200" y="287"/>
                    <a:pt x="200" y="287"/>
                  </a:cubicBezTo>
                  <a:cubicBezTo>
                    <a:pt x="201" y="285"/>
                    <a:pt x="201" y="285"/>
                    <a:pt x="201" y="285"/>
                  </a:cubicBezTo>
                  <a:cubicBezTo>
                    <a:pt x="212" y="280"/>
                    <a:pt x="212" y="280"/>
                    <a:pt x="212" y="280"/>
                  </a:cubicBezTo>
                  <a:cubicBezTo>
                    <a:pt x="213" y="280"/>
                    <a:pt x="213" y="280"/>
                    <a:pt x="213" y="280"/>
                  </a:cubicBezTo>
                  <a:cubicBezTo>
                    <a:pt x="214" y="279"/>
                    <a:pt x="214" y="279"/>
                    <a:pt x="214" y="279"/>
                  </a:cubicBezTo>
                  <a:cubicBezTo>
                    <a:pt x="228" y="283"/>
                    <a:pt x="228" y="283"/>
                    <a:pt x="228" y="283"/>
                  </a:cubicBezTo>
                  <a:cubicBezTo>
                    <a:pt x="229" y="283"/>
                    <a:pt x="229" y="283"/>
                    <a:pt x="229" y="283"/>
                  </a:cubicBezTo>
                  <a:cubicBezTo>
                    <a:pt x="231" y="284"/>
                    <a:pt x="231" y="284"/>
                    <a:pt x="231" y="284"/>
                  </a:cubicBezTo>
                  <a:cubicBezTo>
                    <a:pt x="239" y="299"/>
                    <a:pt x="239" y="299"/>
                    <a:pt x="239" y="299"/>
                  </a:cubicBezTo>
                  <a:cubicBezTo>
                    <a:pt x="239" y="313"/>
                    <a:pt x="239" y="313"/>
                    <a:pt x="239" y="313"/>
                  </a:cubicBezTo>
                  <a:cubicBezTo>
                    <a:pt x="249" y="333"/>
                    <a:pt x="249" y="333"/>
                    <a:pt x="249" y="333"/>
                  </a:cubicBezTo>
                  <a:cubicBezTo>
                    <a:pt x="249" y="333"/>
                    <a:pt x="249" y="333"/>
                    <a:pt x="249" y="333"/>
                  </a:cubicBezTo>
                  <a:cubicBezTo>
                    <a:pt x="249" y="336"/>
                    <a:pt x="249" y="336"/>
                    <a:pt x="249" y="336"/>
                  </a:cubicBezTo>
                  <a:cubicBezTo>
                    <a:pt x="249" y="350"/>
                    <a:pt x="249" y="350"/>
                    <a:pt x="249" y="350"/>
                  </a:cubicBezTo>
                  <a:cubicBezTo>
                    <a:pt x="252" y="357"/>
                    <a:pt x="252" y="357"/>
                    <a:pt x="252" y="357"/>
                  </a:cubicBezTo>
                  <a:cubicBezTo>
                    <a:pt x="255" y="357"/>
                    <a:pt x="255" y="357"/>
                    <a:pt x="255" y="357"/>
                  </a:cubicBezTo>
                  <a:cubicBezTo>
                    <a:pt x="260" y="351"/>
                    <a:pt x="260" y="351"/>
                    <a:pt x="260" y="351"/>
                  </a:cubicBezTo>
                  <a:cubicBezTo>
                    <a:pt x="261" y="349"/>
                    <a:pt x="261" y="349"/>
                    <a:pt x="261" y="349"/>
                  </a:cubicBezTo>
                  <a:cubicBezTo>
                    <a:pt x="273" y="357"/>
                    <a:pt x="273" y="357"/>
                    <a:pt x="273" y="357"/>
                  </a:cubicBezTo>
                  <a:cubicBezTo>
                    <a:pt x="274" y="357"/>
                    <a:pt x="274" y="357"/>
                    <a:pt x="274" y="357"/>
                  </a:cubicBezTo>
                  <a:cubicBezTo>
                    <a:pt x="276" y="357"/>
                    <a:pt x="276" y="357"/>
                    <a:pt x="276" y="357"/>
                  </a:cubicBezTo>
                  <a:cubicBezTo>
                    <a:pt x="276" y="359"/>
                    <a:pt x="276" y="359"/>
                    <a:pt x="276" y="359"/>
                  </a:cubicBezTo>
                  <a:cubicBezTo>
                    <a:pt x="276" y="360"/>
                    <a:pt x="276" y="360"/>
                    <a:pt x="276" y="360"/>
                  </a:cubicBezTo>
                  <a:cubicBezTo>
                    <a:pt x="280" y="378"/>
                    <a:pt x="280" y="378"/>
                    <a:pt x="280" y="378"/>
                  </a:cubicBezTo>
                  <a:cubicBezTo>
                    <a:pt x="285" y="381"/>
                    <a:pt x="285" y="381"/>
                    <a:pt x="285" y="381"/>
                  </a:cubicBezTo>
                  <a:cubicBezTo>
                    <a:pt x="286" y="379"/>
                    <a:pt x="286" y="379"/>
                    <a:pt x="286" y="379"/>
                  </a:cubicBezTo>
                  <a:cubicBezTo>
                    <a:pt x="291" y="365"/>
                    <a:pt x="291" y="365"/>
                    <a:pt x="291" y="365"/>
                  </a:cubicBezTo>
                  <a:cubicBezTo>
                    <a:pt x="291" y="364"/>
                    <a:pt x="291" y="364"/>
                    <a:pt x="291" y="364"/>
                  </a:cubicBezTo>
                  <a:cubicBezTo>
                    <a:pt x="292" y="362"/>
                    <a:pt x="292" y="362"/>
                    <a:pt x="292" y="362"/>
                  </a:cubicBezTo>
                  <a:cubicBezTo>
                    <a:pt x="293" y="362"/>
                    <a:pt x="293" y="362"/>
                    <a:pt x="293" y="362"/>
                  </a:cubicBezTo>
                  <a:cubicBezTo>
                    <a:pt x="295" y="362"/>
                    <a:pt x="295" y="362"/>
                    <a:pt x="295" y="362"/>
                  </a:cubicBezTo>
                  <a:cubicBezTo>
                    <a:pt x="302" y="358"/>
                    <a:pt x="302" y="358"/>
                    <a:pt x="302" y="358"/>
                  </a:cubicBezTo>
                  <a:cubicBezTo>
                    <a:pt x="303" y="358"/>
                    <a:pt x="303" y="358"/>
                    <a:pt x="303" y="358"/>
                  </a:cubicBezTo>
                  <a:cubicBezTo>
                    <a:pt x="303" y="357"/>
                    <a:pt x="303" y="357"/>
                    <a:pt x="303" y="357"/>
                  </a:cubicBezTo>
                  <a:cubicBezTo>
                    <a:pt x="312" y="357"/>
                    <a:pt x="312" y="357"/>
                    <a:pt x="312" y="357"/>
                  </a:cubicBezTo>
                  <a:cubicBezTo>
                    <a:pt x="310" y="351"/>
                    <a:pt x="310" y="351"/>
                    <a:pt x="310" y="351"/>
                  </a:cubicBezTo>
                  <a:cubicBezTo>
                    <a:pt x="310" y="349"/>
                    <a:pt x="310" y="349"/>
                    <a:pt x="310" y="349"/>
                  </a:cubicBezTo>
                  <a:cubicBezTo>
                    <a:pt x="305" y="300"/>
                    <a:pt x="305" y="300"/>
                    <a:pt x="305" y="300"/>
                  </a:cubicBezTo>
                  <a:cubicBezTo>
                    <a:pt x="285" y="267"/>
                    <a:pt x="285" y="267"/>
                    <a:pt x="285" y="267"/>
                  </a:cubicBezTo>
                  <a:cubicBezTo>
                    <a:pt x="247" y="223"/>
                    <a:pt x="247" y="223"/>
                    <a:pt x="247" y="223"/>
                  </a:cubicBezTo>
                  <a:cubicBezTo>
                    <a:pt x="246" y="222"/>
                    <a:pt x="246" y="222"/>
                    <a:pt x="246" y="222"/>
                  </a:cubicBezTo>
                  <a:cubicBezTo>
                    <a:pt x="244" y="193"/>
                    <a:pt x="244" y="193"/>
                    <a:pt x="244" y="193"/>
                  </a:cubicBezTo>
                  <a:cubicBezTo>
                    <a:pt x="231" y="171"/>
                    <a:pt x="231" y="171"/>
                    <a:pt x="231" y="171"/>
                  </a:cubicBezTo>
                  <a:cubicBezTo>
                    <a:pt x="231" y="170"/>
                    <a:pt x="231" y="170"/>
                    <a:pt x="231" y="170"/>
                  </a:cubicBezTo>
                  <a:cubicBezTo>
                    <a:pt x="230" y="169"/>
                    <a:pt x="230" y="169"/>
                    <a:pt x="230" y="169"/>
                  </a:cubicBezTo>
                  <a:cubicBezTo>
                    <a:pt x="230" y="169"/>
                    <a:pt x="230" y="169"/>
                    <a:pt x="230" y="169"/>
                  </a:cubicBezTo>
                  <a:cubicBezTo>
                    <a:pt x="231" y="167"/>
                    <a:pt x="231" y="167"/>
                    <a:pt x="231" y="167"/>
                  </a:cubicBezTo>
                  <a:cubicBezTo>
                    <a:pt x="238" y="139"/>
                    <a:pt x="238" y="139"/>
                    <a:pt x="238" y="139"/>
                  </a:cubicBezTo>
                  <a:cubicBezTo>
                    <a:pt x="240" y="139"/>
                    <a:pt x="240" y="139"/>
                    <a:pt x="240" y="139"/>
                  </a:cubicBezTo>
                  <a:cubicBezTo>
                    <a:pt x="242" y="139"/>
                    <a:pt x="242" y="139"/>
                    <a:pt x="242" y="139"/>
                  </a:cubicBezTo>
                  <a:cubicBezTo>
                    <a:pt x="308" y="135"/>
                    <a:pt x="308" y="135"/>
                    <a:pt x="308" y="135"/>
                  </a:cubicBezTo>
                  <a:cubicBezTo>
                    <a:pt x="344" y="116"/>
                    <a:pt x="344" y="116"/>
                    <a:pt x="344" y="116"/>
                  </a:cubicBezTo>
                  <a:cubicBezTo>
                    <a:pt x="344" y="116"/>
                    <a:pt x="344" y="116"/>
                    <a:pt x="344" y="116"/>
                  </a:cubicBezTo>
                  <a:cubicBezTo>
                    <a:pt x="345" y="115"/>
                    <a:pt x="345" y="115"/>
                    <a:pt x="345" y="115"/>
                  </a:cubicBezTo>
                  <a:cubicBezTo>
                    <a:pt x="358" y="111"/>
                    <a:pt x="366" y="106"/>
                    <a:pt x="368" y="100"/>
                  </a:cubicBezTo>
                  <a:cubicBezTo>
                    <a:pt x="372" y="95"/>
                    <a:pt x="374" y="88"/>
                    <a:pt x="374" y="77"/>
                  </a:cubicBez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43" name="Freeform 16"/>
            <p:cNvSpPr/>
            <p:nvPr/>
          </p:nvSpPr>
          <p:spPr bwMode="auto">
            <a:xfrm>
              <a:off x="3464054" y="3402849"/>
              <a:ext cx="427552" cy="767265"/>
            </a:xfrm>
            <a:custGeom>
              <a:gdLst>
                <a:gd fmla="*/ 125 w 425" name="T0"/>
                <a:gd fmla="*/ 238 h 763" name="T1"/>
                <a:gd fmla="*/ 159 w 425" name="T2"/>
                <a:gd fmla="*/ 266 h 763" name="T3"/>
                <a:gd fmla="*/ 184 w 425" name="T4"/>
                <a:gd fmla="*/ 285 h 763" name="T5"/>
                <a:gd fmla="*/ 231 w 425" name="T6"/>
                <a:gd fmla="*/ 303 h 763" name="T7"/>
                <a:gd fmla="*/ 232 w 425" name="T8"/>
                <a:gd fmla="*/ 305 h 763" name="T9"/>
                <a:gd fmla="*/ 245 w 425" name="T10"/>
                <a:gd fmla="*/ 326 h 763" name="T11"/>
                <a:gd fmla="*/ 233 w 425" name="T12"/>
                <a:gd fmla="*/ 359 h 763" name="T13"/>
                <a:gd fmla="*/ 232 w 425" name="T14"/>
                <a:gd fmla="*/ 380 h 763" name="T15"/>
                <a:gd fmla="*/ 220 w 425" name="T16"/>
                <a:gd fmla="*/ 417 h 763" name="T17"/>
                <a:gd fmla="*/ 185 w 425" name="T18"/>
                <a:gd fmla="*/ 414 h 763" name="T19"/>
                <a:gd fmla="*/ 147 w 425" name="T20"/>
                <a:gd fmla="*/ 438 h 763" name="T21"/>
                <a:gd fmla="*/ 153 w 425" name="T22"/>
                <a:gd fmla="*/ 468 h 763" name="T23"/>
                <a:gd fmla="*/ 114 w 425" name="T24"/>
                <a:gd fmla="*/ 459 h 763" name="T25"/>
                <a:gd fmla="*/ 82 w 425" name="T26"/>
                <a:gd fmla="*/ 447 h 763" name="T27"/>
                <a:gd fmla="*/ 51 w 425" name="T28"/>
                <a:gd fmla="*/ 519 h 763" name="T29"/>
                <a:gd fmla="*/ 61 w 425" name="T30"/>
                <a:gd fmla="*/ 538 h 763" name="T31"/>
                <a:gd fmla="*/ 68 w 425" name="T32"/>
                <a:gd fmla="*/ 557 h 763" name="T33"/>
                <a:gd fmla="*/ 70 w 425" name="T34"/>
                <a:gd fmla="*/ 587 h 763" name="T35"/>
                <a:gd fmla="*/ 6 w 425" name="T36"/>
                <a:gd fmla="*/ 600 h 763" name="T37"/>
                <a:gd fmla="*/ 8 w 425" name="T38"/>
                <a:gd fmla="*/ 643 h 763" name="T39"/>
                <a:gd fmla="*/ 16 w 425" name="T40"/>
                <a:gd fmla="*/ 670 h 763" name="T41"/>
                <a:gd fmla="*/ 87 w 425" name="T42"/>
                <a:gd fmla="*/ 667 h 763" name="T43"/>
                <a:gd fmla="*/ 112 w 425" name="T44"/>
                <a:gd fmla="*/ 686 h 763" name="T45"/>
                <a:gd fmla="*/ 133 w 425" name="T46"/>
                <a:gd fmla="*/ 702 h 763" name="T47"/>
                <a:gd fmla="*/ 151 w 425" name="T48"/>
                <a:gd fmla="*/ 688 h 763" name="T49"/>
                <a:gd fmla="*/ 201 w 425" name="T50"/>
                <a:gd fmla="*/ 722 h 763" name="T51"/>
                <a:gd fmla="*/ 258 w 425" name="T52"/>
                <a:gd fmla="*/ 725 h 763" name="T53"/>
                <a:gd fmla="*/ 275 w 425" name="T54"/>
                <a:gd fmla="*/ 736 h 763" name="T55"/>
                <a:gd fmla="*/ 275 w 425" name="T56"/>
                <a:gd fmla="*/ 737 h 763" name="T57"/>
                <a:gd fmla="*/ 298 w 425" name="T58"/>
                <a:gd fmla="*/ 759 h 763" name="T59"/>
                <a:gd fmla="*/ 325 w 425" name="T60"/>
                <a:gd fmla="*/ 739 h 763" name="T61"/>
                <a:gd fmla="*/ 316 w 425" name="T62"/>
                <a:gd fmla="*/ 723 h 763" name="T63"/>
                <a:gd fmla="*/ 325 w 425" name="T64"/>
                <a:gd fmla="*/ 680 h 763" name="T65"/>
                <a:gd fmla="*/ 353 w 425" name="T66"/>
                <a:gd fmla="*/ 678 h 763" name="T67"/>
                <a:gd fmla="*/ 318 w 425" name="T68"/>
                <a:gd fmla="*/ 641 h 763" name="T69"/>
                <a:gd fmla="*/ 308 w 425" name="T70"/>
                <a:gd fmla="*/ 627 h 763" name="T71"/>
                <a:gd fmla="*/ 320 w 425" name="T72"/>
                <a:gd fmla="*/ 611 h 763" name="T73"/>
                <a:gd fmla="*/ 398 w 425" name="T74"/>
                <a:gd fmla="*/ 615 h 763" name="T75"/>
                <a:gd fmla="*/ 425 w 425" name="T76"/>
                <a:gd fmla="*/ 611 h 763" name="T77"/>
                <a:gd fmla="*/ 381 w 425" name="T78"/>
                <a:gd fmla="*/ 495 h 763" name="T79"/>
                <a:gd fmla="*/ 360 w 425" name="T80"/>
                <a:gd fmla="*/ 486 h 763" name="T81"/>
                <a:gd fmla="*/ 357 w 425" name="T82"/>
                <a:gd fmla="*/ 455 h 763" name="T83"/>
                <a:gd fmla="*/ 363 w 425" name="T84"/>
                <a:gd fmla="*/ 252 h 763" name="T85"/>
                <a:gd fmla="*/ 367 w 425" name="T86"/>
                <a:gd fmla="*/ 213 h 763" name="T87"/>
                <a:gd fmla="*/ 389 w 425" name="T88"/>
                <a:gd fmla="*/ 181 h 763" name="T89"/>
                <a:gd fmla="*/ 365 w 425" name="T90"/>
                <a:gd fmla="*/ 147 h 763" name="T91"/>
                <a:gd fmla="*/ 363 w 425" name="T92"/>
                <a:gd fmla="*/ 117 h 763" name="T93"/>
                <a:gd fmla="*/ 364 w 425" name="T94"/>
                <a:gd fmla="*/ 114 h 763" name="T95"/>
                <a:gd fmla="*/ 383 w 425" name="T96"/>
                <a:gd fmla="*/ 49 h 763" name="T97"/>
                <a:gd fmla="*/ 396 w 425" name="T98"/>
                <a:gd fmla="*/ 29 h 763" name="T99"/>
                <a:gd fmla="*/ 412 w 425" name="T100"/>
                <a:gd fmla="*/ 16 h 763" name="T101"/>
                <a:gd fmla="*/ 391 w 425" name="T102"/>
                <a:gd fmla="*/ 0 h 763" name="T103"/>
                <a:gd fmla="*/ 354 w 425" name="T104"/>
                <a:gd fmla="*/ 14 h 763" name="T105"/>
                <a:gd fmla="*/ 320 w 425" name="T106"/>
                <a:gd fmla="*/ 45 h 763" name="T107"/>
                <a:gd fmla="*/ 276 w 425" name="T108"/>
                <a:gd fmla="*/ 76 h 763" name="T109"/>
                <a:gd fmla="*/ 257 w 425" name="T110"/>
                <a:gd fmla="*/ 93 h 763" name="T111"/>
                <a:gd fmla="*/ 244 w 425" name="T112"/>
                <a:gd fmla="*/ 156 h 763" name="T113"/>
                <a:gd fmla="*/ 241 w 425" name="T114"/>
                <a:gd fmla="*/ 174 h 763" name="T115"/>
                <a:gd fmla="*/ 228 w 425" name="T116"/>
                <a:gd fmla="*/ 191 h 763" name="T117"/>
                <a:gd fmla="*/ 226 w 425" name="T118"/>
                <a:gd fmla="*/ 193 h 763" name="T119"/>
                <a:gd fmla="*/ 200 w 425" name="T120"/>
                <a:gd fmla="*/ 196 h 763" name="T121"/>
                <a:gd fmla="*/ 199 w 425" name="T122"/>
                <a:gd fmla="*/ 196 h 763" name="T123"/>
                <a:gd fmla="*/ 142 w 425" name="T124"/>
                <a:gd fmla="*/ 174 h 763" name="T1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b="b" l="0" r="r" t="0"/>
              <a:pathLst>
                <a:path h="763" w="425">
                  <a:moveTo>
                    <a:pt x="142" y="174"/>
                  </a:moveTo>
                  <a:cubicBezTo>
                    <a:pt x="135" y="173"/>
                    <a:pt x="135" y="173"/>
                    <a:pt x="135" y="173"/>
                  </a:cubicBezTo>
                  <a:cubicBezTo>
                    <a:pt x="125" y="238"/>
                    <a:pt x="125" y="238"/>
                    <a:pt x="125" y="238"/>
                  </a:cubicBezTo>
                  <a:cubicBezTo>
                    <a:pt x="143" y="259"/>
                    <a:pt x="143" y="259"/>
                    <a:pt x="143" y="259"/>
                  </a:cubicBezTo>
                  <a:cubicBezTo>
                    <a:pt x="159" y="266"/>
                    <a:pt x="159" y="266"/>
                    <a:pt x="159" y="266"/>
                  </a:cubicBezTo>
                  <a:cubicBezTo>
                    <a:pt x="159" y="266"/>
                    <a:pt x="159" y="266"/>
                    <a:pt x="159" y="266"/>
                  </a:cubicBezTo>
                  <a:cubicBezTo>
                    <a:pt x="161" y="266"/>
                    <a:pt x="161" y="266"/>
                    <a:pt x="161" y="266"/>
                  </a:cubicBezTo>
                  <a:cubicBezTo>
                    <a:pt x="162" y="267"/>
                    <a:pt x="162" y="267"/>
                    <a:pt x="162" y="267"/>
                  </a:cubicBezTo>
                  <a:cubicBezTo>
                    <a:pt x="184" y="285"/>
                    <a:pt x="184" y="285"/>
                    <a:pt x="184" y="285"/>
                  </a:cubicBezTo>
                  <a:cubicBezTo>
                    <a:pt x="214" y="293"/>
                    <a:pt x="214" y="293"/>
                    <a:pt x="214" y="293"/>
                  </a:cubicBezTo>
                  <a:cubicBezTo>
                    <a:pt x="215" y="293"/>
                    <a:pt x="215" y="293"/>
                    <a:pt x="215" y="293"/>
                  </a:cubicBezTo>
                  <a:cubicBezTo>
                    <a:pt x="231" y="303"/>
                    <a:pt x="231" y="303"/>
                    <a:pt x="231" y="303"/>
                  </a:cubicBezTo>
                  <a:cubicBezTo>
                    <a:pt x="232" y="303"/>
                    <a:pt x="232" y="303"/>
                    <a:pt x="232" y="303"/>
                  </a:cubicBezTo>
                  <a:cubicBezTo>
                    <a:pt x="232" y="303"/>
                    <a:pt x="232" y="303"/>
                    <a:pt x="232" y="303"/>
                  </a:cubicBezTo>
                  <a:cubicBezTo>
                    <a:pt x="232" y="305"/>
                    <a:pt x="232" y="305"/>
                    <a:pt x="232" y="305"/>
                  </a:cubicBezTo>
                  <a:cubicBezTo>
                    <a:pt x="244" y="322"/>
                    <a:pt x="244" y="322"/>
                    <a:pt x="244" y="322"/>
                  </a:cubicBezTo>
                  <a:cubicBezTo>
                    <a:pt x="246" y="324"/>
                    <a:pt x="246" y="324"/>
                    <a:pt x="246" y="324"/>
                  </a:cubicBezTo>
                  <a:cubicBezTo>
                    <a:pt x="245" y="326"/>
                    <a:pt x="245" y="326"/>
                    <a:pt x="245" y="326"/>
                  </a:cubicBezTo>
                  <a:cubicBezTo>
                    <a:pt x="234" y="343"/>
                    <a:pt x="234" y="343"/>
                    <a:pt x="234" y="343"/>
                  </a:cubicBezTo>
                  <a:cubicBezTo>
                    <a:pt x="232" y="345"/>
                    <a:pt x="232" y="351"/>
                    <a:pt x="232" y="359"/>
                  </a:cubicBezTo>
                  <a:cubicBezTo>
                    <a:pt x="233" y="359"/>
                    <a:pt x="233" y="359"/>
                    <a:pt x="233" y="359"/>
                  </a:cubicBezTo>
                  <a:cubicBezTo>
                    <a:pt x="233" y="379"/>
                    <a:pt x="233" y="379"/>
                    <a:pt x="233" y="379"/>
                  </a:cubicBezTo>
                  <a:cubicBezTo>
                    <a:pt x="232" y="380"/>
                    <a:pt x="232" y="380"/>
                    <a:pt x="232" y="380"/>
                  </a:cubicBezTo>
                  <a:cubicBezTo>
                    <a:pt x="232" y="380"/>
                    <a:pt x="232" y="380"/>
                    <a:pt x="232" y="380"/>
                  </a:cubicBezTo>
                  <a:cubicBezTo>
                    <a:pt x="223" y="412"/>
                    <a:pt x="223" y="412"/>
                    <a:pt x="223" y="412"/>
                  </a:cubicBezTo>
                  <a:cubicBezTo>
                    <a:pt x="222" y="417"/>
                    <a:pt x="222" y="417"/>
                    <a:pt x="222" y="417"/>
                  </a:cubicBezTo>
                  <a:cubicBezTo>
                    <a:pt x="220" y="417"/>
                    <a:pt x="220" y="417"/>
                    <a:pt x="220" y="417"/>
                  </a:cubicBezTo>
                  <a:cubicBezTo>
                    <a:pt x="216" y="416"/>
                    <a:pt x="216" y="416"/>
                    <a:pt x="216" y="416"/>
                  </a:cubicBezTo>
                  <a:cubicBezTo>
                    <a:pt x="203" y="413"/>
                    <a:pt x="203" y="413"/>
                    <a:pt x="203" y="413"/>
                  </a:cubicBezTo>
                  <a:cubicBezTo>
                    <a:pt x="185" y="414"/>
                    <a:pt x="185" y="414"/>
                    <a:pt x="185" y="414"/>
                  </a:cubicBezTo>
                  <a:cubicBezTo>
                    <a:pt x="169" y="419"/>
                    <a:pt x="169" y="419"/>
                    <a:pt x="169" y="419"/>
                  </a:cubicBezTo>
                  <a:cubicBezTo>
                    <a:pt x="151" y="434"/>
                    <a:pt x="151" y="434"/>
                    <a:pt x="151" y="434"/>
                  </a:cubicBezTo>
                  <a:cubicBezTo>
                    <a:pt x="147" y="438"/>
                    <a:pt x="147" y="438"/>
                    <a:pt x="147" y="438"/>
                  </a:cubicBezTo>
                  <a:cubicBezTo>
                    <a:pt x="170" y="450"/>
                    <a:pt x="170" y="450"/>
                    <a:pt x="170" y="450"/>
                  </a:cubicBezTo>
                  <a:cubicBezTo>
                    <a:pt x="168" y="454"/>
                    <a:pt x="168" y="454"/>
                    <a:pt x="168" y="454"/>
                  </a:cubicBezTo>
                  <a:cubicBezTo>
                    <a:pt x="167" y="459"/>
                    <a:pt x="162" y="465"/>
                    <a:pt x="153" y="468"/>
                  </a:cubicBezTo>
                  <a:cubicBezTo>
                    <a:pt x="138" y="469"/>
                    <a:pt x="138" y="469"/>
                    <a:pt x="138" y="469"/>
                  </a:cubicBezTo>
                  <a:cubicBezTo>
                    <a:pt x="114" y="459"/>
                    <a:pt x="114" y="459"/>
                    <a:pt x="114" y="459"/>
                  </a:cubicBezTo>
                  <a:cubicBezTo>
                    <a:pt x="114" y="459"/>
                    <a:pt x="114" y="459"/>
                    <a:pt x="114" y="459"/>
                  </a:cubicBezTo>
                  <a:cubicBezTo>
                    <a:pt x="114" y="459"/>
                    <a:pt x="114" y="459"/>
                    <a:pt x="114" y="459"/>
                  </a:cubicBezTo>
                  <a:cubicBezTo>
                    <a:pt x="92" y="447"/>
                    <a:pt x="92" y="447"/>
                    <a:pt x="92" y="447"/>
                  </a:cubicBezTo>
                  <a:cubicBezTo>
                    <a:pt x="82" y="447"/>
                    <a:pt x="82" y="447"/>
                    <a:pt x="82" y="447"/>
                  </a:cubicBezTo>
                  <a:cubicBezTo>
                    <a:pt x="56" y="485"/>
                    <a:pt x="56" y="485"/>
                    <a:pt x="56" y="485"/>
                  </a:cubicBezTo>
                  <a:cubicBezTo>
                    <a:pt x="51" y="497"/>
                    <a:pt x="51" y="497"/>
                    <a:pt x="51" y="497"/>
                  </a:cubicBezTo>
                  <a:cubicBezTo>
                    <a:pt x="51" y="519"/>
                    <a:pt x="51" y="519"/>
                    <a:pt x="51" y="519"/>
                  </a:cubicBezTo>
                  <a:cubicBezTo>
                    <a:pt x="61" y="537"/>
                    <a:pt x="61" y="537"/>
                    <a:pt x="61" y="537"/>
                  </a:cubicBezTo>
                  <a:cubicBezTo>
                    <a:pt x="61" y="538"/>
                    <a:pt x="61" y="538"/>
                    <a:pt x="61" y="538"/>
                  </a:cubicBezTo>
                  <a:cubicBezTo>
                    <a:pt x="61" y="538"/>
                    <a:pt x="61" y="538"/>
                    <a:pt x="61" y="538"/>
                  </a:cubicBezTo>
                  <a:cubicBezTo>
                    <a:pt x="61" y="538"/>
                    <a:pt x="61" y="538"/>
                    <a:pt x="61" y="538"/>
                  </a:cubicBezTo>
                  <a:cubicBezTo>
                    <a:pt x="68" y="555"/>
                    <a:pt x="68" y="555"/>
                    <a:pt x="68" y="555"/>
                  </a:cubicBezTo>
                  <a:cubicBezTo>
                    <a:pt x="68" y="557"/>
                    <a:pt x="68" y="557"/>
                    <a:pt x="68" y="557"/>
                  </a:cubicBezTo>
                  <a:cubicBezTo>
                    <a:pt x="69" y="582"/>
                    <a:pt x="69" y="582"/>
                    <a:pt x="69" y="582"/>
                  </a:cubicBezTo>
                  <a:cubicBezTo>
                    <a:pt x="69" y="585"/>
                    <a:pt x="69" y="585"/>
                    <a:pt x="69" y="585"/>
                  </a:cubicBezTo>
                  <a:cubicBezTo>
                    <a:pt x="70" y="587"/>
                    <a:pt x="70" y="587"/>
                    <a:pt x="70" y="587"/>
                  </a:cubicBezTo>
                  <a:cubicBezTo>
                    <a:pt x="53" y="590"/>
                    <a:pt x="53" y="590"/>
                    <a:pt x="53" y="590"/>
                  </a:cubicBezTo>
                  <a:cubicBezTo>
                    <a:pt x="21" y="590"/>
                    <a:pt x="21" y="590"/>
                    <a:pt x="21" y="590"/>
                  </a:cubicBezTo>
                  <a:cubicBezTo>
                    <a:pt x="6" y="600"/>
                    <a:pt x="6" y="600"/>
                    <a:pt x="6" y="600"/>
                  </a:cubicBezTo>
                  <a:cubicBezTo>
                    <a:pt x="0" y="610"/>
                    <a:pt x="0" y="610"/>
                    <a:pt x="0" y="610"/>
                  </a:cubicBezTo>
                  <a:cubicBezTo>
                    <a:pt x="1" y="611"/>
                    <a:pt x="1" y="611"/>
                    <a:pt x="1" y="611"/>
                  </a:cubicBezTo>
                  <a:cubicBezTo>
                    <a:pt x="8" y="643"/>
                    <a:pt x="8" y="643"/>
                    <a:pt x="8" y="643"/>
                  </a:cubicBezTo>
                  <a:cubicBezTo>
                    <a:pt x="9" y="643"/>
                    <a:pt x="9" y="643"/>
                    <a:pt x="9" y="643"/>
                  </a:cubicBezTo>
                  <a:cubicBezTo>
                    <a:pt x="9" y="656"/>
                    <a:pt x="9" y="656"/>
                    <a:pt x="9" y="656"/>
                  </a:cubicBezTo>
                  <a:cubicBezTo>
                    <a:pt x="16" y="670"/>
                    <a:pt x="16" y="670"/>
                    <a:pt x="16" y="670"/>
                  </a:cubicBezTo>
                  <a:cubicBezTo>
                    <a:pt x="38" y="685"/>
                    <a:pt x="38" y="685"/>
                    <a:pt x="38" y="685"/>
                  </a:cubicBezTo>
                  <a:cubicBezTo>
                    <a:pt x="71" y="678"/>
                    <a:pt x="71" y="678"/>
                    <a:pt x="71" y="678"/>
                  </a:cubicBezTo>
                  <a:cubicBezTo>
                    <a:pt x="87" y="667"/>
                    <a:pt x="87" y="667"/>
                    <a:pt x="87" y="667"/>
                  </a:cubicBezTo>
                  <a:cubicBezTo>
                    <a:pt x="89" y="666"/>
                    <a:pt x="89" y="666"/>
                    <a:pt x="89" y="666"/>
                  </a:cubicBezTo>
                  <a:cubicBezTo>
                    <a:pt x="104" y="666"/>
                    <a:pt x="104" y="666"/>
                    <a:pt x="104" y="666"/>
                  </a:cubicBezTo>
                  <a:cubicBezTo>
                    <a:pt x="112" y="686"/>
                    <a:pt x="112" y="686"/>
                    <a:pt x="112" y="686"/>
                  </a:cubicBezTo>
                  <a:cubicBezTo>
                    <a:pt x="117" y="691"/>
                    <a:pt x="121" y="697"/>
                    <a:pt x="124" y="703"/>
                  </a:cubicBezTo>
                  <a:cubicBezTo>
                    <a:pt x="131" y="702"/>
                    <a:pt x="131" y="702"/>
                    <a:pt x="131" y="702"/>
                  </a:cubicBezTo>
                  <a:cubicBezTo>
                    <a:pt x="133" y="702"/>
                    <a:pt x="133" y="702"/>
                    <a:pt x="133" y="702"/>
                  </a:cubicBezTo>
                  <a:cubicBezTo>
                    <a:pt x="135" y="702"/>
                    <a:pt x="135" y="702"/>
                    <a:pt x="135" y="702"/>
                  </a:cubicBezTo>
                  <a:cubicBezTo>
                    <a:pt x="136" y="700"/>
                    <a:pt x="136" y="700"/>
                    <a:pt x="136" y="700"/>
                  </a:cubicBezTo>
                  <a:cubicBezTo>
                    <a:pt x="151" y="688"/>
                    <a:pt x="151" y="688"/>
                    <a:pt x="151" y="688"/>
                  </a:cubicBezTo>
                  <a:cubicBezTo>
                    <a:pt x="165" y="713"/>
                    <a:pt x="165" y="713"/>
                    <a:pt x="165" y="713"/>
                  </a:cubicBezTo>
                  <a:cubicBezTo>
                    <a:pt x="180" y="722"/>
                    <a:pt x="180" y="722"/>
                    <a:pt x="180" y="722"/>
                  </a:cubicBezTo>
                  <a:cubicBezTo>
                    <a:pt x="201" y="722"/>
                    <a:pt x="201" y="722"/>
                    <a:pt x="201" y="722"/>
                  </a:cubicBezTo>
                  <a:cubicBezTo>
                    <a:pt x="216" y="720"/>
                    <a:pt x="216" y="720"/>
                    <a:pt x="216" y="720"/>
                  </a:cubicBezTo>
                  <a:cubicBezTo>
                    <a:pt x="220" y="720"/>
                    <a:pt x="220" y="720"/>
                    <a:pt x="220" y="720"/>
                  </a:cubicBezTo>
                  <a:cubicBezTo>
                    <a:pt x="258" y="725"/>
                    <a:pt x="258" y="725"/>
                    <a:pt x="258" y="725"/>
                  </a:cubicBezTo>
                  <a:cubicBezTo>
                    <a:pt x="259" y="725"/>
                    <a:pt x="259" y="725"/>
                    <a:pt x="259" y="725"/>
                  </a:cubicBezTo>
                  <a:cubicBezTo>
                    <a:pt x="259" y="726"/>
                    <a:pt x="259" y="726"/>
                    <a:pt x="259" y="726"/>
                  </a:cubicBezTo>
                  <a:cubicBezTo>
                    <a:pt x="275" y="736"/>
                    <a:pt x="275" y="736"/>
                    <a:pt x="275" y="736"/>
                  </a:cubicBezTo>
                  <a:cubicBezTo>
                    <a:pt x="275" y="736"/>
                    <a:pt x="275" y="736"/>
                    <a:pt x="275" y="736"/>
                  </a:cubicBezTo>
                  <a:cubicBezTo>
                    <a:pt x="275" y="736"/>
                    <a:pt x="275" y="736"/>
                    <a:pt x="275" y="736"/>
                  </a:cubicBezTo>
                  <a:cubicBezTo>
                    <a:pt x="275" y="737"/>
                    <a:pt x="275" y="737"/>
                    <a:pt x="275" y="737"/>
                  </a:cubicBezTo>
                  <a:cubicBezTo>
                    <a:pt x="288" y="747"/>
                    <a:pt x="288" y="747"/>
                    <a:pt x="288" y="747"/>
                  </a:cubicBezTo>
                  <a:cubicBezTo>
                    <a:pt x="288" y="748"/>
                    <a:pt x="288" y="748"/>
                    <a:pt x="288" y="748"/>
                  </a:cubicBezTo>
                  <a:cubicBezTo>
                    <a:pt x="298" y="759"/>
                    <a:pt x="298" y="759"/>
                    <a:pt x="298" y="759"/>
                  </a:cubicBezTo>
                  <a:cubicBezTo>
                    <a:pt x="308" y="763"/>
                    <a:pt x="308" y="763"/>
                    <a:pt x="308" y="763"/>
                  </a:cubicBezTo>
                  <a:cubicBezTo>
                    <a:pt x="325" y="761"/>
                    <a:pt x="325" y="761"/>
                    <a:pt x="325" y="761"/>
                  </a:cubicBezTo>
                  <a:cubicBezTo>
                    <a:pt x="325" y="739"/>
                    <a:pt x="325" y="739"/>
                    <a:pt x="325" y="739"/>
                  </a:cubicBezTo>
                  <a:cubicBezTo>
                    <a:pt x="317" y="724"/>
                    <a:pt x="317" y="724"/>
                    <a:pt x="317" y="724"/>
                  </a:cubicBezTo>
                  <a:cubicBezTo>
                    <a:pt x="316" y="724"/>
                    <a:pt x="316" y="724"/>
                    <a:pt x="316" y="724"/>
                  </a:cubicBezTo>
                  <a:cubicBezTo>
                    <a:pt x="316" y="723"/>
                    <a:pt x="316" y="723"/>
                    <a:pt x="316" y="723"/>
                  </a:cubicBezTo>
                  <a:cubicBezTo>
                    <a:pt x="309" y="696"/>
                    <a:pt x="309" y="696"/>
                    <a:pt x="309" y="696"/>
                  </a:cubicBezTo>
                  <a:cubicBezTo>
                    <a:pt x="324" y="681"/>
                    <a:pt x="324" y="681"/>
                    <a:pt x="324" y="681"/>
                  </a:cubicBezTo>
                  <a:cubicBezTo>
                    <a:pt x="325" y="680"/>
                    <a:pt x="325" y="680"/>
                    <a:pt x="325" y="680"/>
                  </a:cubicBezTo>
                  <a:cubicBezTo>
                    <a:pt x="326" y="680"/>
                    <a:pt x="326" y="680"/>
                    <a:pt x="326" y="680"/>
                  </a:cubicBezTo>
                  <a:cubicBezTo>
                    <a:pt x="339" y="678"/>
                    <a:pt x="339" y="678"/>
                    <a:pt x="339" y="678"/>
                  </a:cubicBezTo>
                  <a:cubicBezTo>
                    <a:pt x="353" y="678"/>
                    <a:pt x="353" y="678"/>
                    <a:pt x="353" y="678"/>
                  </a:cubicBezTo>
                  <a:cubicBezTo>
                    <a:pt x="357" y="672"/>
                    <a:pt x="357" y="672"/>
                    <a:pt x="357" y="672"/>
                  </a:cubicBezTo>
                  <a:cubicBezTo>
                    <a:pt x="348" y="661"/>
                    <a:pt x="348" y="661"/>
                    <a:pt x="348" y="661"/>
                  </a:cubicBezTo>
                  <a:cubicBezTo>
                    <a:pt x="318" y="641"/>
                    <a:pt x="318" y="641"/>
                    <a:pt x="318" y="641"/>
                  </a:cubicBezTo>
                  <a:cubicBezTo>
                    <a:pt x="310" y="629"/>
                    <a:pt x="310" y="629"/>
                    <a:pt x="310" y="629"/>
                  </a:cubicBezTo>
                  <a:cubicBezTo>
                    <a:pt x="309" y="628"/>
                    <a:pt x="309" y="628"/>
                    <a:pt x="309" y="628"/>
                  </a:cubicBezTo>
                  <a:cubicBezTo>
                    <a:pt x="308" y="627"/>
                    <a:pt x="308" y="627"/>
                    <a:pt x="308" y="627"/>
                  </a:cubicBezTo>
                  <a:cubicBezTo>
                    <a:pt x="309" y="625"/>
                    <a:pt x="309" y="625"/>
                    <a:pt x="309" y="625"/>
                  </a:cubicBezTo>
                  <a:cubicBezTo>
                    <a:pt x="318" y="609"/>
                    <a:pt x="318" y="609"/>
                    <a:pt x="318" y="609"/>
                  </a:cubicBezTo>
                  <a:cubicBezTo>
                    <a:pt x="320" y="611"/>
                    <a:pt x="320" y="611"/>
                    <a:pt x="320" y="611"/>
                  </a:cubicBezTo>
                  <a:cubicBezTo>
                    <a:pt x="341" y="617"/>
                    <a:pt x="341" y="617"/>
                    <a:pt x="341" y="617"/>
                  </a:cubicBezTo>
                  <a:cubicBezTo>
                    <a:pt x="397" y="614"/>
                    <a:pt x="397" y="614"/>
                    <a:pt x="397" y="614"/>
                  </a:cubicBezTo>
                  <a:cubicBezTo>
                    <a:pt x="398" y="615"/>
                    <a:pt x="398" y="615"/>
                    <a:pt x="398" y="615"/>
                  </a:cubicBezTo>
                  <a:cubicBezTo>
                    <a:pt x="399" y="615"/>
                    <a:pt x="399" y="615"/>
                    <a:pt x="399" y="615"/>
                  </a:cubicBezTo>
                  <a:cubicBezTo>
                    <a:pt x="415" y="621"/>
                    <a:pt x="415" y="621"/>
                    <a:pt x="415" y="621"/>
                  </a:cubicBezTo>
                  <a:cubicBezTo>
                    <a:pt x="425" y="611"/>
                    <a:pt x="425" y="611"/>
                    <a:pt x="425" y="611"/>
                  </a:cubicBezTo>
                  <a:cubicBezTo>
                    <a:pt x="420" y="579"/>
                    <a:pt x="420" y="579"/>
                    <a:pt x="420" y="579"/>
                  </a:cubicBezTo>
                  <a:cubicBezTo>
                    <a:pt x="400" y="566"/>
                    <a:pt x="400" y="566"/>
                    <a:pt x="400" y="566"/>
                  </a:cubicBezTo>
                  <a:cubicBezTo>
                    <a:pt x="383" y="556"/>
                    <a:pt x="378" y="533"/>
                    <a:pt x="381" y="495"/>
                  </a:cubicBezTo>
                  <a:cubicBezTo>
                    <a:pt x="364" y="487"/>
                    <a:pt x="364" y="487"/>
                    <a:pt x="364" y="487"/>
                  </a:cubicBezTo>
                  <a:cubicBezTo>
                    <a:pt x="362" y="486"/>
                    <a:pt x="362" y="486"/>
                    <a:pt x="362" y="486"/>
                  </a:cubicBezTo>
                  <a:cubicBezTo>
                    <a:pt x="360" y="486"/>
                    <a:pt x="360" y="486"/>
                    <a:pt x="360" y="486"/>
                  </a:cubicBezTo>
                  <a:cubicBezTo>
                    <a:pt x="360" y="484"/>
                    <a:pt x="360" y="484"/>
                    <a:pt x="360" y="484"/>
                  </a:cubicBezTo>
                  <a:cubicBezTo>
                    <a:pt x="360" y="483"/>
                    <a:pt x="360" y="483"/>
                    <a:pt x="360" y="483"/>
                  </a:cubicBezTo>
                  <a:cubicBezTo>
                    <a:pt x="357" y="455"/>
                    <a:pt x="357" y="455"/>
                    <a:pt x="357" y="455"/>
                  </a:cubicBezTo>
                  <a:cubicBezTo>
                    <a:pt x="380" y="347"/>
                    <a:pt x="380" y="347"/>
                    <a:pt x="380" y="347"/>
                  </a:cubicBezTo>
                  <a:cubicBezTo>
                    <a:pt x="371" y="316"/>
                    <a:pt x="365" y="295"/>
                    <a:pt x="365" y="284"/>
                  </a:cubicBezTo>
                  <a:cubicBezTo>
                    <a:pt x="363" y="252"/>
                    <a:pt x="363" y="252"/>
                    <a:pt x="363" y="252"/>
                  </a:cubicBezTo>
                  <a:cubicBezTo>
                    <a:pt x="365" y="218"/>
                    <a:pt x="365" y="218"/>
                    <a:pt x="365" y="218"/>
                  </a:cubicBezTo>
                  <a:cubicBezTo>
                    <a:pt x="365" y="215"/>
                    <a:pt x="365" y="215"/>
                    <a:pt x="365" y="215"/>
                  </a:cubicBezTo>
                  <a:cubicBezTo>
                    <a:pt x="367" y="213"/>
                    <a:pt x="367" y="213"/>
                    <a:pt x="367" y="213"/>
                  </a:cubicBezTo>
                  <a:cubicBezTo>
                    <a:pt x="367" y="213"/>
                    <a:pt x="367" y="213"/>
                    <a:pt x="367" y="213"/>
                  </a:cubicBezTo>
                  <a:cubicBezTo>
                    <a:pt x="389" y="198"/>
                    <a:pt x="389" y="198"/>
                    <a:pt x="389" y="198"/>
                  </a:cubicBezTo>
                  <a:cubicBezTo>
                    <a:pt x="389" y="181"/>
                    <a:pt x="389" y="181"/>
                    <a:pt x="389" y="181"/>
                  </a:cubicBezTo>
                  <a:cubicBezTo>
                    <a:pt x="389" y="176"/>
                    <a:pt x="386" y="170"/>
                    <a:pt x="381" y="162"/>
                  </a:cubicBezTo>
                  <a:cubicBezTo>
                    <a:pt x="367" y="147"/>
                    <a:pt x="367" y="147"/>
                    <a:pt x="367" y="147"/>
                  </a:cubicBezTo>
                  <a:cubicBezTo>
                    <a:pt x="365" y="147"/>
                    <a:pt x="365" y="147"/>
                    <a:pt x="365" y="147"/>
                  </a:cubicBezTo>
                  <a:cubicBezTo>
                    <a:pt x="365" y="144"/>
                    <a:pt x="365" y="144"/>
                    <a:pt x="365" y="144"/>
                  </a:cubicBezTo>
                  <a:cubicBezTo>
                    <a:pt x="363" y="118"/>
                    <a:pt x="363" y="118"/>
                    <a:pt x="363" y="118"/>
                  </a:cubicBezTo>
                  <a:cubicBezTo>
                    <a:pt x="363" y="117"/>
                    <a:pt x="363" y="117"/>
                    <a:pt x="363" y="117"/>
                  </a:cubicBezTo>
                  <a:cubicBezTo>
                    <a:pt x="362" y="116"/>
                    <a:pt x="362" y="116"/>
                    <a:pt x="362" y="116"/>
                  </a:cubicBezTo>
                  <a:cubicBezTo>
                    <a:pt x="364" y="115"/>
                    <a:pt x="364" y="115"/>
                    <a:pt x="364" y="115"/>
                  </a:cubicBezTo>
                  <a:cubicBezTo>
                    <a:pt x="364" y="114"/>
                    <a:pt x="364" y="114"/>
                    <a:pt x="364" y="114"/>
                  </a:cubicBezTo>
                  <a:cubicBezTo>
                    <a:pt x="392" y="79"/>
                    <a:pt x="392" y="79"/>
                    <a:pt x="392" y="79"/>
                  </a:cubicBezTo>
                  <a:cubicBezTo>
                    <a:pt x="392" y="65"/>
                    <a:pt x="392" y="65"/>
                    <a:pt x="392" y="65"/>
                  </a:cubicBezTo>
                  <a:cubicBezTo>
                    <a:pt x="383" y="49"/>
                    <a:pt x="383" y="49"/>
                    <a:pt x="383" y="49"/>
                  </a:cubicBezTo>
                  <a:cubicBezTo>
                    <a:pt x="383" y="48"/>
                    <a:pt x="383" y="48"/>
                    <a:pt x="383" y="48"/>
                  </a:cubicBezTo>
                  <a:cubicBezTo>
                    <a:pt x="382" y="46"/>
                    <a:pt x="382" y="46"/>
                    <a:pt x="382" y="46"/>
                  </a:cubicBezTo>
                  <a:cubicBezTo>
                    <a:pt x="396" y="29"/>
                    <a:pt x="396" y="29"/>
                    <a:pt x="396" y="29"/>
                  </a:cubicBezTo>
                  <a:cubicBezTo>
                    <a:pt x="396" y="28"/>
                    <a:pt x="396" y="28"/>
                    <a:pt x="396" y="28"/>
                  </a:cubicBezTo>
                  <a:cubicBezTo>
                    <a:pt x="397" y="28"/>
                    <a:pt x="397" y="28"/>
                    <a:pt x="397" y="28"/>
                  </a:cubicBezTo>
                  <a:cubicBezTo>
                    <a:pt x="412" y="16"/>
                    <a:pt x="412" y="16"/>
                    <a:pt x="412" y="16"/>
                  </a:cubicBezTo>
                  <a:cubicBezTo>
                    <a:pt x="410" y="2"/>
                    <a:pt x="410" y="2"/>
                    <a:pt x="410" y="2"/>
                  </a:cubicBezTo>
                  <a:cubicBezTo>
                    <a:pt x="402" y="2"/>
                    <a:pt x="402" y="2"/>
                    <a:pt x="402" y="2"/>
                  </a:cubicBezTo>
                  <a:cubicBezTo>
                    <a:pt x="391" y="0"/>
                    <a:pt x="391" y="0"/>
                    <a:pt x="391" y="0"/>
                  </a:cubicBezTo>
                  <a:cubicBezTo>
                    <a:pt x="384" y="26"/>
                    <a:pt x="384" y="26"/>
                    <a:pt x="384" y="26"/>
                  </a:cubicBezTo>
                  <a:cubicBezTo>
                    <a:pt x="381" y="24"/>
                    <a:pt x="381" y="24"/>
                    <a:pt x="381" y="24"/>
                  </a:cubicBezTo>
                  <a:cubicBezTo>
                    <a:pt x="354" y="14"/>
                    <a:pt x="354" y="14"/>
                    <a:pt x="354" y="14"/>
                  </a:cubicBezTo>
                  <a:cubicBezTo>
                    <a:pt x="337" y="11"/>
                    <a:pt x="337" y="11"/>
                    <a:pt x="337" y="11"/>
                  </a:cubicBezTo>
                  <a:cubicBezTo>
                    <a:pt x="343" y="37"/>
                    <a:pt x="343" y="37"/>
                    <a:pt x="343" y="37"/>
                  </a:cubicBezTo>
                  <a:cubicBezTo>
                    <a:pt x="320" y="45"/>
                    <a:pt x="320" y="45"/>
                    <a:pt x="320" y="45"/>
                  </a:cubicBezTo>
                  <a:cubicBezTo>
                    <a:pt x="286" y="62"/>
                    <a:pt x="286" y="62"/>
                    <a:pt x="286" y="62"/>
                  </a:cubicBezTo>
                  <a:cubicBezTo>
                    <a:pt x="276" y="76"/>
                    <a:pt x="276" y="76"/>
                    <a:pt x="276" y="76"/>
                  </a:cubicBezTo>
                  <a:cubicBezTo>
                    <a:pt x="276" y="76"/>
                    <a:pt x="276" y="76"/>
                    <a:pt x="276" y="76"/>
                  </a:cubicBezTo>
                  <a:cubicBezTo>
                    <a:pt x="276" y="77"/>
                    <a:pt x="276" y="77"/>
                    <a:pt x="276" y="77"/>
                  </a:cubicBezTo>
                  <a:cubicBezTo>
                    <a:pt x="275" y="77"/>
                    <a:pt x="275" y="77"/>
                    <a:pt x="275" y="77"/>
                  </a:cubicBezTo>
                  <a:cubicBezTo>
                    <a:pt x="257" y="93"/>
                    <a:pt x="257" y="93"/>
                    <a:pt x="257" y="93"/>
                  </a:cubicBezTo>
                  <a:cubicBezTo>
                    <a:pt x="253" y="118"/>
                    <a:pt x="253" y="118"/>
                    <a:pt x="253" y="118"/>
                  </a:cubicBezTo>
                  <a:cubicBezTo>
                    <a:pt x="253" y="121"/>
                    <a:pt x="253" y="121"/>
                    <a:pt x="253" y="121"/>
                  </a:cubicBezTo>
                  <a:cubicBezTo>
                    <a:pt x="244" y="156"/>
                    <a:pt x="244" y="156"/>
                    <a:pt x="244" y="156"/>
                  </a:cubicBezTo>
                  <a:cubicBezTo>
                    <a:pt x="245" y="156"/>
                    <a:pt x="245" y="156"/>
                    <a:pt x="245" y="156"/>
                  </a:cubicBezTo>
                  <a:cubicBezTo>
                    <a:pt x="241" y="173"/>
                    <a:pt x="241" y="173"/>
                    <a:pt x="241" y="173"/>
                  </a:cubicBezTo>
                  <a:cubicBezTo>
                    <a:pt x="241" y="174"/>
                    <a:pt x="241" y="174"/>
                    <a:pt x="241" y="174"/>
                  </a:cubicBezTo>
                  <a:cubicBezTo>
                    <a:pt x="241" y="174"/>
                    <a:pt x="241" y="174"/>
                    <a:pt x="241" y="174"/>
                  </a:cubicBezTo>
                  <a:cubicBezTo>
                    <a:pt x="240" y="175"/>
                    <a:pt x="240" y="175"/>
                    <a:pt x="240" y="175"/>
                  </a:cubicBezTo>
                  <a:cubicBezTo>
                    <a:pt x="228" y="191"/>
                    <a:pt x="228" y="191"/>
                    <a:pt x="228" y="191"/>
                  </a:cubicBezTo>
                  <a:cubicBezTo>
                    <a:pt x="227" y="191"/>
                    <a:pt x="227" y="191"/>
                    <a:pt x="227" y="191"/>
                  </a:cubicBezTo>
                  <a:cubicBezTo>
                    <a:pt x="227" y="192"/>
                    <a:pt x="227" y="192"/>
                    <a:pt x="227" y="192"/>
                  </a:cubicBezTo>
                  <a:cubicBezTo>
                    <a:pt x="226" y="193"/>
                    <a:pt x="226" y="193"/>
                    <a:pt x="226" y="193"/>
                  </a:cubicBezTo>
                  <a:cubicBezTo>
                    <a:pt x="225" y="193"/>
                    <a:pt x="225" y="193"/>
                    <a:pt x="225" y="193"/>
                  </a:cubicBezTo>
                  <a:cubicBezTo>
                    <a:pt x="200" y="196"/>
                    <a:pt x="200" y="196"/>
                    <a:pt x="200" y="196"/>
                  </a:cubicBezTo>
                  <a:cubicBezTo>
                    <a:pt x="200" y="196"/>
                    <a:pt x="200" y="196"/>
                    <a:pt x="200" y="196"/>
                  </a:cubicBezTo>
                  <a:cubicBezTo>
                    <a:pt x="200" y="198"/>
                    <a:pt x="200" y="198"/>
                    <a:pt x="200" y="198"/>
                  </a:cubicBezTo>
                  <a:cubicBezTo>
                    <a:pt x="199" y="196"/>
                    <a:pt x="199" y="196"/>
                    <a:pt x="199" y="196"/>
                  </a:cubicBezTo>
                  <a:cubicBezTo>
                    <a:pt x="199" y="196"/>
                    <a:pt x="199" y="196"/>
                    <a:pt x="199" y="196"/>
                  </a:cubicBezTo>
                  <a:cubicBezTo>
                    <a:pt x="161" y="184"/>
                    <a:pt x="161" y="184"/>
                    <a:pt x="161" y="184"/>
                  </a:cubicBezTo>
                  <a:cubicBezTo>
                    <a:pt x="159" y="183"/>
                    <a:pt x="159" y="183"/>
                    <a:pt x="159" y="183"/>
                  </a:cubicBezTo>
                  <a:lnTo>
                    <a:pt x="142" y="174"/>
                  </a:ln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44" name="Freeform 17"/>
            <p:cNvSpPr/>
            <p:nvPr/>
          </p:nvSpPr>
          <p:spPr bwMode="auto">
            <a:xfrm>
              <a:off x="3834458" y="3262096"/>
              <a:ext cx="287857" cy="628628"/>
            </a:xfrm>
            <a:custGeom>
              <a:gdLst>
                <a:gd fmla="*/ 263 w 286" name="T0"/>
                <a:gd fmla="*/ 8 h 625" name="T1"/>
                <a:gd fmla="*/ 247 w 286" name="T2"/>
                <a:gd fmla="*/ 15 h 625" name="T3"/>
                <a:gd fmla="*/ 234 w 286" name="T4"/>
                <a:gd fmla="*/ 30 h 625" name="T5"/>
                <a:gd fmla="*/ 231 w 286" name="T6"/>
                <a:gd fmla="*/ 31 h 625" name="T7"/>
                <a:gd fmla="*/ 179 w 286" name="T8"/>
                <a:gd fmla="*/ 35 h 625" name="T9"/>
                <a:gd fmla="*/ 162 w 286" name="T10"/>
                <a:gd fmla="*/ 50 h 625" name="T11"/>
                <a:gd fmla="*/ 147 w 286" name="T12"/>
                <a:gd fmla="*/ 61 h 625" name="T13"/>
                <a:gd fmla="*/ 123 w 286" name="T14"/>
                <a:gd fmla="*/ 61 h 625" name="T15"/>
                <a:gd fmla="*/ 110 w 286" name="T16"/>
                <a:gd fmla="*/ 98 h 625" name="T17"/>
                <a:gd fmla="*/ 109 w 286" name="T18"/>
                <a:gd fmla="*/ 99 h 625" name="T19"/>
                <a:gd fmla="*/ 87 w 286" name="T20"/>
                <a:gd fmla="*/ 120 h 625" name="T21"/>
                <a:gd fmla="*/ 55 w 286" name="T22"/>
                <a:gd fmla="*/ 157 h 625" name="T23"/>
                <a:gd fmla="*/ 36 w 286" name="T24"/>
                <a:gd fmla="*/ 177 h 625" name="T25"/>
                <a:gd fmla="*/ 34 w 286" name="T26"/>
                <a:gd fmla="*/ 202 h 625" name="T27"/>
                <a:gd fmla="*/ 34 w 286" name="T28"/>
                <a:gd fmla="*/ 224 h 625" name="T29"/>
                <a:gd fmla="*/ 23 w 286" name="T30"/>
                <a:gd fmla="*/ 243 h 625" name="T31"/>
                <a:gd fmla="*/ 23 w 286" name="T32"/>
                <a:gd fmla="*/ 294 h 625" name="T33"/>
                <a:gd fmla="*/ 32 w 286" name="T34"/>
                <a:gd fmla="*/ 322 h 625" name="T35"/>
                <a:gd fmla="*/ 30 w 286" name="T36"/>
                <a:gd fmla="*/ 346 h 625" name="T37"/>
                <a:gd fmla="*/ 9 w 286" name="T38"/>
                <a:gd fmla="*/ 425 h 625" name="T39"/>
                <a:gd fmla="*/ 24 w 286" name="T40"/>
                <a:gd fmla="*/ 488 h 625" name="T41"/>
                <a:gd fmla="*/ 18 w 286" name="T42"/>
                <a:gd fmla="*/ 625 h 625" name="T43"/>
                <a:gd fmla="*/ 45 w 286" name="T44"/>
                <a:gd fmla="*/ 599 h 625" name="T45"/>
                <a:gd fmla="*/ 149 w 286" name="T46"/>
                <a:gd fmla="*/ 547 h 625" name="T47"/>
                <a:gd fmla="*/ 199 w 286" name="T48"/>
                <a:gd fmla="*/ 552 h 625" name="T49"/>
                <a:gd fmla="*/ 240 w 286" name="T50"/>
                <a:gd fmla="*/ 515 h 625" name="T51"/>
                <a:gd fmla="*/ 251 w 286" name="T52"/>
                <a:gd fmla="*/ 490 h 625" name="T53"/>
                <a:gd fmla="*/ 251 w 286" name="T54"/>
                <a:gd fmla="*/ 485 h 625" name="T55"/>
                <a:gd fmla="*/ 256 w 286" name="T56"/>
                <a:gd fmla="*/ 448 h 625" name="T57"/>
                <a:gd fmla="*/ 260 w 286" name="T58"/>
                <a:gd fmla="*/ 426 h 625" name="T59"/>
                <a:gd fmla="*/ 251 w 286" name="T60"/>
                <a:gd fmla="*/ 369 h 625" name="T61"/>
                <a:gd fmla="*/ 255 w 286" name="T62"/>
                <a:gd fmla="*/ 351 h 625" name="T63"/>
                <a:gd fmla="*/ 286 w 286" name="T64"/>
                <a:gd fmla="*/ 283 h 625" name="T65"/>
                <a:gd fmla="*/ 240 w 286" name="T66"/>
                <a:gd fmla="*/ 243 h 625" name="T67"/>
                <a:gd fmla="*/ 234 w 286" name="T68"/>
                <a:gd fmla="*/ 224 h 625" name="T69"/>
                <a:gd fmla="*/ 237 w 286" name="T70"/>
                <a:gd fmla="*/ 192 h 625" name="T71"/>
                <a:gd fmla="*/ 244 w 286" name="T72"/>
                <a:gd fmla="*/ 170 h 625" name="T73"/>
                <a:gd fmla="*/ 276 w 286" name="T74"/>
                <a:gd fmla="*/ 145 h 625" name="T75"/>
                <a:gd fmla="*/ 282 w 286" name="T76"/>
                <a:gd fmla="*/ 86 h 625" name="T77"/>
                <a:gd fmla="*/ 263 w 286" name="T78"/>
                <a:gd fmla="*/ 82 h 625" name="T79"/>
                <a:gd fmla="*/ 241 w 286" name="T80"/>
                <a:gd fmla="*/ 68 h 625" name="T81"/>
                <a:gd fmla="*/ 239 w 286" name="T82"/>
                <a:gd fmla="*/ 40 h 625" name="T8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b="b" l="0" r="r" t="0"/>
              <a:pathLst>
                <a:path h="625" w="286">
                  <a:moveTo>
                    <a:pt x="266" y="30"/>
                  </a:moveTo>
                  <a:cubicBezTo>
                    <a:pt x="271" y="25"/>
                    <a:pt x="271" y="25"/>
                    <a:pt x="271" y="25"/>
                  </a:cubicBezTo>
                  <a:cubicBezTo>
                    <a:pt x="263" y="8"/>
                    <a:pt x="263" y="8"/>
                    <a:pt x="263" y="8"/>
                  </a:cubicBezTo>
                  <a:cubicBezTo>
                    <a:pt x="256" y="0"/>
                    <a:pt x="256" y="0"/>
                    <a:pt x="256" y="0"/>
                  </a:cubicBezTo>
                  <a:cubicBezTo>
                    <a:pt x="247" y="14"/>
                    <a:pt x="247" y="14"/>
                    <a:pt x="247" y="14"/>
                  </a:cubicBezTo>
                  <a:cubicBezTo>
                    <a:pt x="247" y="15"/>
                    <a:pt x="247" y="15"/>
                    <a:pt x="247" y="15"/>
                  </a:cubicBezTo>
                  <a:cubicBezTo>
                    <a:pt x="247" y="15"/>
                    <a:pt x="247" y="15"/>
                    <a:pt x="247" y="15"/>
                  </a:cubicBezTo>
                  <a:cubicBezTo>
                    <a:pt x="247" y="15"/>
                    <a:pt x="247" y="15"/>
                    <a:pt x="247" y="15"/>
                  </a:cubicBezTo>
                  <a:cubicBezTo>
                    <a:pt x="234" y="30"/>
                    <a:pt x="234" y="30"/>
                    <a:pt x="234" y="30"/>
                  </a:cubicBezTo>
                  <a:cubicBezTo>
                    <a:pt x="234" y="30"/>
                    <a:pt x="234" y="30"/>
                    <a:pt x="234" y="30"/>
                  </a:cubicBezTo>
                  <a:cubicBezTo>
                    <a:pt x="233" y="31"/>
                    <a:pt x="233" y="31"/>
                    <a:pt x="233" y="31"/>
                  </a:cubicBezTo>
                  <a:cubicBezTo>
                    <a:pt x="231" y="31"/>
                    <a:pt x="231" y="31"/>
                    <a:pt x="231" y="31"/>
                  </a:cubicBezTo>
                  <a:cubicBezTo>
                    <a:pt x="205" y="39"/>
                    <a:pt x="205" y="39"/>
                    <a:pt x="205" y="39"/>
                  </a:cubicBezTo>
                  <a:cubicBezTo>
                    <a:pt x="203" y="39"/>
                    <a:pt x="203" y="39"/>
                    <a:pt x="203" y="39"/>
                  </a:cubicBezTo>
                  <a:cubicBezTo>
                    <a:pt x="179" y="35"/>
                    <a:pt x="179" y="35"/>
                    <a:pt x="179" y="35"/>
                  </a:cubicBezTo>
                  <a:cubicBezTo>
                    <a:pt x="165" y="39"/>
                    <a:pt x="165" y="39"/>
                    <a:pt x="165" y="39"/>
                  </a:cubicBezTo>
                  <a:cubicBezTo>
                    <a:pt x="162" y="50"/>
                    <a:pt x="162" y="50"/>
                    <a:pt x="162" y="50"/>
                  </a:cubicBezTo>
                  <a:cubicBezTo>
                    <a:pt x="162" y="50"/>
                    <a:pt x="162" y="50"/>
                    <a:pt x="162" y="50"/>
                  </a:cubicBezTo>
                  <a:cubicBezTo>
                    <a:pt x="161" y="53"/>
                    <a:pt x="161" y="53"/>
                    <a:pt x="161" y="53"/>
                  </a:cubicBezTo>
                  <a:cubicBezTo>
                    <a:pt x="149" y="60"/>
                    <a:pt x="149" y="60"/>
                    <a:pt x="149" y="60"/>
                  </a:cubicBezTo>
                  <a:cubicBezTo>
                    <a:pt x="147" y="61"/>
                    <a:pt x="147" y="61"/>
                    <a:pt x="147" y="61"/>
                  </a:cubicBezTo>
                  <a:cubicBezTo>
                    <a:pt x="145" y="61"/>
                    <a:pt x="145" y="61"/>
                    <a:pt x="145" y="61"/>
                  </a:cubicBezTo>
                  <a:cubicBezTo>
                    <a:pt x="124" y="59"/>
                    <a:pt x="124" y="59"/>
                    <a:pt x="124" y="59"/>
                  </a:cubicBezTo>
                  <a:cubicBezTo>
                    <a:pt x="123" y="61"/>
                    <a:pt x="123" y="61"/>
                    <a:pt x="123" y="61"/>
                  </a:cubicBezTo>
                  <a:cubicBezTo>
                    <a:pt x="123" y="82"/>
                    <a:pt x="123" y="82"/>
                    <a:pt x="123" y="82"/>
                  </a:cubicBezTo>
                  <a:cubicBezTo>
                    <a:pt x="122" y="83"/>
                    <a:pt x="122" y="83"/>
                    <a:pt x="122" y="83"/>
                  </a:cubicBezTo>
                  <a:cubicBezTo>
                    <a:pt x="110" y="98"/>
                    <a:pt x="110" y="98"/>
                    <a:pt x="110" y="98"/>
                  </a:cubicBezTo>
                  <a:cubicBezTo>
                    <a:pt x="110" y="98"/>
                    <a:pt x="110" y="98"/>
                    <a:pt x="110" y="98"/>
                  </a:cubicBezTo>
                  <a:cubicBezTo>
                    <a:pt x="110" y="99"/>
                    <a:pt x="110" y="99"/>
                    <a:pt x="110" y="99"/>
                  </a:cubicBezTo>
                  <a:cubicBezTo>
                    <a:pt x="109" y="99"/>
                    <a:pt x="109" y="99"/>
                    <a:pt x="109" y="99"/>
                  </a:cubicBezTo>
                  <a:cubicBezTo>
                    <a:pt x="89" y="119"/>
                    <a:pt x="89" y="119"/>
                    <a:pt x="89" y="119"/>
                  </a:cubicBezTo>
                  <a:cubicBezTo>
                    <a:pt x="88" y="119"/>
                    <a:pt x="88" y="119"/>
                    <a:pt x="88" y="119"/>
                  </a:cubicBezTo>
                  <a:cubicBezTo>
                    <a:pt x="87" y="120"/>
                    <a:pt x="87" y="120"/>
                    <a:pt x="87" y="120"/>
                  </a:cubicBezTo>
                  <a:cubicBezTo>
                    <a:pt x="66" y="124"/>
                    <a:pt x="66" y="124"/>
                    <a:pt x="66" y="124"/>
                  </a:cubicBezTo>
                  <a:cubicBezTo>
                    <a:pt x="52" y="139"/>
                    <a:pt x="52" y="139"/>
                    <a:pt x="52" y="139"/>
                  </a:cubicBezTo>
                  <a:cubicBezTo>
                    <a:pt x="55" y="157"/>
                    <a:pt x="55" y="157"/>
                    <a:pt x="55" y="157"/>
                  </a:cubicBezTo>
                  <a:cubicBezTo>
                    <a:pt x="55" y="161"/>
                    <a:pt x="55" y="161"/>
                    <a:pt x="55" y="161"/>
                  </a:cubicBezTo>
                  <a:cubicBezTo>
                    <a:pt x="52" y="162"/>
                    <a:pt x="52" y="162"/>
                    <a:pt x="52" y="162"/>
                  </a:cubicBezTo>
                  <a:cubicBezTo>
                    <a:pt x="36" y="177"/>
                    <a:pt x="36" y="177"/>
                    <a:pt x="36" y="177"/>
                  </a:cubicBezTo>
                  <a:cubicBezTo>
                    <a:pt x="28" y="188"/>
                    <a:pt x="28" y="188"/>
                    <a:pt x="28" y="188"/>
                  </a:cubicBezTo>
                  <a:cubicBezTo>
                    <a:pt x="34" y="201"/>
                    <a:pt x="34" y="201"/>
                    <a:pt x="34" y="201"/>
                  </a:cubicBezTo>
                  <a:cubicBezTo>
                    <a:pt x="34" y="202"/>
                    <a:pt x="34" y="202"/>
                    <a:pt x="34" y="202"/>
                  </a:cubicBezTo>
                  <a:cubicBezTo>
                    <a:pt x="34" y="204"/>
                    <a:pt x="34" y="204"/>
                    <a:pt x="34" y="204"/>
                  </a:cubicBezTo>
                  <a:cubicBezTo>
                    <a:pt x="34" y="224"/>
                    <a:pt x="34" y="224"/>
                    <a:pt x="34" y="224"/>
                  </a:cubicBezTo>
                  <a:cubicBezTo>
                    <a:pt x="34" y="224"/>
                    <a:pt x="34" y="224"/>
                    <a:pt x="34" y="224"/>
                  </a:cubicBezTo>
                  <a:cubicBezTo>
                    <a:pt x="34" y="225"/>
                    <a:pt x="34" y="225"/>
                    <a:pt x="34" y="225"/>
                  </a:cubicBezTo>
                  <a:cubicBezTo>
                    <a:pt x="23" y="242"/>
                    <a:pt x="23" y="242"/>
                    <a:pt x="23" y="242"/>
                  </a:cubicBezTo>
                  <a:cubicBezTo>
                    <a:pt x="23" y="243"/>
                    <a:pt x="23" y="243"/>
                    <a:pt x="23" y="243"/>
                  </a:cubicBezTo>
                  <a:cubicBezTo>
                    <a:pt x="7" y="261"/>
                    <a:pt x="7" y="261"/>
                    <a:pt x="7" y="261"/>
                  </a:cubicBezTo>
                  <a:cubicBezTo>
                    <a:pt x="9" y="282"/>
                    <a:pt x="9" y="282"/>
                    <a:pt x="9" y="282"/>
                  </a:cubicBezTo>
                  <a:cubicBezTo>
                    <a:pt x="23" y="294"/>
                    <a:pt x="23" y="294"/>
                    <a:pt x="23" y="294"/>
                  </a:cubicBezTo>
                  <a:cubicBezTo>
                    <a:pt x="23" y="295"/>
                    <a:pt x="23" y="295"/>
                    <a:pt x="23" y="295"/>
                  </a:cubicBezTo>
                  <a:cubicBezTo>
                    <a:pt x="23" y="295"/>
                    <a:pt x="23" y="295"/>
                    <a:pt x="23" y="295"/>
                  </a:cubicBezTo>
                  <a:cubicBezTo>
                    <a:pt x="29" y="306"/>
                    <a:pt x="32" y="314"/>
                    <a:pt x="32" y="322"/>
                  </a:cubicBezTo>
                  <a:cubicBezTo>
                    <a:pt x="32" y="345"/>
                    <a:pt x="32" y="345"/>
                    <a:pt x="32" y="345"/>
                  </a:cubicBezTo>
                  <a:cubicBezTo>
                    <a:pt x="31" y="345"/>
                    <a:pt x="31" y="345"/>
                    <a:pt x="31" y="345"/>
                  </a:cubicBezTo>
                  <a:cubicBezTo>
                    <a:pt x="30" y="346"/>
                    <a:pt x="30" y="346"/>
                    <a:pt x="30" y="346"/>
                  </a:cubicBezTo>
                  <a:cubicBezTo>
                    <a:pt x="9" y="362"/>
                    <a:pt x="9" y="362"/>
                    <a:pt x="9" y="362"/>
                  </a:cubicBezTo>
                  <a:cubicBezTo>
                    <a:pt x="7" y="393"/>
                    <a:pt x="7" y="393"/>
                    <a:pt x="7" y="393"/>
                  </a:cubicBezTo>
                  <a:cubicBezTo>
                    <a:pt x="9" y="425"/>
                    <a:pt x="9" y="425"/>
                    <a:pt x="9" y="425"/>
                  </a:cubicBezTo>
                  <a:cubicBezTo>
                    <a:pt x="9" y="436"/>
                    <a:pt x="13" y="456"/>
                    <a:pt x="24" y="485"/>
                  </a:cubicBezTo>
                  <a:cubicBezTo>
                    <a:pt x="24" y="486"/>
                    <a:pt x="24" y="486"/>
                    <a:pt x="24" y="486"/>
                  </a:cubicBezTo>
                  <a:cubicBezTo>
                    <a:pt x="24" y="488"/>
                    <a:pt x="24" y="488"/>
                    <a:pt x="24" y="488"/>
                  </a:cubicBezTo>
                  <a:cubicBezTo>
                    <a:pt x="0" y="596"/>
                    <a:pt x="0" y="596"/>
                    <a:pt x="0" y="596"/>
                  </a:cubicBezTo>
                  <a:cubicBezTo>
                    <a:pt x="3" y="617"/>
                    <a:pt x="3" y="617"/>
                    <a:pt x="3" y="617"/>
                  </a:cubicBezTo>
                  <a:cubicBezTo>
                    <a:pt x="18" y="625"/>
                    <a:pt x="18" y="625"/>
                    <a:pt x="18" y="625"/>
                  </a:cubicBezTo>
                  <a:cubicBezTo>
                    <a:pt x="44" y="599"/>
                    <a:pt x="44" y="599"/>
                    <a:pt x="44" y="599"/>
                  </a:cubicBezTo>
                  <a:cubicBezTo>
                    <a:pt x="44" y="599"/>
                    <a:pt x="44" y="599"/>
                    <a:pt x="44" y="599"/>
                  </a:cubicBezTo>
                  <a:cubicBezTo>
                    <a:pt x="45" y="599"/>
                    <a:pt x="45" y="599"/>
                    <a:pt x="45" y="599"/>
                  </a:cubicBezTo>
                  <a:cubicBezTo>
                    <a:pt x="126" y="568"/>
                    <a:pt x="126" y="568"/>
                    <a:pt x="126" y="568"/>
                  </a:cubicBezTo>
                  <a:cubicBezTo>
                    <a:pt x="147" y="549"/>
                    <a:pt x="147" y="549"/>
                    <a:pt x="147" y="549"/>
                  </a:cubicBezTo>
                  <a:cubicBezTo>
                    <a:pt x="149" y="547"/>
                    <a:pt x="149" y="547"/>
                    <a:pt x="149" y="547"/>
                  </a:cubicBezTo>
                  <a:cubicBezTo>
                    <a:pt x="150" y="548"/>
                    <a:pt x="150" y="548"/>
                    <a:pt x="150" y="548"/>
                  </a:cubicBezTo>
                  <a:cubicBezTo>
                    <a:pt x="152" y="548"/>
                    <a:pt x="152" y="548"/>
                    <a:pt x="152" y="548"/>
                  </a:cubicBezTo>
                  <a:cubicBezTo>
                    <a:pt x="199" y="552"/>
                    <a:pt x="199" y="552"/>
                    <a:pt x="199" y="552"/>
                  </a:cubicBezTo>
                  <a:cubicBezTo>
                    <a:pt x="205" y="552"/>
                    <a:pt x="219" y="547"/>
                    <a:pt x="239" y="538"/>
                  </a:cubicBezTo>
                  <a:cubicBezTo>
                    <a:pt x="239" y="516"/>
                    <a:pt x="239" y="516"/>
                    <a:pt x="239" y="516"/>
                  </a:cubicBezTo>
                  <a:cubicBezTo>
                    <a:pt x="240" y="515"/>
                    <a:pt x="240" y="515"/>
                    <a:pt x="240" y="515"/>
                  </a:cubicBezTo>
                  <a:cubicBezTo>
                    <a:pt x="241" y="515"/>
                    <a:pt x="241" y="515"/>
                    <a:pt x="241" y="515"/>
                  </a:cubicBezTo>
                  <a:cubicBezTo>
                    <a:pt x="254" y="503"/>
                    <a:pt x="254" y="503"/>
                    <a:pt x="254" y="503"/>
                  </a:cubicBezTo>
                  <a:cubicBezTo>
                    <a:pt x="251" y="490"/>
                    <a:pt x="251" y="490"/>
                    <a:pt x="251" y="490"/>
                  </a:cubicBezTo>
                  <a:cubicBezTo>
                    <a:pt x="251" y="488"/>
                    <a:pt x="251" y="488"/>
                    <a:pt x="251" y="488"/>
                  </a:cubicBezTo>
                  <a:cubicBezTo>
                    <a:pt x="251" y="487"/>
                    <a:pt x="251" y="487"/>
                    <a:pt x="251" y="487"/>
                  </a:cubicBezTo>
                  <a:cubicBezTo>
                    <a:pt x="251" y="485"/>
                    <a:pt x="251" y="485"/>
                    <a:pt x="251" y="485"/>
                  </a:cubicBezTo>
                  <a:cubicBezTo>
                    <a:pt x="252" y="484"/>
                    <a:pt x="252" y="484"/>
                    <a:pt x="252" y="484"/>
                  </a:cubicBezTo>
                  <a:cubicBezTo>
                    <a:pt x="256" y="480"/>
                    <a:pt x="256" y="476"/>
                    <a:pt x="253" y="473"/>
                  </a:cubicBezTo>
                  <a:cubicBezTo>
                    <a:pt x="250" y="466"/>
                    <a:pt x="251" y="458"/>
                    <a:pt x="256" y="448"/>
                  </a:cubicBezTo>
                  <a:cubicBezTo>
                    <a:pt x="261" y="441"/>
                    <a:pt x="261" y="441"/>
                    <a:pt x="261" y="441"/>
                  </a:cubicBezTo>
                  <a:cubicBezTo>
                    <a:pt x="261" y="441"/>
                    <a:pt x="261" y="441"/>
                    <a:pt x="261" y="441"/>
                  </a:cubicBezTo>
                  <a:cubicBezTo>
                    <a:pt x="260" y="426"/>
                    <a:pt x="260" y="426"/>
                    <a:pt x="260" y="426"/>
                  </a:cubicBezTo>
                  <a:cubicBezTo>
                    <a:pt x="244" y="407"/>
                    <a:pt x="244" y="407"/>
                    <a:pt x="244" y="407"/>
                  </a:cubicBezTo>
                  <a:cubicBezTo>
                    <a:pt x="237" y="402"/>
                    <a:pt x="236" y="395"/>
                    <a:pt x="240" y="387"/>
                  </a:cubicBezTo>
                  <a:cubicBezTo>
                    <a:pt x="242" y="381"/>
                    <a:pt x="245" y="374"/>
                    <a:pt x="251" y="369"/>
                  </a:cubicBezTo>
                  <a:cubicBezTo>
                    <a:pt x="255" y="351"/>
                    <a:pt x="255" y="351"/>
                    <a:pt x="255" y="351"/>
                  </a:cubicBezTo>
                  <a:cubicBezTo>
                    <a:pt x="255" y="351"/>
                    <a:pt x="255" y="351"/>
                    <a:pt x="255" y="351"/>
                  </a:cubicBezTo>
                  <a:cubicBezTo>
                    <a:pt x="255" y="351"/>
                    <a:pt x="255" y="351"/>
                    <a:pt x="255" y="351"/>
                  </a:cubicBezTo>
                  <a:cubicBezTo>
                    <a:pt x="266" y="326"/>
                    <a:pt x="266" y="326"/>
                    <a:pt x="266" y="326"/>
                  </a:cubicBezTo>
                  <a:cubicBezTo>
                    <a:pt x="270" y="314"/>
                    <a:pt x="270" y="314"/>
                    <a:pt x="270" y="314"/>
                  </a:cubicBezTo>
                  <a:cubicBezTo>
                    <a:pt x="286" y="283"/>
                    <a:pt x="286" y="283"/>
                    <a:pt x="286" y="283"/>
                  </a:cubicBezTo>
                  <a:cubicBezTo>
                    <a:pt x="275" y="263"/>
                    <a:pt x="275" y="263"/>
                    <a:pt x="275" y="263"/>
                  </a:cubicBezTo>
                  <a:cubicBezTo>
                    <a:pt x="242" y="243"/>
                    <a:pt x="242" y="243"/>
                    <a:pt x="242" y="243"/>
                  </a:cubicBezTo>
                  <a:cubicBezTo>
                    <a:pt x="240" y="243"/>
                    <a:pt x="240" y="243"/>
                    <a:pt x="240" y="243"/>
                  </a:cubicBezTo>
                  <a:cubicBezTo>
                    <a:pt x="240" y="240"/>
                    <a:pt x="240" y="240"/>
                    <a:pt x="240" y="240"/>
                  </a:cubicBezTo>
                  <a:cubicBezTo>
                    <a:pt x="240" y="240"/>
                    <a:pt x="240" y="240"/>
                    <a:pt x="240" y="240"/>
                  </a:cubicBezTo>
                  <a:cubicBezTo>
                    <a:pt x="234" y="224"/>
                    <a:pt x="234" y="224"/>
                    <a:pt x="234" y="224"/>
                  </a:cubicBezTo>
                  <a:cubicBezTo>
                    <a:pt x="234" y="223"/>
                    <a:pt x="234" y="223"/>
                    <a:pt x="234" y="223"/>
                  </a:cubicBezTo>
                  <a:cubicBezTo>
                    <a:pt x="234" y="220"/>
                    <a:pt x="234" y="220"/>
                    <a:pt x="234" y="220"/>
                  </a:cubicBezTo>
                  <a:cubicBezTo>
                    <a:pt x="237" y="192"/>
                    <a:pt x="237" y="192"/>
                    <a:pt x="237" y="192"/>
                  </a:cubicBezTo>
                  <a:cubicBezTo>
                    <a:pt x="237" y="192"/>
                    <a:pt x="237" y="192"/>
                    <a:pt x="237" y="192"/>
                  </a:cubicBezTo>
                  <a:cubicBezTo>
                    <a:pt x="237" y="191"/>
                    <a:pt x="237" y="191"/>
                    <a:pt x="237" y="191"/>
                  </a:cubicBezTo>
                  <a:cubicBezTo>
                    <a:pt x="244" y="170"/>
                    <a:pt x="244" y="170"/>
                    <a:pt x="244" y="170"/>
                  </a:cubicBezTo>
                  <a:cubicBezTo>
                    <a:pt x="243" y="162"/>
                    <a:pt x="244" y="157"/>
                    <a:pt x="247" y="153"/>
                  </a:cubicBezTo>
                  <a:cubicBezTo>
                    <a:pt x="250" y="151"/>
                    <a:pt x="253" y="149"/>
                    <a:pt x="256" y="149"/>
                  </a:cubicBezTo>
                  <a:cubicBezTo>
                    <a:pt x="276" y="145"/>
                    <a:pt x="276" y="145"/>
                    <a:pt x="276" y="145"/>
                  </a:cubicBezTo>
                  <a:cubicBezTo>
                    <a:pt x="281" y="134"/>
                    <a:pt x="281" y="134"/>
                    <a:pt x="281" y="134"/>
                  </a:cubicBezTo>
                  <a:cubicBezTo>
                    <a:pt x="286" y="99"/>
                    <a:pt x="286" y="99"/>
                    <a:pt x="286" y="99"/>
                  </a:cubicBezTo>
                  <a:cubicBezTo>
                    <a:pt x="282" y="86"/>
                    <a:pt x="282" y="86"/>
                    <a:pt x="282" y="86"/>
                  </a:cubicBezTo>
                  <a:cubicBezTo>
                    <a:pt x="264" y="82"/>
                    <a:pt x="264" y="82"/>
                    <a:pt x="264" y="82"/>
                  </a:cubicBezTo>
                  <a:cubicBezTo>
                    <a:pt x="263" y="82"/>
                    <a:pt x="263" y="82"/>
                    <a:pt x="263" y="82"/>
                  </a:cubicBezTo>
                  <a:cubicBezTo>
                    <a:pt x="263" y="82"/>
                    <a:pt x="263" y="82"/>
                    <a:pt x="263" y="82"/>
                  </a:cubicBezTo>
                  <a:cubicBezTo>
                    <a:pt x="242" y="72"/>
                    <a:pt x="242" y="72"/>
                    <a:pt x="242" y="72"/>
                  </a:cubicBezTo>
                  <a:cubicBezTo>
                    <a:pt x="241" y="71"/>
                    <a:pt x="241" y="71"/>
                    <a:pt x="241" y="71"/>
                  </a:cubicBezTo>
                  <a:cubicBezTo>
                    <a:pt x="241" y="68"/>
                    <a:pt x="241" y="68"/>
                    <a:pt x="241" y="68"/>
                  </a:cubicBezTo>
                  <a:cubicBezTo>
                    <a:pt x="240" y="67"/>
                    <a:pt x="240" y="67"/>
                    <a:pt x="240" y="67"/>
                  </a:cubicBezTo>
                  <a:cubicBezTo>
                    <a:pt x="239" y="42"/>
                    <a:pt x="239" y="42"/>
                    <a:pt x="239" y="42"/>
                  </a:cubicBezTo>
                  <a:cubicBezTo>
                    <a:pt x="239" y="40"/>
                    <a:pt x="239" y="40"/>
                    <a:pt x="239" y="40"/>
                  </a:cubicBezTo>
                  <a:cubicBezTo>
                    <a:pt x="239" y="37"/>
                    <a:pt x="239" y="37"/>
                    <a:pt x="239" y="37"/>
                  </a:cubicBezTo>
                  <a:lnTo>
                    <a:pt x="266" y="30"/>
                  </a:ln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45" name="Freeform 18"/>
            <p:cNvSpPr/>
            <p:nvPr/>
          </p:nvSpPr>
          <p:spPr bwMode="auto">
            <a:xfrm>
              <a:off x="3761436" y="4332033"/>
              <a:ext cx="459301" cy="532323"/>
            </a:xfrm>
            <a:custGeom>
              <a:gdLst>
                <a:gd fmla="*/ 394 w 457" name="T0"/>
                <a:gd fmla="*/ 89 h 529" name="T1"/>
                <a:gd fmla="*/ 385 w 457" name="T2"/>
                <a:gd fmla="*/ 70 h 529" name="T3"/>
                <a:gd fmla="*/ 377 w 457" name="T4"/>
                <a:gd fmla="*/ 32 h 529" name="T5"/>
                <a:gd fmla="*/ 359 w 457" name="T6"/>
                <a:gd fmla="*/ 45 h 529" name="T7"/>
                <a:gd fmla="*/ 329 w 457" name="T8"/>
                <a:gd fmla="*/ 40 h 529" name="T9"/>
                <a:gd fmla="*/ 329 w 457" name="T10"/>
                <a:gd fmla="*/ 19 h 529" name="T11"/>
                <a:gd fmla="*/ 320 w 457" name="T12"/>
                <a:gd fmla="*/ 26 h 529" name="T13"/>
                <a:gd fmla="*/ 287 w 457" name="T14"/>
                <a:gd fmla="*/ 58 h 529" name="T15"/>
                <a:gd fmla="*/ 281 w 457" name="T16"/>
                <a:gd fmla="*/ 58 h 529" name="T17"/>
                <a:gd fmla="*/ 260 w 457" name="T18"/>
                <a:gd fmla="*/ 43 h 529" name="T19"/>
                <a:gd fmla="*/ 242 w 457" name="T20"/>
                <a:gd fmla="*/ 36 h 529" name="T21"/>
                <a:gd fmla="*/ 197 w 457" name="T22"/>
                <a:gd fmla="*/ 21 h 529" name="T23"/>
                <a:gd fmla="*/ 173 w 457" name="T24"/>
                <a:gd fmla="*/ 10 h 529" name="T25"/>
                <a:gd fmla="*/ 123 w 457" name="T26"/>
                <a:gd fmla="*/ 1 h 529" name="T27"/>
                <a:gd fmla="*/ 104 w 457" name="T28"/>
                <a:gd fmla="*/ 42 h 529" name="T29"/>
                <a:gd fmla="*/ 90 w 457" name="T30"/>
                <a:gd fmla="*/ 42 h 529" name="T31"/>
                <a:gd fmla="*/ 38 w 457" name="T32"/>
                <a:gd fmla="*/ 68 h 529" name="T33"/>
                <a:gd fmla="*/ 33 w 457" name="T34"/>
                <a:gd fmla="*/ 192 h 529" name="T35"/>
                <a:gd fmla="*/ 24 w 457" name="T36"/>
                <a:gd fmla="*/ 219 h 529" name="T37"/>
                <a:gd fmla="*/ 2 w 457" name="T38"/>
                <a:gd fmla="*/ 288 h 529" name="T39"/>
                <a:gd fmla="*/ 19 w 457" name="T40"/>
                <a:gd fmla="*/ 294 h 529" name="T41"/>
                <a:gd fmla="*/ 44 w 457" name="T42"/>
                <a:gd fmla="*/ 332 h 529" name="T43"/>
                <a:gd fmla="*/ 35 w 457" name="T44"/>
                <a:gd fmla="*/ 348 h 529" name="T45"/>
                <a:gd fmla="*/ 63 w 457" name="T46"/>
                <a:gd fmla="*/ 417 h 529" name="T47"/>
                <a:gd fmla="*/ 100 w 457" name="T48"/>
                <a:gd fmla="*/ 399 h 529" name="T49"/>
                <a:gd fmla="*/ 121 w 457" name="T50"/>
                <a:gd fmla="*/ 400 h 529" name="T51"/>
                <a:gd fmla="*/ 138 w 457" name="T52"/>
                <a:gd fmla="*/ 370 h 529" name="T53"/>
                <a:gd fmla="*/ 180 w 457" name="T54"/>
                <a:gd fmla="*/ 356 h 529" name="T55"/>
                <a:gd fmla="*/ 202 w 457" name="T56"/>
                <a:gd fmla="*/ 399 h 529" name="T57"/>
                <a:gd fmla="*/ 213 w 457" name="T58"/>
                <a:gd fmla="*/ 436 h 529" name="T59"/>
                <a:gd fmla="*/ 186 w 457" name="T60"/>
                <a:gd fmla="*/ 488 h 529" name="T61"/>
                <a:gd fmla="*/ 222 w 457" name="T62"/>
                <a:gd fmla="*/ 494 h 529" name="T63"/>
                <a:gd fmla="*/ 234 w 457" name="T64"/>
                <a:gd fmla="*/ 526 h 529" name="T65"/>
                <a:gd fmla="*/ 270 w 457" name="T66"/>
                <a:gd fmla="*/ 517 h 529" name="T67"/>
                <a:gd fmla="*/ 286 w 457" name="T68"/>
                <a:gd fmla="*/ 470 h 529" name="T69"/>
                <a:gd fmla="*/ 355 w 457" name="T70"/>
                <a:gd fmla="*/ 499 h 529" name="T71"/>
                <a:gd fmla="*/ 336 w 457" name="T72"/>
                <a:gd fmla="*/ 453 h 529" name="T73"/>
                <a:gd fmla="*/ 338 w 457" name="T74"/>
                <a:gd fmla="*/ 449 h 529" name="T75"/>
                <a:gd fmla="*/ 439 w 457" name="T76"/>
                <a:gd fmla="*/ 438 h 529" name="T77"/>
                <a:gd fmla="*/ 440 w 457" name="T78"/>
                <a:gd fmla="*/ 436 h 529" name="T79"/>
                <a:gd fmla="*/ 440 w 457" name="T80"/>
                <a:gd fmla="*/ 430 h 529" name="T81"/>
                <a:gd fmla="*/ 437 w 457" name="T82"/>
                <a:gd fmla="*/ 374 h 529" name="T83"/>
                <a:gd fmla="*/ 449 w 457" name="T84"/>
                <a:gd fmla="*/ 353 h 529" name="T85"/>
                <a:gd fmla="*/ 429 w 457" name="T86"/>
                <a:gd fmla="*/ 332 h 529" name="T87"/>
                <a:gd fmla="*/ 418 w 457" name="T88"/>
                <a:gd fmla="*/ 259 h 529" name="T89"/>
                <a:gd fmla="*/ 397 w 457" name="T90"/>
                <a:gd fmla="*/ 269 h 529" name="T91"/>
                <a:gd fmla="*/ 394 w 457" name="T92"/>
                <a:gd fmla="*/ 222 h 529" name="T93"/>
                <a:gd fmla="*/ 429 w 457" name="T94"/>
                <a:gd fmla="*/ 132 h 529" name="T95"/>
                <a:gd fmla="*/ 395 w 457" name="T96"/>
                <a:gd fmla="*/ 90 h 529" name="T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b="b" l="0" r="r" t="0"/>
              <a:pathLst>
                <a:path h="529" w="457">
                  <a:moveTo>
                    <a:pt x="395" y="90"/>
                  </a:moveTo>
                  <a:cubicBezTo>
                    <a:pt x="396" y="89"/>
                    <a:pt x="396" y="89"/>
                    <a:pt x="396" y="89"/>
                  </a:cubicBezTo>
                  <a:cubicBezTo>
                    <a:pt x="394" y="89"/>
                    <a:pt x="394" y="89"/>
                    <a:pt x="394" y="89"/>
                  </a:cubicBezTo>
                  <a:cubicBezTo>
                    <a:pt x="394" y="87"/>
                    <a:pt x="394" y="87"/>
                    <a:pt x="394" y="87"/>
                  </a:cubicBezTo>
                  <a:cubicBezTo>
                    <a:pt x="386" y="71"/>
                    <a:pt x="386" y="71"/>
                    <a:pt x="386" y="71"/>
                  </a:cubicBezTo>
                  <a:cubicBezTo>
                    <a:pt x="385" y="70"/>
                    <a:pt x="385" y="70"/>
                    <a:pt x="385" y="70"/>
                  </a:cubicBezTo>
                  <a:cubicBezTo>
                    <a:pt x="385" y="68"/>
                    <a:pt x="385" y="68"/>
                    <a:pt x="385" y="68"/>
                  </a:cubicBezTo>
                  <a:cubicBezTo>
                    <a:pt x="387" y="43"/>
                    <a:pt x="387" y="43"/>
                    <a:pt x="387" y="43"/>
                  </a:cubicBezTo>
                  <a:cubicBezTo>
                    <a:pt x="387" y="40"/>
                    <a:pt x="384" y="37"/>
                    <a:pt x="377" y="32"/>
                  </a:cubicBezTo>
                  <a:cubicBezTo>
                    <a:pt x="371" y="32"/>
                    <a:pt x="371" y="32"/>
                    <a:pt x="371" y="32"/>
                  </a:cubicBezTo>
                  <a:cubicBezTo>
                    <a:pt x="361" y="45"/>
                    <a:pt x="361" y="45"/>
                    <a:pt x="361" y="45"/>
                  </a:cubicBezTo>
                  <a:cubicBezTo>
                    <a:pt x="359" y="45"/>
                    <a:pt x="359" y="45"/>
                    <a:pt x="359" y="45"/>
                  </a:cubicBezTo>
                  <a:cubicBezTo>
                    <a:pt x="359" y="45"/>
                    <a:pt x="359" y="45"/>
                    <a:pt x="359" y="45"/>
                  </a:cubicBezTo>
                  <a:cubicBezTo>
                    <a:pt x="333" y="58"/>
                    <a:pt x="333" y="58"/>
                    <a:pt x="333" y="58"/>
                  </a:cubicBezTo>
                  <a:cubicBezTo>
                    <a:pt x="329" y="40"/>
                    <a:pt x="329" y="40"/>
                    <a:pt x="329" y="40"/>
                  </a:cubicBezTo>
                  <a:cubicBezTo>
                    <a:pt x="329" y="38"/>
                    <a:pt x="329" y="38"/>
                    <a:pt x="329" y="38"/>
                  </a:cubicBezTo>
                  <a:cubicBezTo>
                    <a:pt x="331" y="29"/>
                    <a:pt x="331" y="29"/>
                    <a:pt x="331" y="29"/>
                  </a:cubicBezTo>
                  <a:cubicBezTo>
                    <a:pt x="329" y="19"/>
                    <a:pt x="329" y="19"/>
                    <a:pt x="329" y="19"/>
                  </a:cubicBezTo>
                  <a:cubicBezTo>
                    <a:pt x="326" y="18"/>
                    <a:pt x="326" y="18"/>
                    <a:pt x="326" y="18"/>
                  </a:cubicBezTo>
                  <a:cubicBezTo>
                    <a:pt x="321" y="26"/>
                    <a:pt x="321" y="26"/>
                    <a:pt x="321" y="26"/>
                  </a:cubicBezTo>
                  <a:cubicBezTo>
                    <a:pt x="320" y="26"/>
                    <a:pt x="320" y="26"/>
                    <a:pt x="320" y="26"/>
                  </a:cubicBezTo>
                  <a:cubicBezTo>
                    <a:pt x="320" y="27"/>
                    <a:pt x="320" y="27"/>
                    <a:pt x="320" y="27"/>
                  </a:cubicBezTo>
                  <a:cubicBezTo>
                    <a:pt x="288" y="56"/>
                    <a:pt x="288" y="56"/>
                    <a:pt x="288" y="56"/>
                  </a:cubicBezTo>
                  <a:cubicBezTo>
                    <a:pt x="287" y="58"/>
                    <a:pt x="287" y="58"/>
                    <a:pt x="287" y="58"/>
                  </a:cubicBezTo>
                  <a:cubicBezTo>
                    <a:pt x="286" y="58"/>
                    <a:pt x="286" y="58"/>
                    <a:pt x="286" y="58"/>
                  </a:cubicBezTo>
                  <a:cubicBezTo>
                    <a:pt x="283" y="58"/>
                    <a:pt x="283" y="58"/>
                    <a:pt x="283" y="58"/>
                  </a:cubicBezTo>
                  <a:cubicBezTo>
                    <a:pt x="281" y="58"/>
                    <a:pt x="281" y="58"/>
                    <a:pt x="281" y="58"/>
                  </a:cubicBezTo>
                  <a:cubicBezTo>
                    <a:pt x="272" y="53"/>
                    <a:pt x="272" y="53"/>
                    <a:pt x="272" y="53"/>
                  </a:cubicBezTo>
                  <a:cubicBezTo>
                    <a:pt x="271" y="52"/>
                    <a:pt x="271" y="52"/>
                    <a:pt x="271" y="52"/>
                  </a:cubicBezTo>
                  <a:cubicBezTo>
                    <a:pt x="260" y="43"/>
                    <a:pt x="260" y="43"/>
                    <a:pt x="260" y="43"/>
                  </a:cubicBezTo>
                  <a:cubicBezTo>
                    <a:pt x="243" y="37"/>
                    <a:pt x="243" y="37"/>
                    <a:pt x="243" y="37"/>
                  </a:cubicBezTo>
                  <a:cubicBezTo>
                    <a:pt x="243" y="37"/>
                    <a:pt x="243" y="37"/>
                    <a:pt x="243" y="37"/>
                  </a:cubicBezTo>
                  <a:cubicBezTo>
                    <a:pt x="242" y="36"/>
                    <a:pt x="242" y="36"/>
                    <a:pt x="242" y="36"/>
                  </a:cubicBezTo>
                  <a:cubicBezTo>
                    <a:pt x="232" y="28"/>
                    <a:pt x="232" y="28"/>
                    <a:pt x="232" y="28"/>
                  </a:cubicBezTo>
                  <a:cubicBezTo>
                    <a:pt x="197" y="21"/>
                    <a:pt x="197" y="21"/>
                    <a:pt x="197" y="21"/>
                  </a:cubicBezTo>
                  <a:cubicBezTo>
                    <a:pt x="197" y="21"/>
                    <a:pt x="197" y="21"/>
                    <a:pt x="197" y="21"/>
                  </a:cubicBezTo>
                  <a:cubicBezTo>
                    <a:pt x="196" y="21"/>
                    <a:pt x="196" y="21"/>
                    <a:pt x="196" y="21"/>
                  </a:cubicBezTo>
                  <a:cubicBezTo>
                    <a:pt x="173" y="9"/>
                    <a:pt x="173" y="9"/>
                    <a:pt x="173" y="9"/>
                  </a:cubicBezTo>
                  <a:cubicBezTo>
                    <a:pt x="173" y="10"/>
                    <a:pt x="173" y="10"/>
                    <a:pt x="173" y="10"/>
                  </a:cubicBezTo>
                  <a:cubicBezTo>
                    <a:pt x="155" y="2"/>
                    <a:pt x="155" y="2"/>
                    <a:pt x="155" y="2"/>
                  </a:cubicBezTo>
                  <a:cubicBezTo>
                    <a:pt x="132" y="0"/>
                    <a:pt x="132" y="0"/>
                    <a:pt x="132" y="0"/>
                  </a:cubicBezTo>
                  <a:cubicBezTo>
                    <a:pt x="123" y="1"/>
                    <a:pt x="123" y="1"/>
                    <a:pt x="123" y="1"/>
                  </a:cubicBezTo>
                  <a:cubicBezTo>
                    <a:pt x="130" y="40"/>
                    <a:pt x="130" y="40"/>
                    <a:pt x="130" y="40"/>
                  </a:cubicBezTo>
                  <a:cubicBezTo>
                    <a:pt x="127" y="40"/>
                    <a:pt x="127" y="40"/>
                    <a:pt x="127" y="40"/>
                  </a:cubicBezTo>
                  <a:cubicBezTo>
                    <a:pt x="104" y="42"/>
                    <a:pt x="104" y="42"/>
                    <a:pt x="104" y="42"/>
                  </a:cubicBezTo>
                  <a:cubicBezTo>
                    <a:pt x="91" y="42"/>
                    <a:pt x="91" y="42"/>
                    <a:pt x="91" y="42"/>
                  </a:cubicBezTo>
                  <a:cubicBezTo>
                    <a:pt x="90" y="42"/>
                    <a:pt x="90" y="42"/>
                    <a:pt x="90" y="42"/>
                  </a:cubicBezTo>
                  <a:cubicBezTo>
                    <a:pt x="90" y="42"/>
                    <a:pt x="90" y="42"/>
                    <a:pt x="90" y="42"/>
                  </a:cubicBezTo>
                  <a:cubicBezTo>
                    <a:pt x="78" y="33"/>
                    <a:pt x="78" y="33"/>
                    <a:pt x="78" y="33"/>
                  </a:cubicBezTo>
                  <a:cubicBezTo>
                    <a:pt x="57" y="43"/>
                    <a:pt x="57" y="43"/>
                    <a:pt x="57" y="43"/>
                  </a:cubicBezTo>
                  <a:cubicBezTo>
                    <a:pt x="38" y="68"/>
                    <a:pt x="38" y="68"/>
                    <a:pt x="38" y="68"/>
                  </a:cubicBezTo>
                  <a:cubicBezTo>
                    <a:pt x="21" y="114"/>
                    <a:pt x="21" y="114"/>
                    <a:pt x="21" y="114"/>
                  </a:cubicBezTo>
                  <a:cubicBezTo>
                    <a:pt x="26" y="163"/>
                    <a:pt x="26" y="163"/>
                    <a:pt x="26" y="163"/>
                  </a:cubicBezTo>
                  <a:cubicBezTo>
                    <a:pt x="33" y="192"/>
                    <a:pt x="33" y="192"/>
                    <a:pt x="33" y="192"/>
                  </a:cubicBezTo>
                  <a:cubicBezTo>
                    <a:pt x="34" y="195"/>
                    <a:pt x="34" y="196"/>
                    <a:pt x="33" y="197"/>
                  </a:cubicBezTo>
                  <a:cubicBezTo>
                    <a:pt x="30" y="198"/>
                    <a:pt x="30" y="198"/>
                    <a:pt x="30" y="198"/>
                  </a:cubicBezTo>
                  <a:cubicBezTo>
                    <a:pt x="25" y="201"/>
                    <a:pt x="23" y="209"/>
                    <a:pt x="24" y="219"/>
                  </a:cubicBezTo>
                  <a:cubicBezTo>
                    <a:pt x="34" y="262"/>
                    <a:pt x="34" y="262"/>
                    <a:pt x="34" y="262"/>
                  </a:cubicBezTo>
                  <a:cubicBezTo>
                    <a:pt x="31" y="265"/>
                    <a:pt x="31" y="265"/>
                    <a:pt x="31" y="265"/>
                  </a:cubicBezTo>
                  <a:cubicBezTo>
                    <a:pt x="12" y="275"/>
                    <a:pt x="3" y="284"/>
                    <a:pt x="2" y="288"/>
                  </a:cubicBezTo>
                  <a:cubicBezTo>
                    <a:pt x="0" y="303"/>
                    <a:pt x="0" y="303"/>
                    <a:pt x="0" y="303"/>
                  </a:cubicBezTo>
                  <a:cubicBezTo>
                    <a:pt x="18" y="295"/>
                    <a:pt x="18" y="295"/>
                    <a:pt x="18" y="295"/>
                  </a:cubicBezTo>
                  <a:cubicBezTo>
                    <a:pt x="19" y="294"/>
                    <a:pt x="19" y="294"/>
                    <a:pt x="19" y="294"/>
                  </a:cubicBezTo>
                  <a:cubicBezTo>
                    <a:pt x="20" y="294"/>
                    <a:pt x="20" y="294"/>
                    <a:pt x="20" y="294"/>
                  </a:cubicBezTo>
                  <a:cubicBezTo>
                    <a:pt x="32" y="294"/>
                    <a:pt x="40" y="298"/>
                    <a:pt x="41" y="309"/>
                  </a:cubicBezTo>
                  <a:cubicBezTo>
                    <a:pt x="44" y="332"/>
                    <a:pt x="44" y="332"/>
                    <a:pt x="44" y="332"/>
                  </a:cubicBezTo>
                  <a:cubicBezTo>
                    <a:pt x="43" y="335"/>
                    <a:pt x="43" y="335"/>
                    <a:pt x="43" y="335"/>
                  </a:cubicBezTo>
                  <a:cubicBezTo>
                    <a:pt x="41" y="337"/>
                    <a:pt x="41" y="337"/>
                    <a:pt x="41" y="337"/>
                  </a:cubicBezTo>
                  <a:cubicBezTo>
                    <a:pt x="38" y="341"/>
                    <a:pt x="35" y="344"/>
                    <a:pt x="35" y="348"/>
                  </a:cubicBezTo>
                  <a:cubicBezTo>
                    <a:pt x="32" y="372"/>
                    <a:pt x="32" y="372"/>
                    <a:pt x="32" y="372"/>
                  </a:cubicBezTo>
                  <a:cubicBezTo>
                    <a:pt x="33" y="381"/>
                    <a:pt x="37" y="387"/>
                    <a:pt x="41" y="390"/>
                  </a:cubicBezTo>
                  <a:cubicBezTo>
                    <a:pt x="63" y="417"/>
                    <a:pt x="63" y="417"/>
                    <a:pt x="63" y="417"/>
                  </a:cubicBezTo>
                  <a:cubicBezTo>
                    <a:pt x="83" y="401"/>
                    <a:pt x="83" y="401"/>
                    <a:pt x="83" y="401"/>
                  </a:cubicBezTo>
                  <a:cubicBezTo>
                    <a:pt x="99" y="399"/>
                    <a:pt x="99" y="399"/>
                    <a:pt x="99" y="399"/>
                  </a:cubicBezTo>
                  <a:cubicBezTo>
                    <a:pt x="100" y="399"/>
                    <a:pt x="100" y="399"/>
                    <a:pt x="100" y="399"/>
                  </a:cubicBezTo>
                  <a:cubicBezTo>
                    <a:pt x="101" y="401"/>
                    <a:pt x="101" y="401"/>
                    <a:pt x="101" y="401"/>
                  </a:cubicBezTo>
                  <a:cubicBezTo>
                    <a:pt x="111" y="404"/>
                    <a:pt x="111" y="404"/>
                    <a:pt x="111" y="404"/>
                  </a:cubicBezTo>
                  <a:cubicBezTo>
                    <a:pt x="115" y="404"/>
                    <a:pt x="118" y="403"/>
                    <a:pt x="121" y="400"/>
                  </a:cubicBezTo>
                  <a:cubicBezTo>
                    <a:pt x="130" y="386"/>
                    <a:pt x="130" y="386"/>
                    <a:pt x="130" y="386"/>
                  </a:cubicBezTo>
                  <a:cubicBezTo>
                    <a:pt x="128" y="378"/>
                    <a:pt x="128" y="378"/>
                    <a:pt x="128" y="378"/>
                  </a:cubicBezTo>
                  <a:cubicBezTo>
                    <a:pt x="130" y="374"/>
                    <a:pt x="134" y="372"/>
                    <a:pt x="138" y="370"/>
                  </a:cubicBezTo>
                  <a:cubicBezTo>
                    <a:pt x="163" y="370"/>
                    <a:pt x="163" y="370"/>
                    <a:pt x="163" y="370"/>
                  </a:cubicBezTo>
                  <a:cubicBezTo>
                    <a:pt x="167" y="372"/>
                    <a:pt x="171" y="371"/>
                    <a:pt x="171" y="369"/>
                  </a:cubicBezTo>
                  <a:cubicBezTo>
                    <a:pt x="174" y="362"/>
                    <a:pt x="177" y="359"/>
                    <a:pt x="180" y="356"/>
                  </a:cubicBezTo>
                  <a:cubicBezTo>
                    <a:pt x="183" y="356"/>
                    <a:pt x="188" y="357"/>
                    <a:pt x="192" y="361"/>
                  </a:cubicBezTo>
                  <a:cubicBezTo>
                    <a:pt x="199" y="367"/>
                    <a:pt x="204" y="372"/>
                    <a:pt x="204" y="380"/>
                  </a:cubicBezTo>
                  <a:cubicBezTo>
                    <a:pt x="202" y="399"/>
                    <a:pt x="202" y="399"/>
                    <a:pt x="202" y="399"/>
                  </a:cubicBezTo>
                  <a:cubicBezTo>
                    <a:pt x="206" y="402"/>
                    <a:pt x="206" y="402"/>
                    <a:pt x="206" y="402"/>
                  </a:cubicBezTo>
                  <a:cubicBezTo>
                    <a:pt x="213" y="407"/>
                    <a:pt x="217" y="412"/>
                    <a:pt x="217" y="417"/>
                  </a:cubicBezTo>
                  <a:cubicBezTo>
                    <a:pt x="213" y="436"/>
                    <a:pt x="213" y="436"/>
                    <a:pt x="213" y="436"/>
                  </a:cubicBezTo>
                  <a:cubicBezTo>
                    <a:pt x="210" y="446"/>
                    <a:pt x="206" y="453"/>
                    <a:pt x="202" y="456"/>
                  </a:cubicBezTo>
                  <a:cubicBezTo>
                    <a:pt x="202" y="455"/>
                    <a:pt x="202" y="455"/>
                    <a:pt x="202" y="455"/>
                  </a:cubicBezTo>
                  <a:cubicBezTo>
                    <a:pt x="186" y="488"/>
                    <a:pt x="186" y="488"/>
                    <a:pt x="186" y="488"/>
                  </a:cubicBezTo>
                  <a:cubicBezTo>
                    <a:pt x="192" y="490"/>
                    <a:pt x="192" y="490"/>
                    <a:pt x="192" y="490"/>
                  </a:cubicBezTo>
                  <a:cubicBezTo>
                    <a:pt x="217" y="491"/>
                    <a:pt x="217" y="491"/>
                    <a:pt x="217" y="491"/>
                  </a:cubicBezTo>
                  <a:cubicBezTo>
                    <a:pt x="222" y="494"/>
                    <a:pt x="222" y="494"/>
                    <a:pt x="222" y="494"/>
                  </a:cubicBezTo>
                  <a:cubicBezTo>
                    <a:pt x="220" y="498"/>
                    <a:pt x="220" y="498"/>
                    <a:pt x="220" y="498"/>
                  </a:cubicBezTo>
                  <a:cubicBezTo>
                    <a:pt x="217" y="508"/>
                    <a:pt x="216" y="516"/>
                    <a:pt x="217" y="521"/>
                  </a:cubicBezTo>
                  <a:cubicBezTo>
                    <a:pt x="225" y="526"/>
                    <a:pt x="231" y="529"/>
                    <a:pt x="234" y="526"/>
                  </a:cubicBezTo>
                  <a:cubicBezTo>
                    <a:pt x="249" y="520"/>
                    <a:pt x="249" y="520"/>
                    <a:pt x="249" y="520"/>
                  </a:cubicBezTo>
                  <a:cubicBezTo>
                    <a:pt x="256" y="517"/>
                    <a:pt x="256" y="517"/>
                    <a:pt x="256" y="517"/>
                  </a:cubicBezTo>
                  <a:cubicBezTo>
                    <a:pt x="270" y="517"/>
                    <a:pt x="270" y="517"/>
                    <a:pt x="270" y="517"/>
                  </a:cubicBezTo>
                  <a:cubicBezTo>
                    <a:pt x="283" y="502"/>
                    <a:pt x="283" y="502"/>
                    <a:pt x="283" y="502"/>
                  </a:cubicBezTo>
                  <a:cubicBezTo>
                    <a:pt x="283" y="484"/>
                    <a:pt x="283" y="484"/>
                    <a:pt x="283" y="484"/>
                  </a:cubicBezTo>
                  <a:cubicBezTo>
                    <a:pt x="282" y="478"/>
                    <a:pt x="283" y="474"/>
                    <a:pt x="286" y="470"/>
                  </a:cubicBezTo>
                  <a:cubicBezTo>
                    <a:pt x="290" y="467"/>
                    <a:pt x="298" y="467"/>
                    <a:pt x="311" y="475"/>
                  </a:cubicBezTo>
                  <a:cubicBezTo>
                    <a:pt x="336" y="490"/>
                    <a:pt x="336" y="490"/>
                    <a:pt x="336" y="490"/>
                  </a:cubicBezTo>
                  <a:cubicBezTo>
                    <a:pt x="345" y="497"/>
                    <a:pt x="351" y="499"/>
                    <a:pt x="355" y="499"/>
                  </a:cubicBezTo>
                  <a:cubicBezTo>
                    <a:pt x="355" y="498"/>
                    <a:pt x="355" y="498"/>
                    <a:pt x="355" y="498"/>
                  </a:cubicBezTo>
                  <a:cubicBezTo>
                    <a:pt x="357" y="494"/>
                    <a:pt x="355" y="485"/>
                    <a:pt x="350" y="475"/>
                  </a:cubicBezTo>
                  <a:cubicBezTo>
                    <a:pt x="336" y="453"/>
                    <a:pt x="336" y="453"/>
                    <a:pt x="336" y="453"/>
                  </a:cubicBezTo>
                  <a:cubicBezTo>
                    <a:pt x="336" y="451"/>
                    <a:pt x="336" y="451"/>
                    <a:pt x="336" y="451"/>
                  </a:cubicBezTo>
                  <a:cubicBezTo>
                    <a:pt x="337" y="451"/>
                    <a:pt x="337" y="451"/>
                    <a:pt x="337" y="451"/>
                  </a:cubicBezTo>
                  <a:cubicBezTo>
                    <a:pt x="338" y="449"/>
                    <a:pt x="338" y="449"/>
                    <a:pt x="338" y="449"/>
                  </a:cubicBezTo>
                  <a:cubicBezTo>
                    <a:pt x="352" y="430"/>
                    <a:pt x="367" y="424"/>
                    <a:pt x="384" y="430"/>
                  </a:cubicBezTo>
                  <a:cubicBezTo>
                    <a:pt x="423" y="448"/>
                    <a:pt x="423" y="448"/>
                    <a:pt x="423" y="448"/>
                  </a:cubicBezTo>
                  <a:cubicBezTo>
                    <a:pt x="439" y="438"/>
                    <a:pt x="439" y="438"/>
                    <a:pt x="439" y="438"/>
                  </a:cubicBezTo>
                  <a:cubicBezTo>
                    <a:pt x="440" y="438"/>
                    <a:pt x="440" y="438"/>
                    <a:pt x="440" y="438"/>
                  </a:cubicBezTo>
                  <a:cubicBezTo>
                    <a:pt x="440" y="437"/>
                    <a:pt x="440" y="437"/>
                    <a:pt x="440" y="437"/>
                  </a:cubicBezTo>
                  <a:cubicBezTo>
                    <a:pt x="440" y="436"/>
                    <a:pt x="440" y="436"/>
                    <a:pt x="440" y="436"/>
                  </a:cubicBezTo>
                  <a:cubicBezTo>
                    <a:pt x="438" y="433"/>
                    <a:pt x="438" y="433"/>
                    <a:pt x="438" y="433"/>
                  </a:cubicBezTo>
                  <a:cubicBezTo>
                    <a:pt x="439" y="432"/>
                    <a:pt x="439" y="432"/>
                    <a:pt x="439" y="432"/>
                  </a:cubicBezTo>
                  <a:cubicBezTo>
                    <a:pt x="440" y="430"/>
                    <a:pt x="440" y="430"/>
                    <a:pt x="440" y="430"/>
                  </a:cubicBezTo>
                  <a:cubicBezTo>
                    <a:pt x="452" y="409"/>
                    <a:pt x="457" y="393"/>
                    <a:pt x="452" y="385"/>
                  </a:cubicBezTo>
                  <a:cubicBezTo>
                    <a:pt x="449" y="378"/>
                    <a:pt x="444" y="374"/>
                    <a:pt x="440" y="374"/>
                  </a:cubicBezTo>
                  <a:cubicBezTo>
                    <a:pt x="437" y="374"/>
                    <a:pt x="437" y="374"/>
                    <a:pt x="437" y="374"/>
                  </a:cubicBezTo>
                  <a:cubicBezTo>
                    <a:pt x="434" y="364"/>
                    <a:pt x="434" y="364"/>
                    <a:pt x="434" y="364"/>
                  </a:cubicBezTo>
                  <a:cubicBezTo>
                    <a:pt x="437" y="364"/>
                    <a:pt x="437" y="364"/>
                    <a:pt x="437" y="364"/>
                  </a:cubicBezTo>
                  <a:cubicBezTo>
                    <a:pt x="444" y="361"/>
                    <a:pt x="448" y="357"/>
                    <a:pt x="449" y="353"/>
                  </a:cubicBezTo>
                  <a:cubicBezTo>
                    <a:pt x="446" y="348"/>
                    <a:pt x="446" y="348"/>
                    <a:pt x="446" y="348"/>
                  </a:cubicBezTo>
                  <a:cubicBezTo>
                    <a:pt x="429" y="332"/>
                    <a:pt x="429" y="332"/>
                    <a:pt x="429" y="332"/>
                  </a:cubicBezTo>
                  <a:cubicBezTo>
                    <a:pt x="429" y="332"/>
                    <a:pt x="429" y="332"/>
                    <a:pt x="429" y="332"/>
                  </a:cubicBezTo>
                  <a:cubicBezTo>
                    <a:pt x="429" y="331"/>
                    <a:pt x="429" y="331"/>
                    <a:pt x="429" y="331"/>
                  </a:cubicBezTo>
                  <a:cubicBezTo>
                    <a:pt x="421" y="308"/>
                    <a:pt x="421" y="308"/>
                    <a:pt x="421" y="308"/>
                  </a:cubicBezTo>
                  <a:cubicBezTo>
                    <a:pt x="418" y="290"/>
                    <a:pt x="415" y="274"/>
                    <a:pt x="418" y="259"/>
                  </a:cubicBezTo>
                  <a:cubicBezTo>
                    <a:pt x="418" y="249"/>
                    <a:pt x="418" y="249"/>
                    <a:pt x="418" y="249"/>
                  </a:cubicBezTo>
                  <a:cubicBezTo>
                    <a:pt x="407" y="258"/>
                    <a:pt x="407" y="258"/>
                    <a:pt x="407" y="258"/>
                  </a:cubicBezTo>
                  <a:cubicBezTo>
                    <a:pt x="397" y="269"/>
                    <a:pt x="397" y="269"/>
                    <a:pt x="397" y="269"/>
                  </a:cubicBezTo>
                  <a:cubicBezTo>
                    <a:pt x="394" y="224"/>
                    <a:pt x="394" y="224"/>
                    <a:pt x="394" y="224"/>
                  </a:cubicBezTo>
                  <a:cubicBezTo>
                    <a:pt x="394" y="224"/>
                    <a:pt x="394" y="224"/>
                    <a:pt x="394" y="224"/>
                  </a:cubicBezTo>
                  <a:cubicBezTo>
                    <a:pt x="394" y="222"/>
                    <a:pt x="394" y="222"/>
                    <a:pt x="394" y="222"/>
                  </a:cubicBezTo>
                  <a:cubicBezTo>
                    <a:pt x="395" y="222"/>
                    <a:pt x="395" y="222"/>
                    <a:pt x="395" y="222"/>
                  </a:cubicBezTo>
                  <a:cubicBezTo>
                    <a:pt x="419" y="189"/>
                    <a:pt x="434" y="169"/>
                    <a:pt x="440" y="163"/>
                  </a:cubicBezTo>
                  <a:cubicBezTo>
                    <a:pt x="429" y="132"/>
                    <a:pt x="429" y="132"/>
                    <a:pt x="429" y="132"/>
                  </a:cubicBezTo>
                  <a:cubicBezTo>
                    <a:pt x="426" y="116"/>
                    <a:pt x="424" y="106"/>
                    <a:pt x="424" y="102"/>
                  </a:cubicBezTo>
                  <a:cubicBezTo>
                    <a:pt x="405" y="94"/>
                    <a:pt x="405" y="94"/>
                    <a:pt x="405" y="94"/>
                  </a:cubicBezTo>
                  <a:lnTo>
                    <a:pt x="395" y="90"/>
                  </a:ln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46" name="Freeform 19"/>
            <p:cNvSpPr/>
            <p:nvPr/>
          </p:nvSpPr>
          <p:spPr bwMode="auto">
            <a:xfrm>
              <a:off x="3707462" y="4028303"/>
              <a:ext cx="648736" cy="404269"/>
            </a:xfrm>
            <a:custGeom>
              <a:gdLst>
                <a:gd fmla="*/ 85 w 645" name="T0"/>
                <a:gd fmla="*/ 11 h 402" name="T1"/>
                <a:gd fmla="*/ 113 w 645" name="T2"/>
                <a:gd fmla="*/ 31 h 402" name="T3"/>
                <a:gd fmla="*/ 129 w 645" name="T4"/>
                <a:gd fmla="*/ 53 h 402" name="T5"/>
                <a:gd fmla="*/ 116 w 645" name="T6"/>
                <a:gd fmla="*/ 68 h 402" name="T7"/>
                <a:gd fmla="*/ 80 w 645" name="T8"/>
                <a:gd fmla="*/ 77 h 402" name="T9"/>
                <a:gd fmla="*/ 84 w 645" name="T10"/>
                <a:gd fmla="*/ 98 h 402" name="T11"/>
                <a:gd fmla="*/ 94 w 645" name="T12"/>
                <a:gd fmla="*/ 142 h 402" name="T13"/>
                <a:gd fmla="*/ 118 w 645" name="T14"/>
                <a:gd fmla="*/ 150 h 402" name="T15"/>
                <a:gd fmla="*/ 120 w 645" name="T16"/>
                <a:gd fmla="*/ 152 h 402" name="T17"/>
                <a:gd fmla="*/ 134 w 645" name="T18"/>
                <a:gd fmla="*/ 172 h 402" name="T19"/>
                <a:gd fmla="*/ 141 w 645" name="T20"/>
                <a:gd fmla="*/ 192 h 402" name="T21"/>
                <a:gd fmla="*/ 106 w 645" name="T22"/>
                <a:gd fmla="*/ 243 h 402" name="T23"/>
                <a:gd fmla="*/ 4 w 645" name="T24"/>
                <a:gd fmla="*/ 268 h 402" name="T25"/>
                <a:gd fmla="*/ 11 w 645" name="T26"/>
                <a:gd fmla="*/ 306 h 402" name="T27"/>
                <a:gd fmla="*/ 50 w 645" name="T28"/>
                <a:gd fmla="*/ 377 h 402" name="T29"/>
                <a:gd fmla="*/ 52 w 645" name="T30"/>
                <a:gd fmla="*/ 378 h 402" name="T31"/>
                <a:gd fmla="*/ 67 w 645" name="T32"/>
                <a:gd fmla="*/ 398 h 402" name="T33"/>
                <a:gd fmla="*/ 80 w 645" name="T34"/>
                <a:gd fmla="*/ 364 h 402" name="T35"/>
                <a:gd fmla="*/ 102 w 645" name="T36"/>
                <a:gd fmla="*/ 335 h 402" name="T37"/>
                <a:gd fmla="*/ 148 w 645" name="T38"/>
                <a:gd fmla="*/ 333 h 402" name="T39"/>
                <a:gd fmla="*/ 167 w 645" name="T40"/>
                <a:gd fmla="*/ 293 h 402" name="T41"/>
                <a:gd fmla="*/ 210 w 645" name="T42"/>
                <a:gd fmla="*/ 292 h 402" name="T43"/>
                <a:gd fmla="*/ 288 w 645" name="T44"/>
                <a:gd fmla="*/ 320 h 402" name="T45"/>
                <a:gd fmla="*/ 290 w 645" name="T46"/>
                <a:gd fmla="*/ 320 h 402" name="T47"/>
                <a:gd fmla="*/ 319 w 645" name="T48"/>
                <a:gd fmla="*/ 335 h 402" name="T49"/>
                <a:gd fmla="*/ 319 w 645" name="T50"/>
                <a:gd fmla="*/ 335 h 402" name="T51"/>
                <a:gd fmla="*/ 347 w 645" name="T52"/>
                <a:gd fmla="*/ 336 h 402" name="T53"/>
                <a:gd fmla="*/ 374 w 645" name="T54"/>
                <a:gd fmla="*/ 304 h 402" name="T55"/>
                <a:gd fmla="*/ 391 w 645" name="T56"/>
                <a:gd fmla="*/ 315 h 402" name="T57"/>
                <a:gd fmla="*/ 393 w 645" name="T58"/>
                <a:gd fmla="*/ 341 h 402" name="T59"/>
                <a:gd fmla="*/ 420 w 645" name="T60"/>
                <a:gd fmla="*/ 323 h 402" name="T61"/>
                <a:gd fmla="*/ 435 w 645" name="T62"/>
                <a:gd fmla="*/ 324 h 402" name="T63"/>
                <a:gd fmla="*/ 449 w 645" name="T64"/>
                <a:gd fmla="*/ 370 h 402" name="T65"/>
                <a:gd fmla="*/ 511 w 645" name="T66"/>
                <a:gd fmla="*/ 342 h 402" name="T67"/>
                <a:gd fmla="*/ 568 w 645" name="T68"/>
                <a:gd fmla="*/ 318 h 402" name="T69"/>
                <a:gd fmla="*/ 625 w 645" name="T70"/>
                <a:gd fmla="*/ 301 h 402" name="T71"/>
                <a:gd fmla="*/ 639 w 645" name="T72"/>
                <a:gd fmla="*/ 291 h 402" name="T73"/>
                <a:gd fmla="*/ 606 w 645" name="T74"/>
                <a:gd fmla="*/ 201 h 402" name="T75"/>
                <a:gd fmla="*/ 621 w 645" name="T76"/>
                <a:gd fmla="*/ 175 h 402" name="T77"/>
                <a:gd fmla="*/ 585 w 645" name="T78"/>
                <a:gd fmla="*/ 164 h 402" name="T79"/>
                <a:gd fmla="*/ 567 w 645" name="T80"/>
                <a:gd fmla="*/ 143 h 402" name="T81"/>
                <a:gd fmla="*/ 566 w 645" name="T82"/>
                <a:gd fmla="*/ 141 h 402" name="T83"/>
                <a:gd fmla="*/ 492 w 645" name="T84"/>
                <a:gd fmla="*/ 124 h 402" name="T85"/>
                <a:gd fmla="*/ 428 w 645" name="T86"/>
                <a:gd fmla="*/ 122 h 402" name="T87"/>
                <a:gd fmla="*/ 284 w 645" name="T88"/>
                <a:gd fmla="*/ 64 h 402" name="T89"/>
                <a:gd fmla="*/ 189 w 645" name="T90"/>
                <a:gd fmla="*/ 0 h 402" name="T91"/>
                <a:gd fmla="*/ 97 w 645" name="T92"/>
                <a:gd fmla="*/ 6 h 402" name="T93"/>
                <a:gd fmla="*/ 81 w 645" name="T94"/>
                <a:gd fmla="*/ 1 h 402" name="T9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b="b" l="0" r="r" t="0"/>
              <a:pathLst>
                <a:path h="402" w="645">
                  <a:moveTo>
                    <a:pt x="81" y="1"/>
                  </a:moveTo>
                  <a:cubicBezTo>
                    <a:pt x="80" y="5"/>
                    <a:pt x="80" y="5"/>
                    <a:pt x="80" y="5"/>
                  </a:cubicBezTo>
                  <a:cubicBezTo>
                    <a:pt x="85" y="11"/>
                    <a:pt x="85" y="11"/>
                    <a:pt x="85" y="11"/>
                  </a:cubicBezTo>
                  <a:cubicBezTo>
                    <a:pt x="113" y="30"/>
                    <a:pt x="113" y="30"/>
                    <a:pt x="113" y="30"/>
                  </a:cubicBezTo>
                  <a:cubicBezTo>
                    <a:pt x="113" y="30"/>
                    <a:pt x="113" y="30"/>
                    <a:pt x="113" y="30"/>
                  </a:cubicBezTo>
                  <a:cubicBezTo>
                    <a:pt x="113" y="31"/>
                    <a:pt x="113" y="31"/>
                    <a:pt x="113" y="31"/>
                  </a:cubicBezTo>
                  <a:cubicBezTo>
                    <a:pt x="114" y="31"/>
                    <a:pt x="114" y="31"/>
                    <a:pt x="114" y="31"/>
                  </a:cubicBezTo>
                  <a:cubicBezTo>
                    <a:pt x="131" y="50"/>
                    <a:pt x="131" y="50"/>
                    <a:pt x="131" y="50"/>
                  </a:cubicBezTo>
                  <a:cubicBezTo>
                    <a:pt x="129" y="53"/>
                    <a:pt x="129" y="53"/>
                    <a:pt x="129" y="53"/>
                  </a:cubicBezTo>
                  <a:cubicBezTo>
                    <a:pt x="118" y="65"/>
                    <a:pt x="118" y="65"/>
                    <a:pt x="118" y="65"/>
                  </a:cubicBezTo>
                  <a:cubicBezTo>
                    <a:pt x="117" y="66"/>
                    <a:pt x="117" y="66"/>
                    <a:pt x="117" y="66"/>
                  </a:cubicBezTo>
                  <a:cubicBezTo>
                    <a:pt x="116" y="68"/>
                    <a:pt x="116" y="68"/>
                    <a:pt x="116" y="68"/>
                  </a:cubicBezTo>
                  <a:cubicBezTo>
                    <a:pt x="98" y="68"/>
                    <a:pt x="98" y="68"/>
                    <a:pt x="98" y="68"/>
                  </a:cubicBezTo>
                  <a:cubicBezTo>
                    <a:pt x="87" y="69"/>
                    <a:pt x="87" y="69"/>
                    <a:pt x="87" y="69"/>
                  </a:cubicBezTo>
                  <a:cubicBezTo>
                    <a:pt x="80" y="77"/>
                    <a:pt x="80" y="77"/>
                    <a:pt x="80" y="77"/>
                  </a:cubicBezTo>
                  <a:cubicBezTo>
                    <a:pt x="83" y="86"/>
                    <a:pt x="83" y="86"/>
                    <a:pt x="83" y="86"/>
                  </a:cubicBezTo>
                  <a:cubicBezTo>
                    <a:pt x="83" y="87"/>
                    <a:pt x="83" y="87"/>
                    <a:pt x="83" y="87"/>
                  </a:cubicBezTo>
                  <a:cubicBezTo>
                    <a:pt x="84" y="98"/>
                    <a:pt x="84" y="98"/>
                    <a:pt x="84" y="98"/>
                  </a:cubicBezTo>
                  <a:cubicBezTo>
                    <a:pt x="94" y="112"/>
                    <a:pt x="94" y="112"/>
                    <a:pt x="94" y="112"/>
                  </a:cubicBezTo>
                  <a:cubicBezTo>
                    <a:pt x="94" y="113"/>
                    <a:pt x="94" y="113"/>
                    <a:pt x="94" y="113"/>
                  </a:cubicBezTo>
                  <a:cubicBezTo>
                    <a:pt x="94" y="142"/>
                    <a:pt x="94" y="142"/>
                    <a:pt x="94" y="142"/>
                  </a:cubicBezTo>
                  <a:cubicBezTo>
                    <a:pt x="102" y="145"/>
                    <a:pt x="102" y="145"/>
                    <a:pt x="102" y="145"/>
                  </a:cubicBezTo>
                  <a:cubicBezTo>
                    <a:pt x="117" y="150"/>
                    <a:pt x="117" y="150"/>
                    <a:pt x="117" y="150"/>
                  </a:cubicBezTo>
                  <a:cubicBezTo>
                    <a:pt x="118" y="150"/>
                    <a:pt x="118" y="150"/>
                    <a:pt x="118" y="150"/>
                  </a:cubicBezTo>
                  <a:cubicBezTo>
                    <a:pt x="118" y="150"/>
                    <a:pt x="118" y="150"/>
                    <a:pt x="118" y="150"/>
                  </a:cubicBezTo>
                  <a:cubicBezTo>
                    <a:pt x="119" y="151"/>
                    <a:pt x="119" y="151"/>
                    <a:pt x="119" y="151"/>
                  </a:cubicBezTo>
                  <a:cubicBezTo>
                    <a:pt x="120" y="152"/>
                    <a:pt x="120" y="152"/>
                    <a:pt x="120" y="152"/>
                  </a:cubicBezTo>
                  <a:cubicBezTo>
                    <a:pt x="134" y="171"/>
                    <a:pt x="134" y="171"/>
                    <a:pt x="134" y="171"/>
                  </a:cubicBezTo>
                  <a:cubicBezTo>
                    <a:pt x="134" y="172"/>
                    <a:pt x="134" y="172"/>
                    <a:pt x="134" y="172"/>
                  </a:cubicBezTo>
                  <a:cubicBezTo>
                    <a:pt x="134" y="172"/>
                    <a:pt x="134" y="172"/>
                    <a:pt x="134" y="172"/>
                  </a:cubicBezTo>
                  <a:cubicBezTo>
                    <a:pt x="141" y="191"/>
                    <a:pt x="141" y="191"/>
                    <a:pt x="141" y="191"/>
                  </a:cubicBezTo>
                  <a:cubicBezTo>
                    <a:pt x="141" y="192"/>
                    <a:pt x="141" y="192"/>
                    <a:pt x="141" y="192"/>
                  </a:cubicBezTo>
                  <a:cubicBezTo>
                    <a:pt x="141" y="192"/>
                    <a:pt x="141" y="192"/>
                    <a:pt x="141" y="192"/>
                  </a:cubicBezTo>
                  <a:cubicBezTo>
                    <a:pt x="141" y="205"/>
                    <a:pt x="141" y="205"/>
                    <a:pt x="141" y="205"/>
                  </a:cubicBezTo>
                  <a:cubicBezTo>
                    <a:pt x="140" y="212"/>
                    <a:pt x="138" y="218"/>
                    <a:pt x="136" y="223"/>
                  </a:cubicBezTo>
                  <a:cubicBezTo>
                    <a:pt x="131" y="230"/>
                    <a:pt x="121" y="236"/>
                    <a:pt x="106" y="243"/>
                  </a:cubicBezTo>
                  <a:cubicBezTo>
                    <a:pt x="71" y="264"/>
                    <a:pt x="71" y="264"/>
                    <a:pt x="71" y="264"/>
                  </a:cubicBezTo>
                  <a:cubicBezTo>
                    <a:pt x="69" y="264"/>
                    <a:pt x="69" y="264"/>
                    <a:pt x="69" y="264"/>
                  </a:cubicBezTo>
                  <a:cubicBezTo>
                    <a:pt x="4" y="268"/>
                    <a:pt x="4" y="268"/>
                    <a:pt x="4" y="268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1" y="305"/>
                    <a:pt x="11" y="305"/>
                    <a:pt x="11" y="305"/>
                  </a:cubicBezTo>
                  <a:cubicBezTo>
                    <a:pt x="11" y="306"/>
                    <a:pt x="11" y="306"/>
                    <a:pt x="11" y="306"/>
                  </a:cubicBezTo>
                  <a:cubicBezTo>
                    <a:pt x="11" y="307"/>
                    <a:pt x="11" y="307"/>
                    <a:pt x="11" y="307"/>
                  </a:cubicBezTo>
                  <a:cubicBezTo>
                    <a:pt x="15" y="334"/>
                    <a:pt x="15" y="334"/>
                    <a:pt x="15" y="334"/>
                  </a:cubicBezTo>
                  <a:cubicBezTo>
                    <a:pt x="50" y="377"/>
                    <a:pt x="50" y="377"/>
                    <a:pt x="50" y="377"/>
                  </a:cubicBezTo>
                  <a:cubicBezTo>
                    <a:pt x="52" y="377"/>
                    <a:pt x="52" y="377"/>
                    <a:pt x="52" y="377"/>
                  </a:cubicBezTo>
                  <a:cubicBezTo>
                    <a:pt x="52" y="377"/>
                    <a:pt x="52" y="377"/>
                    <a:pt x="52" y="377"/>
                  </a:cubicBezTo>
                  <a:cubicBezTo>
                    <a:pt x="52" y="378"/>
                    <a:pt x="52" y="378"/>
                    <a:pt x="52" y="378"/>
                  </a:cubicBezTo>
                  <a:cubicBezTo>
                    <a:pt x="66" y="402"/>
                    <a:pt x="66" y="402"/>
                    <a:pt x="66" y="402"/>
                  </a:cubicBezTo>
                  <a:cubicBezTo>
                    <a:pt x="67" y="399"/>
                    <a:pt x="67" y="399"/>
                    <a:pt x="67" y="399"/>
                  </a:cubicBezTo>
                  <a:cubicBezTo>
                    <a:pt x="67" y="398"/>
                    <a:pt x="67" y="398"/>
                    <a:pt x="67" y="398"/>
                  </a:cubicBezTo>
                  <a:cubicBezTo>
                    <a:pt x="79" y="365"/>
                    <a:pt x="79" y="365"/>
                    <a:pt x="79" y="365"/>
                  </a:cubicBezTo>
                  <a:cubicBezTo>
                    <a:pt x="79" y="365"/>
                    <a:pt x="79" y="365"/>
                    <a:pt x="79" y="365"/>
                  </a:cubicBezTo>
                  <a:cubicBezTo>
                    <a:pt x="80" y="364"/>
                    <a:pt x="80" y="364"/>
                    <a:pt x="80" y="364"/>
                  </a:cubicBezTo>
                  <a:cubicBezTo>
                    <a:pt x="80" y="364"/>
                    <a:pt x="80" y="364"/>
                    <a:pt x="80" y="364"/>
                  </a:cubicBezTo>
                  <a:cubicBezTo>
                    <a:pt x="101" y="336"/>
                    <a:pt x="101" y="336"/>
                    <a:pt x="101" y="336"/>
                  </a:cubicBezTo>
                  <a:cubicBezTo>
                    <a:pt x="102" y="335"/>
                    <a:pt x="102" y="335"/>
                    <a:pt x="102" y="335"/>
                  </a:cubicBezTo>
                  <a:cubicBezTo>
                    <a:pt x="129" y="323"/>
                    <a:pt x="129" y="323"/>
                    <a:pt x="129" y="323"/>
                  </a:cubicBezTo>
                  <a:cubicBezTo>
                    <a:pt x="131" y="323"/>
                    <a:pt x="131" y="323"/>
                    <a:pt x="131" y="323"/>
                  </a:cubicBezTo>
                  <a:cubicBezTo>
                    <a:pt x="148" y="333"/>
                    <a:pt x="148" y="333"/>
                    <a:pt x="148" y="333"/>
                  </a:cubicBezTo>
                  <a:cubicBezTo>
                    <a:pt x="170" y="331"/>
                    <a:pt x="170" y="331"/>
                    <a:pt x="170" y="331"/>
                  </a:cubicBezTo>
                  <a:cubicBezTo>
                    <a:pt x="162" y="294"/>
                    <a:pt x="162" y="294"/>
                    <a:pt x="162" y="294"/>
                  </a:cubicBezTo>
                  <a:cubicBezTo>
                    <a:pt x="167" y="293"/>
                    <a:pt x="167" y="293"/>
                    <a:pt x="167" y="293"/>
                  </a:cubicBezTo>
                  <a:cubicBezTo>
                    <a:pt x="187" y="291"/>
                    <a:pt x="187" y="291"/>
                    <a:pt x="187" y="291"/>
                  </a:cubicBezTo>
                  <a:cubicBezTo>
                    <a:pt x="208" y="292"/>
                    <a:pt x="208" y="292"/>
                    <a:pt x="208" y="292"/>
                  </a:cubicBezTo>
                  <a:cubicBezTo>
                    <a:pt x="210" y="292"/>
                    <a:pt x="210" y="292"/>
                    <a:pt x="210" y="292"/>
                  </a:cubicBezTo>
                  <a:cubicBezTo>
                    <a:pt x="210" y="293"/>
                    <a:pt x="210" y="293"/>
                    <a:pt x="210" y="293"/>
                  </a:cubicBezTo>
                  <a:cubicBezTo>
                    <a:pt x="252" y="312"/>
                    <a:pt x="252" y="312"/>
                    <a:pt x="252" y="312"/>
                  </a:cubicBezTo>
                  <a:cubicBezTo>
                    <a:pt x="288" y="320"/>
                    <a:pt x="288" y="320"/>
                    <a:pt x="288" y="320"/>
                  </a:cubicBezTo>
                  <a:cubicBezTo>
                    <a:pt x="289" y="320"/>
                    <a:pt x="289" y="320"/>
                    <a:pt x="289" y="320"/>
                  </a:cubicBezTo>
                  <a:cubicBezTo>
                    <a:pt x="289" y="320"/>
                    <a:pt x="289" y="320"/>
                    <a:pt x="289" y="320"/>
                  </a:cubicBezTo>
                  <a:cubicBezTo>
                    <a:pt x="290" y="320"/>
                    <a:pt x="290" y="320"/>
                    <a:pt x="290" y="320"/>
                  </a:cubicBezTo>
                  <a:cubicBezTo>
                    <a:pt x="302" y="328"/>
                    <a:pt x="302" y="328"/>
                    <a:pt x="302" y="328"/>
                  </a:cubicBezTo>
                  <a:cubicBezTo>
                    <a:pt x="319" y="334"/>
                    <a:pt x="319" y="334"/>
                    <a:pt x="319" y="334"/>
                  </a:cubicBezTo>
                  <a:cubicBezTo>
                    <a:pt x="319" y="335"/>
                    <a:pt x="319" y="335"/>
                    <a:pt x="319" y="335"/>
                  </a:cubicBezTo>
                  <a:cubicBezTo>
                    <a:pt x="319" y="335"/>
                    <a:pt x="319" y="335"/>
                    <a:pt x="319" y="335"/>
                  </a:cubicBezTo>
                  <a:cubicBezTo>
                    <a:pt x="319" y="335"/>
                    <a:pt x="319" y="335"/>
                    <a:pt x="319" y="335"/>
                  </a:cubicBezTo>
                  <a:cubicBezTo>
                    <a:pt x="319" y="335"/>
                    <a:pt x="319" y="335"/>
                    <a:pt x="319" y="335"/>
                  </a:cubicBezTo>
                  <a:cubicBezTo>
                    <a:pt x="329" y="345"/>
                    <a:pt x="329" y="345"/>
                    <a:pt x="329" y="345"/>
                  </a:cubicBezTo>
                  <a:cubicBezTo>
                    <a:pt x="335" y="347"/>
                    <a:pt x="335" y="347"/>
                    <a:pt x="335" y="347"/>
                  </a:cubicBezTo>
                  <a:cubicBezTo>
                    <a:pt x="347" y="336"/>
                    <a:pt x="347" y="336"/>
                    <a:pt x="347" y="336"/>
                  </a:cubicBezTo>
                  <a:cubicBezTo>
                    <a:pt x="347" y="335"/>
                    <a:pt x="347" y="335"/>
                    <a:pt x="347" y="335"/>
                  </a:cubicBezTo>
                  <a:cubicBezTo>
                    <a:pt x="365" y="322"/>
                    <a:pt x="365" y="322"/>
                    <a:pt x="365" y="322"/>
                  </a:cubicBezTo>
                  <a:cubicBezTo>
                    <a:pt x="374" y="304"/>
                    <a:pt x="374" y="304"/>
                    <a:pt x="374" y="304"/>
                  </a:cubicBezTo>
                  <a:cubicBezTo>
                    <a:pt x="391" y="313"/>
                    <a:pt x="391" y="313"/>
                    <a:pt x="391" y="313"/>
                  </a:cubicBezTo>
                  <a:cubicBezTo>
                    <a:pt x="391" y="314"/>
                    <a:pt x="391" y="314"/>
                    <a:pt x="391" y="314"/>
                  </a:cubicBezTo>
                  <a:cubicBezTo>
                    <a:pt x="391" y="315"/>
                    <a:pt x="391" y="315"/>
                    <a:pt x="391" y="315"/>
                  </a:cubicBezTo>
                  <a:cubicBezTo>
                    <a:pt x="396" y="329"/>
                    <a:pt x="396" y="329"/>
                    <a:pt x="396" y="329"/>
                  </a:cubicBezTo>
                  <a:cubicBezTo>
                    <a:pt x="396" y="332"/>
                    <a:pt x="396" y="332"/>
                    <a:pt x="396" y="332"/>
                  </a:cubicBezTo>
                  <a:cubicBezTo>
                    <a:pt x="393" y="341"/>
                    <a:pt x="393" y="341"/>
                    <a:pt x="393" y="341"/>
                  </a:cubicBezTo>
                  <a:cubicBezTo>
                    <a:pt x="395" y="343"/>
                    <a:pt x="395" y="343"/>
                    <a:pt x="395" y="343"/>
                  </a:cubicBezTo>
                  <a:cubicBezTo>
                    <a:pt x="405" y="338"/>
                    <a:pt x="405" y="338"/>
                    <a:pt x="405" y="338"/>
                  </a:cubicBezTo>
                  <a:cubicBezTo>
                    <a:pt x="420" y="323"/>
                    <a:pt x="420" y="323"/>
                    <a:pt x="420" y="323"/>
                  </a:cubicBezTo>
                  <a:cubicBezTo>
                    <a:pt x="434" y="323"/>
                    <a:pt x="434" y="323"/>
                    <a:pt x="434" y="323"/>
                  </a:cubicBezTo>
                  <a:cubicBezTo>
                    <a:pt x="434" y="324"/>
                    <a:pt x="434" y="324"/>
                    <a:pt x="434" y="324"/>
                  </a:cubicBezTo>
                  <a:cubicBezTo>
                    <a:pt x="435" y="324"/>
                    <a:pt x="435" y="324"/>
                    <a:pt x="435" y="324"/>
                  </a:cubicBezTo>
                  <a:cubicBezTo>
                    <a:pt x="444" y="330"/>
                    <a:pt x="444" y="330"/>
                    <a:pt x="444" y="330"/>
                  </a:cubicBezTo>
                  <a:cubicBezTo>
                    <a:pt x="450" y="336"/>
                    <a:pt x="453" y="342"/>
                    <a:pt x="450" y="347"/>
                  </a:cubicBezTo>
                  <a:cubicBezTo>
                    <a:pt x="449" y="370"/>
                    <a:pt x="449" y="370"/>
                    <a:pt x="449" y="370"/>
                  </a:cubicBezTo>
                  <a:cubicBezTo>
                    <a:pt x="456" y="382"/>
                    <a:pt x="456" y="382"/>
                    <a:pt x="456" y="382"/>
                  </a:cubicBezTo>
                  <a:cubicBezTo>
                    <a:pt x="458" y="383"/>
                    <a:pt x="458" y="383"/>
                    <a:pt x="458" y="383"/>
                  </a:cubicBezTo>
                  <a:cubicBezTo>
                    <a:pt x="483" y="355"/>
                    <a:pt x="500" y="342"/>
                    <a:pt x="511" y="342"/>
                  </a:cubicBezTo>
                  <a:cubicBezTo>
                    <a:pt x="539" y="342"/>
                    <a:pt x="539" y="342"/>
                    <a:pt x="539" y="342"/>
                  </a:cubicBezTo>
                  <a:cubicBezTo>
                    <a:pt x="545" y="328"/>
                    <a:pt x="545" y="328"/>
                    <a:pt x="545" y="328"/>
                  </a:cubicBezTo>
                  <a:cubicBezTo>
                    <a:pt x="568" y="318"/>
                    <a:pt x="568" y="318"/>
                    <a:pt x="568" y="318"/>
                  </a:cubicBezTo>
                  <a:cubicBezTo>
                    <a:pt x="569" y="318"/>
                    <a:pt x="569" y="318"/>
                    <a:pt x="569" y="318"/>
                  </a:cubicBezTo>
                  <a:cubicBezTo>
                    <a:pt x="596" y="315"/>
                    <a:pt x="596" y="315"/>
                    <a:pt x="596" y="315"/>
                  </a:cubicBezTo>
                  <a:cubicBezTo>
                    <a:pt x="625" y="301"/>
                    <a:pt x="625" y="301"/>
                    <a:pt x="625" y="301"/>
                  </a:cubicBezTo>
                  <a:cubicBezTo>
                    <a:pt x="625" y="300"/>
                    <a:pt x="625" y="300"/>
                    <a:pt x="625" y="300"/>
                  </a:cubicBezTo>
                  <a:cubicBezTo>
                    <a:pt x="643" y="300"/>
                    <a:pt x="643" y="300"/>
                    <a:pt x="643" y="300"/>
                  </a:cubicBezTo>
                  <a:cubicBezTo>
                    <a:pt x="639" y="291"/>
                    <a:pt x="639" y="291"/>
                    <a:pt x="639" y="291"/>
                  </a:cubicBezTo>
                  <a:cubicBezTo>
                    <a:pt x="640" y="289"/>
                    <a:pt x="640" y="289"/>
                    <a:pt x="640" y="289"/>
                  </a:cubicBezTo>
                  <a:cubicBezTo>
                    <a:pt x="645" y="285"/>
                    <a:pt x="645" y="285"/>
                    <a:pt x="645" y="285"/>
                  </a:cubicBezTo>
                  <a:cubicBezTo>
                    <a:pt x="606" y="201"/>
                    <a:pt x="606" y="201"/>
                    <a:pt x="606" y="201"/>
                  </a:cubicBezTo>
                  <a:cubicBezTo>
                    <a:pt x="606" y="199"/>
                    <a:pt x="606" y="199"/>
                    <a:pt x="606" y="199"/>
                  </a:cubicBezTo>
                  <a:cubicBezTo>
                    <a:pt x="605" y="198"/>
                    <a:pt x="605" y="198"/>
                    <a:pt x="605" y="198"/>
                  </a:cubicBezTo>
                  <a:cubicBezTo>
                    <a:pt x="621" y="175"/>
                    <a:pt x="621" y="175"/>
                    <a:pt x="621" y="175"/>
                  </a:cubicBezTo>
                  <a:cubicBezTo>
                    <a:pt x="616" y="170"/>
                    <a:pt x="616" y="170"/>
                    <a:pt x="616" y="170"/>
                  </a:cubicBezTo>
                  <a:cubicBezTo>
                    <a:pt x="588" y="164"/>
                    <a:pt x="588" y="164"/>
                    <a:pt x="588" y="164"/>
                  </a:cubicBezTo>
                  <a:cubicBezTo>
                    <a:pt x="585" y="164"/>
                    <a:pt x="585" y="164"/>
                    <a:pt x="585" y="164"/>
                  </a:cubicBezTo>
                  <a:cubicBezTo>
                    <a:pt x="585" y="164"/>
                    <a:pt x="585" y="164"/>
                    <a:pt x="585" y="164"/>
                  </a:cubicBezTo>
                  <a:cubicBezTo>
                    <a:pt x="585" y="162"/>
                    <a:pt x="585" y="162"/>
                    <a:pt x="585" y="162"/>
                  </a:cubicBezTo>
                  <a:cubicBezTo>
                    <a:pt x="567" y="143"/>
                    <a:pt x="567" y="143"/>
                    <a:pt x="567" y="143"/>
                  </a:cubicBezTo>
                  <a:cubicBezTo>
                    <a:pt x="568" y="139"/>
                    <a:pt x="568" y="139"/>
                    <a:pt x="568" y="139"/>
                  </a:cubicBezTo>
                  <a:cubicBezTo>
                    <a:pt x="567" y="140"/>
                    <a:pt x="567" y="140"/>
                    <a:pt x="567" y="140"/>
                  </a:cubicBezTo>
                  <a:cubicBezTo>
                    <a:pt x="566" y="141"/>
                    <a:pt x="566" y="141"/>
                    <a:pt x="566" y="141"/>
                  </a:cubicBezTo>
                  <a:cubicBezTo>
                    <a:pt x="550" y="131"/>
                    <a:pt x="550" y="131"/>
                    <a:pt x="550" y="131"/>
                  </a:cubicBezTo>
                  <a:cubicBezTo>
                    <a:pt x="542" y="140"/>
                    <a:pt x="535" y="147"/>
                    <a:pt x="526" y="149"/>
                  </a:cubicBezTo>
                  <a:cubicBezTo>
                    <a:pt x="519" y="152"/>
                    <a:pt x="507" y="143"/>
                    <a:pt x="492" y="124"/>
                  </a:cubicBezTo>
                  <a:cubicBezTo>
                    <a:pt x="483" y="114"/>
                    <a:pt x="483" y="114"/>
                    <a:pt x="483" y="114"/>
                  </a:cubicBezTo>
                  <a:cubicBezTo>
                    <a:pt x="482" y="112"/>
                    <a:pt x="475" y="114"/>
                    <a:pt x="463" y="118"/>
                  </a:cubicBezTo>
                  <a:cubicBezTo>
                    <a:pt x="445" y="124"/>
                    <a:pt x="434" y="125"/>
                    <a:pt x="428" y="122"/>
                  </a:cubicBezTo>
                  <a:cubicBezTo>
                    <a:pt x="423" y="117"/>
                    <a:pt x="421" y="106"/>
                    <a:pt x="423" y="93"/>
                  </a:cubicBezTo>
                  <a:cubicBezTo>
                    <a:pt x="424" y="81"/>
                    <a:pt x="423" y="75"/>
                    <a:pt x="421" y="72"/>
                  </a:cubicBezTo>
                  <a:cubicBezTo>
                    <a:pt x="284" y="64"/>
                    <a:pt x="284" y="64"/>
                    <a:pt x="284" y="64"/>
                  </a:cubicBezTo>
                  <a:cubicBezTo>
                    <a:pt x="271" y="59"/>
                    <a:pt x="260" y="54"/>
                    <a:pt x="255" y="48"/>
                  </a:cubicBezTo>
                  <a:cubicBezTo>
                    <a:pt x="234" y="43"/>
                    <a:pt x="234" y="43"/>
                    <a:pt x="234" y="43"/>
                  </a:cubicBezTo>
                  <a:cubicBezTo>
                    <a:pt x="226" y="40"/>
                    <a:pt x="210" y="26"/>
                    <a:pt x="189" y="0"/>
                  </a:cubicBezTo>
                  <a:cubicBezTo>
                    <a:pt x="175" y="11"/>
                    <a:pt x="175" y="11"/>
                    <a:pt x="175" y="11"/>
                  </a:cubicBezTo>
                  <a:cubicBezTo>
                    <a:pt x="154" y="5"/>
                    <a:pt x="154" y="5"/>
                    <a:pt x="154" y="5"/>
                  </a:cubicBezTo>
                  <a:cubicBezTo>
                    <a:pt x="97" y="6"/>
                    <a:pt x="97" y="6"/>
                    <a:pt x="97" y="6"/>
                  </a:cubicBezTo>
                  <a:cubicBezTo>
                    <a:pt x="97" y="6"/>
                    <a:pt x="97" y="6"/>
                    <a:pt x="97" y="6"/>
                  </a:cubicBezTo>
                  <a:cubicBezTo>
                    <a:pt x="97" y="6"/>
                    <a:pt x="97" y="6"/>
                    <a:pt x="97" y="6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47" name="Freeform 20"/>
            <p:cNvSpPr/>
            <p:nvPr/>
          </p:nvSpPr>
          <p:spPr bwMode="auto">
            <a:xfrm>
              <a:off x="3850333" y="4772285"/>
              <a:ext cx="673077" cy="535498"/>
            </a:xfrm>
            <a:custGeom>
              <a:gdLst>
                <a:gd fmla="*/ 645 w 669" name="T0"/>
                <a:gd fmla="*/ 171 h 532" name="T1"/>
                <a:gd fmla="*/ 669 w 669" name="T2"/>
                <a:gd fmla="*/ 166 h 532" name="T3"/>
                <a:gd fmla="*/ 622 w 669" name="T4"/>
                <a:gd fmla="*/ 118 h 532" name="T5"/>
                <a:gd fmla="*/ 589 w 669" name="T6"/>
                <a:gd fmla="*/ 58 h 532" name="T7"/>
                <a:gd fmla="*/ 532 w 669" name="T8"/>
                <a:gd fmla="*/ 71 h 532" name="T9"/>
                <a:gd fmla="*/ 529 w 669" name="T10"/>
                <a:gd fmla="*/ 77 h 532" name="T11"/>
                <a:gd fmla="*/ 482 w 669" name="T12"/>
                <a:gd fmla="*/ 66 h 532" name="T13"/>
                <a:gd fmla="*/ 397 w 669" name="T14"/>
                <a:gd fmla="*/ 105 h 532" name="T15"/>
                <a:gd fmla="*/ 397 w 669" name="T16"/>
                <a:gd fmla="*/ 50 h 532" name="T17"/>
                <a:gd fmla="*/ 393 w 669" name="T18"/>
                <a:gd fmla="*/ 27 h 532" name="T19"/>
                <a:gd fmla="*/ 365 w 669" name="T20"/>
                <a:gd fmla="*/ 26 h 532" name="T21"/>
                <a:gd fmla="*/ 334 w 669" name="T22"/>
                <a:gd fmla="*/ 24 h 532" name="T23"/>
                <a:gd fmla="*/ 289 w 669" name="T24"/>
                <a:gd fmla="*/ 3 h 532" name="T25"/>
                <a:gd fmla="*/ 277 w 669" name="T26"/>
                <a:gd fmla="*/ 65 h 532" name="T27"/>
                <a:gd fmla="*/ 218 w 669" name="T28"/>
                <a:gd fmla="*/ 47 h 532" name="T29"/>
                <a:gd fmla="*/ 205 w 669" name="T30"/>
                <a:gd fmla="*/ 43 h 532" name="T31"/>
                <a:gd fmla="*/ 189 w 669" name="T32"/>
                <a:gd fmla="*/ 87 h 532" name="T33"/>
                <a:gd fmla="*/ 198 w 669" name="T34"/>
                <a:gd fmla="*/ 125 h 532" name="T35"/>
                <a:gd fmla="*/ 179 w 669" name="T36"/>
                <a:gd fmla="*/ 161 h 532" name="T37"/>
                <a:gd fmla="*/ 137 w 669" name="T38"/>
                <a:gd fmla="*/ 270 h 532" name="T39"/>
                <a:gd fmla="*/ 76 w 669" name="T40"/>
                <a:gd fmla="*/ 310 h 532" name="T41"/>
                <a:gd fmla="*/ 84 w 669" name="T42"/>
                <a:gd fmla="*/ 329 h 532" name="T43"/>
                <a:gd fmla="*/ 50 w 669" name="T44"/>
                <a:gd fmla="*/ 376 h 532" name="T45"/>
                <a:gd fmla="*/ 14 w 669" name="T46"/>
                <a:gd fmla="*/ 387 h 532" name="T47"/>
                <a:gd fmla="*/ 7 w 669" name="T48"/>
                <a:gd fmla="*/ 485 h 532" name="T49"/>
                <a:gd fmla="*/ 20 w 669" name="T50"/>
                <a:gd fmla="*/ 517 h 532" name="T51"/>
                <a:gd fmla="*/ 55 w 669" name="T52"/>
                <a:gd fmla="*/ 529 h 532" name="T53"/>
                <a:gd fmla="*/ 58 w 669" name="T54"/>
                <a:gd fmla="*/ 525 h 532" name="T55"/>
                <a:gd fmla="*/ 47 w 669" name="T56"/>
                <a:gd fmla="*/ 493 h 532" name="T57"/>
                <a:gd fmla="*/ 32 w 669" name="T58"/>
                <a:gd fmla="*/ 480 h 532" name="T59"/>
                <a:gd fmla="*/ 49 w 669" name="T60"/>
                <a:gd fmla="*/ 458 h 532" name="T61"/>
                <a:gd fmla="*/ 85 w 669" name="T62"/>
                <a:gd fmla="*/ 429 h 532" name="T63"/>
                <a:gd fmla="*/ 169 w 669" name="T64"/>
                <a:gd fmla="*/ 373 h 532" name="T65"/>
                <a:gd fmla="*/ 186 w 669" name="T66"/>
                <a:gd fmla="*/ 383 h 532" name="T67"/>
                <a:gd fmla="*/ 198 w 669" name="T68"/>
                <a:gd fmla="*/ 373 h 532" name="T69"/>
                <a:gd fmla="*/ 255 w 669" name="T70"/>
                <a:gd fmla="*/ 362 h 532" name="T71"/>
                <a:gd fmla="*/ 258 w 669" name="T72"/>
                <a:gd fmla="*/ 359 h 532" name="T73"/>
                <a:gd fmla="*/ 314 w 669" name="T74"/>
                <a:gd fmla="*/ 337 h 532" name="T75"/>
                <a:gd fmla="*/ 326 w 669" name="T76"/>
                <a:gd fmla="*/ 253 h 532" name="T77"/>
                <a:gd fmla="*/ 344 w 669" name="T78"/>
                <a:gd fmla="*/ 250 h 532" name="T79"/>
                <a:gd fmla="*/ 349 w 669" name="T80"/>
                <a:gd fmla="*/ 252 h 532" name="T81"/>
                <a:gd fmla="*/ 419 w 669" name="T82"/>
                <a:gd fmla="*/ 297 h 532" name="T83"/>
                <a:gd fmla="*/ 411 w 669" name="T84"/>
                <a:gd fmla="*/ 272 h 532" name="T85"/>
                <a:gd fmla="*/ 438 w 669" name="T86"/>
                <a:gd fmla="*/ 261 h 532" name="T87"/>
                <a:gd fmla="*/ 456 w 669" name="T88"/>
                <a:gd fmla="*/ 252 h 532" name="T89"/>
                <a:gd fmla="*/ 509 w 669" name="T90"/>
                <a:gd fmla="*/ 268 h 532" name="T91"/>
                <a:gd fmla="*/ 544 w 669" name="T92"/>
                <a:gd fmla="*/ 245 h 532" name="T93"/>
                <a:gd fmla="*/ 547 w 669" name="T94"/>
                <a:gd fmla="*/ 248 h 532" name="T95"/>
                <a:gd fmla="*/ 628 w 669" name="T96"/>
                <a:gd fmla="*/ 182 h 532" name="T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b="b" l="0" r="r" t="0"/>
              <a:pathLst>
                <a:path h="532" w="669">
                  <a:moveTo>
                    <a:pt x="628" y="182"/>
                  </a:moveTo>
                  <a:cubicBezTo>
                    <a:pt x="638" y="181"/>
                    <a:pt x="643" y="177"/>
                    <a:pt x="645" y="172"/>
                  </a:cubicBezTo>
                  <a:cubicBezTo>
                    <a:pt x="645" y="171"/>
                    <a:pt x="645" y="171"/>
                    <a:pt x="645" y="171"/>
                  </a:cubicBezTo>
                  <a:cubicBezTo>
                    <a:pt x="646" y="167"/>
                    <a:pt x="646" y="167"/>
                    <a:pt x="646" y="167"/>
                  </a:cubicBezTo>
                  <a:cubicBezTo>
                    <a:pt x="650" y="167"/>
                    <a:pt x="650" y="167"/>
                    <a:pt x="650" y="167"/>
                  </a:cubicBezTo>
                  <a:cubicBezTo>
                    <a:pt x="669" y="166"/>
                    <a:pt x="669" y="166"/>
                    <a:pt x="669" y="166"/>
                  </a:cubicBezTo>
                  <a:cubicBezTo>
                    <a:pt x="669" y="153"/>
                    <a:pt x="669" y="153"/>
                    <a:pt x="669" y="153"/>
                  </a:cubicBezTo>
                  <a:cubicBezTo>
                    <a:pt x="664" y="153"/>
                    <a:pt x="659" y="151"/>
                    <a:pt x="654" y="146"/>
                  </a:cubicBezTo>
                  <a:cubicBezTo>
                    <a:pt x="622" y="118"/>
                    <a:pt x="622" y="118"/>
                    <a:pt x="622" y="118"/>
                  </a:cubicBezTo>
                  <a:cubicBezTo>
                    <a:pt x="622" y="117"/>
                    <a:pt x="622" y="117"/>
                    <a:pt x="622" y="117"/>
                  </a:cubicBezTo>
                  <a:cubicBezTo>
                    <a:pt x="608" y="77"/>
                    <a:pt x="608" y="77"/>
                    <a:pt x="608" y="77"/>
                  </a:cubicBezTo>
                  <a:cubicBezTo>
                    <a:pt x="589" y="58"/>
                    <a:pt x="589" y="58"/>
                    <a:pt x="589" y="58"/>
                  </a:cubicBezTo>
                  <a:cubicBezTo>
                    <a:pt x="566" y="57"/>
                    <a:pt x="548" y="57"/>
                    <a:pt x="535" y="58"/>
                  </a:cubicBezTo>
                  <a:cubicBezTo>
                    <a:pt x="531" y="59"/>
                    <a:pt x="531" y="59"/>
                    <a:pt x="531" y="59"/>
                  </a:cubicBezTo>
                  <a:cubicBezTo>
                    <a:pt x="532" y="71"/>
                    <a:pt x="532" y="71"/>
                    <a:pt x="532" y="71"/>
                  </a:cubicBezTo>
                  <a:cubicBezTo>
                    <a:pt x="532" y="74"/>
                    <a:pt x="532" y="74"/>
                    <a:pt x="532" y="74"/>
                  </a:cubicBezTo>
                  <a:cubicBezTo>
                    <a:pt x="532" y="77"/>
                    <a:pt x="532" y="77"/>
                    <a:pt x="532" y="77"/>
                  </a:cubicBezTo>
                  <a:cubicBezTo>
                    <a:pt x="529" y="77"/>
                    <a:pt x="529" y="77"/>
                    <a:pt x="529" y="77"/>
                  </a:cubicBezTo>
                  <a:cubicBezTo>
                    <a:pt x="512" y="84"/>
                    <a:pt x="512" y="84"/>
                    <a:pt x="512" y="84"/>
                  </a:cubicBezTo>
                  <a:cubicBezTo>
                    <a:pt x="509" y="82"/>
                    <a:pt x="509" y="82"/>
                    <a:pt x="509" y="82"/>
                  </a:cubicBezTo>
                  <a:cubicBezTo>
                    <a:pt x="495" y="68"/>
                    <a:pt x="487" y="63"/>
                    <a:pt x="482" y="66"/>
                  </a:cubicBezTo>
                  <a:cubicBezTo>
                    <a:pt x="445" y="84"/>
                    <a:pt x="424" y="93"/>
                    <a:pt x="417" y="88"/>
                  </a:cubicBezTo>
                  <a:cubicBezTo>
                    <a:pt x="413" y="89"/>
                    <a:pt x="408" y="94"/>
                    <a:pt x="400" y="101"/>
                  </a:cubicBezTo>
                  <a:cubicBezTo>
                    <a:pt x="397" y="105"/>
                    <a:pt x="397" y="105"/>
                    <a:pt x="397" y="105"/>
                  </a:cubicBezTo>
                  <a:cubicBezTo>
                    <a:pt x="393" y="101"/>
                    <a:pt x="393" y="101"/>
                    <a:pt x="393" y="101"/>
                  </a:cubicBezTo>
                  <a:cubicBezTo>
                    <a:pt x="382" y="91"/>
                    <a:pt x="377" y="83"/>
                    <a:pt x="377" y="77"/>
                  </a:cubicBezTo>
                  <a:cubicBezTo>
                    <a:pt x="377" y="72"/>
                    <a:pt x="384" y="64"/>
                    <a:pt x="397" y="50"/>
                  </a:cubicBezTo>
                  <a:cubicBezTo>
                    <a:pt x="412" y="33"/>
                    <a:pt x="419" y="24"/>
                    <a:pt x="419" y="22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12" y="14"/>
                    <a:pt x="403" y="19"/>
                    <a:pt x="393" y="27"/>
                  </a:cubicBezTo>
                  <a:cubicBezTo>
                    <a:pt x="382" y="34"/>
                    <a:pt x="376" y="38"/>
                    <a:pt x="372" y="37"/>
                  </a:cubicBezTo>
                  <a:cubicBezTo>
                    <a:pt x="370" y="37"/>
                    <a:pt x="368" y="33"/>
                    <a:pt x="367" y="28"/>
                  </a:cubicBezTo>
                  <a:cubicBezTo>
                    <a:pt x="365" y="26"/>
                    <a:pt x="365" y="26"/>
                    <a:pt x="365" y="26"/>
                  </a:cubicBezTo>
                  <a:cubicBezTo>
                    <a:pt x="356" y="9"/>
                    <a:pt x="356" y="9"/>
                    <a:pt x="356" y="9"/>
                  </a:cubicBezTo>
                  <a:cubicBezTo>
                    <a:pt x="336" y="22"/>
                    <a:pt x="336" y="22"/>
                    <a:pt x="336" y="22"/>
                  </a:cubicBezTo>
                  <a:cubicBezTo>
                    <a:pt x="334" y="24"/>
                    <a:pt x="334" y="24"/>
                    <a:pt x="334" y="24"/>
                  </a:cubicBezTo>
                  <a:cubicBezTo>
                    <a:pt x="333" y="22"/>
                    <a:pt x="333" y="22"/>
                    <a:pt x="333" y="22"/>
                  </a:cubicBezTo>
                  <a:cubicBezTo>
                    <a:pt x="332" y="22"/>
                    <a:pt x="332" y="22"/>
                    <a:pt x="332" y="22"/>
                  </a:cubicBezTo>
                  <a:cubicBezTo>
                    <a:pt x="317" y="13"/>
                    <a:pt x="303" y="8"/>
                    <a:pt x="289" y="3"/>
                  </a:cubicBezTo>
                  <a:cubicBezTo>
                    <a:pt x="280" y="0"/>
                    <a:pt x="270" y="4"/>
                    <a:pt x="261" y="15"/>
                  </a:cubicBezTo>
                  <a:cubicBezTo>
                    <a:pt x="270" y="31"/>
                    <a:pt x="270" y="31"/>
                    <a:pt x="270" y="31"/>
                  </a:cubicBezTo>
                  <a:cubicBezTo>
                    <a:pt x="277" y="47"/>
                    <a:pt x="280" y="58"/>
                    <a:pt x="277" y="65"/>
                  </a:cubicBezTo>
                  <a:cubicBezTo>
                    <a:pt x="276" y="68"/>
                    <a:pt x="273" y="71"/>
                    <a:pt x="268" y="71"/>
                  </a:cubicBezTo>
                  <a:cubicBezTo>
                    <a:pt x="262" y="74"/>
                    <a:pt x="253" y="71"/>
                    <a:pt x="241" y="62"/>
                  </a:cubicBezTo>
                  <a:cubicBezTo>
                    <a:pt x="231" y="56"/>
                    <a:pt x="224" y="50"/>
                    <a:pt x="218" y="47"/>
                  </a:cubicBezTo>
                  <a:cubicBezTo>
                    <a:pt x="205" y="42"/>
                    <a:pt x="205" y="42"/>
                    <a:pt x="205" y="42"/>
                  </a:cubicBezTo>
                  <a:cubicBezTo>
                    <a:pt x="205" y="43"/>
                    <a:pt x="205" y="43"/>
                    <a:pt x="205" y="43"/>
                  </a:cubicBezTo>
                  <a:cubicBezTo>
                    <a:pt x="205" y="43"/>
                    <a:pt x="205" y="43"/>
                    <a:pt x="205" y="43"/>
                  </a:cubicBezTo>
                  <a:cubicBezTo>
                    <a:pt x="206" y="45"/>
                    <a:pt x="206" y="45"/>
                    <a:pt x="206" y="45"/>
                  </a:cubicBezTo>
                  <a:cubicBezTo>
                    <a:pt x="206" y="68"/>
                    <a:pt x="206" y="68"/>
                    <a:pt x="206" y="68"/>
                  </a:cubicBezTo>
                  <a:cubicBezTo>
                    <a:pt x="189" y="87"/>
                    <a:pt x="189" y="87"/>
                    <a:pt x="189" y="87"/>
                  </a:cubicBezTo>
                  <a:cubicBezTo>
                    <a:pt x="189" y="105"/>
                    <a:pt x="189" y="105"/>
                    <a:pt x="189" y="105"/>
                  </a:cubicBezTo>
                  <a:cubicBezTo>
                    <a:pt x="197" y="124"/>
                    <a:pt x="197" y="124"/>
                    <a:pt x="197" y="124"/>
                  </a:cubicBezTo>
                  <a:cubicBezTo>
                    <a:pt x="198" y="125"/>
                    <a:pt x="198" y="125"/>
                    <a:pt x="198" y="125"/>
                  </a:cubicBezTo>
                  <a:cubicBezTo>
                    <a:pt x="186" y="143"/>
                    <a:pt x="186" y="143"/>
                    <a:pt x="186" y="143"/>
                  </a:cubicBezTo>
                  <a:cubicBezTo>
                    <a:pt x="179" y="160"/>
                    <a:pt x="179" y="160"/>
                    <a:pt x="179" y="160"/>
                  </a:cubicBezTo>
                  <a:cubicBezTo>
                    <a:pt x="179" y="161"/>
                    <a:pt x="179" y="161"/>
                    <a:pt x="179" y="161"/>
                  </a:cubicBezTo>
                  <a:cubicBezTo>
                    <a:pt x="163" y="177"/>
                    <a:pt x="163" y="177"/>
                    <a:pt x="163" y="177"/>
                  </a:cubicBezTo>
                  <a:cubicBezTo>
                    <a:pt x="136" y="237"/>
                    <a:pt x="136" y="237"/>
                    <a:pt x="136" y="237"/>
                  </a:cubicBezTo>
                  <a:cubicBezTo>
                    <a:pt x="137" y="270"/>
                    <a:pt x="137" y="270"/>
                    <a:pt x="137" y="270"/>
                  </a:cubicBezTo>
                  <a:cubicBezTo>
                    <a:pt x="136" y="271"/>
                    <a:pt x="136" y="271"/>
                    <a:pt x="136" y="271"/>
                  </a:cubicBezTo>
                  <a:cubicBezTo>
                    <a:pt x="79" y="304"/>
                    <a:pt x="79" y="304"/>
                    <a:pt x="79" y="304"/>
                  </a:cubicBezTo>
                  <a:cubicBezTo>
                    <a:pt x="76" y="310"/>
                    <a:pt x="76" y="310"/>
                    <a:pt x="76" y="310"/>
                  </a:cubicBezTo>
                  <a:cubicBezTo>
                    <a:pt x="84" y="327"/>
                    <a:pt x="84" y="327"/>
                    <a:pt x="84" y="327"/>
                  </a:cubicBezTo>
                  <a:cubicBezTo>
                    <a:pt x="84" y="328"/>
                    <a:pt x="84" y="328"/>
                    <a:pt x="84" y="328"/>
                  </a:cubicBezTo>
                  <a:cubicBezTo>
                    <a:pt x="84" y="329"/>
                    <a:pt x="84" y="329"/>
                    <a:pt x="84" y="329"/>
                  </a:cubicBezTo>
                  <a:cubicBezTo>
                    <a:pt x="78" y="351"/>
                    <a:pt x="78" y="351"/>
                    <a:pt x="78" y="351"/>
                  </a:cubicBezTo>
                  <a:cubicBezTo>
                    <a:pt x="55" y="348"/>
                    <a:pt x="55" y="348"/>
                    <a:pt x="55" y="348"/>
                  </a:cubicBezTo>
                  <a:cubicBezTo>
                    <a:pt x="50" y="376"/>
                    <a:pt x="50" y="376"/>
                    <a:pt x="50" y="376"/>
                  </a:cubicBezTo>
                  <a:cubicBezTo>
                    <a:pt x="20" y="376"/>
                    <a:pt x="20" y="376"/>
                    <a:pt x="20" y="376"/>
                  </a:cubicBezTo>
                  <a:cubicBezTo>
                    <a:pt x="14" y="387"/>
                    <a:pt x="14" y="387"/>
                    <a:pt x="14" y="387"/>
                  </a:cubicBezTo>
                  <a:cubicBezTo>
                    <a:pt x="14" y="387"/>
                    <a:pt x="14" y="387"/>
                    <a:pt x="14" y="387"/>
                  </a:cubicBezTo>
                  <a:cubicBezTo>
                    <a:pt x="6" y="405"/>
                    <a:pt x="6" y="405"/>
                    <a:pt x="6" y="405"/>
                  </a:cubicBezTo>
                  <a:cubicBezTo>
                    <a:pt x="0" y="471"/>
                    <a:pt x="0" y="471"/>
                    <a:pt x="0" y="471"/>
                  </a:cubicBezTo>
                  <a:cubicBezTo>
                    <a:pt x="7" y="485"/>
                    <a:pt x="7" y="485"/>
                    <a:pt x="7" y="485"/>
                  </a:cubicBezTo>
                  <a:cubicBezTo>
                    <a:pt x="8" y="487"/>
                    <a:pt x="8" y="487"/>
                    <a:pt x="8" y="487"/>
                  </a:cubicBezTo>
                  <a:cubicBezTo>
                    <a:pt x="8" y="501"/>
                    <a:pt x="8" y="501"/>
                    <a:pt x="8" y="501"/>
                  </a:cubicBezTo>
                  <a:cubicBezTo>
                    <a:pt x="20" y="517"/>
                    <a:pt x="20" y="517"/>
                    <a:pt x="20" y="517"/>
                  </a:cubicBezTo>
                  <a:cubicBezTo>
                    <a:pt x="21" y="519"/>
                    <a:pt x="21" y="519"/>
                    <a:pt x="21" y="519"/>
                  </a:cubicBezTo>
                  <a:cubicBezTo>
                    <a:pt x="21" y="532"/>
                    <a:pt x="21" y="532"/>
                    <a:pt x="21" y="532"/>
                  </a:cubicBezTo>
                  <a:cubicBezTo>
                    <a:pt x="55" y="529"/>
                    <a:pt x="55" y="529"/>
                    <a:pt x="55" y="529"/>
                  </a:cubicBezTo>
                  <a:cubicBezTo>
                    <a:pt x="57" y="526"/>
                    <a:pt x="57" y="526"/>
                    <a:pt x="57" y="526"/>
                  </a:cubicBezTo>
                  <a:cubicBezTo>
                    <a:pt x="57" y="525"/>
                    <a:pt x="57" y="525"/>
                    <a:pt x="57" y="525"/>
                  </a:cubicBezTo>
                  <a:cubicBezTo>
                    <a:pt x="58" y="525"/>
                    <a:pt x="58" y="525"/>
                    <a:pt x="58" y="525"/>
                  </a:cubicBezTo>
                  <a:cubicBezTo>
                    <a:pt x="58" y="524"/>
                    <a:pt x="58" y="524"/>
                    <a:pt x="58" y="524"/>
                  </a:cubicBezTo>
                  <a:cubicBezTo>
                    <a:pt x="68" y="512"/>
                    <a:pt x="68" y="512"/>
                    <a:pt x="68" y="512"/>
                  </a:cubicBezTo>
                  <a:cubicBezTo>
                    <a:pt x="47" y="493"/>
                    <a:pt x="47" y="493"/>
                    <a:pt x="47" y="493"/>
                  </a:cubicBezTo>
                  <a:cubicBezTo>
                    <a:pt x="45" y="490"/>
                    <a:pt x="45" y="490"/>
                    <a:pt x="45" y="490"/>
                  </a:cubicBezTo>
                  <a:cubicBezTo>
                    <a:pt x="33" y="481"/>
                    <a:pt x="33" y="481"/>
                    <a:pt x="33" y="481"/>
                  </a:cubicBezTo>
                  <a:cubicBezTo>
                    <a:pt x="32" y="480"/>
                    <a:pt x="32" y="480"/>
                    <a:pt x="32" y="480"/>
                  </a:cubicBezTo>
                  <a:cubicBezTo>
                    <a:pt x="31" y="479"/>
                    <a:pt x="31" y="479"/>
                    <a:pt x="31" y="479"/>
                  </a:cubicBezTo>
                  <a:cubicBezTo>
                    <a:pt x="31" y="458"/>
                    <a:pt x="31" y="458"/>
                    <a:pt x="31" y="458"/>
                  </a:cubicBezTo>
                  <a:cubicBezTo>
                    <a:pt x="49" y="458"/>
                    <a:pt x="49" y="458"/>
                    <a:pt x="49" y="458"/>
                  </a:cubicBezTo>
                  <a:cubicBezTo>
                    <a:pt x="51" y="450"/>
                    <a:pt x="51" y="450"/>
                    <a:pt x="51" y="450"/>
                  </a:cubicBezTo>
                  <a:cubicBezTo>
                    <a:pt x="44" y="429"/>
                    <a:pt x="44" y="429"/>
                    <a:pt x="44" y="429"/>
                  </a:cubicBezTo>
                  <a:cubicBezTo>
                    <a:pt x="85" y="429"/>
                    <a:pt x="85" y="429"/>
                    <a:pt x="85" y="429"/>
                  </a:cubicBezTo>
                  <a:cubicBezTo>
                    <a:pt x="158" y="394"/>
                    <a:pt x="158" y="394"/>
                    <a:pt x="158" y="394"/>
                  </a:cubicBezTo>
                  <a:cubicBezTo>
                    <a:pt x="167" y="379"/>
                    <a:pt x="167" y="379"/>
                    <a:pt x="167" y="379"/>
                  </a:cubicBezTo>
                  <a:cubicBezTo>
                    <a:pt x="169" y="373"/>
                    <a:pt x="169" y="373"/>
                    <a:pt x="169" y="373"/>
                  </a:cubicBezTo>
                  <a:cubicBezTo>
                    <a:pt x="184" y="380"/>
                    <a:pt x="184" y="380"/>
                    <a:pt x="184" y="380"/>
                  </a:cubicBezTo>
                  <a:cubicBezTo>
                    <a:pt x="185" y="380"/>
                    <a:pt x="185" y="380"/>
                    <a:pt x="185" y="380"/>
                  </a:cubicBezTo>
                  <a:cubicBezTo>
                    <a:pt x="186" y="383"/>
                    <a:pt x="186" y="383"/>
                    <a:pt x="186" y="383"/>
                  </a:cubicBezTo>
                  <a:cubicBezTo>
                    <a:pt x="192" y="390"/>
                    <a:pt x="192" y="390"/>
                    <a:pt x="192" y="390"/>
                  </a:cubicBezTo>
                  <a:cubicBezTo>
                    <a:pt x="200" y="389"/>
                    <a:pt x="200" y="389"/>
                    <a:pt x="200" y="389"/>
                  </a:cubicBezTo>
                  <a:cubicBezTo>
                    <a:pt x="198" y="373"/>
                    <a:pt x="198" y="373"/>
                    <a:pt x="198" y="373"/>
                  </a:cubicBezTo>
                  <a:cubicBezTo>
                    <a:pt x="222" y="373"/>
                    <a:pt x="222" y="373"/>
                    <a:pt x="222" y="373"/>
                  </a:cubicBezTo>
                  <a:cubicBezTo>
                    <a:pt x="245" y="378"/>
                    <a:pt x="245" y="378"/>
                    <a:pt x="245" y="378"/>
                  </a:cubicBezTo>
                  <a:cubicBezTo>
                    <a:pt x="255" y="362"/>
                    <a:pt x="255" y="362"/>
                    <a:pt x="255" y="362"/>
                  </a:cubicBezTo>
                  <a:cubicBezTo>
                    <a:pt x="256" y="361"/>
                    <a:pt x="256" y="361"/>
                    <a:pt x="256" y="361"/>
                  </a:cubicBezTo>
                  <a:cubicBezTo>
                    <a:pt x="256" y="360"/>
                    <a:pt x="256" y="360"/>
                    <a:pt x="256" y="360"/>
                  </a:cubicBezTo>
                  <a:cubicBezTo>
                    <a:pt x="258" y="359"/>
                    <a:pt x="258" y="359"/>
                    <a:pt x="258" y="359"/>
                  </a:cubicBezTo>
                  <a:cubicBezTo>
                    <a:pt x="283" y="351"/>
                    <a:pt x="283" y="351"/>
                    <a:pt x="283" y="351"/>
                  </a:cubicBezTo>
                  <a:cubicBezTo>
                    <a:pt x="287" y="314"/>
                    <a:pt x="287" y="314"/>
                    <a:pt x="287" y="314"/>
                  </a:cubicBezTo>
                  <a:cubicBezTo>
                    <a:pt x="314" y="337"/>
                    <a:pt x="314" y="337"/>
                    <a:pt x="314" y="337"/>
                  </a:cubicBezTo>
                  <a:cubicBezTo>
                    <a:pt x="324" y="340"/>
                    <a:pt x="324" y="340"/>
                    <a:pt x="324" y="340"/>
                  </a:cubicBezTo>
                  <a:cubicBezTo>
                    <a:pt x="330" y="333"/>
                    <a:pt x="330" y="333"/>
                    <a:pt x="330" y="333"/>
                  </a:cubicBezTo>
                  <a:cubicBezTo>
                    <a:pt x="326" y="253"/>
                    <a:pt x="326" y="253"/>
                    <a:pt x="326" y="253"/>
                  </a:cubicBezTo>
                  <a:cubicBezTo>
                    <a:pt x="326" y="251"/>
                    <a:pt x="326" y="251"/>
                    <a:pt x="326" y="251"/>
                  </a:cubicBezTo>
                  <a:cubicBezTo>
                    <a:pt x="326" y="247"/>
                    <a:pt x="326" y="247"/>
                    <a:pt x="326" y="247"/>
                  </a:cubicBezTo>
                  <a:cubicBezTo>
                    <a:pt x="344" y="250"/>
                    <a:pt x="344" y="250"/>
                    <a:pt x="344" y="250"/>
                  </a:cubicBezTo>
                  <a:cubicBezTo>
                    <a:pt x="345" y="250"/>
                    <a:pt x="345" y="250"/>
                    <a:pt x="345" y="250"/>
                  </a:cubicBezTo>
                  <a:cubicBezTo>
                    <a:pt x="345" y="250"/>
                    <a:pt x="347" y="251"/>
                    <a:pt x="348" y="251"/>
                  </a:cubicBezTo>
                  <a:cubicBezTo>
                    <a:pt x="348" y="251"/>
                    <a:pt x="348" y="252"/>
                    <a:pt x="349" y="252"/>
                  </a:cubicBezTo>
                  <a:cubicBezTo>
                    <a:pt x="357" y="264"/>
                    <a:pt x="377" y="304"/>
                    <a:pt x="377" y="304"/>
                  </a:cubicBezTo>
                  <a:cubicBezTo>
                    <a:pt x="413" y="299"/>
                    <a:pt x="413" y="299"/>
                    <a:pt x="413" y="299"/>
                  </a:cubicBezTo>
                  <a:cubicBezTo>
                    <a:pt x="419" y="297"/>
                    <a:pt x="419" y="297"/>
                    <a:pt x="419" y="297"/>
                  </a:cubicBezTo>
                  <a:cubicBezTo>
                    <a:pt x="425" y="285"/>
                    <a:pt x="425" y="285"/>
                    <a:pt x="425" y="285"/>
                  </a:cubicBezTo>
                  <a:cubicBezTo>
                    <a:pt x="414" y="276"/>
                    <a:pt x="414" y="276"/>
                    <a:pt x="414" y="276"/>
                  </a:cubicBezTo>
                  <a:cubicBezTo>
                    <a:pt x="411" y="272"/>
                    <a:pt x="411" y="272"/>
                    <a:pt x="411" y="272"/>
                  </a:cubicBezTo>
                  <a:cubicBezTo>
                    <a:pt x="435" y="264"/>
                    <a:pt x="435" y="264"/>
                    <a:pt x="435" y="264"/>
                  </a:cubicBezTo>
                  <a:cubicBezTo>
                    <a:pt x="437" y="262"/>
                    <a:pt x="437" y="262"/>
                    <a:pt x="437" y="262"/>
                  </a:cubicBezTo>
                  <a:cubicBezTo>
                    <a:pt x="438" y="261"/>
                    <a:pt x="438" y="261"/>
                    <a:pt x="438" y="261"/>
                  </a:cubicBezTo>
                  <a:cubicBezTo>
                    <a:pt x="448" y="272"/>
                    <a:pt x="448" y="272"/>
                    <a:pt x="448" y="272"/>
                  </a:cubicBezTo>
                  <a:cubicBezTo>
                    <a:pt x="456" y="268"/>
                    <a:pt x="456" y="268"/>
                    <a:pt x="456" y="268"/>
                  </a:cubicBezTo>
                  <a:cubicBezTo>
                    <a:pt x="456" y="252"/>
                    <a:pt x="456" y="252"/>
                    <a:pt x="456" y="252"/>
                  </a:cubicBezTo>
                  <a:cubicBezTo>
                    <a:pt x="462" y="251"/>
                    <a:pt x="462" y="251"/>
                    <a:pt x="462" y="251"/>
                  </a:cubicBezTo>
                  <a:cubicBezTo>
                    <a:pt x="479" y="251"/>
                    <a:pt x="479" y="251"/>
                    <a:pt x="479" y="251"/>
                  </a:cubicBezTo>
                  <a:cubicBezTo>
                    <a:pt x="492" y="252"/>
                    <a:pt x="502" y="258"/>
                    <a:pt x="509" y="268"/>
                  </a:cubicBezTo>
                  <a:cubicBezTo>
                    <a:pt x="511" y="272"/>
                    <a:pt x="511" y="272"/>
                    <a:pt x="511" y="272"/>
                  </a:cubicBezTo>
                  <a:cubicBezTo>
                    <a:pt x="518" y="247"/>
                    <a:pt x="518" y="247"/>
                    <a:pt x="518" y="247"/>
                  </a:cubicBezTo>
                  <a:cubicBezTo>
                    <a:pt x="523" y="240"/>
                    <a:pt x="531" y="239"/>
                    <a:pt x="544" y="245"/>
                  </a:cubicBezTo>
                  <a:cubicBezTo>
                    <a:pt x="546" y="246"/>
                    <a:pt x="546" y="246"/>
                    <a:pt x="546" y="246"/>
                  </a:cubicBezTo>
                  <a:cubicBezTo>
                    <a:pt x="546" y="247"/>
                    <a:pt x="546" y="247"/>
                    <a:pt x="546" y="247"/>
                  </a:cubicBezTo>
                  <a:cubicBezTo>
                    <a:pt x="547" y="248"/>
                    <a:pt x="547" y="248"/>
                    <a:pt x="547" y="248"/>
                  </a:cubicBezTo>
                  <a:cubicBezTo>
                    <a:pt x="548" y="249"/>
                    <a:pt x="550" y="250"/>
                    <a:pt x="551" y="250"/>
                  </a:cubicBezTo>
                  <a:cubicBezTo>
                    <a:pt x="556" y="248"/>
                    <a:pt x="575" y="235"/>
                    <a:pt x="606" y="211"/>
                  </a:cubicBezTo>
                  <a:cubicBezTo>
                    <a:pt x="606" y="195"/>
                    <a:pt x="615" y="186"/>
                    <a:pt x="628" y="18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solidFill>
                  <a:srgbClr val="BFC0C0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48" name="Freeform 21"/>
            <p:cNvSpPr/>
            <p:nvPr/>
          </p:nvSpPr>
          <p:spPr bwMode="auto">
            <a:xfrm>
              <a:off x="4168880" y="4312984"/>
              <a:ext cx="405328" cy="548198"/>
            </a:xfrm>
            <a:custGeom>
              <a:gdLst>
                <a:gd fmla="*/ 315 w 403" name="T0"/>
                <a:gd fmla="*/ 20 h 545" name="T1"/>
                <a:gd fmla="*/ 280 w 403" name="T2"/>
                <a:gd fmla="*/ 6 h 545" name="T3"/>
                <a:gd fmla="*/ 232 w 403" name="T4"/>
                <a:gd fmla="*/ 40 h 545" name="T5"/>
                <a:gd fmla="*/ 202 w 403" name="T6"/>
                <a:gd fmla="*/ 27 h 545" name="T7"/>
                <a:gd fmla="*/ 200 w 403" name="T8"/>
                <a:gd fmla="*/ 29 h 545" name="T9"/>
                <a:gd fmla="*/ 142 w 403" name="T10"/>
                <a:gd fmla="*/ 43 h 545" name="T11"/>
                <a:gd fmla="*/ 113 w 403" name="T12"/>
                <a:gd fmla="*/ 46 h 545" name="T13"/>
                <a:gd fmla="*/ 90 w 403" name="T14"/>
                <a:gd fmla="*/ 69 h 545" name="T15"/>
                <a:gd fmla="*/ 53 w 403" name="T16"/>
                <a:gd fmla="*/ 71 h 545" name="T17"/>
                <a:gd fmla="*/ 28 w 403" name="T18"/>
                <a:gd fmla="*/ 116 h 545" name="T19"/>
                <a:gd fmla="*/ 29 w 403" name="T20"/>
                <a:gd fmla="*/ 121 h 545" name="T21"/>
                <a:gd fmla="*/ 45 w 403" name="T22"/>
                <a:gd fmla="*/ 180 h 545" name="T23"/>
                <a:gd fmla="*/ 46 w 403" name="T24"/>
                <a:gd fmla="*/ 188 h 545" name="T25"/>
                <a:gd fmla="*/ 43 w 403" name="T26"/>
                <a:gd fmla="*/ 189 h 545" name="T27"/>
                <a:gd fmla="*/ 0 w 403" name="T28"/>
                <a:gd fmla="*/ 247 h 545" name="T29"/>
                <a:gd fmla="*/ 18 w 403" name="T30"/>
                <a:gd fmla="*/ 257 h 545" name="T31"/>
                <a:gd fmla="*/ 34 w 403" name="T32"/>
                <a:gd fmla="*/ 344 h 545" name="T33"/>
                <a:gd fmla="*/ 55 w 403" name="T34"/>
                <a:gd fmla="*/ 375 h 545" name="T35"/>
                <a:gd fmla="*/ 57 w 403" name="T36"/>
                <a:gd fmla="*/ 399 h 545" name="T37"/>
                <a:gd fmla="*/ 59 w 403" name="T38"/>
                <a:gd fmla="*/ 476 h 545" name="T39"/>
                <a:gd fmla="*/ 70 w 403" name="T40"/>
                <a:gd fmla="*/ 476 h 545" name="T41"/>
                <a:gd fmla="*/ 115 w 403" name="T42"/>
                <a:gd fmla="*/ 476 h 545" name="T43"/>
                <a:gd fmla="*/ 74 w 403" name="T44"/>
                <a:gd fmla="*/ 534 h 545" name="T45"/>
                <a:gd fmla="*/ 105 w 403" name="T46"/>
                <a:gd fmla="*/ 535 h 545" name="T47"/>
                <a:gd fmla="*/ 198 w 403" name="T48"/>
                <a:gd fmla="*/ 528 h 545" name="T49"/>
                <a:gd fmla="*/ 204 w 403" name="T50"/>
                <a:gd fmla="*/ 513 h 545" name="T51"/>
                <a:gd fmla="*/ 204 w 403" name="T52"/>
                <a:gd fmla="*/ 501 h 545" name="T53"/>
                <a:gd fmla="*/ 198 w 403" name="T54"/>
                <a:gd fmla="*/ 470 h 545" name="T55"/>
                <a:gd fmla="*/ 219 w 403" name="T56"/>
                <a:gd fmla="*/ 455 h 545" name="T57"/>
                <a:gd fmla="*/ 214 w 403" name="T58"/>
                <a:gd fmla="*/ 441 h 545" name="T59"/>
                <a:gd fmla="*/ 215 w 403" name="T60"/>
                <a:gd fmla="*/ 440 h 545" name="T61"/>
                <a:gd fmla="*/ 226 w 403" name="T62"/>
                <a:gd fmla="*/ 405 h 545" name="T63"/>
                <a:gd fmla="*/ 235 w 403" name="T64"/>
                <a:gd fmla="*/ 392 h 545" name="T65"/>
                <a:gd fmla="*/ 246 w 403" name="T66"/>
                <a:gd fmla="*/ 383 h 545" name="T67"/>
                <a:gd fmla="*/ 266 w 403" name="T68"/>
                <a:gd fmla="*/ 341 h 545" name="T69"/>
                <a:gd fmla="*/ 272 w 403" name="T70"/>
                <a:gd fmla="*/ 335 h 545" name="T71"/>
                <a:gd fmla="*/ 263 w 403" name="T72"/>
                <a:gd fmla="*/ 291 h 545" name="T73"/>
                <a:gd fmla="*/ 295 w 403" name="T74"/>
                <a:gd fmla="*/ 261 h 545" name="T75"/>
                <a:gd fmla="*/ 291 w 403" name="T76"/>
                <a:gd fmla="*/ 222 h 545" name="T77"/>
                <a:gd fmla="*/ 330 w 403" name="T78"/>
                <a:gd fmla="*/ 177 h 545" name="T79"/>
                <a:gd fmla="*/ 346 w 403" name="T80"/>
                <a:gd fmla="*/ 184 h 545" name="T81"/>
                <a:gd fmla="*/ 375 w 403" name="T82"/>
                <a:gd fmla="*/ 167 h 545" name="T83"/>
                <a:gd fmla="*/ 375 w 403" name="T84"/>
                <a:gd fmla="*/ 167 h 545" name="T85"/>
                <a:gd fmla="*/ 392 w 403" name="T86"/>
                <a:gd fmla="*/ 156 h 545" name="T87"/>
                <a:gd fmla="*/ 390 w 403" name="T88"/>
                <a:gd fmla="*/ 138 h 545" name="T89"/>
                <a:gd fmla="*/ 397 w 403" name="T90"/>
                <a:gd fmla="*/ 134 h 545" name="T91"/>
                <a:gd fmla="*/ 403 w 403" name="T92"/>
                <a:gd fmla="*/ 126 h 545" name="T93"/>
                <a:gd fmla="*/ 366 w 403" name="T94"/>
                <a:gd fmla="*/ 67 h 545" name="T95"/>
                <a:gd fmla="*/ 350 w 403" name="T96"/>
                <a:gd fmla="*/ 24 h 545" name="T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b="b" l="0" r="r" t="0"/>
              <a:pathLst>
                <a:path h="545" w="402">
                  <a:moveTo>
                    <a:pt x="316" y="21"/>
                  </a:moveTo>
                  <a:cubicBezTo>
                    <a:pt x="315" y="20"/>
                    <a:pt x="315" y="20"/>
                    <a:pt x="315" y="20"/>
                  </a:cubicBezTo>
                  <a:cubicBezTo>
                    <a:pt x="292" y="0"/>
                    <a:pt x="292" y="0"/>
                    <a:pt x="292" y="0"/>
                  </a:cubicBezTo>
                  <a:cubicBezTo>
                    <a:pt x="280" y="6"/>
                    <a:pt x="280" y="6"/>
                    <a:pt x="280" y="6"/>
                  </a:cubicBezTo>
                  <a:cubicBezTo>
                    <a:pt x="271" y="25"/>
                    <a:pt x="259" y="37"/>
                    <a:pt x="245" y="42"/>
                  </a:cubicBezTo>
                  <a:cubicBezTo>
                    <a:pt x="240" y="44"/>
                    <a:pt x="235" y="43"/>
                    <a:pt x="232" y="40"/>
                  </a:cubicBezTo>
                  <a:cubicBezTo>
                    <a:pt x="228" y="35"/>
                    <a:pt x="230" y="23"/>
                    <a:pt x="237" y="5"/>
                  </a:cubicBezTo>
                  <a:cubicBezTo>
                    <a:pt x="202" y="27"/>
                    <a:pt x="202" y="27"/>
                    <a:pt x="202" y="27"/>
                  </a:cubicBezTo>
                  <a:cubicBezTo>
                    <a:pt x="201" y="29"/>
                    <a:pt x="201" y="29"/>
                    <a:pt x="201" y="29"/>
                  </a:cubicBezTo>
                  <a:cubicBezTo>
                    <a:pt x="200" y="29"/>
                    <a:pt x="200" y="29"/>
                    <a:pt x="200" y="29"/>
                  </a:cubicBezTo>
                  <a:cubicBezTo>
                    <a:pt x="170" y="29"/>
                    <a:pt x="170" y="29"/>
                    <a:pt x="170" y="29"/>
                  </a:cubicBezTo>
                  <a:cubicBezTo>
                    <a:pt x="142" y="43"/>
                    <a:pt x="142" y="43"/>
                    <a:pt x="142" y="43"/>
                  </a:cubicBezTo>
                  <a:cubicBezTo>
                    <a:pt x="142" y="45"/>
                    <a:pt x="142" y="45"/>
                    <a:pt x="142" y="45"/>
                  </a:cubicBezTo>
                  <a:cubicBezTo>
                    <a:pt x="113" y="46"/>
                    <a:pt x="113" y="46"/>
                    <a:pt x="113" y="46"/>
                  </a:cubicBezTo>
                  <a:cubicBezTo>
                    <a:pt x="97" y="55"/>
                    <a:pt x="97" y="55"/>
                    <a:pt x="97" y="55"/>
                  </a:cubicBezTo>
                  <a:cubicBezTo>
                    <a:pt x="90" y="69"/>
                    <a:pt x="90" y="69"/>
                    <a:pt x="90" y="69"/>
                  </a:cubicBezTo>
                  <a:cubicBezTo>
                    <a:pt x="87" y="71"/>
                    <a:pt x="87" y="71"/>
                    <a:pt x="87" y="71"/>
                  </a:cubicBezTo>
                  <a:cubicBezTo>
                    <a:pt x="53" y="71"/>
                    <a:pt x="53" y="71"/>
                    <a:pt x="53" y="71"/>
                  </a:cubicBezTo>
                  <a:cubicBezTo>
                    <a:pt x="46" y="71"/>
                    <a:pt x="33" y="82"/>
                    <a:pt x="10" y="104"/>
                  </a:cubicBezTo>
                  <a:cubicBezTo>
                    <a:pt x="21" y="108"/>
                    <a:pt x="26" y="113"/>
                    <a:pt x="28" y="116"/>
                  </a:cubicBezTo>
                  <a:cubicBezTo>
                    <a:pt x="29" y="122"/>
                    <a:pt x="29" y="122"/>
                    <a:pt x="29" y="122"/>
                  </a:cubicBezTo>
                  <a:cubicBezTo>
                    <a:pt x="29" y="121"/>
                    <a:pt x="29" y="121"/>
                    <a:pt x="29" y="121"/>
                  </a:cubicBezTo>
                  <a:cubicBezTo>
                    <a:pt x="45" y="180"/>
                    <a:pt x="45" y="180"/>
                    <a:pt x="45" y="180"/>
                  </a:cubicBezTo>
                  <a:cubicBezTo>
                    <a:pt x="45" y="180"/>
                    <a:pt x="45" y="180"/>
                    <a:pt x="45" y="180"/>
                  </a:cubicBezTo>
                  <a:cubicBezTo>
                    <a:pt x="46" y="183"/>
                    <a:pt x="46" y="183"/>
                    <a:pt x="46" y="183"/>
                  </a:cubicBezTo>
                  <a:cubicBezTo>
                    <a:pt x="46" y="188"/>
                    <a:pt x="46" y="188"/>
                    <a:pt x="46" y="188"/>
                  </a:cubicBezTo>
                  <a:cubicBezTo>
                    <a:pt x="45" y="188"/>
                    <a:pt x="45" y="188"/>
                    <a:pt x="45" y="188"/>
                  </a:cubicBezTo>
                  <a:cubicBezTo>
                    <a:pt x="43" y="189"/>
                    <a:pt x="43" y="189"/>
                    <a:pt x="43" y="189"/>
                  </a:cubicBezTo>
                  <a:cubicBezTo>
                    <a:pt x="42" y="189"/>
                    <a:pt x="42" y="189"/>
                    <a:pt x="42" y="189"/>
                  </a:cubicBezTo>
                  <a:cubicBezTo>
                    <a:pt x="0" y="247"/>
                    <a:pt x="0" y="247"/>
                    <a:pt x="0" y="247"/>
                  </a:cubicBezTo>
                  <a:cubicBezTo>
                    <a:pt x="2" y="261"/>
                    <a:pt x="2" y="261"/>
                    <a:pt x="2" y="261"/>
                  </a:cubicBezTo>
                  <a:cubicBezTo>
                    <a:pt x="8" y="256"/>
                    <a:pt x="14" y="255"/>
                    <a:pt x="18" y="257"/>
                  </a:cubicBezTo>
                  <a:cubicBezTo>
                    <a:pt x="23" y="259"/>
                    <a:pt x="25" y="268"/>
                    <a:pt x="23" y="280"/>
                  </a:cubicBezTo>
                  <a:cubicBezTo>
                    <a:pt x="21" y="300"/>
                    <a:pt x="24" y="323"/>
                    <a:pt x="34" y="344"/>
                  </a:cubicBezTo>
                  <a:cubicBezTo>
                    <a:pt x="48" y="360"/>
                    <a:pt x="48" y="360"/>
                    <a:pt x="48" y="360"/>
                  </a:cubicBezTo>
                  <a:cubicBezTo>
                    <a:pt x="54" y="365"/>
                    <a:pt x="56" y="370"/>
                    <a:pt x="55" y="375"/>
                  </a:cubicBezTo>
                  <a:cubicBezTo>
                    <a:pt x="47" y="386"/>
                    <a:pt x="47" y="386"/>
                    <a:pt x="47" y="386"/>
                  </a:cubicBezTo>
                  <a:cubicBezTo>
                    <a:pt x="57" y="399"/>
                    <a:pt x="57" y="399"/>
                    <a:pt x="57" y="399"/>
                  </a:cubicBezTo>
                  <a:cubicBezTo>
                    <a:pt x="62" y="409"/>
                    <a:pt x="58" y="427"/>
                    <a:pt x="45" y="452"/>
                  </a:cubicBezTo>
                  <a:cubicBezTo>
                    <a:pt x="59" y="476"/>
                    <a:pt x="59" y="476"/>
                    <a:pt x="59" y="476"/>
                  </a:cubicBezTo>
                  <a:cubicBezTo>
                    <a:pt x="61" y="481"/>
                    <a:pt x="61" y="481"/>
                    <a:pt x="61" y="481"/>
                  </a:cubicBezTo>
                  <a:cubicBezTo>
                    <a:pt x="70" y="476"/>
                    <a:pt x="70" y="476"/>
                    <a:pt x="70" y="476"/>
                  </a:cubicBezTo>
                  <a:cubicBezTo>
                    <a:pt x="83" y="463"/>
                    <a:pt x="95" y="460"/>
                    <a:pt x="104" y="463"/>
                  </a:cubicBezTo>
                  <a:cubicBezTo>
                    <a:pt x="111" y="465"/>
                    <a:pt x="114" y="470"/>
                    <a:pt x="115" y="476"/>
                  </a:cubicBezTo>
                  <a:cubicBezTo>
                    <a:pt x="116" y="483"/>
                    <a:pt x="108" y="496"/>
                    <a:pt x="89" y="515"/>
                  </a:cubicBezTo>
                  <a:cubicBezTo>
                    <a:pt x="74" y="534"/>
                    <a:pt x="74" y="534"/>
                    <a:pt x="74" y="534"/>
                  </a:cubicBezTo>
                  <a:cubicBezTo>
                    <a:pt x="81" y="545"/>
                    <a:pt x="81" y="545"/>
                    <a:pt x="81" y="545"/>
                  </a:cubicBezTo>
                  <a:cubicBezTo>
                    <a:pt x="92" y="536"/>
                    <a:pt x="100" y="533"/>
                    <a:pt x="105" y="535"/>
                  </a:cubicBezTo>
                  <a:cubicBezTo>
                    <a:pt x="112" y="535"/>
                    <a:pt x="130" y="528"/>
                    <a:pt x="160" y="513"/>
                  </a:cubicBezTo>
                  <a:cubicBezTo>
                    <a:pt x="170" y="507"/>
                    <a:pt x="182" y="513"/>
                    <a:pt x="198" y="528"/>
                  </a:cubicBezTo>
                  <a:cubicBezTo>
                    <a:pt x="205" y="525"/>
                    <a:pt x="205" y="525"/>
                    <a:pt x="205" y="525"/>
                  </a:cubicBezTo>
                  <a:cubicBezTo>
                    <a:pt x="204" y="513"/>
                    <a:pt x="204" y="513"/>
                    <a:pt x="204" y="513"/>
                  </a:cubicBezTo>
                  <a:cubicBezTo>
                    <a:pt x="200" y="510"/>
                    <a:pt x="200" y="510"/>
                    <a:pt x="200" y="510"/>
                  </a:cubicBezTo>
                  <a:cubicBezTo>
                    <a:pt x="198" y="507"/>
                    <a:pt x="200" y="504"/>
                    <a:pt x="204" y="501"/>
                  </a:cubicBezTo>
                  <a:cubicBezTo>
                    <a:pt x="198" y="481"/>
                    <a:pt x="198" y="481"/>
                    <a:pt x="198" y="481"/>
                  </a:cubicBezTo>
                  <a:cubicBezTo>
                    <a:pt x="197" y="478"/>
                    <a:pt x="197" y="474"/>
                    <a:pt x="198" y="470"/>
                  </a:cubicBezTo>
                  <a:cubicBezTo>
                    <a:pt x="201" y="467"/>
                    <a:pt x="206" y="465"/>
                    <a:pt x="210" y="463"/>
                  </a:cubicBezTo>
                  <a:cubicBezTo>
                    <a:pt x="219" y="455"/>
                    <a:pt x="219" y="455"/>
                    <a:pt x="219" y="455"/>
                  </a:cubicBezTo>
                  <a:cubicBezTo>
                    <a:pt x="214" y="442"/>
                    <a:pt x="214" y="442"/>
                    <a:pt x="214" y="442"/>
                  </a:cubicBezTo>
                  <a:cubicBezTo>
                    <a:pt x="214" y="441"/>
                    <a:pt x="214" y="441"/>
                    <a:pt x="214" y="441"/>
                  </a:cubicBezTo>
                  <a:cubicBezTo>
                    <a:pt x="215" y="441"/>
                    <a:pt x="215" y="441"/>
                    <a:pt x="215" y="441"/>
                  </a:cubicBezTo>
                  <a:cubicBezTo>
                    <a:pt x="215" y="440"/>
                    <a:pt x="215" y="440"/>
                    <a:pt x="215" y="440"/>
                  </a:cubicBezTo>
                  <a:cubicBezTo>
                    <a:pt x="219" y="433"/>
                    <a:pt x="219" y="428"/>
                    <a:pt x="218" y="425"/>
                  </a:cubicBezTo>
                  <a:cubicBezTo>
                    <a:pt x="214" y="418"/>
                    <a:pt x="217" y="412"/>
                    <a:pt x="226" y="405"/>
                  </a:cubicBezTo>
                  <a:cubicBezTo>
                    <a:pt x="237" y="394"/>
                    <a:pt x="237" y="394"/>
                    <a:pt x="237" y="394"/>
                  </a:cubicBezTo>
                  <a:cubicBezTo>
                    <a:pt x="235" y="392"/>
                    <a:pt x="235" y="392"/>
                    <a:pt x="235" y="392"/>
                  </a:cubicBezTo>
                  <a:cubicBezTo>
                    <a:pt x="232" y="389"/>
                    <a:pt x="232" y="389"/>
                    <a:pt x="232" y="389"/>
                  </a:cubicBezTo>
                  <a:cubicBezTo>
                    <a:pt x="246" y="383"/>
                    <a:pt x="246" y="383"/>
                    <a:pt x="246" y="383"/>
                  </a:cubicBezTo>
                  <a:cubicBezTo>
                    <a:pt x="246" y="366"/>
                    <a:pt x="246" y="366"/>
                    <a:pt x="246" y="366"/>
                  </a:cubicBezTo>
                  <a:cubicBezTo>
                    <a:pt x="246" y="360"/>
                    <a:pt x="251" y="351"/>
                    <a:pt x="266" y="341"/>
                  </a:cubicBezTo>
                  <a:cubicBezTo>
                    <a:pt x="272" y="335"/>
                    <a:pt x="272" y="335"/>
                    <a:pt x="272" y="335"/>
                  </a:cubicBezTo>
                  <a:cubicBezTo>
                    <a:pt x="272" y="335"/>
                    <a:pt x="272" y="335"/>
                    <a:pt x="272" y="335"/>
                  </a:cubicBezTo>
                  <a:cubicBezTo>
                    <a:pt x="256" y="317"/>
                    <a:pt x="256" y="317"/>
                    <a:pt x="256" y="317"/>
                  </a:cubicBezTo>
                  <a:cubicBezTo>
                    <a:pt x="251" y="310"/>
                    <a:pt x="253" y="300"/>
                    <a:pt x="263" y="291"/>
                  </a:cubicBezTo>
                  <a:cubicBezTo>
                    <a:pt x="263" y="289"/>
                    <a:pt x="263" y="289"/>
                    <a:pt x="263" y="289"/>
                  </a:cubicBezTo>
                  <a:cubicBezTo>
                    <a:pt x="295" y="261"/>
                    <a:pt x="295" y="261"/>
                    <a:pt x="295" y="261"/>
                  </a:cubicBezTo>
                  <a:cubicBezTo>
                    <a:pt x="296" y="254"/>
                    <a:pt x="296" y="254"/>
                    <a:pt x="296" y="254"/>
                  </a:cubicBezTo>
                  <a:cubicBezTo>
                    <a:pt x="290" y="252"/>
                    <a:pt x="288" y="240"/>
                    <a:pt x="291" y="222"/>
                  </a:cubicBezTo>
                  <a:cubicBezTo>
                    <a:pt x="295" y="194"/>
                    <a:pt x="308" y="180"/>
                    <a:pt x="330" y="177"/>
                  </a:cubicBezTo>
                  <a:cubicBezTo>
                    <a:pt x="330" y="177"/>
                    <a:pt x="330" y="177"/>
                    <a:pt x="330" y="177"/>
                  </a:cubicBezTo>
                  <a:cubicBezTo>
                    <a:pt x="332" y="177"/>
                    <a:pt x="332" y="177"/>
                    <a:pt x="332" y="177"/>
                  </a:cubicBezTo>
                  <a:cubicBezTo>
                    <a:pt x="346" y="184"/>
                    <a:pt x="346" y="184"/>
                    <a:pt x="346" y="184"/>
                  </a:cubicBezTo>
                  <a:cubicBezTo>
                    <a:pt x="361" y="184"/>
                    <a:pt x="361" y="184"/>
                    <a:pt x="361" y="184"/>
                  </a:cubicBezTo>
                  <a:cubicBezTo>
                    <a:pt x="375" y="167"/>
                    <a:pt x="375" y="167"/>
                    <a:pt x="375" y="167"/>
                  </a:cubicBezTo>
                  <a:cubicBezTo>
                    <a:pt x="375" y="167"/>
                    <a:pt x="375" y="167"/>
                    <a:pt x="375" y="167"/>
                  </a:cubicBezTo>
                  <a:cubicBezTo>
                    <a:pt x="375" y="167"/>
                    <a:pt x="375" y="167"/>
                    <a:pt x="375" y="167"/>
                  </a:cubicBezTo>
                  <a:cubicBezTo>
                    <a:pt x="376" y="166"/>
                    <a:pt x="376" y="166"/>
                    <a:pt x="376" y="166"/>
                  </a:cubicBezTo>
                  <a:cubicBezTo>
                    <a:pt x="392" y="156"/>
                    <a:pt x="392" y="156"/>
                    <a:pt x="392" y="156"/>
                  </a:cubicBezTo>
                  <a:cubicBezTo>
                    <a:pt x="390" y="141"/>
                    <a:pt x="390" y="141"/>
                    <a:pt x="390" y="141"/>
                  </a:cubicBezTo>
                  <a:cubicBezTo>
                    <a:pt x="390" y="138"/>
                    <a:pt x="390" y="138"/>
                    <a:pt x="390" y="138"/>
                  </a:cubicBezTo>
                  <a:cubicBezTo>
                    <a:pt x="392" y="136"/>
                    <a:pt x="392" y="136"/>
                    <a:pt x="392" y="136"/>
                  </a:cubicBezTo>
                  <a:cubicBezTo>
                    <a:pt x="397" y="134"/>
                    <a:pt x="397" y="134"/>
                    <a:pt x="397" y="134"/>
                  </a:cubicBezTo>
                  <a:cubicBezTo>
                    <a:pt x="402" y="127"/>
                    <a:pt x="402" y="127"/>
                    <a:pt x="402" y="127"/>
                  </a:cubicBezTo>
                  <a:cubicBezTo>
                    <a:pt x="403" y="126"/>
                    <a:pt x="403" y="126"/>
                    <a:pt x="403" y="126"/>
                  </a:cubicBezTo>
                  <a:cubicBezTo>
                    <a:pt x="392" y="108"/>
                    <a:pt x="392" y="108"/>
                    <a:pt x="392" y="108"/>
                  </a:cubicBezTo>
                  <a:cubicBezTo>
                    <a:pt x="382" y="95"/>
                    <a:pt x="372" y="82"/>
                    <a:pt x="366" y="67"/>
                  </a:cubicBezTo>
                  <a:cubicBezTo>
                    <a:pt x="361" y="58"/>
                    <a:pt x="362" y="47"/>
                    <a:pt x="369" y="36"/>
                  </a:cubicBezTo>
                  <a:cubicBezTo>
                    <a:pt x="350" y="24"/>
                    <a:pt x="350" y="24"/>
                    <a:pt x="350" y="24"/>
                  </a:cubicBezTo>
                  <a:lnTo>
                    <a:pt x="316" y="21"/>
                  </a:ln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49" name="Freeform 22"/>
            <p:cNvSpPr/>
            <p:nvPr/>
          </p:nvSpPr>
          <p:spPr bwMode="auto">
            <a:xfrm>
              <a:off x="4378422" y="4455854"/>
              <a:ext cx="373579" cy="458243"/>
            </a:xfrm>
            <a:custGeom>
              <a:gdLst>
                <a:gd fmla="*/ 192 w 371" name="T0"/>
                <a:gd fmla="*/ 21 h 456" name="T1"/>
                <a:gd fmla="*/ 158 w 371" name="T2"/>
                <a:gd fmla="*/ 52 h 456" name="T3"/>
                <a:gd fmla="*/ 157 w 371" name="T4"/>
                <a:gd fmla="*/ 54 h 456" name="T5"/>
                <a:gd fmla="*/ 134 w 371" name="T6"/>
                <a:gd fmla="*/ 54 h 456" name="T7"/>
                <a:gd fmla="*/ 94 w 371" name="T8"/>
                <a:gd fmla="*/ 81 h 456" name="T9"/>
                <a:gd fmla="*/ 105 w 371" name="T10"/>
                <a:gd fmla="*/ 88 h 456" name="T11"/>
                <a:gd fmla="*/ 97 w 371" name="T12"/>
                <a:gd fmla="*/ 124 h 456" name="T13"/>
                <a:gd fmla="*/ 62 w 371" name="T14"/>
                <a:gd fmla="*/ 155 h 456" name="T15"/>
                <a:gd fmla="*/ 63 w 371" name="T16"/>
                <a:gd fmla="*/ 177 h 456" name="T17"/>
                <a:gd fmla="*/ 71 w 371" name="T18"/>
                <a:gd fmla="*/ 202 h 456" name="T19"/>
                <a:gd fmla="*/ 48 w 371" name="T20"/>
                <a:gd fmla="*/ 244 h 456" name="T21"/>
                <a:gd fmla="*/ 47 w 371" name="T22"/>
                <a:gd fmla="*/ 248 h 456" name="T23"/>
                <a:gd fmla="*/ 31 w 371" name="T24"/>
                <a:gd fmla="*/ 265 h 456" name="T25"/>
                <a:gd fmla="*/ 20 w 371" name="T26"/>
                <a:gd fmla="*/ 278 h 456" name="T27"/>
                <a:gd fmla="*/ 18 w 371" name="T28"/>
                <a:gd fmla="*/ 320 h 456" name="T29"/>
                <a:gd fmla="*/ 5 w 371" name="T30"/>
                <a:gd fmla="*/ 332 h 456" name="T31"/>
                <a:gd fmla="*/ 0 w 371" name="T32"/>
                <a:gd fmla="*/ 336 h 456" name="T33"/>
                <a:gd fmla="*/ 9 w 371" name="T34"/>
                <a:gd fmla="*/ 361 h 456" name="T35"/>
                <a:gd fmla="*/ 69 w 371" name="T36"/>
                <a:gd fmla="*/ 361 h 456" name="T37"/>
                <a:gd fmla="*/ 93 w 371" name="T38"/>
                <a:gd fmla="*/ 385 h 456" name="T39"/>
                <a:gd fmla="*/ 94 w 371" name="T40"/>
                <a:gd fmla="*/ 386 h 456" name="T41"/>
                <a:gd fmla="*/ 136 w 371" name="T42"/>
                <a:gd fmla="*/ 452 h 456" name="T43"/>
                <a:gd fmla="*/ 149 w 371" name="T44"/>
                <a:gd fmla="*/ 423 h 456" name="T45"/>
                <a:gd fmla="*/ 179 w 371" name="T46"/>
                <a:gd fmla="*/ 446 h 456" name="T47"/>
                <a:gd fmla="*/ 201 w 371" name="T48"/>
                <a:gd fmla="*/ 384 h 456" name="T49"/>
                <a:gd fmla="*/ 207 w 371" name="T50"/>
                <a:gd fmla="*/ 385 h 456" name="T51"/>
                <a:gd fmla="*/ 226 w 371" name="T52"/>
                <a:gd fmla="*/ 371 h 456" name="T53"/>
                <a:gd fmla="*/ 226 w 371" name="T54"/>
                <a:gd fmla="*/ 365 h 456" name="T55"/>
                <a:gd fmla="*/ 255 w 371" name="T56"/>
                <a:gd fmla="*/ 366 h 456" name="T57"/>
                <a:gd fmla="*/ 271 w 371" name="T58"/>
                <a:gd fmla="*/ 294 h 456" name="T59"/>
                <a:gd fmla="*/ 301 w 371" name="T60"/>
                <a:gd fmla="*/ 290 h 456" name="T61"/>
                <a:gd fmla="*/ 287 w 371" name="T62"/>
                <a:gd fmla="*/ 276 h 456" name="T63"/>
                <a:gd fmla="*/ 309 w 371" name="T64"/>
                <a:gd fmla="*/ 257 h 456" name="T65"/>
                <a:gd fmla="*/ 324 w 371" name="T66"/>
                <a:gd fmla="*/ 264 h 456" name="T67"/>
                <a:gd fmla="*/ 315 w 371" name="T68"/>
                <a:gd fmla="*/ 242 h 456" name="T69"/>
                <a:gd fmla="*/ 324 w 371" name="T70"/>
                <a:gd fmla="*/ 236 h 456" name="T71"/>
                <a:gd fmla="*/ 311 w 371" name="T72"/>
                <a:gd fmla="*/ 208 h 456" name="T73"/>
                <a:gd fmla="*/ 315 w 371" name="T74"/>
                <a:gd fmla="*/ 205 h 456" name="T75"/>
                <a:gd fmla="*/ 345 w 371" name="T76"/>
                <a:gd fmla="*/ 177 h 456" name="T77"/>
                <a:gd fmla="*/ 319 w 371" name="T78"/>
                <a:gd fmla="*/ 144 h 456" name="T79"/>
                <a:gd fmla="*/ 351 w 371" name="T80"/>
                <a:gd fmla="*/ 130 h 456" name="T81"/>
                <a:gd fmla="*/ 367 w 371" name="T82"/>
                <a:gd fmla="*/ 112 h 456" name="T83"/>
                <a:gd fmla="*/ 357 w 371" name="T84"/>
                <a:gd fmla="*/ 90 h 456" name="T85"/>
                <a:gd fmla="*/ 356 w 371" name="T86"/>
                <a:gd fmla="*/ 86 h 456" name="T87"/>
                <a:gd fmla="*/ 356 w 371" name="T88"/>
                <a:gd fmla="*/ 78 h 456" name="T89"/>
                <a:gd fmla="*/ 352 w 371" name="T90"/>
                <a:gd fmla="*/ 78 h 456" name="T91"/>
                <a:gd fmla="*/ 309 w 371" name="T92"/>
                <a:gd fmla="*/ 73 h 456" name="T93"/>
                <a:gd fmla="*/ 308 w 371" name="T94"/>
                <a:gd fmla="*/ 72 h 456" name="T95"/>
                <a:gd fmla="*/ 297 w 371" name="T96"/>
                <a:gd fmla="*/ 59 h 456" name="T97"/>
                <a:gd fmla="*/ 246 w 371" name="T98"/>
                <a:gd fmla="*/ 80 h 456" name="T99"/>
                <a:gd fmla="*/ 226 w 371" name="T100"/>
                <a:gd fmla="*/ 40 h 456" name="T101"/>
                <a:gd fmla="*/ 194 w 371" name="T102"/>
                <a:gd fmla="*/ 1 h 456" name="T103"/>
                <a:gd fmla="*/ 194 w 371" name="T104"/>
                <a:gd fmla="*/ 20 h 456" name="T10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b="b" l="0" r="r" t="0"/>
              <a:pathLst>
                <a:path h="456" w="371">
                  <a:moveTo>
                    <a:pt x="194" y="20"/>
                  </a:moveTo>
                  <a:cubicBezTo>
                    <a:pt x="192" y="21"/>
                    <a:pt x="192" y="21"/>
                    <a:pt x="192" y="21"/>
                  </a:cubicBezTo>
                  <a:cubicBezTo>
                    <a:pt x="174" y="34"/>
                    <a:pt x="174" y="34"/>
                    <a:pt x="174" y="34"/>
                  </a:cubicBezTo>
                  <a:cubicBezTo>
                    <a:pt x="158" y="52"/>
                    <a:pt x="158" y="52"/>
                    <a:pt x="158" y="52"/>
                  </a:cubicBezTo>
                  <a:cubicBezTo>
                    <a:pt x="157" y="52"/>
                    <a:pt x="157" y="52"/>
                    <a:pt x="157" y="52"/>
                  </a:cubicBezTo>
                  <a:cubicBezTo>
                    <a:pt x="157" y="54"/>
                    <a:pt x="157" y="54"/>
                    <a:pt x="157" y="54"/>
                  </a:cubicBezTo>
                  <a:cubicBezTo>
                    <a:pt x="134" y="54"/>
                    <a:pt x="134" y="54"/>
                    <a:pt x="134" y="54"/>
                  </a:cubicBezTo>
                  <a:cubicBezTo>
                    <a:pt x="134" y="54"/>
                    <a:pt x="134" y="54"/>
                    <a:pt x="134" y="54"/>
                  </a:cubicBezTo>
                  <a:cubicBezTo>
                    <a:pt x="121" y="47"/>
                    <a:pt x="121" y="47"/>
                    <a:pt x="121" y="47"/>
                  </a:cubicBezTo>
                  <a:cubicBezTo>
                    <a:pt x="105" y="51"/>
                    <a:pt x="97" y="61"/>
                    <a:pt x="94" y="81"/>
                  </a:cubicBezTo>
                  <a:cubicBezTo>
                    <a:pt x="93" y="99"/>
                    <a:pt x="93" y="99"/>
                    <a:pt x="93" y="99"/>
                  </a:cubicBezTo>
                  <a:cubicBezTo>
                    <a:pt x="105" y="88"/>
                    <a:pt x="105" y="88"/>
                    <a:pt x="105" y="88"/>
                  </a:cubicBezTo>
                  <a:cubicBezTo>
                    <a:pt x="97" y="123"/>
                    <a:pt x="97" y="123"/>
                    <a:pt x="97" y="123"/>
                  </a:cubicBezTo>
                  <a:cubicBezTo>
                    <a:pt x="97" y="124"/>
                    <a:pt x="97" y="124"/>
                    <a:pt x="97" y="124"/>
                  </a:cubicBezTo>
                  <a:cubicBezTo>
                    <a:pt x="97" y="125"/>
                    <a:pt x="97" y="125"/>
                    <a:pt x="97" y="125"/>
                  </a:cubicBezTo>
                  <a:cubicBezTo>
                    <a:pt x="62" y="155"/>
                    <a:pt x="62" y="155"/>
                    <a:pt x="62" y="155"/>
                  </a:cubicBezTo>
                  <a:cubicBezTo>
                    <a:pt x="57" y="162"/>
                    <a:pt x="55" y="167"/>
                    <a:pt x="57" y="170"/>
                  </a:cubicBezTo>
                  <a:cubicBezTo>
                    <a:pt x="63" y="177"/>
                    <a:pt x="63" y="177"/>
                    <a:pt x="63" y="177"/>
                  </a:cubicBezTo>
                  <a:cubicBezTo>
                    <a:pt x="71" y="184"/>
                    <a:pt x="75" y="189"/>
                    <a:pt x="74" y="193"/>
                  </a:cubicBezTo>
                  <a:cubicBezTo>
                    <a:pt x="74" y="196"/>
                    <a:pt x="73" y="200"/>
                    <a:pt x="71" y="202"/>
                  </a:cubicBezTo>
                  <a:cubicBezTo>
                    <a:pt x="48" y="221"/>
                    <a:pt x="48" y="221"/>
                    <a:pt x="48" y="221"/>
                  </a:cubicBezTo>
                  <a:cubicBezTo>
                    <a:pt x="49" y="226"/>
                    <a:pt x="49" y="234"/>
                    <a:pt x="48" y="244"/>
                  </a:cubicBezTo>
                  <a:cubicBezTo>
                    <a:pt x="48" y="247"/>
                    <a:pt x="48" y="247"/>
                    <a:pt x="48" y="247"/>
                  </a:cubicBezTo>
                  <a:cubicBezTo>
                    <a:pt x="47" y="248"/>
                    <a:pt x="47" y="248"/>
                    <a:pt x="47" y="248"/>
                  </a:cubicBezTo>
                  <a:cubicBezTo>
                    <a:pt x="39" y="251"/>
                    <a:pt x="39" y="251"/>
                    <a:pt x="39" y="251"/>
                  </a:cubicBezTo>
                  <a:cubicBezTo>
                    <a:pt x="39" y="257"/>
                    <a:pt x="37" y="260"/>
                    <a:pt x="31" y="265"/>
                  </a:cubicBezTo>
                  <a:cubicBezTo>
                    <a:pt x="20" y="277"/>
                    <a:pt x="20" y="277"/>
                    <a:pt x="20" y="277"/>
                  </a:cubicBezTo>
                  <a:cubicBezTo>
                    <a:pt x="20" y="278"/>
                    <a:pt x="20" y="278"/>
                    <a:pt x="20" y="278"/>
                  </a:cubicBezTo>
                  <a:cubicBezTo>
                    <a:pt x="22" y="283"/>
                    <a:pt x="22" y="289"/>
                    <a:pt x="18" y="299"/>
                  </a:cubicBezTo>
                  <a:cubicBezTo>
                    <a:pt x="23" y="309"/>
                    <a:pt x="23" y="317"/>
                    <a:pt x="18" y="320"/>
                  </a:cubicBezTo>
                  <a:cubicBezTo>
                    <a:pt x="7" y="330"/>
                    <a:pt x="7" y="330"/>
                    <a:pt x="7" y="330"/>
                  </a:cubicBezTo>
                  <a:cubicBezTo>
                    <a:pt x="5" y="332"/>
                    <a:pt x="5" y="332"/>
                    <a:pt x="5" y="332"/>
                  </a:cubicBezTo>
                  <a:cubicBezTo>
                    <a:pt x="0" y="334"/>
                    <a:pt x="0" y="334"/>
                    <a:pt x="0" y="334"/>
                  </a:cubicBezTo>
                  <a:cubicBezTo>
                    <a:pt x="0" y="336"/>
                    <a:pt x="0" y="336"/>
                    <a:pt x="0" y="336"/>
                  </a:cubicBezTo>
                  <a:cubicBezTo>
                    <a:pt x="7" y="361"/>
                    <a:pt x="7" y="361"/>
                    <a:pt x="7" y="361"/>
                  </a:cubicBezTo>
                  <a:cubicBezTo>
                    <a:pt x="9" y="361"/>
                    <a:pt x="9" y="361"/>
                    <a:pt x="9" y="361"/>
                  </a:cubicBezTo>
                  <a:cubicBezTo>
                    <a:pt x="27" y="359"/>
                    <a:pt x="46" y="359"/>
                    <a:pt x="67" y="361"/>
                  </a:cubicBezTo>
                  <a:cubicBezTo>
                    <a:pt x="69" y="361"/>
                    <a:pt x="69" y="361"/>
                    <a:pt x="69" y="361"/>
                  </a:cubicBezTo>
                  <a:cubicBezTo>
                    <a:pt x="69" y="362"/>
                    <a:pt x="69" y="362"/>
                    <a:pt x="69" y="362"/>
                  </a:cubicBezTo>
                  <a:cubicBezTo>
                    <a:pt x="93" y="385"/>
                    <a:pt x="93" y="385"/>
                    <a:pt x="93" y="385"/>
                  </a:cubicBezTo>
                  <a:cubicBezTo>
                    <a:pt x="93" y="386"/>
                    <a:pt x="93" y="386"/>
                    <a:pt x="93" y="386"/>
                  </a:cubicBezTo>
                  <a:cubicBezTo>
                    <a:pt x="94" y="386"/>
                    <a:pt x="94" y="386"/>
                    <a:pt x="94" y="386"/>
                  </a:cubicBezTo>
                  <a:cubicBezTo>
                    <a:pt x="107" y="425"/>
                    <a:pt x="107" y="425"/>
                    <a:pt x="107" y="425"/>
                  </a:cubicBezTo>
                  <a:cubicBezTo>
                    <a:pt x="136" y="452"/>
                    <a:pt x="136" y="452"/>
                    <a:pt x="136" y="452"/>
                  </a:cubicBezTo>
                  <a:cubicBezTo>
                    <a:pt x="148" y="456"/>
                    <a:pt x="148" y="456"/>
                    <a:pt x="148" y="456"/>
                  </a:cubicBezTo>
                  <a:cubicBezTo>
                    <a:pt x="149" y="423"/>
                    <a:pt x="149" y="423"/>
                    <a:pt x="149" y="423"/>
                  </a:cubicBezTo>
                  <a:cubicBezTo>
                    <a:pt x="175" y="450"/>
                    <a:pt x="175" y="450"/>
                    <a:pt x="175" y="450"/>
                  </a:cubicBezTo>
                  <a:cubicBezTo>
                    <a:pt x="179" y="446"/>
                    <a:pt x="179" y="446"/>
                    <a:pt x="179" y="446"/>
                  </a:cubicBezTo>
                  <a:cubicBezTo>
                    <a:pt x="198" y="406"/>
                    <a:pt x="198" y="406"/>
                    <a:pt x="198" y="406"/>
                  </a:cubicBezTo>
                  <a:cubicBezTo>
                    <a:pt x="201" y="384"/>
                    <a:pt x="201" y="384"/>
                    <a:pt x="201" y="384"/>
                  </a:cubicBezTo>
                  <a:cubicBezTo>
                    <a:pt x="205" y="385"/>
                    <a:pt x="205" y="385"/>
                    <a:pt x="205" y="385"/>
                  </a:cubicBezTo>
                  <a:cubicBezTo>
                    <a:pt x="207" y="385"/>
                    <a:pt x="207" y="385"/>
                    <a:pt x="207" y="385"/>
                  </a:cubicBezTo>
                  <a:cubicBezTo>
                    <a:pt x="227" y="386"/>
                    <a:pt x="227" y="386"/>
                    <a:pt x="227" y="386"/>
                  </a:cubicBezTo>
                  <a:cubicBezTo>
                    <a:pt x="226" y="371"/>
                    <a:pt x="226" y="371"/>
                    <a:pt x="226" y="371"/>
                  </a:cubicBezTo>
                  <a:cubicBezTo>
                    <a:pt x="226" y="367"/>
                    <a:pt x="226" y="367"/>
                    <a:pt x="226" y="367"/>
                  </a:cubicBezTo>
                  <a:cubicBezTo>
                    <a:pt x="226" y="365"/>
                    <a:pt x="226" y="365"/>
                    <a:pt x="226" y="365"/>
                  </a:cubicBezTo>
                  <a:cubicBezTo>
                    <a:pt x="229" y="365"/>
                    <a:pt x="229" y="365"/>
                    <a:pt x="229" y="365"/>
                  </a:cubicBezTo>
                  <a:cubicBezTo>
                    <a:pt x="255" y="366"/>
                    <a:pt x="255" y="366"/>
                    <a:pt x="255" y="366"/>
                  </a:cubicBezTo>
                  <a:cubicBezTo>
                    <a:pt x="269" y="353"/>
                    <a:pt x="275" y="341"/>
                    <a:pt x="275" y="332"/>
                  </a:cubicBezTo>
                  <a:cubicBezTo>
                    <a:pt x="271" y="294"/>
                    <a:pt x="271" y="294"/>
                    <a:pt x="271" y="294"/>
                  </a:cubicBezTo>
                  <a:cubicBezTo>
                    <a:pt x="294" y="301"/>
                    <a:pt x="294" y="301"/>
                    <a:pt x="294" y="301"/>
                  </a:cubicBezTo>
                  <a:cubicBezTo>
                    <a:pt x="301" y="290"/>
                    <a:pt x="301" y="290"/>
                    <a:pt x="301" y="290"/>
                  </a:cubicBezTo>
                  <a:cubicBezTo>
                    <a:pt x="290" y="280"/>
                    <a:pt x="290" y="280"/>
                    <a:pt x="290" y="280"/>
                  </a:cubicBezTo>
                  <a:cubicBezTo>
                    <a:pt x="287" y="276"/>
                    <a:pt x="287" y="276"/>
                    <a:pt x="287" y="276"/>
                  </a:cubicBezTo>
                  <a:cubicBezTo>
                    <a:pt x="308" y="255"/>
                    <a:pt x="308" y="255"/>
                    <a:pt x="308" y="255"/>
                  </a:cubicBezTo>
                  <a:cubicBezTo>
                    <a:pt x="309" y="257"/>
                    <a:pt x="309" y="257"/>
                    <a:pt x="309" y="257"/>
                  </a:cubicBezTo>
                  <a:cubicBezTo>
                    <a:pt x="311" y="257"/>
                    <a:pt x="311" y="257"/>
                    <a:pt x="311" y="257"/>
                  </a:cubicBezTo>
                  <a:cubicBezTo>
                    <a:pt x="324" y="264"/>
                    <a:pt x="324" y="264"/>
                    <a:pt x="324" y="264"/>
                  </a:cubicBezTo>
                  <a:cubicBezTo>
                    <a:pt x="324" y="261"/>
                    <a:pt x="324" y="261"/>
                    <a:pt x="324" y="261"/>
                  </a:cubicBezTo>
                  <a:cubicBezTo>
                    <a:pt x="315" y="242"/>
                    <a:pt x="315" y="242"/>
                    <a:pt x="315" y="242"/>
                  </a:cubicBezTo>
                  <a:cubicBezTo>
                    <a:pt x="319" y="239"/>
                    <a:pt x="319" y="239"/>
                    <a:pt x="319" y="239"/>
                  </a:cubicBezTo>
                  <a:cubicBezTo>
                    <a:pt x="324" y="236"/>
                    <a:pt x="324" y="236"/>
                    <a:pt x="324" y="236"/>
                  </a:cubicBezTo>
                  <a:cubicBezTo>
                    <a:pt x="322" y="228"/>
                    <a:pt x="322" y="228"/>
                    <a:pt x="322" y="228"/>
                  </a:cubicBezTo>
                  <a:cubicBezTo>
                    <a:pt x="311" y="208"/>
                    <a:pt x="311" y="208"/>
                    <a:pt x="311" y="208"/>
                  </a:cubicBezTo>
                  <a:cubicBezTo>
                    <a:pt x="313" y="207"/>
                    <a:pt x="313" y="207"/>
                    <a:pt x="313" y="207"/>
                  </a:cubicBezTo>
                  <a:cubicBezTo>
                    <a:pt x="315" y="205"/>
                    <a:pt x="315" y="205"/>
                    <a:pt x="315" y="205"/>
                  </a:cubicBezTo>
                  <a:cubicBezTo>
                    <a:pt x="344" y="189"/>
                    <a:pt x="344" y="189"/>
                    <a:pt x="344" y="189"/>
                  </a:cubicBezTo>
                  <a:cubicBezTo>
                    <a:pt x="345" y="177"/>
                    <a:pt x="345" y="177"/>
                    <a:pt x="345" y="177"/>
                  </a:cubicBezTo>
                  <a:cubicBezTo>
                    <a:pt x="321" y="165"/>
                    <a:pt x="308" y="154"/>
                    <a:pt x="310" y="149"/>
                  </a:cubicBezTo>
                  <a:cubicBezTo>
                    <a:pt x="311" y="145"/>
                    <a:pt x="313" y="144"/>
                    <a:pt x="319" y="144"/>
                  </a:cubicBezTo>
                  <a:cubicBezTo>
                    <a:pt x="350" y="149"/>
                    <a:pt x="350" y="149"/>
                    <a:pt x="350" y="149"/>
                  </a:cubicBezTo>
                  <a:cubicBezTo>
                    <a:pt x="351" y="130"/>
                    <a:pt x="351" y="130"/>
                    <a:pt x="351" y="130"/>
                  </a:cubicBezTo>
                  <a:cubicBezTo>
                    <a:pt x="351" y="128"/>
                    <a:pt x="351" y="128"/>
                    <a:pt x="351" y="128"/>
                  </a:cubicBezTo>
                  <a:cubicBezTo>
                    <a:pt x="367" y="112"/>
                    <a:pt x="367" y="112"/>
                    <a:pt x="367" y="112"/>
                  </a:cubicBezTo>
                  <a:cubicBezTo>
                    <a:pt x="371" y="100"/>
                    <a:pt x="371" y="100"/>
                    <a:pt x="371" y="100"/>
                  </a:cubicBezTo>
                  <a:cubicBezTo>
                    <a:pt x="365" y="98"/>
                    <a:pt x="361" y="94"/>
                    <a:pt x="357" y="90"/>
                  </a:cubicBezTo>
                  <a:cubicBezTo>
                    <a:pt x="356" y="88"/>
                    <a:pt x="356" y="88"/>
                    <a:pt x="356" y="88"/>
                  </a:cubicBezTo>
                  <a:cubicBezTo>
                    <a:pt x="356" y="86"/>
                    <a:pt x="356" y="86"/>
                    <a:pt x="356" y="86"/>
                  </a:cubicBezTo>
                  <a:cubicBezTo>
                    <a:pt x="357" y="80"/>
                    <a:pt x="357" y="80"/>
                    <a:pt x="357" y="80"/>
                  </a:cubicBezTo>
                  <a:cubicBezTo>
                    <a:pt x="356" y="78"/>
                    <a:pt x="356" y="78"/>
                    <a:pt x="356" y="78"/>
                  </a:cubicBezTo>
                  <a:cubicBezTo>
                    <a:pt x="353" y="77"/>
                    <a:pt x="353" y="77"/>
                    <a:pt x="353" y="77"/>
                  </a:cubicBezTo>
                  <a:cubicBezTo>
                    <a:pt x="352" y="78"/>
                    <a:pt x="352" y="78"/>
                    <a:pt x="352" y="78"/>
                  </a:cubicBezTo>
                  <a:cubicBezTo>
                    <a:pt x="350" y="82"/>
                    <a:pt x="345" y="86"/>
                    <a:pt x="338" y="86"/>
                  </a:cubicBezTo>
                  <a:cubicBezTo>
                    <a:pt x="326" y="86"/>
                    <a:pt x="316" y="80"/>
                    <a:pt x="309" y="73"/>
                  </a:cubicBezTo>
                  <a:cubicBezTo>
                    <a:pt x="309" y="72"/>
                    <a:pt x="309" y="72"/>
                    <a:pt x="309" y="72"/>
                  </a:cubicBezTo>
                  <a:cubicBezTo>
                    <a:pt x="308" y="72"/>
                    <a:pt x="308" y="72"/>
                    <a:pt x="308" y="72"/>
                  </a:cubicBezTo>
                  <a:cubicBezTo>
                    <a:pt x="300" y="57"/>
                    <a:pt x="300" y="57"/>
                    <a:pt x="300" y="57"/>
                  </a:cubicBezTo>
                  <a:cubicBezTo>
                    <a:pt x="297" y="59"/>
                    <a:pt x="297" y="59"/>
                    <a:pt x="297" y="59"/>
                  </a:cubicBezTo>
                  <a:cubicBezTo>
                    <a:pt x="296" y="66"/>
                    <a:pt x="292" y="72"/>
                    <a:pt x="285" y="77"/>
                  </a:cubicBezTo>
                  <a:cubicBezTo>
                    <a:pt x="271" y="84"/>
                    <a:pt x="258" y="86"/>
                    <a:pt x="246" y="80"/>
                  </a:cubicBezTo>
                  <a:cubicBezTo>
                    <a:pt x="237" y="77"/>
                    <a:pt x="232" y="71"/>
                    <a:pt x="229" y="61"/>
                  </a:cubicBezTo>
                  <a:cubicBezTo>
                    <a:pt x="226" y="40"/>
                    <a:pt x="226" y="40"/>
                    <a:pt x="226" y="40"/>
                  </a:cubicBezTo>
                  <a:cubicBezTo>
                    <a:pt x="223" y="20"/>
                    <a:pt x="218" y="9"/>
                    <a:pt x="212" y="5"/>
                  </a:cubicBezTo>
                  <a:cubicBezTo>
                    <a:pt x="206" y="1"/>
                    <a:pt x="199" y="0"/>
                    <a:pt x="194" y="1"/>
                  </a:cubicBezTo>
                  <a:cubicBezTo>
                    <a:pt x="195" y="19"/>
                    <a:pt x="195" y="19"/>
                    <a:pt x="195" y="19"/>
                  </a:cubicBezTo>
                  <a:lnTo>
                    <a:pt x="194" y="20"/>
                  </a:ln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50" name="Freeform 23"/>
            <p:cNvSpPr/>
            <p:nvPr/>
          </p:nvSpPr>
          <p:spPr bwMode="auto">
            <a:xfrm>
              <a:off x="4542458" y="4166939"/>
              <a:ext cx="323839" cy="374637"/>
            </a:xfrm>
            <a:custGeom>
              <a:gdLst>
                <a:gd fmla="*/ 169 w 322" name="T0"/>
                <a:gd fmla="*/ 16 h 372" name="T1"/>
                <a:gd fmla="*/ 113 w 322" name="T2"/>
                <a:gd fmla="*/ 5 h 372" name="T3"/>
                <a:gd fmla="*/ 102 w 322" name="T4"/>
                <a:gd fmla="*/ 71 h 372" name="T5"/>
                <a:gd fmla="*/ 74 w 322" name="T6"/>
                <a:gd fmla="*/ 86 h 372" name="T7"/>
                <a:gd fmla="*/ 61 w 322" name="T8"/>
                <a:gd fmla="*/ 109 h 372" name="T9"/>
                <a:gd fmla="*/ 45 w 322" name="T10"/>
                <a:gd fmla="*/ 141 h 372" name="T11"/>
                <a:gd fmla="*/ 17 w 322" name="T12"/>
                <a:gd fmla="*/ 180 h 372" name="T13"/>
                <a:gd fmla="*/ 5 w 322" name="T14"/>
                <a:gd fmla="*/ 207 h 372" name="T15"/>
                <a:gd fmla="*/ 31 w 322" name="T16"/>
                <a:gd fmla="*/ 246 h 372" name="T17"/>
                <a:gd fmla="*/ 43 w 322" name="T18"/>
                <a:gd fmla="*/ 268 h 372" name="T19"/>
                <a:gd fmla="*/ 44 w 322" name="T20"/>
                <a:gd fmla="*/ 270 h 372" name="T21"/>
                <a:gd fmla="*/ 43 w 322" name="T22"/>
                <a:gd fmla="*/ 274 h 372" name="T23"/>
                <a:gd fmla="*/ 41 w 322" name="T24"/>
                <a:gd fmla="*/ 278 h 372" name="T25"/>
                <a:gd fmla="*/ 73 w 322" name="T26"/>
                <a:gd fmla="*/ 325 h 372" name="T27"/>
                <a:gd fmla="*/ 87 w 322" name="T28"/>
                <a:gd fmla="*/ 357 h 372" name="T29"/>
                <a:gd fmla="*/ 123 w 322" name="T30"/>
                <a:gd fmla="*/ 344 h 372" name="T31"/>
                <a:gd fmla="*/ 122 w 322" name="T32"/>
                <a:gd fmla="*/ 341 h 372" name="T33"/>
                <a:gd fmla="*/ 142 w 322" name="T34"/>
                <a:gd fmla="*/ 330 h 372" name="T35"/>
                <a:gd fmla="*/ 175 w 322" name="T36"/>
                <a:gd fmla="*/ 360 h 372" name="T37"/>
                <a:gd fmla="*/ 180 w 322" name="T38"/>
                <a:gd fmla="*/ 359 h 372" name="T39"/>
                <a:gd fmla="*/ 196 w 322" name="T40"/>
                <a:gd fmla="*/ 355 h 372" name="T41"/>
                <a:gd fmla="*/ 202 w 322" name="T42"/>
                <a:gd fmla="*/ 355 h 372" name="T43"/>
                <a:gd fmla="*/ 222 w 322" name="T44"/>
                <a:gd fmla="*/ 372 h 372" name="T45"/>
                <a:gd fmla="*/ 226 w 322" name="T46"/>
                <a:gd fmla="*/ 327 h 372" name="T47"/>
                <a:gd fmla="*/ 227 w 322" name="T48"/>
                <a:gd fmla="*/ 326 h 372" name="T49"/>
                <a:gd fmla="*/ 235 w 322" name="T50"/>
                <a:gd fmla="*/ 299 h 372" name="T51"/>
                <a:gd fmla="*/ 234 w 322" name="T52"/>
                <a:gd fmla="*/ 293 h 372" name="T53"/>
                <a:gd fmla="*/ 238 w 322" name="T54"/>
                <a:gd fmla="*/ 290 h 372" name="T55"/>
                <a:gd fmla="*/ 266 w 322" name="T56"/>
                <a:gd fmla="*/ 248 h 372" name="T57"/>
                <a:gd fmla="*/ 274 w 322" name="T58"/>
                <a:gd fmla="*/ 250 h 372" name="T59"/>
                <a:gd fmla="*/ 272 w 322" name="T60"/>
                <a:gd fmla="*/ 269 h 372" name="T61"/>
                <a:gd fmla="*/ 303 w 322" name="T62"/>
                <a:gd fmla="*/ 243 h 372" name="T63"/>
                <a:gd fmla="*/ 296 w 322" name="T64"/>
                <a:gd fmla="*/ 229 h 372" name="T65"/>
                <a:gd fmla="*/ 303 w 322" name="T66"/>
                <a:gd fmla="*/ 182 h 372" name="T67"/>
                <a:gd fmla="*/ 287 w 322" name="T68"/>
                <a:gd fmla="*/ 180 h 372" name="T69"/>
                <a:gd fmla="*/ 285 w 322" name="T70"/>
                <a:gd fmla="*/ 177 h 372" name="T71"/>
                <a:gd fmla="*/ 281 w 322" name="T72"/>
                <a:gd fmla="*/ 154 h 372" name="T73"/>
                <a:gd fmla="*/ 322 w 322" name="T74"/>
                <a:gd fmla="*/ 153 h 372" name="T75"/>
                <a:gd fmla="*/ 287 w 322" name="T76"/>
                <a:gd fmla="*/ 115 h 372" name="T77"/>
                <a:gd fmla="*/ 311 w 322" name="T78"/>
                <a:gd fmla="*/ 88 h 372" name="T79"/>
                <a:gd fmla="*/ 295 w 322" name="T80"/>
                <a:gd fmla="*/ 90 h 372" name="T81"/>
                <a:gd fmla="*/ 294 w 322" name="T82"/>
                <a:gd fmla="*/ 88 h 372" name="T83"/>
                <a:gd fmla="*/ 274 w 322" name="T84"/>
                <a:gd fmla="*/ 63 h 372" name="T85"/>
                <a:gd fmla="*/ 214 w 322" name="T86"/>
                <a:gd fmla="*/ 86 h 372" name="T87"/>
                <a:gd fmla="*/ 208 w 322" name="T88"/>
                <a:gd fmla="*/ 86 h 372" name="T89"/>
                <a:gd fmla="*/ 206 w 322" name="T90"/>
                <a:gd fmla="*/ 48 h 372" name="T91"/>
                <a:gd fmla="*/ 217 w 322" name="T92"/>
                <a:gd fmla="*/ 0 h 372" name="T9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b="b" l="0" r="r" t="0"/>
              <a:pathLst>
                <a:path h="372" w="322">
                  <a:moveTo>
                    <a:pt x="198" y="5"/>
                  </a:moveTo>
                  <a:cubicBezTo>
                    <a:pt x="186" y="11"/>
                    <a:pt x="177" y="15"/>
                    <a:pt x="169" y="16"/>
                  </a:cubicBezTo>
                  <a:cubicBezTo>
                    <a:pt x="163" y="16"/>
                    <a:pt x="152" y="14"/>
                    <a:pt x="138" y="9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06" y="9"/>
                    <a:pt x="98" y="19"/>
                    <a:pt x="86" y="37"/>
                  </a:cubicBezTo>
                  <a:cubicBezTo>
                    <a:pt x="102" y="71"/>
                    <a:pt x="102" y="71"/>
                    <a:pt x="102" y="71"/>
                  </a:cubicBezTo>
                  <a:cubicBezTo>
                    <a:pt x="75" y="86"/>
                    <a:pt x="75" y="86"/>
                    <a:pt x="75" y="86"/>
                  </a:cubicBezTo>
                  <a:cubicBezTo>
                    <a:pt x="74" y="86"/>
                    <a:pt x="74" y="86"/>
                    <a:pt x="74" y="86"/>
                  </a:cubicBezTo>
                  <a:cubicBezTo>
                    <a:pt x="53" y="79"/>
                    <a:pt x="53" y="79"/>
                    <a:pt x="53" y="79"/>
                  </a:cubicBezTo>
                  <a:cubicBezTo>
                    <a:pt x="62" y="95"/>
                    <a:pt x="64" y="105"/>
                    <a:pt x="61" y="109"/>
                  </a:cubicBezTo>
                  <a:cubicBezTo>
                    <a:pt x="58" y="117"/>
                    <a:pt x="58" y="117"/>
                    <a:pt x="58" y="117"/>
                  </a:cubicBezTo>
                  <a:cubicBezTo>
                    <a:pt x="53" y="130"/>
                    <a:pt x="49" y="137"/>
                    <a:pt x="45" y="141"/>
                  </a:cubicBezTo>
                  <a:cubicBezTo>
                    <a:pt x="8" y="174"/>
                    <a:pt x="8" y="174"/>
                    <a:pt x="8" y="174"/>
                  </a:cubicBezTo>
                  <a:cubicBezTo>
                    <a:pt x="17" y="180"/>
                    <a:pt x="17" y="180"/>
                    <a:pt x="17" y="180"/>
                  </a:cubicBezTo>
                  <a:cubicBezTo>
                    <a:pt x="11" y="185"/>
                    <a:pt x="11" y="185"/>
                    <a:pt x="11" y="185"/>
                  </a:cubicBezTo>
                  <a:cubicBezTo>
                    <a:pt x="3" y="192"/>
                    <a:pt x="0" y="201"/>
                    <a:pt x="5" y="207"/>
                  </a:cubicBezTo>
                  <a:cubicBezTo>
                    <a:pt x="30" y="246"/>
                    <a:pt x="30" y="246"/>
                    <a:pt x="30" y="246"/>
                  </a:cubicBezTo>
                  <a:cubicBezTo>
                    <a:pt x="31" y="246"/>
                    <a:pt x="31" y="246"/>
                    <a:pt x="31" y="246"/>
                  </a:cubicBezTo>
                  <a:cubicBezTo>
                    <a:pt x="31" y="247"/>
                    <a:pt x="31" y="247"/>
                    <a:pt x="31" y="247"/>
                  </a:cubicBezTo>
                  <a:cubicBezTo>
                    <a:pt x="43" y="268"/>
                    <a:pt x="43" y="268"/>
                    <a:pt x="43" y="268"/>
                  </a:cubicBezTo>
                  <a:cubicBezTo>
                    <a:pt x="43" y="269"/>
                    <a:pt x="43" y="269"/>
                    <a:pt x="43" y="269"/>
                  </a:cubicBezTo>
                  <a:cubicBezTo>
                    <a:pt x="44" y="270"/>
                    <a:pt x="44" y="270"/>
                    <a:pt x="44" y="270"/>
                  </a:cubicBezTo>
                  <a:cubicBezTo>
                    <a:pt x="43" y="272"/>
                    <a:pt x="43" y="272"/>
                    <a:pt x="43" y="272"/>
                  </a:cubicBezTo>
                  <a:cubicBezTo>
                    <a:pt x="43" y="274"/>
                    <a:pt x="43" y="274"/>
                    <a:pt x="43" y="274"/>
                  </a:cubicBezTo>
                  <a:cubicBezTo>
                    <a:pt x="43" y="276"/>
                    <a:pt x="43" y="276"/>
                    <a:pt x="43" y="276"/>
                  </a:cubicBezTo>
                  <a:cubicBezTo>
                    <a:pt x="41" y="278"/>
                    <a:pt x="41" y="278"/>
                    <a:pt x="41" y="278"/>
                  </a:cubicBezTo>
                  <a:cubicBezTo>
                    <a:pt x="46" y="278"/>
                    <a:pt x="50" y="280"/>
                    <a:pt x="55" y="283"/>
                  </a:cubicBezTo>
                  <a:cubicBezTo>
                    <a:pt x="64" y="288"/>
                    <a:pt x="70" y="303"/>
                    <a:pt x="73" y="325"/>
                  </a:cubicBezTo>
                  <a:cubicBezTo>
                    <a:pt x="77" y="346"/>
                    <a:pt x="77" y="346"/>
                    <a:pt x="77" y="346"/>
                  </a:cubicBezTo>
                  <a:cubicBezTo>
                    <a:pt x="80" y="352"/>
                    <a:pt x="82" y="355"/>
                    <a:pt x="87" y="357"/>
                  </a:cubicBezTo>
                  <a:cubicBezTo>
                    <a:pt x="95" y="361"/>
                    <a:pt x="106" y="360"/>
                    <a:pt x="115" y="354"/>
                  </a:cubicBezTo>
                  <a:cubicBezTo>
                    <a:pt x="121" y="350"/>
                    <a:pt x="124" y="347"/>
                    <a:pt x="123" y="344"/>
                  </a:cubicBezTo>
                  <a:cubicBezTo>
                    <a:pt x="122" y="343"/>
                    <a:pt x="122" y="343"/>
                    <a:pt x="122" y="343"/>
                  </a:cubicBezTo>
                  <a:cubicBezTo>
                    <a:pt x="122" y="341"/>
                    <a:pt x="122" y="341"/>
                    <a:pt x="122" y="341"/>
                  </a:cubicBezTo>
                  <a:cubicBezTo>
                    <a:pt x="140" y="328"/>
                    <a:pt x="140" y="328"/>
                    <a:pt x="140" y="328"/>
                  </a:cubicBezTo>
                  <a:cubicBezTo>
                    <a:pt x="142" y="330"/>
                    <a:pt x="142" y="330"/>
                    <a:pt x="142" y="330"/>
                  </a:cubicBezTo>
                  <a:cubicBezTo>
                    <a:pt x="156" y="354"/>
                    <a:pt x="156" y="354"/>
                    <a:pt x="156" y="354"/>
                  </a:cubicBezTo>
                  <a:cubicBezTo>
                    <a:pt x="161" y="358"/>
                    <a:pt x="166" y="360"/>
                    <a:pt x="175" y="360"/>
                  </a:cubicBezTo>
                  <a:cubicBezTo>
                    <a:pt x="180" y="359"/>
                    <a:pt x="180" y="359"/>
                    <a:pt x="180" y="359"/>
                  </a:cubicBezTo>
                  <a:cubicBezTo>
                    <a:pt x="180" y="359"/>
                    <a:pt x="180" y="359"/>
                    <a:pt x="180" y="359"/>
                  </a:cubicBezTo>
                  <a:cubicBezTo>
                    <a:pt x="176" y="346"/>
                    <a:pt x="176" y="346"/>
                    <a:pt x="176" y="346"/>
                  </a:cubicBezTo>
                  <a:cubicBezTo>
                    <a:pt x="196" y="355"/>
                    <a:pt x="196" y="355"/>
                    <a:pt x="196" y="355"/>
                  </a:cubicBezTo>
                  <a:cubicBezTo>
                    <a:pt x="201" y="355"/>
                    <a:pt x="201" y="355"/>
                    <a:pt x="201" y="355"/>
                  </a:cubicBezTo>
                  <a:cubicBezTo>
                    <a:pt x="202" y="355"/>
                    <a:pt x="202" y="355"/>
                    <a:pt x="202" y="355"/>
                  </a:cubicBezTo>
                  <a:cubicBezTo>
                    <a:pt x="203" y="357"/>
                    <a:pt x="203" y="357"/>
                    <a:pt x="203" y="357"/>
                  </a:cubicBezTo>
                  <a:cubicBezTo>
                    <a:pt x="222" y="372"/>
                    <a:pt x="222" y="372"/>
                    <a:pt x="222" y="372"/>
                  </a:cubicBezTo>
                  <a:cubicBezTo>
                    <a:pt x="227" y="363"/>
                    <a:pt x="227" y="363"/>
                    <a:pt x="227" y="363"/>
                  </a:cubicBezTo>
                  <a:cubicBezTo>
                    <a:pt x="226" y="327"/>
                    <a:pt x="226" y="327"/>
                    <a:pt x="226" y="327"/>
                  </a:cubicBezTo>
                  <a:cubicBezTo>
                    <a:pt x="227" y="326"/>
                    <a:pt x="227" y="326"/>
                    <a:pt x="227" y="326"/>
                  </a:cubicBezTo>
                  <a:cubicBezTo>
                    <a:pt x="227" y="326"/>
                    <a:pt x="227" y="326"/>
                    <a:pt x="227" y="326"/>
                  </a:cubicBezTo>
                  <a:cubicBezTo>
                    <a:pt x="240" y="310"/>
                    <a:pt x="240" y="310"/>
                    <a:pt x="240" y="310"/>
                  </a:cubicBezTo>
                  <a:cubicBezTo>
                    <a:pt x="241" y="308"/>
                    <a:pt x="240" y="304"/>
                    <a:pt x="235" y="299"/>
                  </a:cubicBezTo>
                  <a:cubicBezTo>
                    <a:pt x="232" y="296"/>
                    <a:pt x="232" y="296"/>
                    <a:pt x="232" y="296"/>
                  </a:cubicBezTo>
                  <a:cubicBezTo>
                    <a:pt x="234" y="293"/>
                    <a:pt x="234" y="293"/>
                    <a:pt x="234" y="293"/>
                  </a:cubicBezTo>
                  <a:cubicBezTo>
                    <a:pt x="235" y="291"/>
                    <a:pt x="235" y="291"/>
                    <a:pt x="235" y="291"/>
                  </a:cubicBezTo>
                  <a:cubicBezTo>
                    <a:pt x="238" y="290"/>
                    <a:pt x="238" y="290"/>
                    <a:pt x="238" y="290"/>
                  </a:cubicBezTo>
                  <a:cubicBezTo>
                    <a:pt x="264" y="247"/>
                    <a:pt x="264" y="247"/>
                    <a:pt x="264" y="247"/>
                  </a:cubicBezTo>
                  <a:cubicBezTo>
                    <a:pt x="266" y="248"/>
                    <a:pt x="266" y="248"/>
                    <a:pt x="266" y="248"/>
                  </a:cubicBezTo>
                  <a:cubicBezTo>
                    <a:pt x="272" y="249"/>
                    <a:pt x="272" y="249"/>
                    <a:pt x="272" y="249"/>
                  </a:cubicBezTo>
                  <a:cubicBezTo>
                    <a:pt x="274" y="250"/>
                    <a:pt x="274" y="250"/>
                    <a:pt x="274" y="250"/>
                  </a:cubicBezTo>
                  <a:cubicBezTo>
                    <a:pt x="274" y="252"/>
                    <a:pt x="274" y="252"/>
                    <a:pt x="274" y="252"/>
                  </a:cubicBezTo>
                  <a:cubicBezTo>
                    <a:pt x="272" y="269"/>
                    <a:pt x="272" y="269"/>
                    <a:pt x="272" y="269"/>
                  </a:cubicBezTo>
                  <a:cubicBezTo>
                    <a:pt x="274" y="269"/>
                    <a:pt x="274" y="269"/>
                    <a:pt x="274" y="269"/>
                  </a:cubicBezTo>
                  <a:cubicBezTo>
                    <a:pt x="303" y="243"/>
                    <a:pt x="303" y="243"/>
                    <a:pt x="303" y="243"/>
                  </a:cubicBezTo>
                  <a:cubicBezTo>
                    <a:pt x="301" y="229"/>
                    <a:pt x="301" y="229"/>
                    <a:pt x="301" y="229"/>
                  </a:cubicBezTo>
                  <a:cubicBezTo>
                    <a:pt x="296" y="229"/>
                    <a:pt x="296" y="229"/>
                    <a:pt x="296" y="229"/>
                  </a:cubicBezTo>
                  <a:cubicBezTo>
                    <a:pt x="285" y="230"/>
                    <a:pt x="285" y="230"/>
                    <a:pt x="285" y="230"/>
                  </a:cubicBezTo>
                  <a:cubicBezTo>
                    <a:pt x="303" y="182"/>
                    <a:pt x="303" y="182"/>
                    <a:pt x="303" y="182"/>
                  </a:cubicBezTo>
                  <a:cubicBezTo>
                    <a:pt x="287" y="180"/>
                    <a:pt x="287" y="180"/>
                    <a:pt x="287" y="180"/>
                  </a:cubicBezTo>
                  <a:cubicBezTo>
                    <a:pt x="287" y="180"/>
                    <a:pt x="287" y="180"/>
                    <a:pt x="287" y="180"/>
                  </a:cubicBezTo>
                  <a:cubicBezTo>
                    <a:pt x="285" y="180"/>
                    <a:pt x="285" y="180"/>
                    <a:pt x="285" y="180"/>
                  </a:cubicBezTo>
                  <a:cubicBezTo>
                    <a:pt x="285" y="177"/>
                    <a:pt x="285" y="177"/>
                    <a:pt x="285" y="177"/>
                  </a:cubicBezTo>
                  <a:cubicBezTo>
                    <a:pt x="280" y="171"/>
                    <a:pt x="280" y="171"/>
                    <a:pt x="280" y="171"/>
                  </a:cubicBezTo>
                  <a:cubicBezTo>
                    <a:pt x="277" y="165"/>
                    <a:pt x="277" y="159"/>
                    <a:pt x="281" y="154"/>
                  </a:cubicBezTo>
                  <a:cubicBezTo>
                    <a:pt x="306" y="153"/>
                    <a:pt x="306" y="153"/>
                    <a:pt x="306" y="153"/>
                  </a:cubicBezTo>
                  <a:cubicBezTo>
                    <a:pt x="322" y="153"/>
                    <a:pt x="322" y="153"/>
                    <a:pt x="322" y="153"/>
                  </a:cubicBezTo>
                  <a:cubicBezTo>
                    <a:pt x="322" y="148"/>
                    <a:pt x="319" y="138"/>
                    <a:pt x="310" y="123"/>
                  </a:cubicBezTo>
                  <a:cubicBezTo>
                    <a:pt x="287" y="115"/>
                    <a:pt x="287" y="115"/>
                    <a:pt x="287" y="115"/>
                  </a:cubicBezTo>
                  <a:cubicBezTo>
                    <a:pt x="311" y="93"/>
                    <a:pt x="311" y="93"/>
                    <a:pt x="311" y="93"/>
                  </a:cubicBezTo>
                  <a:cubicBezTo>
                    <a:pt x="311" y="88"/>
                    <a:pt x="311" y="88"/>
                    <a:pt x="311" y="88"/>
                  </a:cubicBezTo>
                  <a:cubicBezTo>
                    <a:pt x="299" y="90"/>
                    <a:pt x="299" y="90"/>
                    <a:pt x="299" y="90"/>
                  </a:cubicBezTo>
                  <a:cubicBezTo>
                    <a:pt x="295" y="90"/>
                    <a:pt x="295" y="90"/>
                    <a:pt x="295" y="90"/>
                  </a:cubicBezTo>
                  <a:cubicBezTo>
                    <a:pt x="295" y="89"/>
                    <a:pt x="295" y="89"/>
                    <a:pt x="295" y="89"/>
                  </a:cubicBezTo>
                  <a:cubicBezTo>
                    <a:pt x="294" y="88"/>
                    <a:pt x="294" y="88"/>
                    <a:pt x="294" y="88"/>
                  </a:cubicBezTo>
                  <a:cubicBezTo>
                    <a:pt x="293" y="86"/>
                    <a:pt x="293" y="86"/>
                    <a:pt x="293" y="86"/>
                  </a:cubicBezTo>
                  <a:cubicBezTo>
                    <a:pt x="290" y="75"/>
                    <a:pt x="283" y="67"/>
                    <a:pt x="274" y="63"/>
                  </a:cubicBezTo>
                  <a:cubicBezTo>
                    <a:pt x="232" y="64"/>
                    <a:pt x="232" y="64"/>
                    <a:pt x="232" y="64"/>
                  </a:cubicBezTo>
                  <a:cubicBezTo>
                    <a:pt x="214" y="86"/>
                    <a:pt x="214" y="86"/>
                    <a:pt x="214" y="86"/>
                  </a:cubicBezTo>
                  <a:cubicBezTo>
                    <a:pt x="214" y="87"/>
                    <a:pt x="214" y="87"/>
                    <a:pt x="214" y="87"/>
                  </a:cubicBezTo>
                  <a:cubicBezTo>
                    <a:pt x="208" y="86"/>
                    <a:pt x="208" y="86"/>
                    <a:pt x="208" y="86"/>
                  </a:cubicBezTo>
                  <a:cubicBezTo>
                    <a:pt x="142" y="64"/>
                    <a:pt x="142" y="64"/>
                    <a:pt x="142" y="64"/>
                  </a:cubicBezTo>
                  <a:cubicBezTo>
                    <a:pt x="206" y="48"/>
                    <a:pt x="206" y="48"/>
                    <a:pt x="206" y="48"/>
                  </a:cubicBezTo>
                  <a:cubicBezTo>
                    <a:pt x="210" y="48"/>
                    <a:pt x="221" y="37"/>
                    <a:pt x="239" y="16"/>
                  </a:cubicBezTo>
                  <a:cubicBezTo>
                    <a:pt x="217" y="0"/>
                    <a:pt x="217" y="0"/>
                    <a:pt x="217" y="0"/>
                  </a:cubicBezTo>
                  <a:lnTo>
                    <a:pt x="198" y="5"/>
                  </a:ln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51" name="Freeform 24"/>
            <p:cNvSpPr/>
            <p:nvPr/>
          </p:nvSpPr>
          <p:spPr bwMode="auto">
            <a:xfrm>
              <a:off x="4232377" y="3847334"/>
              <a:ext cx="406386" cy="496341"/>
            </a:xfrm>
            <a:custGeom>
              <a:gdLst>
                <a:gd fmla="*/ 254 w 403" name="T0"/>
                <a:gd fmla="*/ 140 h 494" name="T1"/>
                <a:gd fmla="*/ 224 w 403" name="T2"/>
                <a:gd fmla="*/ 73 h 494" name="T3"/>
                <a:gd fmla="*/ 145 w 403" name="T4"/>
                <a:gd fmla="*/ 46 h 494" name="T5"/>
                <a:gd fmla="*/ 98 w 403" name="T6"/>
                <a:gd fmla="*/ 0 h 494" name="T7"/>
                <a:gd fmla="*/ 128 w 403" name="T8"/>
                <a:gd fmla="*/ 46 h 494" name="T9"/>
                <a:gd fmla="*/ 130 w 403" name="T10"/>
                <a:gd fmla="*/ 49 h 494" name="T11"/>
                <a:gd fmla="*/ 94 w 403" name="T12"/>
                <a:gd fmla="*/ 94 h 494" name="T13"/>
                <a:gd fmla="*/ 50 w 403" name="T14"/>
                <a:gd fmla="*/ 60 h 494" name="T15"/>
                <a:gd fmla="*/ 60 w 403" name="T16"/>
                <a:gd fmla="*/ 93 h 494" name="T17"/>
                <a:gd fmla="*/ 60 w 403" name="T18"/>
                <a:gd fmla="*/ 95 h 494" name="T19"/>
                <a:gd fmla="*/ 57 w 403" name="T20"/>
                <a:gd fmla="*/ 108 h 494" name="T21"/>
                <a:gd fmla="*/ 38 w 403" name="T22"/>
                <a:gd fmla="*/ 116 h 494" name="T23"/>
                <a:gd fmla="*/ 30 w 403" name="T24"/>
                <a:gd fmla="*/ 133 h 494" name="T25"/>
                <a:gd fmla="*/ 22 w 403" name="T26"/>
                <a:gd fmla="*/ 165 h 494" name="T27"/>
                <a:gd fmla="*/ 21 w 403" name="T28"/>
                <a:gd fmla="*/ 165 h 494" name="T29"/>
                <a:gd fmla="*/ 10 w 403" name="T30"/>
                <a:gd fmla="*/ 172 h 494" name="T31"/>
                <a:gd fmla="*/ 38 w 403" name="T32"/>
                <a:gd fmla="*/ 215 h 494" name="T33"/>
                <a:gd fmla="*/ 48 w 403" name="T34"/>
                <a:gd fmla="*/ 213 h 494" name="T35"/>
                <a:gd fmla="*/ 92 w 403" name="T36"/>
                <a:gd fmla="*/ 234 h 494" name="T37"/>
                <a:gd fmla="*/ 93 w 403" name="T38"/>
                <a:gd fmla="*/ 236 h 494" name="T39"/>
                <a:gd fmla="*/ 91 w 403" name="T40"/>
                <a:gd fmla="*/ 263 h 494" name="T41"/>
                <a:gd fmla="*/ 80 w 403" name="T42"/>
                <a:gd fmla="*/ 286 h 494" name="T43"/>
                <a:gd fmla="*/ 66 w 403" name="T44"/>
                <a:gd fmla="*/ 302 h 494" name="T45"/>
                <a:gd fmla="*/ 66 w 403" name="T46"/>
                <a:gd fmla="*/ 303 h 494" name="T47"/>
                <a:gd fmla="*/ 70 w 403" name="T48"/>
                <a:gd fmla="*/ 334 h 494" name="T49"/>
                <a:gd fmla="*/ 99 w 403" name="T50"/>
                <a:gd fmla="*/ 339 h 494" name="T51"/>
                <a:gd fmla="*/ 113 w 403" name="T52"/>
                <a:gd fmla="*/ 354 h 494" name="T53"/>
                <a:gd fmla="*/ 135 w 403" name="T54"/>
                <a:gd fmla="*/ 464 h 494" name="T55"/>
                <a:gd fmla="*/ 130 w 403" name="T56"/>
                <a:gd fmla="*/ 473 h 494" name="T57"/>
                <a:gd fmla="*/ 133 w 403" name="T58"/>
                <a:gd fmla="*/ 480 h 494" name="T59"/>
                <a:gd fmla="*/ 193 w 403" name="T60"/>
                <a:gd fmla="*/ 455 h 494" name="T61"/>
                <a:gd fmla="*/ 206 w 403" name="T62"/>
                <a:gd fmla="*/ 463 h 494" name="T63"/>
                <a:gd fmla="*/ 208 w 403" name="T64"/>
                <a:gd fmla="*/ 461 h 494" name="T65"/>
                <a:gd fmla="*/ 229 w 403" name="T66"/>
                <a:gd fmla="*/ 448 h 494" name="T67"/>
                <a:gd fmla="*/ 289 w 403" name="T68"/>
                <a:gd fmla="*/ 474 h 494" name="T69"/>
                <a:gd fmla="*/ 305 w 403" name="T70"/>
                <a:gd fmla="*/ 485 h 494" name="T71"/>
                <a:gd fmla="*/ 355 w 403" name="T72"/>
                <a:gd fmla="*/ 431 h 494" name="T73"/>
                <a:gd fmla="*/ 344 w 403" name="T74"/>
                <a:gd fmla="*/ 390 h 494" name="T75"/>
                <a:gd fmla="*/ 381 w 403" name="T76"/>
                <a:gd fmla="*/ 392 h 494" name="T77"/>
                <a:gd fmla="*/ 381 w 403" name="T78"/>
                <a:gd fmla="*/ 355 h 494" name="T79"/>
                <a:gd fmla="*/ 403 w 403" name="T80"/>
                <a:gd fmla="*/ 323 h 494" name="T81"/>
                <a:gd fmla="*/ 374 w 403" name="T82"/>
                <a:gd fmla="*/ 293 h 494" name="T83"/>
                <a:gd fmla="*/ 360 w 403" name="T84"/>
                <a:gd fmla="*/ 305 h 494" name="T85"/>
                <a:gd fmla="*/ 356 w 403" name="T86"/>
                <a:gd fmla="*/ 304 h 494" name="T87"/>
                <a:gd fmla="*/ 332 w 403" name="T88"/>
                <a:gd fmla="*/ 281 h 494" name="T89"/>
                <a:gd fmla="*/ 299 w 403" name="T90"/>
                <a:gd fmla="*/ 261 h 494" name="T91"/>
                <a:gd fmla="*/ 290 w 403" name="T92"/>
                <a:gd fmla="*/ 223 h 494" name="T93"/>
                <a:gd fmla="*/ 308 w 403" name="T94"/>
                <a:gd fmla="*/ 168 h 494" name="T95"/>
                <a:gd fmla="*/ 340 w 403" name="T96"/>
                <a:gd fmla="*/ 170 h 494" name="T97"/>
                <a:gd fmla="*/ 342 w 403" name="T98"/>
                <a:gd fmla="*/ 138 h 494" name="T99"/>
                <a:gd fmla="*/ 256 w 403" name="T100"/>
                <a:gd fmla="*/ 142 h 494" name="T101"/>
                <a:gd fmla="*/ 255 w 403" name="T102"/>
                <a:gd fmla="*/ 140 h 494" name="T10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b="b" l="0" r="r" t="0"/>
              <a:pathLst>
                <a:path h="493" w="402">
                  <a:moveTo>
                    <a:pt x="255" y="140"/>
                  </a:moveTo>
                  <a:cubicBezTo>
                    <a:pt x="254" y="140"/>
                    <a:pt x="254" y="140"/>
                    <a:pt x="254" y="140"/>
                  </a:cubicBezTo>
                  <a:cubicBezTo>
                    <a:pt x="254" y="139"/>
                    <a:pt x="254" y="139"/>
                    <a:pt x="254" y="139"/>
                  </a:cubicBezTo>
                  <a:cubicBezTo>
                    <a:pt x="242" y="99"/>
                    <a:pt x="231" y="76"/>
                    <a:pt x="224" y="73"/>
                  </a:cubicBezTo>
                  <a:cubicBezTo>
                    <a:pt x="187" y="61"/>
                    <a:pt x="187" y="61"/>
                    <a:pt x="187" y="61"/>
                  </a:cubicBezTo>
                  <a:cubicBezTo>
                    <a:pt x="166" y="54"/>
                    <a:pt x="151" y="50"/>
                    <a:pt x="145" y="46"/>
                  </a:cubicBezTo>
                  <a:cubicBezTo>
                    <a:pt x="134" y="39"/>
                    <a:pt x="121" y="25"/>
                    <a:pt x="105" y="0"/>
                  </a:cubicBezTo>
                  <a:cubicBezTo>
                    <a:pt x="98" y="0"/>
                    <a:pt x="98" y="0"/>
                    <a:pt x="98" y="0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102" y="10"/>
                    <a:pt x="110" y="25"/>
                    <a:pt x="128" y="46"/>
                  </a:cubicBezTo>
                  <a:cubicBezTo>
                    <a:pt x="129" y="47"/>
                    <a:pt x="129" y="47"/>
                    <a:pt x="129" y="47"/>
                  </a:cubicBezTo>
                  <a:cubicBezTo>
                    <a:pt x="130" y="49"/>
                    <a:pt x="130" y="49"/>
                    <a:pt x="130" y="49"/>
                  </a:cubicBezTo>
                  <a:cubicBezTo>
                    <a:pt x="113" y="80"/>
                    <a:pt x="113" y="80"/>
                    <a:pt x="113" y="80"/>
                  </a:cubicBezTo>
                  <a:cubicBezTo>
                    <a:pt x="107" y="91"/>
                    <a:pt x="101" y="96"/>
                    <a:pt x="94" y="94"/>
                  </a:cubicBezTo>
                  <a:cubicBezTo>
                    <a:pt x="90" y="92"/>
                    <a:pt x="82" y="83"/>
                    <a:pt x="68" y="65"/>
                  </a:cubicBezTo>
                  <a:cubicBezTo>
                    <a:pt x="50" y="60"/>
                    <a:pt x="50" y="60"/>
                    <a:pt x="50" y="60"/>
                  </a:cubicBezTo>
                  <a:cubicBezTo>
                    <a:pt x="50" y="65"/>
                    <a:pt x="53" y="75"/>
                    <a:pt x="60" y="92"/>
                  </a:cubicBezTo>
                  <a:cubicBezTo>
                    <a:pt x="60" y="93"/>
                    <a:pt x="60" y="93"/>
                    <a:pt x="60" y="93"/>
                  </a:cubicBezTo>
                  <a:cubicBezTo>
                    <a:pt x="60" y="94"/>
                    <a:pt x="60" y="94"/>
                    <a:pt x="60" y="94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0" y="96"/>
                    <a:pt x="60" y="96"/>
                    <a:pt x="60" y="96"/>
                  </a:cubicBezTo>
                  <a:cubicBezTo>
                    <a:pt x="57" y="108"/>
                    <a:pt x="57" y="108"/>
                    <a:pt x="57" y="108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2" y="119"/>
                    <a:pt x="32" y="119"/>
                    <a:pt x="32" y="119"/>
                  </a:cubicBezTo>
                  <a:cubicBezTo>
                    <a:pt x="29" y="122"/>
                    <a:pt x="29" y="127"/>
                    <a:pt x="30" y="133"/>
                  </a:cubicBezTo>
                  <a:cubicBezTo>
                    <a:pt x="32" y="149"/>
                    <a:pt x="31" y="159"/>
                    <a:pt x="28" y="163"/>
                  </a:cubicBezTo>
                  <a:cubicBezTo>
                    <a:pt x="26" y="165"/>
                    <a:pt x="25" y="165"/>
                    <a:pt x="22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0" y="161"/>
                    <a:pt x="0" y="161"/>
                    <a:pt x="0" y="161"/>
                  </a:cubicBezTo>
                  <a:cubicBezTo>
                    <a:pt x="1" y="165"/>
                    <a:pt x="4" y="169"/>
                    <a:pt x="10" y="172"/>
                  </a:cubicBezTo>
                  <a:cubicBezTo>
                    <a:pt x="20" y="182"/>
                    <a:pt x="29" y="196"/>
                    <a:pt x="37" y="211"/>
                  </a:cubicBezTo>
                  <a:cubicBezTo>
                    <a:pt x="38" y="215"/>
                    <a:pt x="38" y="215"/>
                    <a:pt x="38" y="215"/>
                  </a:cubicBezTo>
                  <a:cubicBezTo>
                    <a:pt x="38" y="215"/>
                    <a:pt x="38" y="215"/>
                    <a:pt x="38" y="215"/>
                  </a:cubicBezTo>
                  <a:cubicBezTo>
                    <a:pt x="48" y="213"/>
                    <a:pt x="48" y="213"/>
                    <a:pt x="48" y="213"/>
                  </a:cubicBezTo>
                  <a:cubicBezTo>
                    <a:pt x="59" y="210"/>
                    <a:pt x="70" y="213"/>
                    <a:pt x="80" y="220"/>
                  </a:cubicBezTo>
                  <a:cubicBezTo>
                    <a:pt x="92" y="234"/>
                    <a:pt x="92" y="234"/>
                    <a:pt x="92" y="234"/>
                  </a:cubicBezTo>
                  <a:cubicBezTo>
                    <a:pt x="93" y="235"/>
                    <a:pt x="93" y="235"/>
                    <a:pt x="93" y="235"/>
                  </a:cubicBezTo>
                  <a:cubicBezTo>
                    <a:pt x="93" y="236"/>
                    <a:pt x="93" y="236"/>
                    <a:pt x="93" y="236"/>
                  </a:cubicBezTo>
                  <a:cubicBezTo>
                    <a:pt x="92" y="236"/>
                    <a:pt x="92" y="236"/>
                    <a:pt x="92" y="236"/>
                  </a:cubicBezTo>
                  <a:cubicBezTo>
                    <a:pt x="91" y="263"/>
                    <a:pt x="91" y="263"/>
                    <a:pt x="91" y="263"/>
                  </a:cubicBezTo>
                  <a:cubicBezTo>
                    <a:pt x="94" y="267"/>
                    <a:pt x="96" y="273"/>
                    <a:pt x="94" y="277"/>
                  </a:cubicBezTo>
                  <a:cubicBezTo>
                    <a:pt x="92" y="282"/>
                    <a:pt x="88" y="285"/>
                    <a:pt x="80" y="286"/>
                  </a:cubicBezTo>
                  <a:cubicBezTo>
                    <a:pt x="72" y="286"/>
                    <a:pt x="68" y="292"/>
                    <a:pt x="66" y="302"/>
                  </a:cubicBezTo>
                  <a:cubicBezTo>
                    <a:pt x="66" y="302"/>
                    <a:pt x="66" y="302"/>
                    <a:pt x="66" y="302"/>
                  </a:cubicBezTo>
                  <a:cubicBezTo>
                    <a:pt x="66" y="302"/>
                    <a:pt x="66" y="302"/>
                    <a:pt x="66" y="302"/>
                  </a:cubicBezTo>
                  <a:cubicBezTo>
                    <a:pt x="66" y="303"/>
                    <a:pt x="66" y="303"/>
                    <a:pt x="66" y="303"/>
                  </a:cubicBezTo>
                  <a:cubicBezTo>
                    <a:pt x="57" y="321"/>
                    <a:pt x="57" y="321"/>
                    <a:pt x="57" y="321"/>
                  </a:cubicBezTo>
                  <a:cubicBezTo>
                    <a:pt x="70" y="334"/>
                    <a:pt x="70" y="334"/>
                    <a:pt x="70" y="334"/>
                  </a:cubicBezTo>
                  <a:cubicBezTo>
                    <a:pt x="97" y="339"/>
                    <a:pt x="97" y="339"/>
                    <a:pt x="97" y="339"/>
                  </a:cubicBezTo>
                  <a:cubicBezTo>
                    <a:pt x="99" y="339"/>
                    <a:pt x="99" y="339"/>
                    <a:pt x="99" y="339"/>
                  </a:cubicBezTo>
                  <a:cubicBezTo>
                    <a:pt x="99" y="339"/>
                    <a:pt x="99" y="339"/>
                    <a:pt x="99" y="339"/>
                  </a:cubicBezTo>
                  <a:cubicBezTo>
                    <a:pt x="113" y="354"/>
                    <a:pt x="113" y="354"/>
                    <a:pt x="113" y="354"/>
                  </a:cubicBezTo>
                  <a:cubicBezTo>
                    <a:pt x="96" y="379"/>
                    <a:pt x="96" y="379"/>
                    <a:pt x="96" y="379"/>
                  </a:cubicBezTo>
                  <a:cubicBezTo>
                    <a:pt x="135" y="464"/>
                    <a:pt x="135" y="464"/>
                    <a:pt x="135" y="464"/>
                  </a:cubicBezTo>
                  <a:cubicBezTo>
                    <a:pt x="136" y="466"/>
                    <a:pt x="136" y="466"/>
                    <a:pt x="136" y="466"/>
                  </a:cubicBezTo>
                  <a:cubicBezTo>
                    <a:pt x="130" y="473"/>
                    <a:pt x="130" y="473"/>
                    <a:pt x="130" y="473"/>
                  </a:cubicBezTo>
                  <a:cubicBezTo>
                    <a:pt x="132" y="480"/>
                    <a:pt x="132" y="480"/>
                    <a:pt x="132" y="480"/>
                  </a:cubicBezTo>
                  <a:cubicBezTo>
                    <a:pt x="133" y="480"/>
                    <a:pt x="133" y="480"/>
                    <a:pt x="133" y="480"/>
                  </a:cubicBezTo>
                  <a:cubicBezTo>
                    <a:pt x="205" y="434"/>
                    <a:pt x="205" y="434"/>
                    <a:pt x="205" y="434"/>
                  </a:cubicBezTo>
                  <a:cubicBezTo>
                    <a:pt x="193" y="455"/>
                    <a:pt x="193" y="455"/>
                    <a:pt x="193" y="455"/>
                  </a:cubicBezTo>
                  <a:cubicBezTo>
                    <a:pt x="184" y="471"/>
                    <a:pt x="179" y="485"/>
                    <a:pt x="176" y="494"/>
                  </a:cubicBezTo>
                  <a:cubicBezTo>
                    <a:pt x="189" y="489"/>
                    <a:pt x="200" y="480"/>
                    <a:pt x="206" y="463"/>
                  </a:cubicBezTo>
                  <a:cubicBezTo>
                    <a:pt x="207" y="461"/>
                    <a:pt x="207" y="461"/>
                    <a:pt x="207" y="461"/>
                  </a:cubicBezTo>
                  <a:cubicBezTo>
                    <a:pt x="208" y="461"/>
                    <a:pt x="208" y="461"/>
                    <a:pt x="208" y="461"/>
                  </a:cubicBezTo>
                  <a:cubicBezTo>
                    <a:pt x="228" y="450"/>
                    <a:pt x="228" y="450"/>
                    <a:pt x="228" y="450"/>
                  </a:cubicBezTo>
                  <a:cubicBezTo>
                    <a:pt x="229" y="448"/>
                    <a:pt x="229" y="448"/>
                    <a:pt x="229" y="448"/>
                  </a:cubicBezTo>
                  <a:cubicBezTo>
                    <a:pt x="258" y="473"/>
                    <a:pt x="258" y="473"/>
                    <a:pt x="258" y="473"/>
                  </a:cubicBezTo>
                  <a:cubicBezTo>
                    <a:pt x="289" y="474"/>
                    <a:pt x="289" y="474"/>
                    <a:pt x="289" y="474"/>
                  </a:cubicBezTo>
                  <a:cubicBezTo>
                    <a:pt x="290" y="475"/>
                    <a:pt x="290" y="475"/>
                    <a:pt x="290" y="475"/>
                  </a:cubicBezTo>
                  <a:cubicBezTo>
                    <a:pt x="305" y="485"/>
                    <a:pt x="305" y="485"/>
                    <a:pt x="305" y="485"/>
                  </a:cubicBezTo>
                  <a:cubicBezTo>
                    <a:pt x="344" y="451"/>
                    <a:pt x="344" y="451"/>
                    <a:pt x="344" y="451"/>
                  </a:cubicBezTo>
                  <a:cubicBezTo>
                    <a:pt x="347" y="448"/>
                    <a:pt x="351" y="442"/>
                    <a:pt x="355" y="431"/>
                  </a:cubicBezTo>
                  <a:cubicBezTo>
                    <a:pt x="359" y="423"/>
                    <a:pt x="359" y="423"/>
                    <a:pt x="359" y="423"/>
                  </a:cubicBezTo>
                  <a:cubicBezTo>
                    <a:pt x="360" y="418"/>
                    <a:pt x="355" y="408"/>
                    <a:pt x="344" y="390"/>
                  </a:cubicBezTo>
                  <a:cubicBezTo>
                    <a:pt x="335" y="376"/>
                    <a:pt x="335" y="376"/>
                    <a:pt x="335" y="376"/>
                  </a:cubicBezTo>
                  <a:cubicBezTo>
                    <a:pt x="381" y="392"/>
                    <a:pt x="381" y="392"/>
                    <a:pt x="381" y="392"/>
                  </a:cubicBezTo>
                  <a:cubicBezTo>
                    <a:pt x="395" y="385"/>
                    <a:pt x="395" y="385"/>
                    <a:pt x="395" y="385"/>
                  </a:cubicBezTo>
                  <a:cubicBezTo>
                    <a:pt x="381" y="355"/>
                    <a:pt x="381" y="355"/>
                    <a:pt x="381" y="355"/>
                  </a:cubicBezTo>
                  <a:cubicBezTo>
                    <a:pt x="380" y="354"/>
                    <a:pt x="380" y="354"/>
                    <a:pt x="380" y="354"/>
                  </a:cubicBezTo>
                  <a:cubicBezTo>
                    <a:pt x="403" y="323"/>
                    <a:pt x="403" y="323"/>
                    <a:pt x="403" y="323"/>
                  </a:cubicBezTo>
                  <a:cubicBezTo>
                    <a:pt x="394" y="309"/>
                    <a:pt x="394" y="309"/>
                    <a:pt x="394" y="309"/>
                  </a:cubicBezTo>
                  <a:cubicBezTo>
                    <a:pt x="384" y="298"/>
                    <a:pt x="378" y="293"/>
                    <a:pt x="374" y="293"/>
                  </a:cubicBezTo>
                  <a:cubicBezTo>
                    <a:pt x="372" y="294"/>
                    <a:pt x="372" y="294"/>
                    <a:pt x="372" y="294"/>
                  </a:cubicBezTo>
                  <a:cubicBezTo>
                    <a:pt x="360" y="305"/>
                    <a:pt x="360" y="305"/>
                    <a:pt x="360" y="305"/>
                  </a:cubicBezTo>
                  <a:cubicBezTo>
                    <a:pt x="358" y="304"/>
                    <a:pt x="358" y="304"/>
                    <a:pt x="358" y="304"/>
                  </a:cubicBezTo>
                  <a:cubicBezTo>
                    <a:pt x="356" y="304"/>
                    <a:pt x="356" y="304"/>
                    <a:pt x="356" y="304"/>
                  </a:cubicBezTo>
                  <a:cubicBezTo>
                    <a:pt x="337" y="298"/>
                    <a:pt x="337" y="298"/>
                    <a:pt x="337" y="298"/>
                  </a:cubicBezTo>
                  <a:cubicBezTo>
                    <a:pt x="332" y="281"/>
                    <a:pt x="332" y="281"/>
                    <a:pt x="332" y="281"/>
                  </a:cubicBezTo>
                  <a:cubicBezTo>
                    <a:pt x="324" y="280"/>
                    <a:pt x="317" y="276"/>
                    <a:pt x="311" y="268"/>
                  </a:cubicBezTo>
                  <a:cubicBezTo>
                    <a:pt x="299" y="261"/>
                    <a:pt x="299" y="261"/>
                    <a:pt x="299" y="261"/>
                  </a:cubicBezTo>
                  <a:cubicBezTo>
                    <a:pt x="289" y="257"/>
                    <a:pt x="284" y="252"/>
                    <a:pt x="284" y="246"/>
                  </a:cubicBezTo>
                  <a:cubicBezTo>
                    <a:pt x="282" y="240"/>
                    <a:pt x="284" y="233"/>
                    <a:pt x="290" y="223"/>
                  </a:cubicBezTo>
                  <a:cubicBezTo>
                    <a:pt x="302" y="206"/>
                    <a:pt x="308" y="192"/>
                    <a:pt x="308" y="182"/>
                  </a:cubicBezTo>
                  <a:cubicBezTo>
                    <a:pt x="308" y="168"/>
                    <a:pt x="308" y="168"/>
                    <a:pt x="308" y="168"/>
                  </a:cubicBezTo>
                  <a:cubicBezTo>
                    <a:pt x="316" y="169"/>
                    <a:pt x="316" y="169"/>
                    <a:pt x="316" y="169"/>
                  </a:cubicBezTo>
                  <a:cubicBezTo>
                    <a:pt x="340" y="170"/>
                    <a:pt x="340" y="170"/>
                    <a:pt x="340" y="170"/>
                  </a:cubicBezTo>
                  <a:cubicBezTo>
                    <a:pt x="342" y="168"/>
                    <a:pt x="345" y="158"/>
                    <a:pt x="350" y="139"/>
                  </a:cubicBezTo>
                  <a:cubicBezTo>
                    <a:pt x="342" y="138"/>
                    <a:pt x="342" y="138"/>
                    <a:pt x="342" y="138"/>
                  </a:cubicBezTo>
                  <a:cubicBezTo>
                    <a:pt x="325" y="149"/>
                    <a:pt x="313" y="157"/>
                    <a:pt x="303" y="160"/>
                  </a:cubicBezTo>
                  <a:cubicBezTo>
                    <a:pt x="292" y="163"/>
                    <a:pt x="277" y="157"/>
                    <a:pt x="256" y="142"/>
                  </a:cubicBezTo>
                  <a:cubicBezTo>
                    <a:pt x="256" y="141"/>
                    <a:pt x="256" y="141"/>
                    <a:pt x="256" y="141"/>
                  </a:cubicBezTo>
                  <a:lnTo>
                    <a:pt x="255" y="140"/>
                  </a:ln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52" name="Freeform 25"/>
            <p:cNvSpPr/>
            <p:nvPr/>
          </p:nvSpPr>
          <p:spPr bwMode="auto">
            <a:xfrm>
              <a:off x="4310691" y="3273737"/>
              <a:ext cx="106888" cy="154511"/>
            </a:xfrm>
            <a:custGeom>
              <a:gdLst>
                <a:gd fmla="*/ 63 w 107" name="T0"/>
                <a:gd fmla="*/ 3 h 154" name="T1"/>
                <a:gd fmla="*/ 59 w 107" name="T2"/>
                <a:gd fmla="*/ 0 h 154" name="T3"/>
                <a:gd fmla="*/ 44 w 107" name="T4"/>
                <a:gd fmla="*/ 17 h 154" name="T5"/>
                <a:gd fmla="*/ 40 w 107" name="T6"/>
                <a:gd fmla="*/ 15 h 154" name="T7"/>
                <a:gd fmla="*/ 39 w 107" name="T8"/>
                <a:gd fmla="*/ 16 h 154" name="T9"/>
                <a:gd fmla="*/ 40 w 107" name="T10"/>
                <a:gd fmla="*/ 17 h 154" name="T11"/>
                <a:gd fmla="*/ 31 w 107" name="T12"/>
                <a:gd fmla="*/ 27 h 154" name="T13"/>
                <a:gd fmla="*/ 27 w 107" name="T14"/>
                <a:gd fmla="*/ 29 h 154" name="T15"/>
                <a:gd fmla="*/ 15 w 107" name="T16"/>
                <a:gd fmla="*/ 35 h 154" name="T17"/>
                <a:gd fmla="*/ 14 w 107" name="T18"/>
                <a:gd fmla="*/ 43 h 154" name="T19"/>
                <a:gd fmla="*/ 7 w 107" name="T20"/>
                <a:gd fmla="*/ 66 h 154" name="T21"/>
                <a:gd fmla="*/ 2 w 107" name="T22"/>
                <a:gd fmla="*/ 79 h 154" name="T23"/>
                <a:gd fmla="*/ 1 w 107" name="T24"/>
                <a:gd fmla="*/ 102 h 154" name="T25"/>
                <a:gd fmla="*/ 8 w 107" name="T26"/>
                <a:gd fmla="*/ 133 h 154" name="T27"/>
                <a:gd fmla="*/ 26 w 107" name="T28"/>
                <a:gd fmla="*/ 147 h 154" name="T29"/>
                <a:gd fmla="*/ 50 w 107" name="T30"/>
                <a:gd fmla="*/ 154 h 154" name="T31"/>
                <a:gd fmla="*/ 74 w 107" name="T32"/>
                <a:gd fmla="*/ 144 h 154" name="T33"/>
                <a:gd fmla="*/ 68 w 107" name="T34"/>
                <a:gd fmla="*/ 132 h 154" name="T35"/>
                <a:gd fmla="*/ 68 w 107" name="T36"/>
                <a:gd fmla="*/ 130 h 154" name="T37"/>
                <a:gd fmla="*/ 68 w 107" name="T38"/>
                <a:gd fmla="*/ 129 h 154" name="T39"/>
                <a:gd fmla="*/ 70 w 107" name="T40"/>
                <a:gd fmla="*/ 120 h 154" name="T41"/>
                <a:gd fmla="*/ 70 w 107" name="T42"/>
                <a:gd fmla="*/ 119 h 154" name="T43"/>
                <a:gd fmla="*/ 82 w 107" name="T44"/>
                <a:gd fmla="*/ 98 h 154" name="T45"/>
                <a:gd fmla="*/ 102 w 107" name="T46"/>
                <a:gd fmla="*/ 98 h 154" name="T47"/>
                <a:gd fmla="*/ 107 w 107" name="T48"/>
                <a:gd fmla="*/ 97 h 154" name="T49"/>
                <a:gd fmla="*/ 87 w 107" name="T50"/>
                <a:gd fmla="*/ 64 h 154" name="T51"/>
                <a:gd fmla="*/ 79 w 107" name="T52"/>
                <a:gd fmla="*/ 53 h 154" name="T53"/>
                <a:gd fmla="*/ 70 w 107" name="T54"/>
                <a:gd fmla="*/ 23 h 154" name="T55"/>
                <a:gd fmla="*/ 63 w 107" name="T56"/>
                <a:gd fmla="*/ 3 h 154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154" w="107">
                  <a:moveTo>
                    <a:pt x="63" y="3"/>
                  </a:moveTo>
                  <a:cubicBezTo>
                    <a:pt x="59" y="0"/>
                    <a:pt x="59" y="0"/>
                    <a:pt x="59" y="0"/>
                  </a:cubicBezTo>
                  <a:cubicBezTo>
                    <a:pt x="54" y="0"/>
                    <a:pt x="49" y="6"/>
                    <a:pt x="44" y="17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39" y="16"/>
                    <a:pt x="39" y="16"/>
                    <a:pt x="39" y="16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31" y="27"/>
                    <a:pt x="31" y="27"/>
                    <a:pt x="31" y="27"/>
                  </a:cubicBezTo>
                  <a:cubicBezTo>
                    <a:pt x="27" y="29"/>
                    <a:pt x="27" y="29"/>
                    <a:pt x="27" y="29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4" y="43"/>
                    <a:pt x="14" y="43"/>
                    <a:pt x="14" y="43"/>
                  </a:cubicBezTo>
                  <a:cubicBezTo>
                    <a:pt x="15" y="54"/>
                    <a:pt x="12" y="63"/>
                    <a:pt x="7" y="66"/>
                  </a:cubicBezTo>
                  <a:cubicBezTo>
                    <a:pt x="2" y="79"/>
                    <a:pt x="2" y="79"/>
                    <a:pt x="2" y="79"/>
                  </a:cubicBezTo>
                  <a:cubicBezTo>
                    <a:pt x="1" y="82"/>
                    <a:pt x="0" y="90"/>
                    <a:pt x="1" y="102"/>
                  </a:cubicBezTo>
                  <a:cubicBezTo>
                    <a:pt x="8" y="133"/>
                    <a:pt x="8" y="133"/>
                    <a:pt x="8" y="133"/>
                  </a:cubicBezTo>
                  <a:cubicBezTo>
                    <a:pt x="10" y="138"/>
                    <a:pt x="15" y="143"/>
                    <a:pt x="26" y="147"/>
                  </a:cubicBezTo>
                  <a:cubicBezTo>
                    <a:pt x="50" y="154"/>
                    <a:pt x="50" y="154"/>
                    <a:pt x="50" y="154"/>
                  </a:cubicBezTo>
                  <a:cubicBezTo>
                    <a:pt x="56" y="154"/>
                    <a:pt x="65" y="150"/>
                    <a:pt x="74" y="144"/>
                  </a:cubicBezTo>
                  <a:cubicBezTo>
                    <a:pt x="68" y="132"/>
                    <a:pt x="68" y="132"/>
                    <a:pt x="68" y="132"/>
                  </a:cubicBezTo>
                  <a:cubicBezTo>
                    <a:pt x="68" y="130"/>
                    <a:pt x="68" y="130"/>
                    <a:pt x="68" y="130"/>
                  </a:cubicBezTo>
                  <a:cubicBezTo>
                    <a:pt x="68" y="129"/>
                    <a:pt x="68" y="129"/>
                    <a:pt x="68" y="129"/>
                  </a:cubicBezTo>
                  <a:cubicBezTo>
                    <a:pt x="70" y="120"/>
                    <a:pt x="70" y="120"/>
                    <a:pt x="70" y="120"/>
                  </a:cubicBezTo>
                  <a:cubicBezTo>
                    <a:pt x="70" y="119"/>
                    <a:pt x="70" y="119"/>
                    <a:pt x="70" y="119"/>
                  </a:cubicBezTo>
                  <a:cubicBezTo>
                    <a:pt x="82" y="98"/>
                    <a:pt x="82" y="98"/>
                    <a:pt x="82" y="98"/>
                  </a:cubicBezTo>
                  <a:cubicBezTo>
                    <a:pt x="102" y="98"/>
                    <a:pt x="102" y="98"/>
                    <a:pt x="102" y="98"/>
                  </a:cubicBezTo>
                  <a:cubicBezTo>
                    <a:pt x="107" y="97"/>
                    <a:pt x="107" y="97"/>
                    <a:pt x="107" y="97"/>
                  </a:cubicBezTo>
                  <a:cubicBezTo>
                    <a:pt x="105" y="90"/>
                    <a:pt x="98" y="79"/>
                    <a:pt x="87" y="64"/>
                  </a:cubicBezTo>
                  <a:cubicBezTo>
                    <a:pt x="79" y="53"/>
                    <a:pt x="79" y="53"/>
                    <a:pt x="79" y="53"/>
                  </a:cubicBezTo>
                  <a:cubicBezTo>
                    <a:pt x="75" y="45"/>
                    <a:pt x="71" y="35"/>
                    <a:pt x="70" y="23"/>
                  </a:cubicBezTo>
                  <a:cubicBezTo>
                    <a:pt x="68" y="13"/>
                    <a:pt x="65" y="7"/>
                    <a:pt x="63" y="3"/>
                  </a:cubicBez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53" name="Freeform 26"/>
            <p:cNvSpPr/>
            <p:nvPr/>
          </p:nvSpPr>
          <p:spPr bwMode="auto">
            <a:xfrm>
              <a:off x="4205920" y="3203889"/>
              <a:ext cx="141812" cy="153453"/>
            </a:xfrm>
            <a:custGeom>
              <a:gdLst>
                <a:gd fmla="*/ 71 w 141" name="T0"/>
                <a:gd fmla="*/ 31 h 152" name="T1"/>
                <a:gd fmla="*/ 68 w 141" name="T2"/>
                <a:gd fmla="*/ 35 h 152" name="T3"/>
                <a:gd fmla="*/ 65 w 141" name="T4"/>
                <a:gd fmla="*/ 34 h 152" name="T5"/>
                <a:gd fmla="*/ 52 w 141" name="T6"/>
                <a:gd fmla="*/ 31 h 152" name="T7"/>
                <a:gd fmla="*/ 50 w 141" name="T8"/>
                <a:gd fmla="*/ 38 h 152" name="T9"/>
                <a:gd fmla="*/ 50 w 141" name="T10"/>
                <a:gd fmla="*/ 41 h 152" name="T11"/>
                <a:gd fmla="*/ 47 w 141" name="T12"/>
                <a:gd fmla="*/ 41 h 152" name="T13"/>
                <a:gd fmla="*/ 25 w 141" name="T14"/>
                <a:gd fmla="*/ 49 h 152" name="T15"/>
                <a:gd fmla="*/ 24 w 141" name="T16"/>
                <a:gd fmla="*/ 53 h 152" name="T17"/>
                <a:gd fmla="*/ 31 w 141" name="T18"/>
                <a:gd fmla="*/ 75 h 152" name="T19"/>
                <a:gd fmla="*/ 34 w 141" name="T20"/>
                <a:gd fmla="*/ 77 h 152" name="T21"/>
                <a:gd fmla="*/ 31 w 141" name="T22"/>
                <a:gd fmla="*/ 80 h 152" name="T23"/>
                <a:gd fmla="*/ 5 w 141" name="T24"/>
                <a:gd fmla="*/ 109 h 152" name="T25"/>
                <a:gd fmla="*/ 0 w 141" name="T26"/>
                <a:gd fmla="*/ 118 h 152" name="T27"/>
                <a:gd fmla="*/ 7 w 141" name="T28"/>
                <a:gd fmla="*/ 128 h 152" name="T29"/>
                <a:gd fmla="*/ 19 w 141" name="T30"/>
                <a:gd fmla="*/ 132 h 152" name="T31"/>
                <a:gd fmla="*/ 28 w 141" name="T32"/>
                <a:gd fmla="*/ 133 h 152" name="T33"/>
                <a:gd fmla="*/ 53 w 141" name="T34"/>
                <a:gd fmla="*/ 139 h 152" name="T35"/>
                <a:gd fmla="*/ 63 w 141" name="T36"/>
                <a:gd fmla="*/ 147 h 152" name="T37"/>
                <a:gd fmla="*/ 82 w 141" name="T38"/>
                <a:gd fmla="*/ 152 h 152" name="T39"/>
                <a:gd fmla="*/ 96 w 141" name="T40"/>
                <a:gd fmla="*/ 140 h 152" name="T41"/>
                <a:gd fmla="*/ 104 w 141" name="T42"/>
                <a:gd fmla="*/ 131 h 152" name="T43"/>
                <a:gd fmla="*/ 111 w 141" name="T44"/>
                <a:gd fmla="*/ 111 h 152" name="T45"/>
                <a:gd fmla="*/ 105 w 141" name="T46"/>
                <a:gd fmla="*/ 87 h 152" name="T47"/>
                <a:gd fmla="*/ 114 w 141" name="T48"/>
                <a:gd fmla="*/ 90 h 152" name="T49"/>
                <a:gd fmla="*/ 128 w 141" name="T50"/>
                <a:gd fmla="*/ 91 h 152" name="T51"/>
                <a:gd fmla="*/ 134 w 141" name="T52"/>
                <a:gd fmla="*/ 86 h 152" name="T53"/>
                <a:gd fmla="*/ 136 w 141" name="T54"/>
                <a:gd fmla="*/ 81 h 152" name="T55"/>
                <a:gd fmla="*/ 125 w 141" name="T56"/>
                <a:gd fmla="*/ 50 h 152" name="T57"/>
                <a:gd fmla="*/ 129 w 141" name="T58"/>
                <a:gd fmla="*/ 40 h 152" name="T59"/>
                <a:gd fmla="*/ 140 w 141" name="T60"/>
                <a:gd fmla="*/ 30 h 152" name="T61"/>
                <a:gd fmla="*/ 141 w 141" name="T62"/>
                <a:gd fmla="*/ 30 h 152" name="T63"/>
                <a:gd fmla="*/ 139 w 141" name="T64"/>
                <a:gd fmla="*/ 23 h 152" name="T65"/>
                <a:gd fmla="*/ 114 w 141" name="T66"/>
                <a:gd fmla="*/ 24 h 152" name="T67"/>
                <a:gd fmla="*/ 114 w 141" name="T68"/>
                <a:gd fmla="*/ 23 h 152" name="T69"/>
                <a:gd fmla="*/ 91 w 141" name="T70"/>
                <a:gd fmla="*/ 7 h 152" name="T71"/>
                <a:gd fmla="*/ 63 w 141" name="T72"/>
                <a:gd fmla="*/ 2 h 152" name="T73"/>
                <a:gd fmla="*/ 60 w 141" name="T74"/>
                <a:gd fmla="*/ 4 h 152" name="T75"/>
                <a:gd fmla="*/ 66 w 141" name="T76"/>
                <a:gd fmla="*/ 15 h 152" name="T77"/>
                <a:gd fmla="*/ 71 w 141" name="T78"/>
                <a:gd fmla="*/ 31 h 152" name="T7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b="b" l="0" r="r" t="0"/>
              <a:pathLst>
                <a:path h="152" w="141">
                  <a:moveTo>
                    <a:pt x="71" y="31"/>
                  </a:moveTo>
                  <a:cubicBezTo>
                    <a:pt x="68" y="35"/>
                    <a:pt x="68" y="35"/>
                    <a:pt x="68" y="35"/>
                  </a:cubicBezTo>
                  <a:cubicBezTo>
                    <a:pt x="65" y="34"/>
                    <a:pt x="65" y="34"/>
                    <a:pt x="65" y="34"/>
                  </a:cubicBezTo>
                  <a:cubicBezTo>
                    <a:pt x="52" y="31"/>
                    <a:pt x="52" y="31"/>
                    <a:pt x="52" y="31"/>
                  </a:cubicBezTo>
                  <a:cubicBezTo>
                    <a:pt x="50" y="38"/>
                    <a:pt x="50" y="38"/>
                    <a:pt x="50" y="38"/>
                  </a:cubicBezTo>
                  <a:cubicBezTo>
                    <a:pt x="50" y="41"/>
                    <a:pt x="50" y="41"/>
                    <a:pt x="50" y="41"/>
                  </a:cubicBezTo>
                  <a:cubicBezTo>
                    <a:pt x="47" y="41"/>
                    <a:pt x="47" y="41"/>
                    <a:pt x="47" y="41"/>
                  </a:cubicBezTo>
                  <a:cubicBezTo>
                    <a:pt x="25" y="49"/>
                    <a:pt x="25" y="49"/>
                    <a:pt x="25" y="49"/>
                  </a:cubicBezTo>
                  <a:cubicBezTo>
                    <a:pt x="24" y="53"/>
                    <a:pt x="24" y="53"/>
                    <a:pt x="24" y="53"/>
                  </a:cubicBezTo>
                  <a:cubicBezTo>
                    <a:pt x="21" y="60"/>
                    <a:pt x="24" y="66"/>
                    <a:pt x="31" y="75"/>
                  </a:cubicBezTo>
                  <a:cubicBezTo>
                    <a:pt x="34" y="77"/>
                    <a:pt x="34" y="77"/>
                    <a:pt x="34" y="77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25" y="91"/>
                    <a:pt x="16" y="101"/>
                    <a:pt x="5" y="109"/>
                  </a:cubicBezTo>
                  <a:cubicBezTo>
                    <a:pt x="1" y="112"/>
                    <a:pt x="0" y="115"/>
                    <a:pt x="0" y="118"/>
                  </a:cubicBezTo>
                  <a:cubicBezTo>
                    <a:pt x="7" y="128"/>
                    <a:pt x="7" y="128"/>
                    <a:pt x="7" y="128"/>
                  </a:cubicBezTo>
                  <a:cubicBezTo>
                    <a:pt x="19" y="132"/>
                    <a:pt x="19" y="132"/>
                    <a:pt x="19" y="132"/>
                  </a:cubicBezTo>
                  <a:cubicBezTo>
                    <a:pt x="28" y="133"/>
                    <a:pt x="28" y="133"/>
                    <a:pt x="28" y="133"/>
                  </a:cubicBezTo>
                  <a:cubicBezTo>
                    <a:pt x="41" y="133"/>
                    <a:pt x="49" y="134"/>
                    <a:pt x="53" y="139"/>
                  </a:cubicBezTo>
                  <a:cubicBezTo>
                    <a:pt x="63" y="147"/>
                    <a:pt x="63" y="147"/>
                    <a:pt x="63" y="147"/>
                  </a:cubicBezTo>
                  <a:cubicBezTo>
                    <a:pt x="71" y="150"/>
                    <a:pt x="77" y="152"/>
                    <a:pt x="82" y="152"/>
                  </a:cubicBezTo>
                  <a:cubicBezTo>
                    <a:pt x="86" y="152"/>
                    <a:pt x="92" y="149"/>
                    <a:pt x="96" y="140"/>
                  </a:cubicBezTo>
                  <a:cubicBezTo>
                    <a:pt x="104" y="131"/>
                    <a:pt x="104" y="131"/>
                    <a:pt x="104" y="131"/>
                  </a:cubicBezTo>
                  <a:cubicBezTo>
                    <a:pt x="111" y="111"/>
                    <a:pt x="111" y="111"/>
                    <a:pt x="111" y="111"/>
                  </a:cubicBezTo>
                  <a:cubicBezTo>
                    <a:pt x="105" y="87"/>
                    <a:pt x="105" y="87"/>
                    <a:pt x="105" y="87"/>
                  </a:cubicBezTo>
                  <a:cubicBezTo>
                    <a:pt x="114" y="90"/>
                    <a:pt x="114" y="90"/>
                    <a:pt x="114" y="90"/>
                  </a:cubicBezTo>
                  <a:cubicBezTo>
                    <a:pt x="128" y="91"/>
                    <a:pt x="128" y="91"/>
                    <a:pt x="128" y="91"/>
                  </a:cubicBezTo>
                  <a:cubicBezTo>
                    <a:pt x="134" y="86"/>
                    <a:pt x="134" y="86"/>
                    <a:pt x="134" y="86"/>
                  </a:cubicBezTo>
                  <a:cubicBezTo>
                    <a:pt x="136" y="81"/>
                    <a:pt x="136" y="81"/>
                    <a:pt x="136" y="81"/>
                  </a:cubicBezTo>
                  <a:cubicBezTo>
                    <a:pt x="125" y="50"/>
                    <a:pt x="125" y="50"/>
                    <a:pt x="125" y="50"/>
                  </a:cubicBezTo>
                  <a:cubicBezTo>
                    <a:pt x="129" y="40"/>
                    <a:pt x="129" y="40"/>
                    <a:pt x="129" y="40"/>
                  </a:cubicBezTo>
                  <a:cubicBezTo>
                    <a:pt x="132" y="34"/>
                    <a:pt x="136" y="31"/>
                    <a:pt x="140" y="30"/>
                  </a:cubicBezTo>
                  <a:cubicBezTo>
                    <a:pt x="141" y="30"/>
                    <a:pt x="141" y="30"/>
                    <a:pt x="141" y="30"/>
                  </a:cubicBezTo>
                  <a:cubicBezTo>
                    <a:pt x="139" y="23"/>
                    <a:pt x="139" y="23"/>
                    <a:pt x="139" y="23"/>
                  </a:cubicBezTo>
                  <a:cubicBezTo>
                    <a:pt x="114" y="24"/>
                    <a:pt x="114" y="24"/>
                    <a:pt x="114" y="24"/>
                  </a:cubicBezTo>
                  <a:cubicBezTo>
                    <a:pt x="114" y="23"/>
                    <a:pt x="114" y="23"/>
                    <a:pt x="114" y="23"/>
                  </a:cubicBezTo>
                  <a:cubicBezTo>
                    <a:pt x="91" y="7"/>
                    <a:pt x="91" y="7"/>
                    <a:pt x="91" y="7"/>
                  </a:cubicBezTo>
                  <a:cubicBezTo>
                    <a:pt x="81" y="1"/>
                    <a:pt x="72" y="0"/>
                    <a:pt x="63" y="2"/>
                  </a:cubicBezTo>
                  <a:cubicBezTo>
                    <a:pt x="60" y="4"/>
                    <a:pt x="60" y="4"/>
                    <a:pt x="60" y="4"/>
                  </a:cubicBezTo>
                  <a:cubicBezTo>
                    <a:pt x="58" y="8"/>
                    <a:pt x="60" y="13"/>
                    <a:pt x="66" y="15"/>
                  </a:cubicBezTo>
                  <a:cubicBezTo>
                    <a:pt x="72" y="19"/>
                    <a:pt x="74" y="24"/>
                    <a:pt x="71" y="31"/>
                  </a:cubicBez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54" name="Freeform 27"/>
            <p:cNvSpPr/>
            <p:nvPr/>
          </p:nvSpPr>
          <p:spPr bwMode="auto">
            <a:xfrm>
              <a:off x="4444037" y="2903333"/>
              <a:ext cx="498458" cy="476233"/>
            </a:xfrm>
            <a:custGeom>
              <a:gdLst>
                <a:gd fmla="*/ 213 w 496" name="T0"/>
                <a:gd fmla="*/ 99 h 473" name="T1"/>
                <a:gd fmla="*/ 187 w 496" name="T2"/>
                <a:gd fmla="*/ 106 h 473" name="T3"/>
                <a:gd fmla="*/ 155 w 496" name="T4"/>
                <a:gd fmla="*/ 122 h 473" name="T5"/>
                <a:gd fmla="*/ 122 w 496" name="T6"/>
                <a:gd fmla="*/ 150 h 473" name="T7"/>
                <a:gd fmla="*/ 120 w 496" name="T8"/>
                <a:gd fmla="*/ 153 h 473" name="T9"/>
                <a:gd fmla="*/ 92 w 496" name="T10"/>
                <a:gd fmla="*/ 185 h 473" name="T11"/>
                <a:gd fmla="*/ 56 w 496" name="T12"/>
                <a:gd fmla="*/ 184 h 473" name="T13"/>
                <a:gd fmla="*/ 41 w 496" name="T14"/>
                <a:gd fmla="*/ 168 h 473" name="T15"/>
                <a:gd fmla="*/ 46 w 496" name="T16"/>
                <a:gd fmla="*/ 229 h 473" name="T17"/>
                <a:gd fmla="*/ 8 w 496" name="T18"/>
                <a:gd fmla="*/ 290 h 473" name="T19"/>
                <a:gd fmla="*/ 0 w 496" name="T20"/>
                <a:gd fmla="*/ 300 h 473" name="T21"/>
                <a:gd fmla="*/ 44 w 496" name="T22"/>
                <a:gd fmla="*/ 316 h 473" name="T23"/>
                <a:gd fmla="*/ 46 w 496" name="T24"/>
                <a:gd fmla="*/ 317 h 473" name="T25"/>
                <a:gd fmla="*/ 61 w 496" name="T26"/>
                <a:gd fmla="*/ 327 h 473" name="T27"/>
                <a:gd fmla="*/ 64 w 496" name="T28"/>
                <a:gd fmla="*/ 328 h 473" name="T29"/>
                <a:gd fmla="*/ 105 w 496" name="T30"/>
                <a:gd fmla="*/ 360 h 473" name="T31"/>
                <a:gd fmla="*/ 149 w 496" name="T32"/>
                <a:gd fmla="*/ 297 h 473" name="T33"/>
                <a:gd fmla="*/ 162 w 496" name="T34"/>
                <a:gd fmla="*/ 280 h 473" name="T35"/>
                <a:gd fmla="*/ 197 w 496" name="T36"/>
                <a:gd fmla="*/ 268 h 473" name="T37"/>
                <a:gd fmla="*/ 230 w 496" name="T38"/>
                <a:gd fmla="*/ 263 h 473" name="T39"/>
                <a:gd fmla="*/ 248 w 496" name="T40"/>
                <a:gd fmla="*/ 293 h 473" name="T41"/>
                <a:gd fmla="*/ 251 w 496" name="T42"/>
                <a:gd fmla="*/ 315 h 473" name="T43"/>
                <a:gd fmla="*/ 245 w 496" name="T44"/>
                <a:gd fmla="*/ 356 h 473" name="T45"/>
                <a:gd fmla="*/ 244 w 496" name="T46"/>
                <a:gd fmla="*/ 358 h 473" name="T47"/>
                <a:gd fmla="*/ 225 w 496" name="T48"/>
                <a:gd fmla="*/ 412 h 473" name="T49"/>
                <a:gd fmla="*/ 243 w 496" name="T50"/>
                <a:gd fmla="*/ 401 h 473" name="T51"/>
                <a:gd fmla="*/ 257 w 496" name="T52"/>
                <a:gd fmla="*/ 406 h 473" name="T53"/>
                <a:gd fmla="*/ 256 w 496" name="T54"/>
                <a:gd fmla="*/ 424 h 473" name="T55"/>
                <a:gd fmla="*/ 243 w 496" name="T56"/>
                <a:gd fmla="*/ 442 h 473" name="T57"/>
                <a:gd fmla="*/ 236 w 496" name="T58"/>
                <a:gd fmla="*/ 455 h 473" name="T59"/>
                <a:gd fmla="*/ 224 w 496" name="T60"/>
                <a:gd fmla="*/ 457 h 473" name="T61"/>
                <a:gd fmla="*/ 210 w 496" name="T62"/>
                <a:gd fmla="*/ 473 h 473" name="T63"/>
                <a:gd fmla="*/ 263 w 496" name="T64"/>
                <a:gd fmla="*/ 433 h 473" name="T65"/>
                <a:gd fmla="*/ 343 w 496" name="T66"/>
                <a:gd fmla="*/ 353 h 473" name="T67"/>
                <a:gd fmla="*/ 361 w 496" name="T68"/>
                <a:gd fmla="*/ 344 h 473" name="T69"/>
                <a:gd fmla="*/ 403 w 496" name="T70"/>
                <a:gd fmla="*/ 335 h 473" name="T71"/>
                <a:gd fmla="*/ 431 w 496" name="T72"/>
                <a:gd fmla="*/ 277 h 473" name="T73"/>
                <a:gd fmla="*/ 496 w 496" name="T74"/>
                <a:gd fmla="*/ 206 h 473" name="T75"/>
                <a:gd fmla="*/ 480 w 496" name="T76"/>
                <a:gd fmla="*/ 161 h 473" name="T77"/>
                <a:gd fmla="*/ 457 w 496" name="T78"/>
                <a:gd fmla="*/ 153 h 473" name="T79"/>
                <a:gd fmla="*/ 453 w 496" name="T80"/>
                <a:gd fmla="*/ 145 h 473" name="T81"/>
                <a:gd fmla="*/ 419 w 496" name="T82"/>
                <a:gd fmla="*/ 59 h 473" name="T83"/>
                <a:gd fmla="*/ 407 w 496" name="T84"/>
                <a:gd fmla="*/ 16 h 473" name="T85"/>
                <a:gd fmla="*/ 389 w 496" name="T86"/>
                <a:gd fmla="*/ 33 h 473" name="T87"/>
                <a:gd fmla="*/ 354 w 496" name="T88"/>
                <a:gd fmla="*/ 15 h 473" name="T89"/>
                <a:gd fmla="*/ 329 w 496" name="T90"/>
                <a:gd fmla="*/ 16 h 473" name="T91"/>
                <a:gd fmla="*/ 303 w 496" name="T92"/>
                <a:gd fmla="*/ 5 h 473" name="T93"/>
                <a:gd fmla="*/ 301 w 496" name="T94"/>
                <a:gd fmla="*/ 41 h 473" name="T95"/>
                <a:gd fmla="*/ 299 w 496" name="T96"/>
                <a:gd fmla="*/ 42 h 473" name="T97"/>
                <a:gd fmla="*/ 277 w 496" name="T98"/>
                <a:gd fmla="*/ 65 h 473" name="T9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b="b" l="0" r="r" t="0"/>
              <a:pathLst>
                <a:path h="472" w="496">
                  <a:moveTo>
                    <a:pt x="227" y="62"/>
                  </a:moveTo>
                  <a:cubicBezTo>
                    <a:pt x="215" y="79"/>
                    <a:pt x="215" y="79"/>
                    <a:pt x="215" y="79"/>
                  </a:cubicBezTo>
                  <a:cubicBezTo>
                    <a:pt x="212" y="82"/>
                    <a:pt x="211" y="89"/>
                    <a:pt x="213" y="99"/>
                  </a:cubicBezTo>
                  <a:cubicBezTo>
                    <a:pt x="213" y="106"/>
                    <a:pt x="213" y="106"/>
                    <a:pt x="213" y="106"/>
                  </a:cubicBezTo>
                  <a:cubicBezTo>
                    <a:pt x="188" y="106"/>
                    <a:pt x="188" y="106"/>
                    <a:pt x="188" y="106"/>
                  </a:cubicBezTo>
                  <a:cubicBezTo>
                    <a:pt x="187" y="106"/>
                    <a:pt x="187" y="106"/>
                    <a:pt x="187" y="106"/>
                  </a:cubicBezTo>
                  <a:cubicBezTo>
                    <a:pt x="187" y="106"/>
                    <a:pt x="187" y="106"/>
                    <a:pt x="187" y="106"/>
                  </a:cubicBezTo>
                  <a:cubicBezTo>
                    <a:pt x="169" y="100"/>
                    <a:pt x="169" y="100"/>
                    <a:pt x="169" y="100"/>
                  </a:cubicBezTo>
                  <a:cubicBezTo>
                    <a:pt x="155" y="122"/>
                    <a:pt x="155" y="122"/>
                    <a:pt x="155" y="122"/>
                  </a:cubicBezTo>
                  <a:cubicBezTo>
                    <a:pt x="153" y="124"/>
                    <a:pt x="153" y="124"/>
                    <a:pt x="153" y="124"/>
                  </a:cubicBezTo>
                  <a:cubicBezTo>
                    <a:pt x="136" y="134"/>
                    <a:pt x="136" y="134"/>
                    <a:pt x="136" y="134"/>
                  </a:cubicBezTo>
                  <a:cubicBezTo>
                    <a:pt x="122" y="150"/>
                    <a:pt x="122" y="150"/>
                    <a:pt x="122" y="150"/>
                  </a:cubicBezTo>
                  <a:cubicBezTo>
                    <a:pt x="122" y="150"/>
                    <a:pt x="122" y="150"/>
                    <a:pt x="122" y="150"/>
                  </a:cubicBezTo>
                  <a:cubicBezTo>
                    <a:pt x="120" y="153"/>
                    <a:pt x="120" y="153"/>
                    <a:pt x="120" y="153"/>
                  </a:cubicBezTo>
                  <a:cubicBezTo>
                    <a:pt x="120" y="153"/>
                    <a:pt x="120" y="153"/>
                    <a:pt x="120" y="153"/>
                  </a:cubicBezTo>
                  <a:cubicBezTo>
                    <a:pt x="93" y="184"/>
                    <a:pt x="93" y="184"/>
                    <a:pt x="93" y="184"/>
                  </a:cubicBezTo>
                  <a:cubicBezTo>
                    <a:pt x="93" y="185"/>
                    <a:pt x="93" y="185"/>
                    <a:pt x="93" y="185"/>
                  </a:cubicBezTo>
                  <a:cubicBezTo>
                    <a:pt x="92" y="185"/>
                    <a:pt x="92" y="185"/>
                    <a:pt x="92" y="185"/>
                  </a:cubicBezTo>
                  <a:cubicBezTo>
                    <a:pt x="72" y="195"/>
                    <a:pt x="72" y="195"/>
                    <a:pt x="72" y="195"/>
                  </a:cubicBezTo>
                  <a:cubicBezTo>
                    <a:pt x="56" y="185"/>
                    <a:pt x="56" y="185"/>
                    <a:pt x="56" y="185"/>
                  </a:cubicBezTo>
                  <a:cubicBezTo>
                    <a:pt x="56" y="184"/>
                    <a:pt x="56" y="184"/>
                    <a:pt x="56" y="184"/>
                  </a:cubicBezTo>
                  <a:cubicBezTo>
                    <a:pt x="56" y="184"/>
                    <a:pt x="56" y="184"/>
                    <a:pt x="56" y="184"/>
                  </a:cubicBezTo>
                  <a:cubicBezTo>
                    <a:pt x="56" y="184"/>
                    <a:pt x="56" y="184"/>
                    <a:pt x="56" y="184"/>
                  </a:cubicBezTo>
                  <a:cubicBezTo>
                    <a:pt x="41" y="168"/>
                    <a:pt x="41" y="168"/>
                    <a:pt x="41" y="168"/>
                  </a:cubicBezTo>
                  <a:cubicBezTo>
                    <a:pt x="32" y="163"/>
                    <a:pt x="32" y="163"/>
                    <a:pt x="32" y="163"/>
                  </a:cubicBezTo>
                  <a:cubicBezTo>
                    <a:pt x="39" y="206"/>
                    <a:pt x="39" y="206"/>
                    <a:pt x="39" y="206"/>
                  </a:cubicBezTo>
                  <a:cubicBezTo>
                    <a:pt x="46" y="229"/>
                    <a:pt x="46" y="229"/>
                    <a:pt x="46" y="229"/>
                  </a:cubicBezTo>
                  <a:cubicBezTo>
                    <a:pt x="30" y="244"/>
                    <a:pt x="30" y="244"/>
                    <a:pt x="30" y="244"/>
                  </a:cubicBezTo>
                  <a:cubicBezTo>
                    <a:pt x="8" y="277"/>
                    <a:pt x="8" y="277"/>
                    <a:pt x="8" y="277"/>
                  </a:cubicBezTo>
                  <a:cubicBezTo>
                    <a:pt x="8" y="290"/>
                    <a:pt x="8" y="290"/>
                    <a:pt x="8" y="290"/>
                  </a:cubicBezTo>
                  <a:cubicBezTo>
                    <a:pt x="7" y="291"/>
                    <a:pt x="7" y="291"/>
                    <a:pt x="7" y="291"/>
                  </a:cubicBezTo>
                  <a:cubicBezTo>
                    <a:pt x="6" y="291"/>
                    <a:pt x="6" y="291"/>
                    <a:pt x="6" y="291"/>
                  </a:cubicBezTo>
                  <a:cubicBezTo>
                    <a:pt x="0" y="300"/>
                    <a:pt x="0" y="300"/>
                    <a:pt x="0" y="300"/>
                  </a:cubicBezTo>
                  <a:cubicBezTo>
                    <a:pt x="4" y="307"/>
                    <a:pt x="4" y="307"/>
                    <a:pt x="4" y="307"/>
                  </a:cubicBezTo>
                  <a:cubicBezTo>
                    <a:pt x="13" y="307"/>
                    <a:pt x="13" y="307"/>
                    <a:pt x="13" y="307"/>
                  </a:cubicBezTo>
                  <a:cubicBezTo>
                    <a:pt x="44" y="316"/>
                    <a:pt x="44" y="316"/>
                    <a:pt x="44" y="316"/>
                  </a:cubicBezTo>
                  <a:cubicBezTo>
                    <a:pt x="45" y="316"/>
                    <a:pt x="45" y="316"/>
                    <a:pt x="45" y="316"/>
                  </a:cubicBezTo>
                  <a:cubicBezTo>
                    <a:pt x="46" y="316"/>
                    <a:pt x="46" y="316"/>
                    <a:pt x="46" y="316"/>
                  </a:cubicBezTo>
                  <a:cubicBezTo>
                    <a:pt x="46" y="317"/>
                    <a:pt x="46" y="317"/>
                    <a:pt x="46" y="317"/>
                  </a:cubicBezTo>
                  <a:cubicBezTo>
                    <a:pt x="47" y="317"/>
                    <a:pt x="47" y="317"/>
                    <a:pt x="47" y="317"/>
                  </a:cubicBezTo>
                  <a:cubicBezTo>
                    <a:pt x="53" y="323"/>
                    <a:pt x="53" y="323"/>
                    <a:pt x="53" y="323"/>
                  </a:cubicBezTo>
                  <a:cubicBezTo>
                    <a:pt x="61" y="327"/>
                    <a:pt x="61" y="327"/>
                    <a:pt x="61" y="327"/>
                  </a:cubicBezTo>
                  <a:cubicBezTo>
                    <a:pt x="61" y="327"/>
                    <a:pt x="61" y="327"/>
                    <a:pt x="61" y="327"/>
                  </a:cubicBezTo>
                  <a:cubicBezTo>
                    <a:pt x="64" y="327"/>
                    <a:pt x="64" y="327"/>
                    <a:pt x="64" y="327"/>
                  </a:cubicBezTo>
                  <a:cubicBezTo>
                    <a:pt x="64" y="328"/>
                    <a:pt x="64" y="328"/>
                    <a:pt x="64" y="328"/>
                  </a:cubicBezTo>
                  <a:cubicBezTo>
                    <a:pt x="67" y="333"/>
                    <a:pt x="69" y="337"/>
                    <a:pt x="69" y="341"/>
                  </a:cubicBezTo>
                  <a:cubicBezTo>
                    <a:pt x="72" y="351"/>
                    <a:pt x="72" y="351"/>
                    <a:pt x="72" y="351"/>
                  </a:cubicBezTo>
                  <a:cubicBezTo>
                    <a:pt x="105" y="360"/>
                    <a:pt x="105" y="360"/>
                    <a:pt x="105" y="360"/>
                  </a:cubicBezTo>
                  <a:cubicBezTo>
                    <a:pt x="114" y="358"/>
                    <a:pt x="114" y="358"/>
                    <a:pt x="114" y="358"/>
                  </a:cubicBezTo>
                  <a:cubicBezTo>
                    <a:pt x="124" y="345"/>
                    <a:pt x="124" y="345"/>
                    <a:pt x="124" y="345"/>
                  </a:cubicBezTo>
                  <a:cubicBezTo>
                    <a:pt x="149" y="297"/>
                    <a:pt x="149" y="297"/>
                    <a:pt x="149" y="297"/>
                  </a:cubicBezTo>
                  <a:cubicBezTo>
                    <a:pt x="150" y="297"/>
                    <a:pt x="150" y="297"/>
                    <a:pt x="150" y="297"/>
                  </a:cubicBezTo>
                  <a:cubicBezTo>
                    <a:pt x="150" y="296"/>
                    <a:pt x="150" y="296"/>
                    <a:pt x="150" y="296"/>
                  </a:cubicBezTo>
                  <a:cubicBezTo>
                    <a:pt x="162" y="280"/>
                    <a:pt x="162" y="280"/>
                    <a:pt x="162" y="280"/>
                  </a:cubicBezTo>
                  <a:cubicBezTo>
                    <a:pt x="163" y="279"/>
                    <a:pt x="163" y="279"/>
                    <a:pt x="163" y="279"/>
                  </a:cubicBezTo>
                  <a:cubicBezTo>
                    <a:pt x="183" y="269"/>
                    <a:pt x="183" y="269"/>
                    <a:pt x="183" y="269"/>
                  </a:cubicBezTo>
                  <a:cubicBezTo>
                    <a:pt x="197" y="268"/>
                    <a:pt x="197" y="268"/>
                    <a:pt x="197" y="268"/>
                  </a:cubicBezTo>
                  <a:cubicBezTo>
                    <a:pt x="202" y="260"/>
                    <a:pt x="206" y="256"/>
                    <a:pt x="211" y="256"/>
                  </a:cubicBezTo>
                  <a:cubicBezTo>
                    <a:pt x="215" y="256"/>
                    <a:pt x="220" y="258"/>
                    <a:pt x="228" y="262"/>
                  </a:cubicBezTo>
                  <a:cubicBezTo>
                    <a:pt x="230" y="263"/>
                    <a:pt x="230" y="263"/>
                    <a:pt x="230" y="263"/>
                  </a:cubicBezTo>
                  <a:cubicBezTo>
                    <a:pt x="230" y="264"/>
                    <a:pt x="230" y="264"/>
                    <a:pt x="230" y="264"/>
                  </a:cubicBezTo>
                  <a:cubicBezTo>
                    <a:pt x="248" y="291"/>
                    <a:pt x="248" y="291"/>
                    <a:pt x="248" y="291"/>
                  </a:cubicBezTo>
                  <a:cubicBezTo>
                    <a:pt x="248" y="293"/>
                    <a:pt x="248" y="293"/>
                    <a:pt x="248" y="293"/>
                  </a:cubicBezTo>
                  <a:cubicBezTo>
                    <a:pt x="249" y="293"/>
                    <a:pt x="249" y="293"/>
                    <a:pt x="249" y="293"/>
                  </a:cubicBezTo>
                  <a:cubicBezTo>
                    <a:pt x="249" y="295"/>
                    <a:pt x="249" y="295"/>
                    <a:pt x="249" y="295"/>
                  </a:cubicBezTo>
                  <a:cubicBezTo>
                    <a:pt x="251" y="315"/>
                    <a:pt x="251" y="315"/>
                    <a:pt x="251" y="315"/>
                  </a:cubicBezTo>
                  <a:cubicBezTo>
                    <a:pt x="250" y="337"/>
                    <a:pt x="250" y="337"/>
                    <a:pt x="250" y="337"/>
                  </a:cubicBezTo>
                  <a:cubicBezTo>
                    <a:pt x="250" y="337"/>
                    <a:pt x="250" y="337"/>
                    <a:pt x="250" y="337"/>
                  </a:cubicBezTo>
                  <a:cubicBezTo>
                    <a:pt x="245" y="356"/>
                    <a:pt x="245" y="356"/>
                    <a:pt x="245" y="356"/>
                  </a:cubicBezTo>
                  <a:cubicBezTo>
                    <a:pt x="245" y="356"/>
                    <a:pt x="245" y="356"/>
                    <a:pt x="245" y="356"/>
                  </a:cubicBezTo>
                  <a:cubicBezTo>
                    <a:pt x="245" y="358"/>
                    <a:pt x="245" y="358"/>
                    <a:pt x="245" y="358"/>
                  </a:cubicBezTo>
                  <a:cubicBezTo>
                    <a:pt x="244" y="358"/>
                    <a:pt x="244" y="358"/>
                    <a:pt x="244" y="358"/>
                  </a:cubicBezTo>
                  <a:cubicBezTo>
                    <a:pt x="230" y="375"/>
                    <a:pt x="230" y="375"/>
                    <a:pt x="230" y="375"/>
                  </a:cubicBezTo>
                  <a:cubicBezTo>
                    <a:pt x="224" y="389"/>
                    <a:pt x="224" y="389"/>
                    <a:pt x="224" y="389"/>
                  </a:cubicBezTo>
                  <a:cubicBezTo>
                    <a:pt x="225" y="412"/>
                    <a:pt x="225" y="412"/>
                    <a:pt x="225" y="412"/>
                  </a:cubicBezTo>
                  <a:cubicBezTo>
                    <a:pt x="227" y="412"/>
                    <a:pt x="227" y="412"/>
                    <a:pt x="227" y="412"/>
                  </a:cubicBezTo>
                  <a:cubicBezTo>
                    <a:pt x="235" y="409"/>
                    <a:pt x="235" y="409"/>
                    <a:pt x="235" y="409"/>
                  </a:cubicBezTo>
                  <a:cubicBezTo>
                    <a:pt x="243" y="401"/>
                    <a:pt x="243" y="401"/>
                    <a:pt x="243" y="401"/>
                  </a:cubicBezTo>
                  <a:cubicBezTo>
                    <a:pt x="245" y="399"/>
                    <a:pt x="245" y="399"/>
                    <a:pt x="245" y="399"/>
                  </a:cubicBezTo>
                  <a:cubicBezTo>
                    <a:pt x="246" y="397"/>
                    <a:pt x="246" y="397"/>
                    <a:pt x="246" y="397"/>
                  </a:cubicBezTo>
                  <a:cubicBezTo>
                    <a:pt x="257" y="406"/>
                    <a:pt x="257" y="406"/>
                    <a:pt x="257" y="406"/>
                  </a:cubicBezTo>
                  <a:cubicBezTo>
                    <a:pt x="257" y="408"/>
                    <a:pt x="257" y="408"/>
                    <a:pt x="257" y="408"/>
                  </a:cubicBezTo>
                  <a:cubicBezTo>
                    <a:pt x="257" y="424"/>
                    <a:pt x="257" y="424"/>
                    <a:pt x="257" y="424"/>
                  </a:cubicBezTo>
                  <a:cubicBezTo>
                    <a:pt x="256" y="424"/>
                    <a:pt x="256" y="424"/>
                    <a:pt x="256" y="424"/>
                  </a:cubicBezTo>
                  <a:cubicBezTo>
                    <a:pt x="246" y="429"/>
                    <a:pt x="246" y="429"/>
                    <a:pt x="246" y="429"/>
                  </a:cubicBezTo>
                  <a:cubicBezTo>
                    <a:pt x="243" y="433"/>
                    <a:pt x="243" y="433"/>
                    <a:pt x="243" y="433"/>
                  </a:cubicBezTo>
                  <a:cubicBezTo>
                    <a:pt x="243" y="442"/>
                    <a:pt x="243" y="442"/>
                    <a:pt x="243" y="442"/>
                  </a:cubicBezTo>
                  <a:cubicBezTo>
                    <a:pt x="242" y="443"/>
                    <a:pt x="242" y="443"/>
                    <a:pt x="242" y="443"/>
                  </a:cubicBezTo>
                  <a:cubicBezTo>
                    <a:pt x="242" y="443"/>
                    <a:pt x="242" y="443"/>
                    <a:pt x="242" y="443"/>
                  </a:cubicBezTo>
                  <a:cubicBezTo>
                    <a:pt x="236" y="455"/>
                    <a:pt x="236" y="455"/>
                    <a:pt x="236" y="455"/>
                  </a:cubicBezTo>
                  <a:cubicBezTo>
                    <a:pt x="235" y="455"/>
                    <a:pt x="235" y="455"/>
                    <a:pt x="235" y="455"/>
                  </a:cubicBezTo>
                  <a:cubicBezTo>
                    <a:pt x="232" y="456"/>
                    <a:pt x="232" y="456"/>
                    <a:pt x="232" y="456"/>
                  </a:cubicBezTo>
                  <a:cubicBezTo>
                    <a:pt x="224" y="457"/>
                    <a:pt x="224" y="457"/>
                    <a:pt x="224" y="457"/>
                  </a:cubicBezTo>
                  <a:cubicBezTo>
                    <a:pt x="216" y="459"/>
                    <a:pt x="216" y="459"/>
                    <a:pt x="216" y="459"/>
                  </a:cubicBezTo>
                  <a:cubicBezTo>
                    <a:pt x="209" y="471"/>
                    <a:pt x="209" y="471"/>
                    <a:pt x="209" y="471"/>
                  </a:cubicBezTo>
                  <a:cubicBezTo>
                    <a:pt x="210" y="473"/>
                    <a:pt x="210" y="473"/>
                    <a:pt x="210" y="473"/>
                  </a:cubicBezTo>
                  <a:cubicBezTo>
                    <a:pt x="245" y="469"/>
                    <a:pt x="245" y="469"/>
                    <a:pt x="245" y="469"/>
                  </a:cubicBezTo>
                  <a:cubicBezTo>
                    <a:pt x="251" y="463"/>
                    <a:pt x="251" y="463"/>
                    <a:pt x="251" y="463"/>
                  </a:cubicBezTo>
                  <a:cubicBezTo>
                    <a:pt x="263" y="433"/>
                    <a:pt x="263" y="433"/>
                    <a:pt x="263" y="433"/>
                  </a:cubicBezTo>
                  <a:cubicBezTo>
                    <a:pt x="263" y="433"/>
                    <a:pt x="263" y="433"/>
                    <a:pt x="263" y="433"/>
                  </a:cubicBezTo>
                  <a:cubicBezTo>
                    <a:pt x="341" y="353"/>
                    <a:pt x="341" y="353"/>
                    <a:pt x="341" y="353"/>
                  </a:cubicBezTo>
                  <a:cubicBezTo>
                    <a:pt x="343" y="353"/>
                    <a:pt x="343" y="353"/>
                    <a:pt x="343" y="353"/>
                  </a:cubicBezTo>
                  <a:cubicBezTo>
                    <a:pt x="360" y="344"/>
                    <a:pt x="360" y="344"/>
                    <a:pt x="360" y="344"/>
                  </a:cubicBezTo>
                  <a:cubicBezTo>
                    <a:pt x="361" y="343"/>
                    <a:pt x="361" y="343"/>
                    <a:pt x="361" y="343"/>
                  </a:cubicBezTo>
                  <a:cubicBezTo>
                    <a:pt x="361" y="344"/>
                    <a:pt x="361" y="344"/>
                    <a:pt x="361" y="344"/>
                  </a:cubicBezTo>
                  <a:cubicBezTo>
                    <a:pt x="375" y="344"/>
                    <a:pt x="375" y="344"/>
                    <a:pt x="375" y="344"/>
                  </a:cubicBezTo>
                  <a:cubicBezTo>
                    <a:pt x="389" y="341"/>
                    <a:pt x="389" y="341"/>
                    <a:pt x="389" y="341"/>
                  </a:cubicBezTo>
                  <a:cubicBezTo>
                    <a:pt x="403" y="335"/>
                    <a:pt x="403" y="335"/>
                    <a:pt x="403" y="335"/>
                  </a:cubicBezTo>
                  <a:cubicBezTo>
                    <a:pt x="414" y="323"/>
                    <a:pt x="414" y="323"/>
                    <a:pt x="414" y="323"/>
                  </a:cubicBezTo>
                  <a:cubicBezTo>
                    <a:pt x="431" y="277"/>
                    <a:pt x="431" y="277"/>
                    <a:pt x="431" y="277"/>
                  </a:cubicBezTo>
                  <a:cubicBezTo>
                    <a:pt x="431" y="277"/>
                    <a:pt x="431" y="277"/>
                    <a:pt x="431" y="277"/>
                  </a:cubicBezTo>
                  <a:cubicBezTo>
                    <a:pt x="431" y="276"/>
                    <a:pt x="431" y="276"/>
                    <a:pt x="431" y="276"/>
                  </a:cubicBezTo>
                  <a:cubicBezTo>
                    <a:pt x="496" y="207"/>
                    <a:pt x="496" y="207"/>
                    <a:pt x="496" y="207"/>
                  </a:cubicBezTo>
                  <a:cubicBezTo>
                    <a:pt x="496" y="206"/>
                    <a:pt x="496" y="206"/>
                    <a:pt x="496" y="206"/>
                  </a:cubicBezTo>
                  <a:cubicBezTo>
                    <a:pt x="492" y="169"/>
                    <a:pt x="492" y="169"/>
                    <a:pt x="492" y="169"/>
                  </a:cubicBezTo>
                  <a:cubicBezTo>
                    <a:pt x="489" y="168"/>
                    <a:pt x="485" y="166"/>
                    <a:pt x="483" y="163"/>
                  </a:cubicBezTo>
                  <a:cubicBezTo>
                    <a:pt x="480" y="161"/>
                    <a:pt x="480" y="161"/>
                    <a:pt x="480" y="161"/>
                  </a:cubicBezTo>
                  <a:cubicBezTo>
                    <a:pt x="480" y="162"/>
                    <a:pt x="480" y="162"/>
                    <a:pt x="480" y="162"/>
                  </a:cubicBezTo>
                  <a:cubicBezTo>
                    <a:pt x="470" y="163"/>
                    <a:pt x="470" y="163"/>
                    <a:pt x="470" y="163"/>
                  </a:cubicBezTo>
                  <a:cubicBezTo>
                    <a:pt x="465" y="161"/>
                    <a:pt x="461" y="158"/>
                    <a:pt x="457" y="153"/>
                  </a:cubicBezTo>
                  <a:cubicBezTo>
                    <a:pt x="454" y="147"/>
                    <a:pt x="454" y="147"/>
                    <a:pt x="454" y="147"/>
                  </a:cubicBezTo>
                  <a:cubicBezTo>
                    <a:pt x="454" y="146"/>
                    <a:pt x="454" y="146"/>
                    <a:pt x="454" y="146"/>
                  </a:cubicBezTo>
                  <a:cubicBezTo>
                    <a:pt x="453" y="145"/>
                    <a:pt x="453" y="145"/>
                    <a:pt x="453" y="145"/>
                  </a:cubicBezTo>
                  <a:cubicBezTo>
                    <a:pt x="453" y="88"/>
                    <a:pt x="453" y="88"/>
                    <a:pt x="453" y="88"/>
                  </a:cubicBezTo>
                  <a:cubicBezTo>
                    <a:pt x="447" y="86"/>
                    <a:pt x="440" y="81"/>
                    <a:pt x="433" y="74"/>
                  </a:cubicBezTo>
                  <a:cubicBezTo>
                    <a:pt x="419" y="59"/>
                    <a:pt x="419" y="59"/>
                    <a:pt x="419" y="59"/>
                  </a:cubicBezTo>
                  <a:cubicBezTo>
                    <a:pt x="407" y="41"/>
                    <a:pt x="407" y="41"/>
                    <a:pt x="407" y="41"/>
                  </a:cubicBezTo>
                  <a:cubicBezTo>
                    <a:pt x="404" y="37"/>
                    <a:pt x="404" y="31"/>
                    <a:pt x="406" y="21"/>
                  </a:cubicBezTo>
                  <a:cubicBezTo>
                    <a:pt x="407" y="16"/>
                    <a:pt x="407" y="16"/>
                    <a:pt x="407" y="16"/>
                  </a:cubicBezTo>
                  <a:cubicBezTo>
                    <a:pt x="399" y="6"/>
                    <a:pt x="399" y="6"/>
                    <a:pt x="399" y="6"/>
                  </a:cubicBezTo>
                  <a:cubicBezTo>
                    <a:pt x="398" y="15"/>
                    <a:pt x="398" y="15"/>
                    <a:pt x="398" y="15"/>
                  </a:cubicBezTo>
                  <a:cubicBezTo>
                    <a:pt x="389" y="33"/>
                    <a:pt x="389" y="33"/>
                    <a:pt x="389" y="33"/>
                  </a:cubicBezTo>
                  <a:cubicBezTo>
                    <a:pt x="385" y="33"/>
                    <a:pt x="385" y="33"/>
                    <a:pt x="385" y="33"/>
                  </a:cubicBezTo>
                  <a:cubicBezTo>
                    <a:pt x="378" y="33"/>
                    <a:pt x="370" y="32"/>
                    <a:pt x="363" y="29"/>
                  </a:cubicBezTo>
                  <a:cubicBezTo>
                    <a:pt x="357" y="27"/>
                    <a:pt x="354" y="21"/>
                    <a:pt x="354" y="15"/>
                  </a:cubicBezTo>
                  <a:cubicBezTo>
                    <a:pt x="354" y="11"/>
                    <a:pt x="354" y="11"/>
                    <a:pt x="354" y="11"/>
                  </a:cubicBezTo>
                  <a:cubicBezTo>
                    <a:pt x="349" y="11"/>
                    <a:pt x="349" y="11"/>
                    <a:pt x="349" y="11"/>
                  </a:cubicBezTo>
                  <a:cubicBezTo>
                    <a:pt x="329" y="16"/>
                    <a:pt x="329" y="16"/>
                    <a:pt x="329" y="16"/>
                  </a:cubicBezTo>
                  <a:cubicBezTo>
                    <a:pt x="314" y="1"/>
                    <a:pt x="314" y="1"/>
                    <a:pt x="314" y="1"/>
                  </a:cubicBezTo>
                  <a:cubicBezTo>
                    <a:pt x="308" y="0"/>
                    <a:pt x="308" y="0"/>
                    <a:pt x="308" y="0"/>
                  </a:cubicBezTo>
                  <a:cubicBezTo>
                    <a:pt x="303" y="5"/>
                    <a:pt x="303" y="5"/>
                    <a:pt x="303" y="5"/>
                  </a:cubicBezTo>
                  <a:cubicBezTo>
                    <a:pt x="309" y="16"/>
                    <a:pt x="309" y="16"/>
                    <a:pt x="309" y="16"/>
                  </a:cubicBezTo>
                  <a:cubicBezTo>
                    <a:pt x="312" y="19"/>
                    <a:pt x="312" y="19"/>
                    <a:pt x="312" y="19"/>
                  </a:cubicBezTo>
                  <a:cubicBezTo>
                    <a:pt x="301" y="41"/>
                    <a:pt x="301" y="41"/>
                    <a:pt x="301" y="41"/>
                  </a:cubicBezTo>
                  <a:cubicBezTo>
                    <a:pt x="300" y="41"/>
                    <a:pt x="300" y="41"/>
                    <a:pt x="300" y="41"/>
                  </a:cubicBezTo>
                  <a:cubicBezTo>
                    <a:pt x="300" y="42"/>
                    <a:pt x="300" y="42"/>
                    <a:pt x="300" y="42"/>
                  </a:cubicBezTo>
                  <a:cubicBezTo>
                    <a:pt x="299" y="42"/>
                    <a:pt x="299" y="42"/>
                    <a:pt x="299" y="42"/>
                  </a:cubicBezTo>
                  <a:cubicBezTo>
                    <a:pt x="280" y="63"/>
                    <a:pt x="280" y="63"/>
                    <a:pt x="280" y="63"/>
                  </a:cubicBezTo>
                  <a:cubicBezTo>
                    <a:pt x="279" y="65"/>
                    <a:pt x="279" y="65"/>
                    <a:pt x="279" y="65"/>
                  </a:cubicBezTo>
                  <a:cubicBezTo>
                    <a:pt x="277" y="65"/>
                    <a:pt x="277" y="65"/>
                    <a:pt x="277" y="65"/>
                  </a:cubicBezTo>
                  <a:cubicBezTo>
                    <a:pt x="247" y="68"/>
                    <a:pt x="247" y="68"/>
                    <a:pt x="247" y="68"/>
                  </a:cubicBezTo>
                  <a:lnTo>
                    <a:pt x="227" y="62"/>
                  </a:ln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55" name="Freeform 28"/>
            <p:cNvSpPr/>
            <p:nvPr/>
          </p:nvSpPr>
          <p:spPr bwMode="auto">
            <a:xfrm>
              <a:off x="4557275" y="2618652"/>
              <a:ext cx="711175" cy="484700"/>
            </a:xfrm>
            <a:custGeom>
              <a:gdLst>
                <a:gd fmla="*/ 123 w 707" name="T0"/>
                <a:gd fmla="*/ 7 h 481" name="T1"/>
                <a:gd fmla="*/ 95 w 707" name="T2"/>
                <a:gd fmla="*/ 14 h 481" name="T3"/>
                <a:gd fmla="*/ 90 w 707" name="T4"/>
                <a:gd fmla="*/ 26 h 481" name="T5"/>
                <a:gd fmla="*/ 76 w 707" name="T6"/>
                <a:gd fmla="*/ 46 h 481" name="T7"/>
                <a:gd fmla="*/ 54 w 707" name="T8"/>
                <a:gd fmla="*/ 62 h 481" name="T9"/>
                <a:gd fmla="*/ 28 w 707" name="T10"/>
                <a:gd fmla="*/ 45 h 481" name="T11"/>
                <a:gd fmla="*/ 0 w 707" name="T12"/>
                <a:gd fmla="*/ 52 h 481" name="T13"/>
                <a:gd fmla="*/ 41 w 707" name="T14"/>
                <a:gd fmla="*/ 79 h 481" name="T15"/>
                <a:gd fmla="*/ 43 w 707" name="T16"/>
                <a:gd fmla="*/ 83 h 481" name="T17"/>
                <a:gd fmla="*/ 48 w 707" name="T18"/>
                <a:gd fmla="*/ 136 h 481" name="T19"/>
                <a:gd fmla="*/ 79 w 707" name="T20"/>
                <a:gd fmla="*/ 199 h 481" name="T21"/>
                <a:gd fmla="*/ 99 w 707" name="T22"/>
                <a:gd fmla="*/ 179 h 481" name="T23"/>
                <a:gd fmla="*/ 128 w 707" name="T24"/>
                <a:gd fmla="*/ 172 h 481" name="T25"/>
                <a:gd fmla="*/ 128 w 707" name="T26"/>
                <a:gd fmla="*/ 173 h 481" name="T27"/>
                <a:gd fmla="*/ 156 w 707" name="T28"/>
                <a:gd fmla="*/ 205 h 481" name="T29"/>
                <a:gd fmla="*/ 165 w 707" name="T30"/>
                <a:gd fmla="*/ 232 h 481" name="T31"/>
                <a:gd fmla="*/ 163 w 707" name="T32"/>
                <a:gd fmla="*/ 257 h 481" name="T33"/>
                <a:gd fmla="*/ 181 w 707" name="T34"/>
                <a:gd fmla="*/ 282 h 481" name="T35"/>
                <a:gd fmla="*/ 207 w 707" name="T36"/>
                <a:gd fmla="*/ 275 h 481" name="T37"/>
                <a:gd fmla="*/ 220 w 707" name="T38"/>
                <a:gd fmla="*/ 286 h 481" name="T39"/>
                <a:gd fmla="*/ 252 w 707" name="T40"/>
                <a:gd fmla="*/ 300 h 481" name="T41"/>
                <a:gd fmla="*/ 276 w 707" name="T42"/>
                <a:gd fmla="*/ 292 h 481" name="T43"/>
                <a:gd fmla="*/ 288 w 707" name="T44"/>
                <a:gd fmla="*/ 278 h 481" name="T45"/>
                <a:gd fmla="*/ 304 w 707" name="T46"/>
                <a:gd fmla="*/ 319 h 481" name="T47"/>
                <a:gd fmla="*/ 344 w 707" name="T48"/>
                <a:gd fmla="*/ 360 h 481" name="T49"/>
                <a:gd fmla="*/ 352 w 707" name="T50"/>
                <a:gd fmla="*/ 427 h 481" name="T51"/>
                <a:gd fmla="*/ 378 w 707" name="T52"/>
                <a:gd fmla="*/ 438 h 481" name="T53"/>
                <a:gd fmla="*/ 394 w 707" name="T54"/>
                <a:gd fmla="*/ 481 h 481" name="T55"/>
                <a:gd fmla="*/ 489 w 707" name="T56"/>
                <a:gd fmla="*/ 399 h 481" name="T57"/>
                <a:gd fmla="*/ 528 w 707" name="T58"/>
                <a:gd fmla="*/ 359 h 481" name="T59"/>
                <a:gd fmla="*/ 596 w 707" name="T60"/>
                <a:gd fmla="*/ 300 h 481" name="T61"/>
                <a:gd fmla="*/ 621 w 707" name="T62"/>
                <a:gd fmla="*/ 278 h 481" name="T63"/>
                <a:gd fmla="*/ 627 w 707" name="T64"/>
                <a:gd fmla="*/ 224 h 481" name="T65"/>
                <a:gd fmla="*/ 650 w 707" name="T66"/>
                <a:gd fmla="*/ 220 h 481" name="T67"/>
                <a:gd fmla="*/ 689 w 707" name="T68"/>
                <a:gd fmla="*/ 261 h 481" name="T69"/>
                <a:gd fmla="*/ 682 w 707" name="T70"/>
                <a:gd fmla="*/ 231 h 481" name="T71"/>
                <a:gd fmla="*/ 707 w 707" name="T72"/>
                <a:gd fmla="*/ 208 h 481" name="T73"/>
                <a:gd fmla="*/ 693 w 707" name="T74"/>
                <a:gd fmla="*/ 166 h 481" name="T75"/>
                <a:gd fmla="*/ 647 w 707" name="T76"/>
                <a:gd fmla="*/ 145 h 481" name="T77"/>
                <a:gd fmla="*/ 633 w 707" name="T78"/>
                <a:gd fmla="*/ 143 h 481" name="T79"/>
                <a:gd fmla="*/ 617 w 707" name="T80"/>
                <a:gd fmla="*/ 145 h 481" name="T81"/>
                <a:gd fmla="*/ 588 w 707" name="T82"/>
                <a:gd fmla="*/ 145 h 481" name="T83"/>
                <a:gd fmla="*/ 586 w 707" name="T84"/>
                <a:gd fmla="*/ 182 h 481" name="T85"/>
                <a:gd fmla="*/ 547 w 707" name="T86"/>
                <a:gd fmla="*/ 188 h 481" name="T87"/>
                <a:gd fmla="*/ 494 w 707" name="T88"/>
                <a:gd fmla="*/ 141 h 481" name="T89"/>
                <a:gd fmla="*/ 481 w 707" name="T90"/>
                <a:gd fmla="*/ 116 h 481" name="T91"/>
                <a:gd fmla="*/ 486 w 707" name="T92"/>
                <a:gd fmla="*/ 131 h 481" name="T93"/>
                <a:gd fmla="*/ 471 w 707" name="T94"/>
                <a:gd fmla="*/ 159 h 481" name="T95"/>
                <a:gd fmla="*/ 441 w 707" name="T96"/>
                <a:gd fmla="*/ 150 h 481" name="T97"/>
                <a:gd fmla="*/ 438 w 707" name="T98"/>
                <a:gd fmla="*/ 124 h 481" name="T99"/>
                <a:gd fmla="*/ 411 w 707" name="T100"/>
                <a:gd fmla="*/ 112 h 481" name="T101"/>
                <a:gd fmla="*/ 380 w 707" name="T102"/>
                <a:gd fmla="*/ 92 h 481" name="T103"/>
                <a:gd fmla="*/ 336 w 707" name="T104"/>
                <a:gd fmla="*/ 76 h 481" name="T105"/>
                <a:gd fmla="*/ 308 w 707" name="T106"/>
                <a:gd fmla="*/ 88 h 481" name="T107"/>
                <a:gd fmla="*/ 296 w 707" name="T108"/>
                <a:gd fmla="*/ 64 h 481" name="T109"/>
                <a:gd fmla="*/ 259 w 707" name="T110"/>
                <a:gd fmla="*/ 62 h 481" name="T111"/>
                <a:gd fmla="*/ 216 w 707" name="T112"/>
                <a:gd fmla="*/ 71 h 481" name="T113"/>
                <a:gd fmla="*/ 175 w 707" name="T114"/>
                <a:gd fmla="*/ 69 h 481" name="T1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b="b" l="0" r="r" t="0"/>
              <a:pathLst>
                <a:path h="481" w="707">
                  <a:moveTo>
                    <a:pt x="137" y="22"/>
                  </a:moveTo>
                  <a:cubicBezTo>
                    <a:pt x="133" y="0"/>
                    <a:pt x="133" y="0"/>
                    <a:pt x="133" y="0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2" y="7"/>
                    <a:pt x="122" y="7"/>
                    <a:pt x="122" y="7"/>
                  </a:cubicBezTo>
                  <a:cubicBezTo>
                    <a:pt x="96" y="16"/>
                    <a:pt x="96" y="16"/>
                    <a:pt x="96" y="16"/>
                  </a:cubicBezTo>
                  <a:cubicBezTo>
                    <a:pt x="95" y="14"/>
                    <a:pt x="95" y="14"/>
                    <a:pt x="95" y="14"/>
                  </a:cubicBezTo>
                  <a:cubicBezTo>
                    <a:pt x="91" y="13"/>
                    <a:pt x="91" y="13"/>
                    <a:pt x="91" y="13"/>
                  </a:cubicBezTo>
                  <a:cubicBezTo>
                    <a:pt x="91" y="25"/>
                    <a:pt x="91" y="25"/>
                    <a:pt x="91" y="25"/>
                  </a:cubicBezTo>
                  <a:cubicBezTo>
                    <a:pt x="90" y="26"/>
                    <a:pt x="90" y="26"/>
                    <a:pt x="90" y="26"/>
                  </a:cubicBezTo>
                  <a:cubicBezTo>
                    <a:pt x="77" y="45"/>
                    <a:pt x="77" y="45"/>
                    <a:pt x="77" y="45"/>
                  </a:cubicBezTo>
                  <a:cubicBezTo>
                    <a:pt x="76" y="45"/>
                    <a:pt x="76" y="45"/>
                    <a:pt x="76" y="45"/>
                  </a:cubicBezTo>
                  <a:cubicBezTo>
                    <a:pt x="76" y="46"/>
                    <a:pt x="76" y="46"/>
                    <a:pt x="76" y="46"/>
                  </a:cubicBezTo>
                  <a:cubicBezTo>
                    <a:pt x="75" y="46"/>
                    <a:pt x="75" y="46"/>
                    <a:pt x="75" y="46"/>
                  </a:cubicBezTo>
                  <a:cubicBezTo>
                    <a:pt x="56" y="62"/>
                    <a:pt x="56" y="62"/>
                    <a:pt x="56" y="62"/>
                  </a:cubicBezTo>
                  <a:cubicBezTo>
                    <a:pt x="54" y="62"/>
                    <a:pt x="54" y="62"/>
                    <a:pt x="54" y="62"/>
                  </a:cubicBezTo>
                  <a:cubicBezTo>
                    <a:pt x="54" y="64"/>
                    <a:pt x="54" y="64"/>
                    <a:pt x="54" y="64"/>
                  </a:cubicBezTo>
                  <a:cubicBezTo>
                    <a:pt x="51" y="62"/>
                    <a:pt x="51" y="62"/>
                    <a:pt x="51" y="62"/>
                  </a:cubicBezTo>
                  <a:cubicBezTo>
                    <a:pt x="38" y="56"/>
                    <a:pt x="30" y="50"/>
                    <a:pt x="28" y="45"/>
                  </a:cubicBezTo>
                  <a:cubicBezTo>
                    <a:pt x="26" y="43"/>
                    <a:pt x="24" y="43"/>
                    <a:pt x="22" y="41"/>
                  </a:cubicBezTo>
                  <a:cubicBezTo>
                    <a:pt x="9" y="44"/>
                    <a:pt x="9" y="44"/>
                    <a:pt x="9" y="44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22" y="71"/>
                    <a:pt x="22" y="71"/>
                    <a:pt x="22" y="71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41" y="79"/>
                    <a:pt x="41" y="79"/>
                    <a:pt x="41" y="79"/>
                  </a:cubicBezTo>
                  <a:cubicBezTo>
                    <a:pt x="42" y="79"/>
                    <a:pt x="42" y="79"/>
                    <a:pt x="42" y="79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3" y="83"/>
                    <a:pt x="43" y="83"/>
                    <a:pt x="43" y="83"/>
                  </a:cubicBezTo>
                  <a:cubicBezTo>
                    <a:pt x="47" y="104"/>
                    <a:pt x="47" y="104"/>
                    <a:pt x="47" y="104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8" y="136"/>
                    <a:pt x="48" y="136"/>
                    <a:pt x="48" y="136"/>
                  </a:cubicBezTo>
                  <a:cubicBezTo>
                    <a:pt x="52" y="155"/>
                    <a:pt x="52" y="155"/>
                    <a:pt x="52" y="155"/>
                  </a:cubicBezTo>
                  <a:cubicBezTo>
                    <a:pt x="65" y="185"/>
                    <a:pt x="65" y="185"/>
                    <a:pt x="65" y="185"/>
                  </a:cubicBezTo>
                  <a:cubicBezTo>
                    <a:pt x="79" y="199"/>
                    <a:pt x="79" y="199"/>
                    <a:pt x="79" y="199"/>
                  </a:cubicBezTo>
                  <a:cubicBezTo>
                    <a:pt x="91" y="190"/>
                    <a:pt x="91" y="190"/>
                    <a:pt x="91" y="190"/>
                  </a:cubicBezTo>
                  <a:cubicBezTo>
                    <a:pt x="99" y="180"/>
                    <a:pt x="99" y="180"/>
                    <a:pt x="99" y="180"/>
                  </a:cubicBezTo>
                  <a:cubicBezTo>
                    <a:pt x="99" y="179"/>
                    <a:pt x="99" y="179"/>
                    <a:pt x="99" y="179"/>
                  </a:cubicBezTo>
                  <a:cubicBezTo>
                    <a:pt x="100" y="179"/>
                    <a:pt x="100" y="179"/>
                    <a:pt x="100" y="179"/>
                  </a:cubicBezTo>
                  <a:cubicBezTo>
                    <a:pt x="115" y="161"/>
                    <a:pt x="115" y="161"/>
                    <a:pt x="115" y="161"/>
                  </a:cubicBezTo>
                  <a:cubicBezTo>
                    <a:pt x="128" y="172"/>
                    <a:pt x="128" y="172"/>
                    <a:pt x="128" y="172"/>
                  </a:cubicBezTo>
                  <a:cubicBezTo>
                    <a:pt x="128" y="173"/>
                    <a:pt x="128" y="173"/>
                    <a:pt x="128" y="173"/>
                  </a:cubicBezTo>
                  <a:cubicBezTo>
                    <a:pt x="128" y="173"/>
                    <a:pt x="128" y="173"/>
                    <a:pt x="128" y="173"/>
                  </a:cubicBezTo>
                  <a:cubicBezTo>
                    <a:pt x="128" y="173"/>
                    <a:pt x="128" y="173"/>
                    <a:pt x="128" y="173"/>
                  </a:cubicBezTo>
                  <a:cubicBezTo>
                    <a:pt x="128" y="174"/>
                    <a:pt x="128" y="174"/>
                    <a:pt x="128" y="174"/>
                  </a:cubicBezTo>
                  <a:cubicBezTo>
                    <a:pt x="141" y="199"/>
                    <a:pt x="141" y="199"/>
                    <a:pt x="141" y="199"/>
                  </a:cubicBezTo>
                  <a:cubicBezTo>
                    <a:pt x="156" y="205"/>
                    <a:pt x="156" y="205"/>
                    <a:pt x="156" y="205"/>
                  </a:cubicBezTo>
                  <a:cubicBezTo>
                    <a:pt x="165" y="230"/>
                    <a:pt x="165" y="230"/>
                    <a:pt x="165" y="230"/>
                  </a:cubicBezTo>
                  <a:cubicBezTo>
                    <a:pt x="165" y="231"/>
                    <a:pt x="165" y="231"/>
                    <a:pt x="165" y="231"/>
                  </a:cubicBezTo>
                  <a:cubicBezTo>
                    <a:pt x="165" y="232"/>
                    <a:pt x="165" y="232"/>
                    <a:pt x="165" y="232"/>
                  </a:cubicBezTo>
                  <a:cubicBezTo>
                    <a:pt x="164" y="256"/>
                    <a:pt x="164" y="256"/>
                    <a:pt x="164" y="256"/>
                  </a:cubicBezTo>
                  <a:cubicBezTo>
                    <a:pt x="164" y="257"/>
                    <a:pt x="164" y="257"/>
                    <a:pt x="164" y="257"/>
                  </a:cubicBezTo>
                  <a:cubicBezTo>
                    <a:pt x="163" y="257"/>
                    <a:pt x="163" y="257"/>
                    <a:pt x="163" y="257"/>
                  </a:cubicBezTo>
                  <a:cubicBezTo>
                    <a:pt x="156" y="278"/>
                    <a:pt x="156" y="278"/>
                    <a:pt x="156" y="278"/>
                  </a:cubicBezTo>
                  <a:cubicBezTo>
                    <a:pt x="168" y="288"/>
                    <a:pt x="168" y="288"/>
                    <a:pt x="168" y="288"/>
                  </a:cubicBezTo>
                  <a:cubicBezTo>
                    <a:pt x="181" y="282"/>
                    <a:pt x="181" y="282"/>
                    <a:pt x="181" y="282"/>
                  </a:cubicBezTo>
                  <a:cubicBezTo>
                    <a:pt x="193" y="269"/>
                    <a:pt x="193" y="269"/>
                    <a:pt x="193" y="269"/>
                  </a:cubicBezTo>
                  <a:cubicBezTo>
                    <a:pt x="196" y="272"/>
                    <a:pt x="196" y="272"/>
                    <a:pt x="196" y="272"/>
                  </a:cubicBezTo>
                  <a:cubicBezTo>
                    <a:pt x="207" y="275"/>
                    <a:pt x="207" y="275"/>
                    <a:pt x="207" y="275"/>
                  </a:cubicBezTo>
                  <a:cubicBezTo>
                    <a:pt x="207" y="275"/>
                    <a:pt x="207" y="275"/>
                    <a:pt x="207" y="275"/>
                  </a:cubicBezTo>
                  <a:cubicBezTo>
                    <a:pt x="207" y="275"/>
                    <a:pt x="207" y="275"/>
                    <a:pt x="207" y="275"/>
                  </a:cubicBezTo>
                  <a:cubicBezTo>
                    <a:pt x="220" y="286"/>
                    <a:pt x="220" y="286"/>
                    <a:pt x="220" y="286"/>
                  </a:cubicBezTo>
                  <a:cubicBezTo>
                    <a:pt x="233" y="283"/>
                    <a:pt x="233" y="283"/>
                    <a:pt x="233" y="283"/>
                  </a:cubicBezTo>
                  <a:cubicBezTo>
                    <a:pt x="244" y="280"/>
                    <a:pt x="249" y="283"/>
                    <a:pt x="252" y="291"/>
                  </a:cubicBezTo>
                  <a:cubicBezTo>
                    <a:pt x="252" y="300"/>
                    <a:pt x="252" y="300"/>
                    <a:pt x="252" y="300"/>
                  </a:cubicBezTo>
                  <a:cubicBezTo>
                    <a:pt x="255" y="301"/>
                    <a:pt x="255" y="301"/>
                    <a:pt x="255" y="301"/>
                  </a:cubicBezTo>
                  <a:cubicBezTo>
                    <a:pt x="269" y="305"/>
                    <a:pt x="269" y="305"/>
                    <a:pt x="269" y="305"/>
                  </a:cubicBezTo>
                  <a:cubicBezTo>
                    <a:pt x="276" y="292"/>
                    <a:pt x="276" y="292"/>
                    <a:pt x="276" y="292"/>
                  </a:cubicBezTo>
                  <a:cubicBezTo>
                    <a:pt x="276" y="286"/>
                    <a:pt x="276" y="286"/>
                    <a:pt x="276" y="286"/>
                  </a:cubicBezTo>
                  <a:cubicBezTo>
                    <a:pt x="276" y="282"/>
                    <a:pt x="277" y="278"/>
                    <a:pt x="280" y="277"/>
                  </a:cubicBezTo>
                  <a:cubicBezTo>
                    <a:pt x="288" y="278"/>
                    <a:pt x="288" y="278"/>
                    <a:pt x="288" y="278"/>
                  </a:cubicBezTo>
                  <a:cubicBezTo>
                    <a:pt x="300" y="283"/>
                    <a:pt x="305" y="291"/>
                    <a:pt x="305" y="299"/>
                  </a:cubicBezTo>
                  <a:cubicBezTo>
                    <a:pt x="304" y="306"/>
                    <a:pt x="304" y="306"/>
                    <a:pt x="304" y="306"/>
                  </a:cubicBezTo>
                  <a:cubicBezTo>
                    <a:pt x="304" y="319"/>
                    <a:pt x="304" y="319"/>
                    <a:pt x="304" y="319"/>
                  </a:cubicBezTo>
                  <a:cubicBezTo>
                    <a:pt x="316" y="336"/>
                    <a:pt x="316" y="336"/>
                    <a:pt x="316" y="336"/>
                  </a:cubicBezTo>
                  <a:cubicBezTo>
                    <a:pt x="329" y="351"/>
                    <a:pt x="329" y="351"/>
                    <a:pt x="329" y="351"/>
                  </a:cubicBezTo>
                  <a:cubicBezTo>
                    <a:pt x="334" y="356"/>
                    <a:pt x="339" y="358"/>
                    <a:pt x="344" y="360"/>
                  </a:cubicBezTo>
                  <a:cubicBezTo>
                    <a:pt x="346" y="360"/>
                    <a:pt x="346" y="360"/>
                    <a:pt x="346" y="360"/>
                  </a:cubicBezTo>
                  <a:cubicBezTo>
                    <a:pt x="350" y="362"/>
                    <a:pt x="352" y="368"/>
                    <a:pt x="352" y="379"/>
                  </a:cubicBezTo>
                  <a:cubicBezTo>
                    <a:pt x="352" y="427"/>
                    <a:pt x="352" y="427"/>
                    <a:pt x="352" y="427"/>
                  </a:cubicBezTo>
                  <a:cubicBezTo>
                    <a:pt x="354" y="431"/>
                    <a:pt x="357" y="434"/>
                    <a:pt x="360" y="435"/>
                  </a:cubicBezTo>
                  <a:cubicBezTo>
                    <a:pt x="362" y="435"/>
                    <a:pt x="362" y="435"/>
                    <a:pt x="362" y="435"/>
                  </a:cubicBezTo>
                  <a:cubicBezTo>
                    <a:pt x="369" y="432"/>
                    <a:pt x="373" y="433"/>
                    <a:pt x="378" y="438"/>
                  </a:cubicBezTo>
                  <a:cubicBezTo>
                    <a:pt x="381" y="440"/>
                    <a:pt x="381" y="440"/>
                    <a:pt x="381" y="440"/>
                  </a:cubicBezTo>
                  <a:cubicBezTo>
                    <a:pt x="386" y="441"/>
                    <a:pt x="391" y="446"/>
                    <a:pt x="392" y="454"/>
                  </a:cubicBezTo>
                  <a:cubicBezTo>
                    <a:pt x="394" y="481"/>
                    <a:pt x="394" y="481"/>
                    <a:pt x="394" y="481"/>
                  </a:cubicBezTo>
                  <a:cubicBezTo>
                    <a:pt x="418" y="431"/>
                    <a:pt x="418" y="431"/>
                    <a:pt x="418" y="431"/>
                  </a:cubicBezTo>
                  <a:cubicBezTo>
                    <a:pt x="426" y="405"/>
                    <a:pt x="434" y="389"/>
                    <a:pt x="446" y="387"/>
                  </a:cubicBezTo>
                  <a:cubicBezTo>
                    <a:pt x="455" y="383"/>
                    <a:pt x="470" y="389"/>
                    <a:pt x="489" y="399"/>
                  </a:cubicBezTo>
                  <a:cubicBezTo>
                    <a:pt x="557" y="405"/>
                    <a:pt x="557" y="405"/>
                    <a:pt x="557" y="405"/>
                  </a:cubicBezTo>
                  <a:cubicBezTo>
                    <a:pt x="560" y="390"/>
                    <a:pt x="560" y="390"/>
                    <a:pt x="560" y="390"/>
                  </a:cubicBezTo>
                  <a:cubicBezTo>
                    <a:pt x="528" y="359"/>
                    <a:pt x="528" y="359"/>
                    <a:pt x="528" y="359"/>
                  </a:cubicBezTo>
                  <a:cubicBezTo>
                    <a:pt x="513" y="351"/>
                    <a:pt x="507" y="344"/>
                    <a:pt x="509" y="340"/>
                  </a:cubicBezTo>
                  <a:cubicBezTo>
                    <a:pt x="533" y="341"/>
                    <a:pt x="533" y="341"/>
                    <a:pt x="533" y="341"/>
                  </a:cubicBezTo>
                  <a:cubicBezTo>
                    <a:pt x="555" y="349"/>
                    <a:pt x="576" y="336"/>
                    <a:pt x="596" y="300"/>
                  </a:cubicBezTo>
                  <a:cubicBezTo>
                    <a:pt x="596" y="300"/>
                    <a:pt x="596" y="300"/>
                    <a:pt x="596" y="300"/>
                  </a:cubicBezTo>
                  <a:cubicBezTo>
                    <a:pt x="598" y="300"/>
                    <a:pt x="598" y="300"/>
                    <a:pt x="598" y="300"/>
                  </a:cubicBezTo>
                  <a:cubicBezTo>
                    <a:pt x="621" y="278"/>
                    <a:pt x="621" y="278"/>
                    <a:pt x="621" y="278"/>
                  </a:cubicBezTo>
                  <a:cubicBezTo>
                    <a:pt x="624" y="229"/>
                    <a:pt x="624" y="229"/>
                    <a:pt x="624" y="229"/>
                  </a:cubicBezTo>
                  <a:cubicBezTo>
                    <a:pt x="624" y="224"/>
                    <a:pt x="624" y="224"/>
                    <a:pt x="624" y="224"/>
                  </a:cubicBezTo>
                  <a:cubicBezTo>
                    <a:pt x="627" y="224"/>
                    <a:pt x="627" y="224"/>
                    <a:pt x="627" y="224"/>
                  </a:cubicBezTo>
                  <a:cubicBezTo>
                    <a:pt x="629" y="224"/>
                    <a:pt x="629" y="224"/>
                    <a:pt x="629" y="224"/>
                  </a:cubicBezTo>
                  <a:cubicBezTo>
                    <a:pt x="647" y="220"/>
                    <a:pt x="647" y="220"/>
                    <a:pt x="647" y="220"/>
                  </a:cubicBezTo>
                  <a:cubicBezTo>
                    <a:pt x="650" y="220"/>
                    <a:pt x="650" y="220"/>
                    <a:pt x="650" y="220"/>
                  </a:cubicBezTo>
                  <a:cubicBezTo>
                    <a:pt x="652" y="221"/>
                    <a:pt x="652" y="221"/>
                    <a:pt x="652" y="221"/>
                  </a:cubicBezTo>
                  <a:cubicBezTo>
                    <a:pt x="652" y="222"/>
                    <a:pt x="652" y="222"/>
                    <a:pt x="652" y="222"/>
                  </a:cubicBezTo>
                  <a:cubicBezTo>
                    <a:pt x="689" y="261"/>
                    <a:pt x="689" y="261"/>
                    <a:pt x="689" y="261"/>
                  </a:cubicBezTo>
                  <a:cubicBezTo>
                    <a:pt x="700" y="257"/>
                    <a:pt x="700" y="257"/>
                    <a:pt x="700" y="257"/>
                  </a:cubicBezTo>
                  <a:cubicBezTo>
                    <a:pt x="702" y="250"/>
                    <a:pt x="702" y="250"/>
                    <a:pt x="702" y="250"/>
                  </a:cubicBezTo>
                  <a:cubicBezTo>
                    <a:pt x="682" y="231"/>
                    <a:pt x="682" y="231"/>
                    <a:pt x="682" y="231"/>
                  </a:cubicBezTo>
                  <a:cubicBezTo>
                    <a:pt x="679" y="229"/>
                    <a:pt x="679" y="229"/>
                    <a:pt x="679" y="229"/>
                  </a:cubicBezTo>
                  <a:cubicBezTo>
                    <a:pt x="677" y="226"/>
                    <a:pt x="677" y="226"/>
                    <a:pt x="677" y="226"/>
                  </a:cubicBezTo>
                  <a:cubicBezTo>
                    <a:pt x="707" y="208"/>
                    <a:pt x="707" y="208"/>
                    <a:pt x="707" y="208"/>
                  </a:cubicBezTo>
                  <a:cubicBezTo>
                    <a:pt x="705" y="164"/>
                    <a:pt x="705" y="164"/>
                    <a:pt x="705" y="164"/>
                  </a:cubicBezTo>
                  <a:cubicBezTo>
                    <a:pt x="693" y="166"/>
                    <a:pt x="693" y="166"/>
                    <a:pt x="693" y="166"/>
                  </a:cubicBezTo>
                  <a:cubicBezTo>
                    <a:pt x="693" y="166"/>
                    <a:pt x="693" y="166"/>
                    <a:pt x="693" y="166"/>
                  </a:cubicBezTo>
                  <a:cubicBezTo>
                    <a:pt x="691" y="166"/>
                    <a:pt x="691" y="166"/>
                    <a:pt x="691" y="166"/>
                  </a:cubicBezTo>
                  <a:cubicBezTo>
                    <a:pt x="675" y="158"/>
                    <a:pt x="675" y="158"/>
                    <a:pt x="675" y="158"/>
                  </a:cubicBezTo>
                  <a:cubicBezTo>
                    <a:pt x="668" y="157"/>
                    <a:pt x="660" y="152"/>
                    <a:pt x="647" y="145"/>
                  </a:cubicBezTo>
                  <a:cubicBezTo>
                    <a:pt x="641" y="142"/>
                    <a:pt x="637" y="139"/>
                    <a:pt x="637" y="134"/>
                  </a:cubicBezTo>
                  <a:cubicBezTo>
                    <a:pt x="637" y="135"/>
                    <a:pt x="637" y="135"/>
                    <a:pt x="637" y="135"/>
                  </a:cubicBezTo>
                  <a:cubicBezTo>
                    <a:pt x="637" y="140"/>
                    <a:pt x="636" y="142"/>
                    <a:pt x="633" y="143"/>
                  </a:cubicBezTo>
                  <a:cubicBezTo>
                    <a:pt x="630" y="145"/>
                    <a:pt x="626" y="146"/>
                    <a:pt x="619" y="146"/>
                  </a:cubicBezTo>
                  <a:cubicBezTo>
                    <a:pt x="618" y="146"/>
                    <a:pt x="618" y="146"/>
                    <a:pt x="618" y="146"/>
                  </a:cubicBezTo>
                  <a:cubicBezTo>
                    <a:pt x="617" y="145"/>
                    <a:pt x="617" y="145"/>
                    <a:pt x="617" y="145"/>
                  </a:cubicBezTo>
                  <a:cubicBezTo>
                    <a:pt x="615" y="145"/>
                    <a:pt x="615" y="145"/>
                    <a:pt x="615" y="145"/>
                  </a:cubicBezTo>
                  <a:cubicBezTo>
                    <a:pt x="601" y="134"/>
                    <a:pt x="601" y="134"/>
                    <a:pt x="601" y="134"/>
                  </a:cubicBezTo>
                  <a:cubicBezTo>
                    <a:pt x="588" y="145"/>
                    <a:pt x="588" y="145"/>
                    <a:pt x="588" y="145"/>
                  </a:cubicBezTo>
                  <a:cubicBezTo>
                    <a:pt x="582" y="150"/>
                    <a:pt x="577" y="154"/>
                    <a:pt x="577" y="159"/>
                  </a:cubicBezTo>
                  <a:cubicBezTo>
                    <a:pt x="584" y="172"/>
                    <a:pt x="584" y="172"/>
                    <a:pt x="584" y="172"/>
                  </a:cubicBezTo>
                  <a:cubicBezTo>
                    <a:pt x="587" y="177"/>
                    <a:pt x="587" y="179"/>
                    <a:pt x="586" y="182"/>
                  </a:cubicBezTo>
                  <a:cubicBezTo>
                    <a:pt x="584" y="185"/>
                    <a:pt x="579" y="188"/>
                    <a:pt x="571" y="189"/>
                  </a:cubicBezTo>
                  <a:cubicBezTo>
                    <a:pt x="565" y="192"/>
                    <a:pt x="565" y="192"/>
                    <a:pt x="565" y="192"/>
                  </a:cubicBezTo>
                  <a:cubicBezTo>
                    <a:pt x="557" y="194"/>
                    <a:pt x="551" y="193"/>
                    <a:pt x="547" y="188"/>
                  </a:cubicBezTo>
                  <a:cubicBezTo>
                    <a:pt x="545" y="185"/>
                    <a:pt x="545" y="185"/>
                    <a:pt x="545" y="185"/>
                  </a:cubicBezTo>
                  <a:cubicBezTo>
                    <a:pt x="517" y="157"/>
                    <a:pt x="517" y="157"/>
                    <a:pt x="517" y="157"/>
                  </a:cubicBezTo>
                  <a:cubicBezTo>
                    <a:pt x="505" y="152"/>
                    <a:pt x="497" y="147"/>
                    <a:pt x="494" y="141"/>
                  </a:cubicBezTo>
                  <a:cubicBezTo>
                    <a:pt x="492" y="138"/>
                    <a:pt x="491" y="134"/>
                    <a:pt x="492" y="132"/>
                  </a:cubicBezTo>
                  <a:cubicBezTo>
                    <a:pt x="491" y="123"/>
                    <a:pt x="489" y="116"/>
                    <a:pt x="487" y="113"/>
                  </a:cubicBezTo>
                  <a:cubicBezTo>
                    <a:pt x="481" y="116"/>
                    <a:pt x="481" y="116"/>
                    <a:pt x="481" y="116"/>
                  </a:cubicBezTo>
                  <a:cubicBezTo>
                    <a:pt x="480" y="118"/>
                    <a:pt x="480" y="118"/>
                    <a:pt x="480" y="118"/>
                  </a:cubicBezTo>
                  <a:cubicBezTo>
                    <a:pt x="480" y="122"/>
                    <a:pt x="481" y="125"/>
                    <a:pt x="485" y="129"/>
                  </a:cubicBezTo>
                  <a:cubicBezTo>
                    <a:pt x="486" y="131"/>
                    <a:pt x="486" y="131"/>
                    <a:pt x="486" y="131"/>
                  </a:cubicBezTo>
                  <a:cubicBezTo>
                    <a:pt x="487" y="132"/>
                    <a:pt x="487" y="132"/>
                    <a:pt x="487" y="132"/>
                  </a:cubicBezTo>
                  <a:cubicBezTo>
                    <a:pt x="486" y="134"/>
                    <a:pt x="486" y="134"/>
                    <a:pt x="486" y="134"/>
                  </a:cubicBezTo>
                  <a:cubicBezTo>
                    <a:pt x="471" y="159"/>
                    <a:pt x="471" y="159"/>
                    <a:pt x="471" y="159"/>
                  </a:cubicBezTo>
                  <a:cubicBezTo>
                    <a:pt x="447" y="153"/>
                    <a:pt x="447" y="153"/>
                    <a:pt x="447" y="153"/>
                  </a:cubicBezTo>
                  <a:cubicBezTo>
                    <a:pt x="441" y="150"/>
                    <a:pt x="441" y="150"/>
                    <a:pt x="441" y="150"/>
                  </a:cubicBezTo>
                  <a:cubicBezTo>
                    <a:pt x="441" y="150"/>
                    <a:pt x="441" y="150"/>
                    <a:pt x="441" y="150"/>
                  </a:cubicBezTo>
                  <a:cubicBezTo>
                    <a:pt x="441" y="147"/>
                    <a:pt x="441" y="147"/>
                    <a:pt x="441" y="147"/>
                  </a:cubicBezTo>
                  <a:cubicBezTo>
                    <a:pt x="443" y="143"/>
                    <a:pt x="443" y="138"/>
                    <a:pt x="441" y="132"/>
                  </a:cubicBezTo>
                  <a:cubicBezTo>
                    <a:pt x="438" y="124"/>
                    <a:pt x="438" y="124"/>
                    <a:pt x="438" y="124"/>
                  </a:cubicBezTo>
                  <a:cubicBezTo>
                    <a:pt x="418" y="109"/>
                    <a:pt x="418" y="109"/>
                    <a:pt x="418" y="109"/>
                  </a:cubicBezTo>
                  <a:cubicBezTo>
                    <a:pt x="417" y="108"/>
                    <a:pt x="417" y="108"/>
                    <a:pt x="417" y="108"/>
                  </a:cubicBezTo>
                  <a:cubicBezTo>
                    <a:pt x="415" y="111"/>
                    <a:pt x="413" y="111"/>
                    <a:pt x="411" y="112"/>
                  </a:cubicBezTo>
                  <a:cubicBezTo>
                    <a:pt x="392" y="110"/>
                    <a:pt x="392" y="110"/>
                    <a:pt x="392" y="110"/>
                  </a:cubicBezTo>
                  <a:cubicBezTo>
                    <a:pt x="385" y="109"/>
                    <a:pt x="381" y="108"/>
                    <a:pt x="379" y="104"/>
                  </a:cubicBezTo>
                  <a:cubicBezTo>
                    <a:pt x="378" y="102"/>
                    <a:pt x="378" y="97"/>
                    <a:pt x="380" y="92"/>
                  </a:cubicBezTo>
                  <a:cubicBezTo>
                    <a:pt x="381" y="89"/>
                    <a:pt x="381" y="89"/>
                    <a:pt x="381" y="89"/>
                  </a:cubicBezTo>
                  <a:cubicBezTo>
                    <a:pt x="373" y="74"/>
                    <a:pt x="373" y="74"/>
                    <a:pt x="373" y="74"/>
                  </a:cubicBezTo>
                  <a:cubicBezTo>
                    <a:pt x="336" y="76"/>
                    <a:pt x="336" y="76"/>
                    <a:pt x="336" y="76"/>
                  </a:cubicBezTo>
                  <a:cubicBezTo>
                    <a:pt x="337" y="82"/>
                    <a:pt x="336" y="85"/>
                    <a:pt x="334" y="89"/>
                  </a:cubicBezTo>
                  <a:cubicBezTo>
                    <a:pt x="333" y="92"/>
                    <a:pt x="328" y="93"/>
                    <a:pt x="325" y="93"/>
                  </a:cubicBezTo>
                  <a:cubicBezTo>
                    <a:pt x="320" y="95"/>
                    <a:pt x="314" y="93"/>
                    <a:pt x="308" y="88"/>
                  </a:cubicBezTo>
                  <a:cubicBezTo>
                    <a:pt x="308" y="87"/>
                    <a:pt x="308" y="87"/>
                    <a:pt x="308" y="87"/>
                  </a:cubicBezTo>
                  <a:cubicBezTo>
                    <a:pt x="307" y="87"/>
                    <a:pt x="307" y="87"/>
                    <a:pt x="307" y="87"/>
                  </a:cubicBezTo>
                  <a:cubicBezTo>
                    <a:pt x="299" y="77"/>
                    <a:pt x="296" y="70"/>
                    <a:pt x="296" y="64"/>
                  </a:cubicBezTo>
                  <a:cubicBezTo>
                    <a:pt x="288" y="53"/>
                    <a:pt x="288" y="53"/>
                    <a:pt x="288" y="53"/>
                  </a:cubicBezTo>
                  <a:cubicBezTo>
                    <a:pt x="278" y="60"/>
                    <a:pt x="278" y="60"/>
                    <a:pt x="278" y="60"/>
                  </a:cubicBezTo>
                  <a:cubicBezTo>
                    <a:pt x="268" y="66"/>
                    <a:pt x="262" y="66"/>
                    <a:pt x="259" y="62"/>
                  </a:cubicBezTo>
                  <a:cubicBezTo>
                    <a:pt x="255" y="60"/>
                    <a:pt x="255" y="60"/>
                    <a:pt x="255" y="60"/>
                  </a:cubicBezTo>
                  <a:cubicBezTo>
                    <a:pt x="244" y="62"/>
                    <a:pt x="244" y="62"/>
                    <a:pt x="244" y="62"/>
                  </a:cubicBezTo>
                  <a:cubicBezTo>
                    <a:pt x="216" y="71"/>
                    <a:pt x="216" y="71"/>
                    <a:pt x="216" y="71"/>
                  </a:cubicBezTo>
                  <a:cubicBezTo>
                    <a:pt x="209" y="75"/>
                    <a:pt x="204" y="76"/>
                    <a:pt x="200" y="76"/>
                  </a:cubicBezTo>
                  <a:cubicBezTo>
                    <a:pt x="196" y="76"/>
                    <a:pt x="196" y="76"/>
                    <a:pt x="196" y="76"/>
                  </a:cubicBezTo>
                  <a:cubicBezTo>
                    <a:pt x="186" y="76"/>
                    <a:pt x="180" y="73"/>
                    <a:pt x="175" y="69"/>
                  </a:cubicBezTo>
                  <a:cubicBezTo>
                    <a:pt x="159" y="55"/>
                    <a:pt x="159" y="55"/>
                    <a:pt x="159" y="55"/>
                  </a:cubicBezTo>
                  <a:lnTo>
                    <a:pt x="137" y="22"/>
                  </a:ln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56" name="Freeform 29"/>
            <p:cNvSpPr/>
            <p:nvPr/>
          </p:nvSpPr>
          <p:spPr bwMode="auto">
            <a:xfrm>
              <a:off x="4404880" y="1930759"/>
              <a:ext cx="955642" cy="870978"/>
            </a:xfrm>
            <a:custGeom>
              <a:gdLst>
                <a:gd fmla="*/ 932 w 950" name="T0"/>
                <a:gd fmla="*/ 403 h 866" name="T1"/>
                <a:gd fmla="*/ 914 w 950" name="T2"/>
                <a:gd fmla="*/ 315 h 866" name="T3"/>
                <a:gd fmla="*/ 829 w 950" name="T4"/>
                <a:gd fmla="*/ 403 h 866" name="T5"/>
                <a:gd fmla="*/ 815 w 950" name="T6"/>
                <a:gd fmla="*/ 428 h 866" name="T7"/>
                <a:gd fmla="*/ 707 w 950" name="T8"/>
                <a:gd fmla="*/ 447 h 866" name="T9"/>
                <a:gd fmla="*/ 683 w 950" name="T10"/>
                <a:gd fmla="*/ 403 h 866" name="T11"/>
                <a:gd fmla="*/ 655 w 950" name="T12"/>
                <a:gd fmla="*/ 375 h 866" name="T13"/>
                <a:gd fmla="*/ 622 w 950" name="T14"/>
                <a:gd fmla="*/ 347 h 866" name="T15"/>
                <a:gd fmla="*/ 443 w 950" name="T16"/>
                <a:gd fmla="*/ 313 h 866" name="T17"/>
                <a:gd fmla="*/ 340 w 950" name="T18"/>
                <a:gd fmla="*/ 150 h 866" name="T19"/>
                <a:gd fmla="*/ 143 w 950" name="T20"/>
                <a:gd fmla="*/ 21 h 866" name="T21"/>
                <a:gd fmla="*/ 11 w 950" name="T22"/>
                <a:gd fmla="*/ 37 h 866" name="T23"/>
                <a:gd fmla="*/ 12 w 950" name="T24"/>
                <a:gd fmla="*/ 54 h 866" name="T25"/>
                <a:gd fmla="*/ 2 w 950" name="T26"/>
                <a:gd fmla="*/ 74 h 866" name="T27"/>
                <a:gd fmla="*/ 13 w 950" name="T28"/>
                <a:gd fmla="*/ 120 h 866" name="T29"/>
                <a:gd fmla="*/ 55 w 950" name="T30"/>
                <a:gd fmla="*/ 99 h 866" name="T31"/>
                <a:gd fmla="*/ 99 w 950" name="T32"/>
                <a:gd fmla="*/ 130 h 866" name="T33"/>
                <a:gd fmla="*/ 159 w 950" name="T34"/>
                <a:gd fmla="*/ 203 h 866" name="T35"/>
                <a:gd fmla="*/ 195 w 950" name="T36"/>
                <a:gd fmla="*/ 173 h 866" name="T37"/>
                <a:gd fmla="*/ 258 w 950" name="T38"/>
                <a:gd fmla="*/ 137 h 866" name="T39"/>
                <a:gd fmla="*/ 303 w 950" name="T40"/>
                <a:gd fmla="*/ 187 h 866" name="T41"/>
                <a:gd fmla="*/ 316 w 950" name="T42"/>
                <a:gd fmla="*/ 264 h 866" name="T43"/>
                <a:gd fmla="*/ 319 w 950" name="T44"/>
                <a:gd fmla="*/ 347 h 866" name="T45"/>
                <a:gd fmla="*/ 306 w 950" name="T46"/>
                <a:gd fmla="*/ 380 h 866" name="T47"/>
                <a:gd fmla="*/ 296 w 950" name="T48"/>
                <a:gd fmla="*/ 394 h 866" name="T49"/>
                <a:gd fmla="*/ 302 w 950" name="T50"/>
                <a:gd fmla="*/ 443 h 866" name="T51"/>
                <a:gd fmla="*/ 289 w 950" name="T52"/>
                <a:gd fmla="*/ 486 h 866" name="T53"/>
                <a:gd fmla="*/ 251 w 950" name="T54"/>
                <a:gd fmla="*/ 479 h 866" name="T55"/>
                <a:gd fmla="*/ 222 w 950" name="T56"/>
                <a:gd fmla="*/ 539 h 866" name="T57"/>
                <a:gd fmla="*/ 180 w 950" name="T58"/>
                <a:gd fmla="*/ 577 h 866" name="T59"/>
                <a:gd fmla="*/ 211 w 950" name="T60"/>
                <a:gd fmla="*/ 622 h 866" name="T61"/>
                <a:gd fmla="*/ 239 w 950" name="T62"/>
                <a:gd fmla="*/ 656 h 866" name="T63"/>
                <a:gd fmla="*/ 289 w 950" name="T64"/>
                <a:gd fmla="*/ 668 h 866" name="T65"/>
                <a:gd fmla="*/ 312 w 950" name="T66"/>
                <a:gd fmla="*/ 717 h 866" name="T67"/>
                <a:gd fmla="*/ 353 w 950" name="T68"/>
                <a:gd fmla="*/ 749 h 866" name="T69"/>
                <a:gd fmla="*/ 407 w 950" name="T70"/>
                <a:gd fmla="*/ 733 h 866" name="T71"/>
                <a:gd fmla="*/ 442 w 950" name="T72"/>
                <a:gd fmla="*/ 724 h 866" name="T73"/>
                <a:gd fmla="*/ 468 w 950" name="T74"/>
                <a:gd fmla="*/ 763 h 866" name="T75"/>
                <a:gd fmla="*/ 475 w 950" name="T76"/>
                <a:gd fmla="*/ 763 h 866" name="T77"/>
                <a:gd fmla="*/ 528 w 950" name="T78"/>
                <a:gd fmla="*/ 746 h 866" name="T79"/>
                <a:gd fmla="*/ 544 w 950" name="T80"/>
                <a:gd fmla="*/ 770 h 866" name="T81"/>
                <a:gd fmla="*/ 557 w 950" name="T82"/>
                <a:gd fmla="*/ 785 h 866" name="T83"/>
                <a:gd fmla="*/ 605 w 950" name="T84"/>
                <a:gd fmla="*/ 813 h 866" name="T85"/>
                <a:gd fmla="*/ 621 w 950" name="T86"/>
                <a:gd fmla="*/ 800 h 866" name="T87"/>
                <a:gd fmla="*/ 643 w 950" name="T88"/>
                <a:gd fmla="*/ 785 h 866" name="T89"/>
                <a:gd fmla="*/ 674 w 950" name="T90"/>
                <a:gd fmla="*/ 830 h 866" name="T91"/>
                <a:gd fmla="*/ 709 w 950" name="T92"/>
                <a:gd fmla="*/ 866 h 866" name="T93"/>
                <a:gd fmla="*/ 734 w 950" name="T94"/>
                <a:gd fmla="*/ 819 h 866" name="T95"/>
                <a:gd fmla="*/ 781 w 950" name="T96"/>
                <a:gd fmla="*/ 795 h 866" name="T97"/>
                <a:gd fmla="*/ 808 w 950" name="T98"/>
                <a:gd fmla="*/ 804 h 866" name="T99"/>
                <a:gd fmla="*/ 831 w 950" name="T100"/>
                <a:gd fmla="*/ 830 h 866" name="T101"/>
                <a:gd fmla="*/ 839 w 950" name="T102"/>
                <a:gd fmla="*/ 759 h 866" name="T103"/>
                <a:gd fmla="*/ 857 w 950" name="T104"/>
                <a:gd fmla="*/ 642 h 866" name="T105"/>
                <a:gd fmla="*/ 887 w 950" name="T106"/>
                <a:gd fmla="*/ 647 h 866" name="T10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b="b" l="0" r="r" t="0"/>
              <a:pathLst>
                <a:path h="865" w="950">
                  <a:moveTo>
                    <a:pt x="946" y="508"/>
                  </a:moveTo>
                  <a:cubicBezTo>
                    <a:pt x="930" y="405"/>
                    <a:pt x="930" y="405"/>
                    <a:pt x="930" y="405"/>
                  </a:cubicBezTo>
                  <a:cubicBezTo>
                    <a:pt x="931" y="403"/>
                    <a:pt x="931" y="403"/>
                    <a:pt x="931" y="403"/>
                  </a:cubicBezTo>
                  <a:cubicBezTo>
                    <a:pt x="932" y="403"/>
                    <a:pt x="932" y="403"/>
                    <a:pt x="932" y="403"/>
                  </a:cubicBezTo>
                  <a:cubicBezTo>
                    <a:pt x="940" y="391"/>
                    <a:pt x="944" y="381"/>
                    <a:pt x="942" y="374"/>
                  </a:cubicBezTo>
                  <a:cubicBezTo>
                    <a:pt x="937" y="368"/>
                    <a:pt x="937" y="368"/>
                    <a:pt x="937" y="368"/>
                  </a:cubicBezTo>
                  <a:cubicBezTo>
                    <a:pt x="926" y="360"/>
                    <a:pt x="921" y="343"/>
                    <a:pt x="924" y="315"/>
                  </a:cubicBezTo>
                  <a:cubicBezTo>
                    <a:pt x="914" y="315"/>
                    <a:pt x="914" y="315"/>
                    <a:pt x="914" y="315"/>
                  </a:cubicBezTo>
                  <a:cubicBezTo>
                    <a:pt x="907" y="314"/>
                    <a:pt x="898" y="317"/>
                    <a:pt x="890" y="322"/>
                  </a:cubicBezTo>
                  <a:cubicBezTo>
                    <a:pt x="881" y="329"/>
                    <a:pt x="876" y="336"/>
                    <a:pt x="875" y="341"/>
                  </a:cubicBezTo>
                  <a:cubicBezTo>
                    <a:pt x="871" y="354"/>
                    <a:pt x="857" y="362"/>
                    <a:pt x="834" y="370"/>
                  </a:cubicBezTo>
                  <a:cubicBezTo>
                    <a:pt x="829" y="403"/>
                    <a:pt x="829" y="403"/>
                    <a:pt x="829" y="403"/>
                  </a:cubicBezTo>
                  <a:cubicBezTo>
                    <a:pt x="829" y="404"/>
                    <a:pt x="829" y="404"/>
                    <a:pt x="829" y="404"/>
                  </a:cubicBezTo>
                  <a:cubicBezTo>
                    <a:pt x="828" y="405"/>
                    <a:pt x="828" y="405"/>
                    <a:pt x="828" y="405"/>
                  </a:cubicBezTo>
                  <a:cubicBezTo>
                    <a:pt x="816" y="426"/>
                    <a:pt x="816" y="426"/>
                    <a:pt x="816" y="426"/>
                  </a:cubicBezTo>
                  <a:cubicBezTo>
                    <a:pt x="815" y="428"/>
                    <a:pt x="815" y="428"/>
                    <a:pt x="815" y="428"/>
                  </a:cubicBezTo>
                  <a:cubicBezTo>
                    <a:pt x="814" y="428"/>
                    <a:pt x="814" y="428"/>
                    <a:pt x="814" y="428"/>
                  </a:cubicBezTo>
                  <a:cubicBezTo>
                    <a:pt x="813" y="428"/>
                    <a:pt x="813" y="428"/>
                    <a:pt x="813" y="428"/>
                  </a:cubicBezTo>
                  <a:cubicBezTo>
                    <a:pt x="708" y="447"/>
                    <a:pt x="708" y="447"/>
                    <a:pt x="708" y="447"/>
                  </a:cubicBezTo>
                  <a:cubicBezTo>
                    <a:pt x="707" y="447"/>
                    <a:pt x="707" y="447"/>
                    <a:pt x="707" y="447"/>
                  </a:cubicBezTo>
                  <a:cubicBezTo>
                    <a:pt x="704" y="447"/>
                    <a:pt x="704" y="447"/>
                    <a:pt x="704" y="447"/>
                  </a:cubicBezTo>
                  <a:cubicBezTo>
                    <a:pt x="704" y="445"/>
                    <a:pt x="704" y="445"/>
                    <a:pt x="704" y="445"/>
                  </a:cubicBezTo>
                  <a:cubicBezTo>
                    <a:pt x="674" y="412"/>
                    <a:pt x="674" y="412"/>
                    <a:pt x="674" y="412"/>
                  </a:cubicBezTo>
                  <a:cubicBezTo>
                    <a:pt x="683" y="403"/>
                    <a:pt x="683" y="403"/>
                    <a:pt x="683" y="403"/>
                  </a:cubicBezTo>
                  <a:cubicBezTo>
                    <a:pt x="671" y="387"/>
                    <a:pt x="671" y="387"/>
                    <a:pt x="671" y="387"/>
                  </a:cubicBezTo>
                  <a:cubicBezTo>
                    <a:pt x="657" y="376"/>
                    <a:pt x="657" y="376"/>
                    <a:pt x="657" y="376"/>
                  </a:cubicBezTo>
                  <a:cubicBezTo>
                    <a:pt x="656" y="375"/>
                    <a:pt x="656" y="375"/>
                    <a:pt x="656" y="375"/>
                  </a:cubicBezTo>
                  <a:cubicBezTo>
                    <a:pt x="655" y="375"/>
                    <a:pt x="655" y="375"/>
                    <a:pt x="655" y="375"/>
                  </a:cubicBezTo>
                  <a:cubicBezTo>
                    <a:pt x="655" y="374"/>
                    <a:pt x="655" y="374"/>
                    <a:pt x="655" y="374"/>
                  </a:cubicBezTo>
                  <a:cubicBezTo>
                    <a:pt x="655" y="373"/>
                    <a:pt x="655" y="373"/>
                    <a:pt x="655" y="373"/>
                  </a:cubicBezTo>
                  <a:cubicBezTo>
                    <a:pt x="649" y="344"/>
                    <a:pt x="649" y="344"/>
                    <a:pt x="649" y="344"/>
                  </a:cubicBezTo>
                  <a:cubicBezTo>
                    <a:pt x="622" y="347"/>
                    <a:pt x="622" y="347"/>
                    <a:pt x="622" y="347"/>
                  </a:cubicBezTo>
                  <a:cubicBezTo>
                    <a:pt x="620" y="344"/>
                    <a:pt x="620" y="344"/>
                    <a:pt x="620" y="344"/>
                  </a:cubicBezTo>
                  <a:cubicBezTo>
                    <a:pt x="597" y="331"/>
                    <a:pt x="597" y="331"/>
                    <a:pt x="597" y="331"/>
                  </a:cubicBezTo>
                  <a:cubicBezTo>
                    <a:pt x="513" y="316"/>
                    <a:pt x="513" y="316"/>
                    <a:pt x="513" y="316"/>
                  </a:cubicBezTo>
                  <a:cubicBezTo>
                    <a:pt x="443" y="313"/>
                    <a:pt x="443" y="313"/>
                    <a:pt x="443" y="313"/>
                  </a:cubicBezTo>
                  <a:cubicBezTo>
                    <a:pt x="441" y="315"/>
                    <a:pt x="441" y="315"/>
                    <a:pt x="441" y="315"/>
                  </a:cubicBezTo>
                  <a:cubicBezTo>
                    <a:pt x="438" y="315"/>
                    <a:pt x="436" y="314"/>
                    <a:pt x="435" y="312"/>
                  </a:cubicBezTo>
                  <a:cubicBezTo>
                    <a:pt x="395" y="221"/>
                    <a:pt x="395" y="221"/>
                    <a:pt x="395" y="221"/>
                  </a:cubicBezTo>
                  <a:cubicBezTo>
                    <a:pt x="391" y="214"/>
                    <a:pt x="374" y="190"/>
                    <a:pt x="340" y="150"/>
                  </a:cubicBezTo>
                  <a:cubicBezTo>
                    <a:pt x="308" y="111"/>
                    <a:pt x="290" y="90"/>
                    <a:pt x="285" y="86"/>
                  </a:cubicBezTo>
                  <a:cubicBezTo>
                    <a:pt x="226" y="28"/>
                    <a:pt x="226" y="28"/>
                    <a:pt x="226" y="28"/>
                  </a:cubicBezTo>
                  <a:cubicBezTo>
                    <a:pt x="217" y="23"/>
                    <a:pt x="217" y="23"/>
                    <a:pt x="217" y="23"/>
                  </a:cubicBezTo>
                  <a:cubicBezTo>
                    <a:pt x="143" y="21"/>
                    <a:pt x="143" y="21"/>
                    <a:pt x="143" y="21"/>
                  </a:cubicBezTo>
                  <a:cubicBezTo>
                    <a:pt x="142" y="21"/>
                    <a:pt x="142" y="21"/>
                    <a:pt x="142" y="21"/>
                  </a:cubicBezTo>
                  <a:cubicBezTo>
                    <a:pt x="140" y="19"/>
                    <a:pt x="140" y="19"/>
                    <a:pt x="140" y="19"/>
                  </a:cubicBezTo>
                  <a:cubicBezTo>
                    <a:pt x="132" y="14"/>
                    <a:pt x="122" y="9"/>
                    <a:pt x="106" y="6"/>
                  </a:cubicBezTo>
                  <a:cubicBezTo>
                    <a:pt x="92" y="0"/>
                    <a:pt x="60" y="11"/>
                    <a:pt x="11" y="37"/>
                  </a:cubicBezTo>
                  <a:cubicBezTo>
                    <a:pt x="9" y="38"/>
                    <a:pt x="9" y="38"/>
                    <a:pt x="9" y="38"/>
                  </a:cubicBezTo>
                  <a:cubicBezTo>
                    <a:pt x="11" y="53"/>
                    <a:pt x="11" y="53"/>
                    <a:pt x="11" y="53"/>
                  </a:cubicBezTo>
                  <a:cubicBezTo>
                    <a:pt x="12" y="53"/>
                    <a:pt x="12" y="53"/>
                    <a:pt x="12" y="53"/>
                  </a:cubicBezTo>
                  <a:cubicBezTo>
                    <a:pt x="12" y="54"/>
                    <a:pt x="12" y="54"/>
                    <a:pt x="12" y="54"/>
                  </a:cubicBezTo>
                  <a:cubicBezTo>
                    <a:pt x="11" y="54"/>
                    <a:pt x="11" y="54"/>
                    <a:pt x="11" y="54"/>
                  </a:cubicBezTo>
                  <a:cubicBezTo>
                    <a:pt x="11" y="56"/>
                    <a:pt x="11" y="56"/>
                    <a:pt x="11" y="56"/>
                  </a:cubicBezTo>
                  <a:cubicBezTo>
                    <a:pt x="2" y="73"/>
                    <a:pt x="2" y="73"/>
                    <a:pt x="2" y="73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1" y="74"/>
                    <a:pt x="1" y="74"/>
                    <a:pt x="1" y="74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95"/>
                    <a:pt x="2" y="106"/>
                    <a:pt x="5" y="114"/>
                  </a:cubicBezTo>
                  <a:cubicBezTo>
                    <a:pt x="13" y="120"/>
                    <a:pt x="13" y="120"/>
                    <a:pt x="13" y="120"/>
                  </a:cubicBezTo>
                  <a:cubicBezTo>
                    <a:pt x="29" y="119"/>
                    <a:pt x="29" y="119"/>
                    <a:pt x="29" y="119"/>
                  </a:cubicBezTo>
                  <a:cubicBezTo>
                    <a:pt x="42" y="122"/>
                    <a:pt x="42" y="122"/>
                    <a:pt x="42" y="122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08"/>
                    <a:pt x="51" y="101"/>
                    <a:pt x="55" y="99"/>
                  </a:cubicBezTo>
                  <a:cubicBezTo>
                    <a:pt x="66" y="99"/>
                    <a:pt x="66" y="99"/>
                    <a:pt x="66" y="99"/>
                  </a:cubicBezTo>
                  <a:cubicBezTo>
                    <a:pt x="103" y="109"/>
                    <a:pt x="103" y="109"/>
                    <a:pt x="103" y="109"/>
                  </a:cubicBezTo>
                  <a:cubicBezTo>
                    <a:pt x="111" y="110"/>
                    <a:pt x="111" y="110"/>
                    <a:pt x="111" y="110"/>
                  </a:cubicBezTo>
                  <a:cubicBezTo>
                    <a:pt x="99" y="130"/>
                    <a:pt x="99" y="130"/>
                    <a:pt x="99" y="130"/>
                  </a:cubicBezTo>
                  <a:cubicBezTo>
                    <a:pt x="99" y="154"/>
                    <a:pt x="99" y="154"/>
                    <a:pt x="99" y="154"/>
                  </a:cubicBezTo>
                  <a:cubicBezTo>
                    <a:pt x="99" y="160"/>
                    <a:pt x="109" y="172"/>
                    <a:pt x="128" y="190"/>
                  </a:cubicBezTo>
                  <a:cubicBezTo>
                    <a:pt x="140" y="199"/>
                    <a:pt x="147" y="203"/>
                    <a:pt x="153" y="204"/>
                  </a:cubicBezTo>
                  <a:cubicBezTo>
                    <a:pt x="159" y="203"/>
                    <a:pt x="159" y="203"/>
                    <a:pt x="159" y="203"/>
                  </a:cubicBezTo>
                  <a:cubicBezTo>
                    <a:pt x="164" y="201"/>
                    <a:pt x="164" y="201"/>
                    <a:pt x="164" y="201"/>
                  </a:cubicBezTo>
                  <a:cubicBezTo>
                    <a:pt x="182" y="183"/>
                    <a:pt x="182" y="183"/>
                    <a:pt x="182" y="183"/>
                  </a:cubicBezTo>
                  <a:cubicBezTo>
                    <a:pt x="195" y="175"/>
                    <a:pt x="195" y="175"/>
                    <a:pt x="195" y="175"/>
                  </a:cubicBezTo>
                  <a:cubicBezTo>
                    <a:pt x="195" y="173"/>
                    <a:pt x="195" y="173"/>
                    <a:pt x="195" y="173"/>
                  </a:cubicBezTo>
                  <a:cubicBezTo>
                    <a:pt x="195" y="173"/>
                    <a:pt x="195" y="173"/>
                    <a:pt x="195" y="173"/>
                  </a:cubicBezTo>
                  <a:cubicBezTo>
                    <a:pt x="224" y="169"/>
                    <a:pt x="224" y="169"/>
                    <a:pt x="224" y="169"/>
                  </a:cubicBezTo>
                  <a:cubicBezTo>
                    <a:pt x="232" y="151"/>
                    <a:pt x="232" y="151"/>
                    <a:pt x="232" y="151"/>
                  </a:cubicBezTo>
                  <a:cubicBezTo>
                    <a:pt x="258" y="137"/>
                    <a:pt x="258" y="137"/>
                    <a:pt x="258" y="137"/>
                  </a:cubicBezTo>
                  <a:cubicBezTo>
                    <a:pt x="280" y="149"/>
                    <a:pt x="280" y="149"/>
                    <a:pt x="280" y="149"/>
                  </a:cubicBezTo>
                  <a:cubicBezTo>
                    <a:pt x="280" y="150"/>
                    <a:pt x="280" y="150"/>
                    <a:pt x="280" y="150"/>
                  </a:cubicBezTo>
                  <a:cubicBezTo>
                    <a:pt x="282" y="151"/>
                    <a:pt x="282" y="151"/>
                    <a:pt x="282" y="151"/>
                  </a:cubicBezTo>
                  <a:cubicBezTo>
                    <a:pt x="303" y="187"/>
                    <a:pt x="303" y="187"/>
                    <a:pt x="303" y="187"/>
                  </a:cubicBezTo>
                  <a:cubicBezTo>
                    <a:pt x="312" y="211"/>
                    <a:pt x="312" y="211"/>
                    <a:pt x="312" y="211"/>
                  </a:cubicBezTo>
                  <a:cubicBezTo>
                    <a:pt x="312" y="215"/>
                    <a:pt x="312" y="215"/>
                    <a:pt x="312" y="215"/>
                  </a:cubicBezTo>
                  <a:cubicBezTo>
                    <a:pt x="307" y="244"/>
                    <a:pt x="307" y="244"/>
                    <a:pt x="307" y="244"/>
                  </a:cubicBezTo>
                  <a:cubicBezTo>
                    <a:pt x="316" y="264"/>
                    <a:pt x="316" y="264"/>
                    <a:pt x="316" y="264"/>
                  </a:cubicBezTo>
                  <a:cubicBezTo>
                    <a:pt x="316" y="267"/>
                    <a:pt x="316" y="267"/>
                    <a:pt x="316" y="267"/>
                  </a:cubicBezTo>
                  <a:cubicBezTo>
                    <a:pt x="309" y="291"/>
                    <a:pt x="309" y="291"/>
                    <a:pt x="309" y="291"/>
                  </a:cubicBezTo>
                  <a:cubicBezTo>
                    <a:pt x="309" y="312"/>
                    <a:pt x="309" y="312"/>
                    <a:pt x="309" y="312"/>
                  </a:cubicBezTo>
                  <a:cubicBezTo>
                    <a:pt x="316" y="331"/>
                    <a:pt x="319" y="343"/>
                    <a:pt x="319" y="347"/>
                  </a:cubicBezTo>
                  <a:cubicBezTo>
                    <a:pt x="317" y="365"/>
                    <a:pt x="317" y="365"/>
                    <a:pt x="317" y="365"/>
                  </a:cubicBezTo>
                  <a:cubicBezTo>
                    <a:pt x="317" y="365"/>
                    <a:pt x="317" y="365"/>
                    <a:pt x="317" y="365"/>
                  </a:cubicBezTo>
                  <a:cubicBezTo>
                    <a:pt x="317" y="366"/>
                    <a:pt x="317" y="366"/>
                    <a:pt x="317" y="366"/>
                  </a:cubicBezTo>
                  <a:cubicBezTo>
                    <a:pt x="306" y="380"/>
                    <a:pt x="306" y="380"/>
                    <a:pt x="306" y="380"/>
                  </a:cubicBezTo>
                  <a:cubicBezTo>
                    <a:pt x="306" y="381"/>
                    <a:pt x="306" y="381"/>
                    <a:pt x="306" y="381"/>
                  </a:cubicBezTo>
                  <a:cubicBezTo>
                    <a:pt x="306" y="381"/>
                    <a:pt x="306" y="381"/>
                    <a:pt x="306" y="381"/>
                  </a:cubicBezTo>
                  <a:cubicBezTo>
                    <a:pt x="306" y="381"/>
                    <a:pt x="306" y="381"/>
                    <a:pt x="306" y="381"/>
                  </a:cubicBezTo>
                  <a:cubicBezTo>
                    <a:pt x="296" y="394"/>
                    <a:pt x="296" y="394"/>
                    <a:pt x="296" y="394"/>
                  </a:cubicBezTo>
                  <a:cubicBezTo>
                    <a:pt x="295" y="417"/>
                    <a:pt x="295" y="417"/>
                    <a:pt x="295" y="417"/>
                  </a:cubicBezTo>
                  <a:cubicBezTo>
                    <a:pt x="301" y="442"/>
                    <a:pt x="301" y="442"/>
                    <a:pt x="301" y="442"/>
                  </a:cubicBezTo>
                  <a:cubicBezTo>
                    <a:pt x="301" y="442"/>
                    <a:pt x="301" y="442"/>
                    <a:pt x="301" y="442"/>
                  </a:cubicBezTo>
                  <a:cubicBezTo>
                    <a:pt x="302" y="443"/>
                    <a:pt x="302" y="443"/>
                    <a:pt x="302" y="443"/>
                  </a:cubicBezTo>
                  <a:cubicBezTo>
                    <a:pt x="301" y="444"/>
                    <a:pt x="301" y="444"/>
                    <a:pt x="301" y="444"/>
                  </a:cubicBezTo>
                  <a:cubicBezTo>
                    <a:pt x="301" y="444"/>
                    <a:pt x="301" y="444"/>
                    <a:pt x="301" y="444"/>
                  </a:cubicBezTo>
                  <a:cubicBezTo>
                    <a:pt x="295" y="481"/>
                    <a:pt x="295" y="481"/>
                    <a:pt x="295" y="481"/>
                  </a:cubicBezTo>
                  <a:cubicBezTo>
                    <a:pt x="289" y="486"/>
                    <a:pt x="289" y="486"/>
                    <a:pt x="289" y="486"/>
                  </a:cubicBezTo>
                  <a:cubicBezTo>
                    <a:pt x="285" y="489"/>
                    <a:pt x="280" y="489"/>
                    <a:pt x="274" y="486"/>
                  </a:cubicBezTo>
                  <a:cubicBezTo>
                    <a:pt x="271" y="486"/>
                    <a:pt x="271" y="486"/>
                    <a:pt x="271" y="486"/>
                  </a:cubicBezTo>
                  <a:cubicBezTo>
                    <a:pt x="262" y="475"/>
                    <a:pt x="262" y="475"/>
                    <a:pt x="262" y="475"/>
                  </a:cubicBezTo>
                  <a:cubicBezTo>
                    <a:pt x="251" y="479"/>
                    <a:pt x="251" y="479"/>
                    <a:pt x="251" y="479"/>
                  </a:cubicBezTo>
                  <a:cubicBezTo>
                    <a:pt x="238" y="493"/>
                    <a:pt x="238" y="493"/>
                    <a:pt x="238" y="493"/>
                  </a:cubicBezTo>
                  <a:cubicBezTo>
                    <a:pt x="223" y="537"/>
                    <a:pt x="223" y="537"/>
                    <a:pt x="223" y="537"/>
                  </a:cubicBezTo>
                  <a:cubicBezTo>
                    <a:pt x="223" y="538"/>
                    <a:pt x="223" y="538"/>
                    <a:pt x="223" y="538"/>
                  </a:cubicBezTo>
                  <a:cubicBezTo>
                    <a:pt x="222" y="539"/>
                    <a:pt x="222" y="539"/>
                    <a:pt x="222" y="539"/>
                  </a:cubicBezTo>
                  <a:cubicBezTo>
                    <a:pt x="207" y="551"/>
                    <a:pt x="207" y="551"/>
                    <a:pt x="207" y="551"/>
                  </a:cubicBezTo>
                  <a:cubicBezTo>
                    <a:pt x="205" y="551"/>
                    <a:pt x="205" y="551"/>
                    <a:pt x="205" y="551"/>
                  </a:cubicBezTo>
                  <a:cubicBezTo>
                    <a:pt x="197" y="552"/>
                    <a:pt x="197" y="552"/>
                    <a:pt x="197" y="552"/>
                  </a:cubicBezTo>
                  <a:cubicBezTo>
                    <a:pt x="180" y="577"/>
                    <a:pt x="180" y="577"/>
                    <a:pt x="180" y="577"/>
                  </a:cubicBezTo>
                  <a:cubicBezTo>
                    <a:pt x="188" y="592"/>
                    <a:pt x="188" y="592"/>
                    <a:pt x="188" y="592"/>
                  </a:cubicBezTo>
                  <a:cubicBezTo>
                    <a:pt x="190" y="595"/>
                    <a:pt x="190" y="595"/>
                    <a:pt x="190" y="595"/>
                  </a:cubicBezTo>
                  <a:cubicBezTo>
                    <a:pt x="211" y="621"/>
                    <a:pt x="211" y="621"/>
                    <a:pt x="211" y="621"/>
                  </a:cubicBezTo>
                  <a:cubicBezTo>
                    <a:pt x="211" y="622"/>
                    <a:pt x="211" y="622"/>
                    <a:pt x="211" y="622"/>
                  </a:cubicBezTo>
                  <a:cubicBezTo>
                    <a:pt x="211" y="630"/>
                    <a:pt x="211" y="630"/>
                    <a:pt x="211" y="630"/>
                  </a:cubicBezTo>
                  <a:cubicBezTo>
                    <a:pt x="235" y="634"/>
                    <a:pt x="235" y="634"/>
                    <a:pt x="235" y="634"/>
                  </a:cubicBezTo>
                  <a:cubicBezTo>
                    <a:pt x="239" y="655"/>
                    <a:pt x="239" y="655"/>
                    <a:pt x="239" y="655"/>
                  </a:cubicBezTo>
                  <a:cubicBezTo>
                    <a:pt x="239" y="656"/>
                    <a:pt x="239" y="656"/>
                    <a:pt x="239" y="656"/>
                  </a:cubicBezTo>
                  <a:cubicBezTo>
                    <a:pt x="242" y="681"/>
                    <a:pt x="242" y="681"/>
                    <a:pt x="242" y="681"/>
                  </a:cubicBezTo>
                  <a:cubicBezTo>
                    <a:pt x="248" y="686"/>
                    <a:pt x="248" y="686"/>
                    <a:pt x="248" y="686"/>
                  </a:cubicBezTo>
                  <a:cubicBezTo>
                    <a:pt x="269" y="680"/>
                    <a:pt x="269" y="680"/>
                    <a:pt x="269" y="680"/>
                  </a:cubicBezTo>
                  <a:cubicBezTo>
                    <a:pt x="289" y="668"/>
                    <a:pt x="289" y="668"/>
                    <a:pt x="289" y="668"/>
                  </a:cubicBezTo>
                  <a:cubicBezTo>
                    <a:pt x="293" y="666"/>
                    <a:pt x="293" y="666"/>
                    <a:pt x="293" y="666"/>
                  </a:cubicBezTo>
                  <a:cubicBezTo>
                    <a:pt x="300" y="702"/>
                    <a:pt x="300" y="702"/>
                    <a:pt x="300" y="702"/>
                  </a:cubicBezTo>
                  <a:cubicBezTo>
                    <a:pt x="309" y="716"/>
                    <a:pt x="309" y="716"/>
                    <a:pt x="309" y="716"/>
                  </a:cubicBezTo>
                  <a:cubicBezTo>
                    <a:pt x="312" y="717"/>
                    <a:pt x="312" y="717"/>
                    <a:pt x="312" y="717"/>
                  </a:cubicBezTo>
                  <a:cubicBezTo>
                    <a:pt x="319" y="732"/>
                    <a:pt x="319" y="732"/>
                    <a:pt x="319" y="732"/>
                  </a:cubicBezTo>
                  <a:cubicBezTo>
                    <a:pt x="335" y="744"/>
                    <a:pt x="335" y="744"/>
                    <a:pt x="335" y="744"/>
                  </a:cubicBezTo>
                  <a:cubicBezTo>
                    <a:pt x="337" y="748"/>
                    <a:pt x="342" y="748"/>
                    <a:pt x="347" y="748"/>
                  </a:cubicBezTo>
                  <a:cubicBezTo>
                    <a:pt x="353" y="749"/>
                    <a:pt x="353" y="749"/>
                    <a:pt x="353" y="749"/>
                  </a:cubicBezTo>
                  <a:cubicBezTo>
                    <a:pt x="362" y="744"/>
                    <a:pt x="362" y="744"/>
                    <a:pt x="362" y="744"/>
                  </a:cubicBezTo>
                  <a:cubicBezTo>
                    <a:pt x="370" y="741"/>
                    <a:pt x="377" y="738"/>
                    <a:pt x="385" y="737"/>
                  </a:cubicBezTo>
                  <a:cubicBezTo>
                    <a:pt x="392" y="734"/>
                    <a:pt x="392" y="734"/>
                    <a:pt x="392" y="734"/>
                  </a:cubicBezTo>
                  <a:cubicBezTo>
                    <a:pt x="407" y="733"/>
                    <a:pt x="407" y="733"/>
                    <a:pt x="407" y="733"/>
                  </a:cubicBezTo>
                  <a:cubicBezTo>
                    <a:pt x="412" y="733"/>
                    <a:pt x="414" y="734"/>
                    <a:pt x="417" y="737"/>
                  </a:cubicBezTo>
                  <a:cubicBezTo>
                    <a:pt x="438" y="723"/>
                    <a:pt x="438" y="723"/>
                    <a:pt x="438" y="723"/>
                  </a:cubicBezTo>
                  <a:cubicBezTo>
                    <a:pt x="440" y="723"/>
                    <a:pt x="440" y="723"/>
                    <a:pt x="440" y="723"/>
                  </a:cubicBezTo>
                  <a:cubicBezTo>
                    <a:pt x="442" y="724"/>
                    <a:pt x="442" y="724"/>
                    <a:pt x="442" y="724"/>
                  </a:cubicBezTo>
                  <a:cubicBezTo>
                    <a:pt x="443" y="723"/>
                    <a:pt x="443" y="723"/>
                    <a:pt x="443" y="723"/>
                  </a:cubicBezTo>
                  <a:cubicBezTo>
                    <a:pt x="446" y="725"/>
                    <a:pt x="446" y="725"/>
                    <a:pt x="446" y="725"/>
                  </a:cubicBezTo>
                  <a:cubicBezTo>
                    <a:pt x="454" y="735"/>
                    <a:pt x="458" y="743"/>
                    <a:pt x="458" y="748"/>
                  </a:cubicBezTo>
                  <a:cubicBezTo>
                    <a:pt x="468" y="763"/>
                    <a:pt x="468" y="763"/>
                    <a:pt x="468" y="763"/>
                  </a:cubicBezTo>
                  <a:cubicBezTo>
                    <a:pt x="475" y="766"/>
                    <a:pt x="475" y="766"/>
                    <a:pt x="475" y="766"/>
                  </a:cubicBezTo>
                  <a:cubicBezTo>
                    <a:pt x="476" y="766"/>
                    <a:pt x="476" y="766"/>
                    <a:pt x="476" y="766"/>
                  </a:cubicBezTo>
                  <a:cubicBezTo>
                    <a:pt x="477" y="766"/>
                    <a:pt x="477" y="766"/>
                    <a:pt x="477" y="766"/>
                  </a:cubicBezTo>
                  <a:cubicBezTo>
                    <a:pt x="475" y="763"/>
                    <a:pt x="475" y="763"/>
                    <a:pt x="475" y="763"/>
                  </a:cubicBezTo>
                  <a:cubicBezTo>
                    <a:pt x="474" y="758"/>
                    <a:pt x="474" y="755"/>
                    <a:pt x="475" y="753"/>
                  </a:cubicBezTo>
                  <a:cubicBezTo>
                    <a:pt x="477" y="750"/>
                    <a:pt x="481" y="748"/>
                    <a:pt x="488" y="748"/>
                  </a:cubicBezTo>
                  <a:cubicBezTo>
                    <a:pt x="527" y="747"/>
                    <a:pt x="527" y="747"/>
                    <a:pt x="527" y="747"/>
                  </a:cubicBezTo>
                  <a:cubicBezTo>
                    <a:pt x="528" y="746"/>
                    <a:pt x="528" y="746"/>
                    <a:pt x="528" y="746"/>
                  </a:cubicBezTo>
                  <a:cubicBezTo>
                    <a:pt x="530" y="746"/>
                    <a:pt x="530" y="746"/>
                    <a:pt x="530" y="746"/>
                  </a:cubicBezTo>
                  <a:cubicBezTo>
                    <a:pt x="530" y="748"/>
                    <a:pt x="530" y="748"/>
                    <a:pt x="530" y="748"/>
                  </a:cubicBezTo>
                  <a:cubicBezTo>
                    <a:pt x="532" y="748"/>
                    <a:pt x="532" y="748"/>
                    <a:pt x="532" y="748"/>
                  </a:cubicBezTo>
                  <a:cubicBezTo>
                    <a:pt x="544" y="770"/>
                    <a:pt x="544" y="770"/>
                    <a:pt x="544" y="770"/>
                  </a:cubicBezTo>
                  <a:cubicBezTo>
                    <a:pt x="543" y="781"/>
                    <a:pt x="543" y="781"/>
                    <a:pt x="543" y="781"/>
                  </a:cubicBezTo>
                  <a:cubicBezTo>
                    <a:pt x="542" y="781"/>
                    <a:pt x="542" y="781"/>
                    <a:pt x="542" y="781"/>
                  </a:cubicBezTo>
                  <a:cubicBezTo>
                    <a:pt x="556" y="785"/>
                    <a:pt x="556" y="785"/>
                    <a:pt x="556" y="785"/>
                  </a:cubicBezTo>
                  <a:cubicBezTo>
                    <a:pt x="557" y="785"/>
                    <a:pt x="557" y="785"/>
                    <a:pt x="557" y="785"/>
                  </a:cubicBezTo>
                  <a:cubicBezTo>
                    <a:pt x="556" y="781"/>
                    <a:pt x="556" y="779"/>
                    <a:pt x="559" y="777"/>
                  </a:cubicBezTo>
                  <a:cubicBezTo>
                    <a:pt x="564" y="776"/>
                    <a:pt x="564" y="776"/>
                    <a:pt x="564" y="776"/>
                  </a:cubicBezTo>
                  <a:cubicBezTo>
                    <a:pt x="599" y="800"/>
                    <a:pt x="599" y="800"/>
                    <a:pt x="599" y="800"/>
                  </a:cubicBezTo>
                  <a:cubicBezTo>
                    <a:pt x="602" y="804"/>
                    <a:pt x="604" y="808"/>
                    <a:pt x="605" y="813"/>
                  </a:cubicBezTo>
                  <a:cubicBezTo>
                    <a:pt x="606" y="828"/>
                    <a:pt x="606" y="828"/>
                    <a:pt x="606" y="828"/>
                  </a:cubicBezTo>
                  <a:cubicBezTo>
                    <a:pt x="618" y="830"/>
                    <a:pt x="618" y="830"/>
                    <a:pt x="618" y="830"/>
                  </a:cubicBezTo>
                  <a:cubicBezTo>
                    <a:pt x="625" y="817"/>
                    <a:pt x="625" y="817"/>
                    <a:pt x="625" y="817"/>
                  </a:cubicBezTo>
                  <a:cubicBezTo>
                    <a:pt x="622" y="811"/>
                    <a:pt x="620" y="805"/>
                    <a:pt x="621" y="800"/>
                  </a:cubicBezTo>
                  <a:cubicBezTo>
                    <a:pt x="622" y="796"/>
                    <a:pt x="623" y="793"/>
                    <a:pt x="627" y="791"/>
                  </a:cubicBezTo>
                  <a:cubicBezTo>
                    <a:pt x="630" y="788"/>
                    <a:pt x="630" y="788"/>
                    <a:pt x="630" y="788"/>
                  </a:cubicBezTo>
                  <a:cubicBezTo>
                    <a:pt x="630" y="786"/>
                    <a:pt x="631" y="785"/>
                    <a:pt x="633" y="784"/>
                  </a:cubicBezTo>
                  <a:cubicBezTo>
                    <a:pt x="643" y="785"/>
                    <a:pt x="643" y="785"/>
                    <a:pt x="643" y="785"/>
                  </a:cubicBezTo>
                  <a:cubicBezTo>
                    <a:pt x="648" y="788"/>
                    <a:pt x="652" y="798"/>
                    <a:pt x="655" y="816"/>
                  </a:cubicBezTo>
                  <a:cubicBezTo>
                    <a:pt x="655" y="818"/>
                    <a:pt x="655" y="818"/>
                    <a:pt x="655" y="818"/>
                  </a:cubicBezTo>
                  <a:cubicBezTo>
                    <a:pt x="657" y="819"/>
                    <a:pt x="657" y="819"/>
                    <a:pt x="657" y="819"/>
                  </a:cubicBezTo>
                  <a:cubicBezTo>
                    <a:pt x="658" y="824"/>
                    <a:pt x="664" y="827"/>
                    <a:pt x="674" y="830"/>
                  </a:cubicBezTo>
                  <a:cubicBezTo>
                    <a:pt x="675" y="830"/>
                    <a:pt x="675" y="830"/>
                    <a:pt x="675" y="830"/>
                  </a:cubicBezTo>
                  <a:cubicBezTo>
                    <a:pt x="676" y="831"/>
                    <a:pt x="676" y="831"/>
                    <a:pt x="676" y="831"/>
                  </a:cubicBezTo>
                  <a:cubicBezTo>
                    <a:pt x="709" y="866"/>
                    <a:pt x="709" y="866"/>
                    <a:pt x="709" y="866"/>
                  </a:cubicBezTo>
                  <a:cubicBezTo>
                    <a:pt x="709" y="866"/>
                    <a:pt x="709" y="866"/>
                    <a:pt x="709" y="866"/>
                  </a:cubicBezTo>
                  <a:cubicBezTo>
                    <a:pt x="725" y="861"/>
                    <a:pt x="725" y="861"/>
                    <a:pt x="725" y="861"/>
                  </a:cubicBezTo>
                  <a:cubicBezTo>
                    <a:pt x="723" y="855"/>
                    <a:pt x="723" y="855"/>
                    <a:pt x="723" y="855"/>
                  </a:cubicBezTo>
                  <a:cubicBezTo>
                    <a:pt x="719" y="850"/>
                    <a:pt x="718" y="845"/>
                    <a:pt x="718" y="842"/>
                  </a:cubicBezTo>
                  <a:cubicBezTo>
                    <a:pt x="718" y="834"/>
                    <a:pt x="723" y="827"/>
                    <a:pt x="734" y="819"/>
                  </a:cubicBezTo>
                  <a:cubicBezTo>
                    <a:pt x="752" y="804"/>
                    <a:pt x="752" y="804"/>
                    <a:pt x="752" y="804"/>
                  </a:cubicBezTo>
                  <a:cubicBezTo>
                    <a:pt x="773" y="818"/>
                    <a:pt x="773" y="818"/>
                    <a:pt x="773" y="818"/>
                  </a:cubicBezTo>
                  <a:cubicBezTo>
                    <a:pt x="777" y="818"/>
                    <a:pt x="777" y="818"/>
                    <a:pt x="777" y="818"/>
                  </a:cubicBezTo>
                  <a:cubicBezTo>
                    <a:pt x="781" y="795"/>
                    <a:pt x="781" y="795"/>
                    <a:pt x="781" y="795"/>
                  </a:cubicBezTo>
                  <a:cubicBezTo>
                    <a:pt x="781" y="791"/>
                    <a:pt x="781" y="791"/>
                    <a:pt x="781" y="791"/>
                  </a:cubicBezTo>
                  <a:cubicBezTo>
                    <a:pt x="785" y="790"/>
                    <a:pt x="785" y="790"/>
                    <a:pt x="785" y="790"/>
                  </a:cubicBezTo>
                  <a:cubicBezTo>
                    <a:pt x="802" y="792"/>
                    <a:pt x="802" y="792"/>
                    <a:pt x="802" y="792"/>
                  </a:cubicBezTo>
                  <a:cubicBezTo>
                    <a:pt x="806" y="795"/>
                    <a:pt x="808" y="798"/>
                    <a:pt x="808" y="804"/>
                  </a:cubicBezTo>
                  <a:cubicBezTo>
                    <a:pt x="808" y="808"/>
                    <a:pt x="804" y="813"/>
                    <a:pt x="801" y="817"/>
                  </a:cubicBezTo>
                  <a:cubicBezTo>
                    <a:pt x="804" y="819"/>
                    <a:pt x="804" y="819"/>
                    <a:pt x="804" y="819"/>
                  </a:cubicBezTo>
                  <a:cubicBezTo>
                    <a:pt x="815" y="825"/>
                    <a:pt x="823" y="829"/>
                    <a:pt x="830" y="830"/>
                  </a:cubicBezTo>
                  <a:cubicBezTo>
                    <a:pt x="831" y="830"/>
                    <a:pt x="831" y="830"/>
                    <a:pt x="831" y="830"/>
                  </a:cubicBezTo>
                  <a:cubicBezTo>
                    <a:pt x="831" y="830"/>
                    <a:pt x="831" y="830"/>
                    <a:pt x="831" y="830"/>
                  </a:cubicBezTo>
                  <a:cubicBezTo>
                    <a:pt x="845" y="837"/>
                    <a:pt x="845" y="837"/>
                    <a:pt x="845" y="837"/>
                  </a:cubicBezTo>
                  <a:cubicBezTo>
                    <a:pt x="855" y="836"/>
                    <a:pt x="855" y="836"/>
                    <a:pt x="855" y="836"/>
                  </a:cubicBezTo>
                  <a:cubicBezTo>
                    <a:pt x="839" y="759"/>
                    <a:pt x="839" y="759"/>
                    <a:pt x="839" y="759"/>
                  </a:cubicBezTo>
                  <a:cubicBezTo>
                    <a:pt x="829" y="753"/>
                    <a:pt x="819" y="740"/>
                    <a:pt x="810" y="725"/>
                  </a:cubicBezTo>
                  <a:cubicBezTo>
                    <a:pt x="802" y="713"/>
                    <a:pt x="807" y="695"/>
                    <a:pt x="823" y="674"/>
                  </a:cubicBezTo>
                  <a:cubicBezTo>
                    <a:pt x="833" y="663"/>
                    <a:pt x="845" y="653"/>
                    <a:pt x="857" y="642"/>
                  </a:cubicBezTo>
                  <a:cubicBezTo>
                    <a:pt x="857" y="642"/>
                    <a:pt x="857" y="642"/>
                    <a:pt x="857" y="642"/>
                  </a:cubicBezTo>
                  <a:cubicBezTo>
                    <a:pt x="858" y="640"/>
                    <a:pt x="858" y="640"/>
                    <a:pt x="858" y="640"/>
                  </a:cubicBezTo>
                  <a:cubicBezTo>
                    <a:pt x="873" y="640"/>
                    <a:pt x="873" y="640"/>
                    <a:pt x="873" y="640"/>
                  </a:cubicBezTo>
                  <a:cubicBezTo>
                    <a:pt x="874" y="642"/>
                    <a:pt x="874" y="642"/>
                    <a:pt x="874" y="642"/>
                  </a:cubicBezTo>
                  <a:cubicBezTo>
                    <a:pt x="887" y="647"/>
                    <a:pt x="887" y="647"/>
                    <a:pt x="887" y="647"/>
                  </a:cubicBezTo>
                  <a:cubicBezTo>
                    <a:pt x="913" y="647"/>
                    <a:pt x="913" y="647"/>
                    <a:pt x="913" y="647"/>
                  </a:cubicBezTo>
                  <a:cubicBezTo>
                    <a:pt x="924" y="642"/>
                    <a:pt x="933" y="626"/>
                    <a:pt x="944" y="601"/>
                  </a:cubicBezTo>
                  <a:cubicBezTo>
                    <a:pt x="950" y="586"/>
                    <a:pt x="950" y="556"/>
                    <a:pt x="946" y="5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57" name="Freeform 30"/>
            <p:cNvSpPr/>
            <p:nvPr/>
          </p:nvSpPr>
          <p:spPr bwMode="auto">
            <a:xfrm>
              <a:off x="4215445" y="3487513"/>
              <a:ext cx="576772" cy="362996"/>
            </a:xfrm>
            <a:custGeom>
              <a:gdLst>
                <a:gd fmla="*/ 523 w 573" name="T0"/>
                <a:gd fmla="*/ 12 h 361" name="T1"/>
                <a:gd fmla="*/ 473 w 573" name="T2"/>
                <a:gd fmla="*/ 16 h 361" name="T3"/>
                <a:gd fmla="*/ 358 w 573" name="T4"/>
                <a:gd fmla="*/ 57 h 361" name="T5"/>
                <a:gd fmla="*/ 360 w 573" name="T6"/>
                <a:gd fmla="*/ 82 h 361" name="T7"/>
                <a:gd fmla="*/ 282 w 573" name="T8"/>
                <a:gd fmla="*/ 70 h 361" name="T9"/>
                <a:gd fmla="*/ 224 w 573" name="T10"/>
                <a:gd fmla="*/ 2 h 361" name="T11"/>
                <a:gd fmla="*/ 200 w 573" name="T12"/>
                <a:gd fmla="*/ 28 h 361" name="T13"/>
                <a:gd fmla="*/ 169 w 573" name="T14"/>
                <a:gd fmla="*/ 12 h 361" name="T15"/>
                <a:gd fmla="*/ 158 w 573" name="T16"/>
                <a:gd fmla="*/ 27 h 361" name="T17"/>
                <a:gd fmla="*/ 135 w 573" name="T18"/>
                <a:gd fmla="*/ 34 h 361" name="T19"/>
                <a:gd fmla="*/ 18 w 573" name="T20"/>
                <a:gd fmla="*/ 171 h 361" name="T21"/>
                <a:gd fmla="*/ 30 w 573" name="T22"/>
                <a:gd fmla="*/ 201 h 361" name="T23"/>
                <a:gd fmla="*/ 29 w 573" name="T24"/>
                <a:gd fmla="*/ 202 h 361" name="T25"/>
                <a:gd fmla="*/ 46 w 573" name="T26"/>
                <a:gd fmla="*/ 274 h 361" name="T27"/>
                <a:gd fmla="*/ 0 w 573" name="T28"/>
                <a:gd fmla="*/ 304 h 361" name="T29"/>
                <a:gd fmla="*/ 21 w 573" name="T30"/>
                <a:gd fmla="*/ 324 h 361" name="T31"/>
                <a:gd fmla="*/ 25 w 573" name="T32"/>
                <a:gd fmla="*/ 330 h 361" name="T33"/>
                <a:gd fmla="*/ 87 w 573" name="T34"/>
                <a:gd fmla="*/ 361 h 361" name="T35"/>
                <a:gd fmla="*/ 111 w 573" name="T36"/>
                <a:gd fmla="*/ 335 h 361" name="T37"/>
                <a:gd fmla="*/ 152 w 573" name="T38"/>
                <a:gd fmla="*/ 316 h 361" name="T39"/>
                <a:gd fmla="*/ 157 w 573" name="T40"/>
                <a:gd fmla="*/ 321 h 361" name="T41"/>
                <a:gd fmla="*/ 157 w 573" name="T42"/>
                <a:gd fmla="*/ 323 h 361" name="T43"/>
                <a:gd fmla="*/ 198 w 573" name="T44"/>
                <a:gd fmla="*/ 350 h 361" name="T45"/>
                <a:gd fmla="*/ 245 w 573" name="T46"/>
                <a:gd fmla="*/ 333 h 361" name="T47"/>
                <a:gd fmla="*/ 282 w 573" name="T48"/>
                <a:gd fmla="*/ 331 h 361" name="T49"/>
                <a:gd fmla="*/ 285 w 573" name="T50"/>
                <a:gd fmla="*/ 328 h 361" name="T51"/>
                <a:gd fmla="*/ 315 w 573" name="T52"/>
                <a:gd fmla="*/ 292 h 361" name="T53"/>
                <a:gd fmla="*/ 331 w 573" name="T54"/>
                <a:gd fmla="*/ 282 h 361" name="T55"/>
                <a:gd fmla="*/ 333 w 573" name="T56"/>
                <a:gd fmla="*/ 283 h 361" name="T57"/>
                <a:gd fmla="*/ 341 w 573" name="T58"/>
                <a:gd fmla="*/ 286 h 361" name="T59"/>
                <a:gd fmla="*/ 355 w 573" name="T60"/>
                <a:gd fmla="*/ 234 h 361" name="T61"/>
                <a:gd fmla="*/ 372 w 573" name="T62"/>
                <a:gd fmla="*/ 230 h 361" name="T63"/>
                <a:gd fmla="*/ 393 w 573" name="T64"/>
                <a:gd fmla="*/ 184 h 361" name="T65"/>
                <a:gd fmla="*/ 399 w 573" name="T66"/>
                <a:gd fmla="*/ 159 h 361" name="T67"/>
                <a:gd fmla="*/ 426 w 573" name="T68"/>
                <a:gd fmla="*/ 148 h 361" name="T69"/>
                <a:gd fmla="*/ 427 w 573" name="T70"/>
                <a:gd fmla="*/ 145 h 361" name="T71"/>
                <a:gd fmla="*/ 447 w 573" name="T72"/>
                <a:gd fmla="*/ 127 h 361" name="T73"/>
                <a:gd fmla="*/ 434 w 573" name="T74"/>
                <a:gd fmla="*/ 126 h 361" name="T75"/>
                <a:gd fmla="*/ 435 w 573" name="T76"/>
                <a:gd fmla="*/ 118 h 361" name="T77"/>
                <a:gd fmla="*/ 439 w 573" name="T78"/>
                <a:gd fmla="*/ 116 h 361" name="T79"/>
                <a:gd fmla="*/ 467 w 573" name="T80"/>
                <a:gd fmla="*/ 103 h 361" name="T81"/>
                <a:gd fmla="*/ 535 w 573" name="T82"/>
                <a:gd fmla="*/ 56 h 361" name="T83"/>
                <a:gd fmla="*/ 565 w 573" name="T84"/>
                <a:gd fmla="*/ 64 h 361" name="T85"/>
                <a:gd fmla="*/ 560 w 573" name="T86"/>
                <a:gd fmla="*/ 40 h 361" name="T87"/>
                <a:gd fmla="*/ 562 w 573" name="T88"/>
                <a:gd fmla="*/ 38 h 361" name="T89"/>
                <a:gd fmla="*/ 570 w 573" name="T90"/>
                <a:gd fmla="*/ 16 h 361" name="T91"/>
                <a:gd fmla="*/ 563 w 573" name="T92"/>
                <a:gd fmla="*/ 20 h 361" name="T93"/>
                <a:gd fmla="*/ 541 w 573" name="T94"/>
                <a:gd fmla="*/ 23 h 361" name="T95"/>
                <a:gd fmla="*/ 534 w 573" name="T96"/>
                <a:gd fmla="*/ 23 h 361" name="T97"/>
                <a:gd fmla="*/ 533 w 573" name="T98"/>
                <a:gd fmla="*/ 19 h 361" name="T99"/>
                <a:gd fmla="*/ 525 w 573" name="T100"/>
                <a:gd fmla="*/ 11 h 361" name="T10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b="b" l="0" r="r" t="0"/>
              <a:pathLst>
                <a:path h="361" w="573">
                  <a:moveTo>
                    <a:pt x="525" y="11"/>
                  </a:moveTo>
                  <a:cubicBezTo>
                    <a:pt x="523" y="12"/>
                    <a:pt x="523" y="12"/>
                    <a:pt x="523" y="12"/>
                  </a:cubicBezTo>
                  <a:cubicBezTo>
                    <a:pt x="523" y="18"/>
                    <a:pt x="520" y="21"/>
                    <a:pt x="514" y="21"/>
                  </a:cubicBezTo>
                  <a:cubicBezTo>
                    <a:pt x="473" y="16"/>
                    <a:pt x="473" y="16"/>
                    <a:pt x="473" y="16"/>
                  </a:cubicBezTo>
                  <a:cubicBezTo>
                    <a:pt x="445" y="11"/>
                    <a:pt x="427" y="0"/>
                    <a:pt x="416" y="2"/>
                  </a:cubicBezTo>
                  <a:cubicBezTo>
                    <a:pt x="396" y="4"/>
                    <a:pt x="358" y="57"/>
                    <a:pt x="358" y="57"/>
                  </a:cubicBezTo>
                  <a:cubicBezTo>
                    <a:pt x="360" y="80"/>
                    <a:pt x="360" y="80"/>
                    <a:pt x="360" y="80"/>
                  </a:cubicBezTo>
                  <a:cubicBezTo>
                    <a:pt x="360" y="82"/>
                    <a:pt x="360" y="82"/>
                    <a:pt x="360" y="82"/>
                  </a:cubicBezTo>
                  <a:cubicBezTo>
                    <a:pt x="355" y="83"/>
                    <a:pt x="355" y="83"/>
                    <a:pt x="355" y="83"/>
                  </a:cubicBezTo>
                  <a:cubicBezTo>
                    <a:pt x="310" y="89"/>
                    <a:pt x="285" y="85"/>
                    <a:pt x="282" y="70"/>
                  </a:cubicBezTo>
                  <a:cubicBezTo>
                    <a:pt x="277" y="5"/>
                    <a:pt x="277" y="5"/>
                    <a:pt x="277" y="5"/>
                  </a:cubicBezTo>
                  <a:cubicBezTo>
                    <a:pt x="224" y="2"/>
                    <a:pt x="224" y="2"/>
                    <a:pt x="224" y="2"/>
                  </a:cubicBezTo>
                  <a:cubicBezTo>
                    <a:pt x="202" y="48"/>
                    <a:pt x="202" y="48"/>
                    <a:pt x="202" y="48"/>
                  </a:cubicBezTo>
                  <a:cubicBezTo>
                    <a:pt x="200" y="28"/>
                    <a:pt x="200" y="28"/>
                    <a:pt x="200" y="28"/>
                  </a:cubicBezTo>
                  <a:cubicBezTo>
                    <a:pt x="199" y="12"/>
                    <a:pt x="196" y="3"/>
                    <a:pt x="192" y="1"/>
                  </a:cubicBezTo>
                  <a:cubicBezTo>
                    <a:pt x="169" y="12"/>
                    <a:pt x="169" y="12"/>
                    <a:pt x="169" y="12"/>
                  </a:cubicBezTo>
                  <a:cubicBezTo>
                    <a:pt x="159" y="26"/>
                    <a:pt x="159" y="26"/>
                    <a:pt x="159" y="26"/>
                  </a:cubicBezTo>
                  <a:cubicBezTo>
                    <a:pt x="158" y="27"/>
                    <a:pt x="158" y="27"/>
                    <a:pt x="158" y="27"/>
                  </a:cubicBezTo>
                  <a:cubicBezTo>
                    <a:pt x="157" y="27"/>
                    <a:pt x="157" y="27"/>
                    <a:pt x="157" y="27"/>
                  </a:cubicBezTo>
                  <a:cubicBezTo>
                    <a:pt x="135" y="34"/>
                    <a:pt x="135" y="34"/>
                    <a:pt x="135" y="34"/>
                  </a:cubicBezTo>
                  <a:cubicBezTo>
                    <a:pt x="112" y="53"/>
                    <a:pt x="92" y="73"/>
                    <a:pt x="74" y="95"/>
                  </a:cubicBezTo>
                  <a:cubicBezTo>
                    <a:pt x="18" y="171"/>
                    <a:pt x="18" y="171"/>
                    <a:pt x="18" y="171"/>
                  </a:cubicBezTo>
                  <a:cubicBezTo>
                    <a:pt x="30" y="197"/>
                    <a:pt x="30" y="197"/>
                    <a:pt x="30" y="197"/>
                  </a:cubicBezTo>
                  <a:cubicBezTo>
                    <a:pt x="30" y="201"/>
                    <a:pt x="30" y="201"/>
                    <a:pt x="30" y="201"/>
                  </a:cubicBezTo>
                  <a:cubicBezTo>
                    <a:pt x="30" y="201"/>
                    <a:pt x="30" y="201"/>
                    <a:pt x="30" y="201"/>
                  </a:cubicBezTo>
                  <a:cubicBezTo>
                    <a:pt x="29" y="202"/>
                    <a:pt x="29" y="202"/>
                    <a:pt x="29" y="202"/>
                  </a:cubicBezTo>
                  <a:cubicBezTo>
                    <a:pt x="25" y="209"/>
                    <a:pt x="27" y="218"/>
                    <a:pt x="33" y="229"/>
                  </a:cubicBezTo>
                  <a:cubicBezTo>
                    <a:pt x="40" y="242"/>
                    <a:pt x="46" y="257"/>
                    <a:pt x="46" y="274"/>
                  </a:cubicBezTo>
                  <a:cubicBezTo>
                    <a:pt x="46" y="277"/>
                    <a:pt x="46" y="277"/>
                    <a:pt x="46" y="277"/>
                  </a:cubicBezTo>
                  <a:cubicBezTo>
                    <a:pt x="0" y="304"/>
                    <a:pt x="0" y="304"/>
                    <a:pt x="0" y="304"/>
                  </a:cubicBezTo>
                  <a:cubicBezTo>
                    <a:pt x="0" y="314"/>
                    <a:pt x="0" y="314"/>
                    <a:pt x="0" y="314"/>
                  </a:cubicBezTo>
                  <a:cubicBezTo>
                    <a:pt x="21" y="324"/>
                    <a:pt x="21" y="324"/>
                    <a:pt x="21" y="324"/>
                  </a:cubicBezTo>
                  <a:cubicBezTo>
                    <a:pt x="24" y="325"/>
                    <a:pt x="25" y="327"/>
                    <a:pt x="25" y="328"/>
                  </a:cubicBezTo>
                  <a:cubicBezTo>
                    <a:pt x="25" y="330"/>
                    <a:pt x="25" y="330"/>
                    <a:pt x="25" y="330"/>
                  </a:cubicBezTo>
                  <a:cubicBezTo>
                    <a:pt x="24" y="335"/>
                    <a:pt x="32" y="343"/>
                    <a:pt x="48" y="350"/>
                  </a:cubicBezTo>
                  <a:cubicBezTo>
                    <a:pt x="87" y="361"/>
                    <a:pt x="87" y="361"/>
                    <a:pt x="87" y="361"/>
                  </a:cubicBezTo>
                  <a:cubicBezTo>
                    <a:pt x="99" y="353"/>
                    <a:pt x="99" y="353"/>
                    <a:pt x="99" y="353"/>
                  </a:cubicBezTo>
                  <a:cubicBezTo>
                    <a:pt x="111" y="335"/>
                    <a:pt x="111" y="335"/>
                    <a:pt x="111" y="335"/>
                  </a:cubicBezTo>
                  <a:cubicBezTo>
                    <a:pt x="122" y="305"/>
                    <a:pt x="122" y="305"/>
                    <a:pt x="122" y="305"/>
                  </a:cubicBezTo>
                  <a:cubicBezTo>
                    <a:pt x="152" y="316"/>
                    <a:pt x="152" y="316"/>
                    <a:pt x="152" y="316"/>
                  </a:cubicBezTo>
                  <a:cubicBezTo>
                    <a:pt x="157" y="319"/>
                    <a:pt x="157" y="319"/>
                    <a:pt x="157" y="319"/>
                  </a:cubicBezTo>
                  <a:cubicBezTo>
                    <a:pt x="157" y="321"/>
                    <a:pt x="157" y="321"/>
                    <a:pt x="157" y="321"/>
                  </a:cubicBezTo>
                  <a:cubicBezTo>
                    <a:pt x="157" y="321"/>
                    <a:pt x="157" y="321"/>
                    <a:pt x="157" y="321"/>
                  </a:cubicBezTo>
                  <a:cubicBezTo>
                    <a:pt x="157" y="323"/>
                    <a:pt x="157" y="323"/>
                    <a:pt x="157" y="323"/>
                  </a:cubicBezTo>
                  <a:cubicBezTo>
                    <a:pt x="151" y="335"/>
                    <a:pt x="154" y="344"/>
                    <a:pt x="164" y="349"/>
                  </a:cubicBezTo>
                  <a:cubicBezTo>
                    <a:pt x="198" y="350"/>
                    <a:pt x="198" y="350"/>
                    <a:pt x="198" y="350"/>
                  </a:cubicBezTo>
                  <a:cubicBezTo>
                    <a:pt x="209" y="348"/>
                    <a:pt x="219" y="344"/>
                    <a:pt x="225" y="338"/>
                  </a:cubicBezTo>
                  <a:cubicBezTo>
                    <a:pt x="229" y="333"/>
                    <a:pt x="236" y="332"/>
                    <a:pt x="245" y="333"/>
                  </a:cubicBezTo>
                  <a:cubicBezTo>
                    <a:pt x="257" y="335"/>
                    <a:pt x="267" y="339"/>
                    <a:pt x="275" y="349"/>
                  </a:cubicBezTo>
                  <a:cubicBezTo>
                    <a:pt x="282" y="331"/>
                    <a:pt x="282" y="331"/>
                    <a:pt x="282" y="331"/>
                  </a:cubicBezTo>
                  <a:cubicBezTo>
                    <a:pt x="284" y="328"/>
                    <a:pt x="284" y="328"/>
                    <a:pt x="284" y="328"/>
                  </a:cubicBezTo>
                  <a:cubicBezTo>
                    <a:pt x="285" y="328"/>
                    <a:pt x="285" y="328"/>
                    <a:pt x="285" y="328"/>
                  </a:cubicBezTo>
                  <a:cubicBezTo>
                    <a:pt x="291" y="325"/>
                    <a:pt x="294" y="319"/>
                    <a:pt x="298" y="312"/>
                  </a:cubicBezTo>
                  <a:cubicBezTo>
                    <a:pt x="301" y="305"/>
                    <a:pt x="306" y="297"/>
                    <a:pt x="315" y="292"/>
                  </a:cubicBezTo>
                  <a:cubicBezTo>
                    <a:pt x="330" y="283"/>
                    <a:pt x="330" y="283"/>
                    <a:pt x="330" y="283"/>
                  </a:cubicBezTo>
                  <a:cubicBezTo>
                    <a:pt x="331" y="282"/>
                    <a:pt x="331" y="282"/>
                    <a:pt x="331" y="282"/>
                  </a:cubicBezTo>
                  <a:cubicBezTo>
                    <a:pt x="332" y="283"/>
                    <a:pt x="332" y="283"/>
                    <a:pt x="332" y="283"/>
                  </a:cubicBezTo>
                  <a:cubicBezTo>
                    <a:pt x="333" y="283"/>
                    <a:pt x="333" y="283"/>
                    <a:pt x="333" y="283"/>
                  </a:cubicBezTo>
                  <a:cubicBezTo>
                    <a:pt x="341" y="286"/>
                    <a:pt x="341" y="286"/>
                    <a:pt x="341" y="286"/>
                  </a:cubicBezTo>
                  <a:cubicBezTo>
                    <a:pt x="341" y="286"/>
                    <a:pt x="341" y="286"/>
                    <a:pt x="341" y="286"/>
                  </a:cubicBezTo>
                  <a:cubicBezTo>
                    <a:pt x="343" y="287"/>
                    <a:pt x="343" y="287"/>
                    <a:pt x="343" y="287"/>
                  </a:cubicBezTo>
                  <a:cubicBezTo>
                    <a:pt x="355" y="234"/>
                    <a:pt x="355" y="234"/>
                    <a:pt x="355" y="234"/>
                  </a:cubicBezTo>
                  <a:cubicBezTo>
                    <a:pt x="355" y="233"/>
                    <a:pt x="355" y="233"/>
                    <a:pt x="355" y="233"/>
                  </a:cubicBezTo>
                  <a:cubicBezTo>
                    <a:pt x="372" y="230"/>
                    <a:pt x="372" y="230"/>
                    <a:pt x="372" y="230"/>
                  </a:cubicBezTo>
                  <a:cubicBezTo>
                    <a:pt x="389" y="218"/>
                    <a:pt x="397" y="209"/>
                    <a:pt x="396" y="200"/>
                  </a:cubicBezTo>
                  <a:cubicBezTo>
                    <a:pt x="393" y="184"/>
                    <a:pt x="393" y="184"/>
                    <a:pt x="393" y="184"/>
                  </a:cubicBezTo>
                  <a:cubicBezTo>
                    <a:pt x="389" y="174"/>
                    <a:pt x="389" y="166"/>
                    <a:pt x="391" y="163"/>
                  </a:cubicBezTo>
                  <a:cubicBezTo>
                    <a:pt x="394" y="160"/>
                    <a:pt x="396" y="159"/>
                    <a:pt x="399" y="159"/>
                  </a:cubicBezTo>
                  <a:cubicBezTo>
                    <a:pt x="407" y="159"/>
                    <a:pt x="415" y="161"/>
                    <a:pt x="424" y="165"/>
                  </a:cubicBezTo>
                  <a:cubicBezTo>
                    <a:pt x="426" y="148"/>
                    <a:pt x="426" y="148"/>
                    <a:pt x="426" y="148"/>
                  </a:cubicBezTo>
                  <a:cubicBezTo>
                    <a:pt x="426" y="146"/>
                    <a:pt x="426" y="146"/>
                    <a:pt x="426" y="146"/>
                  </a:cubicBezTo>
                  <a:cubicBezTo>
                    <a:pt x="427" y="145"/>
                    <a:pt x="427" y="145"/>
                    <a:pt x="427" y="145"/>
                  </a:cubicBezTo>
                  <a:cubicBezTo>
                    <a:pt x="445" y="137"/>
                    <a:pt x="445" y="137"/>
                    <a:pt x="445" y="137"/>
                  </a:cubicBezTo>
                  <a:cubicBezTo>
                    <a:pt x="447" y="127"/>
                    <a:pt x="447" y="127"/>
                    <a:pt x="447" y="127"/>
                  </a:cubicBezTo>
                  <a:cubicBezTo>
                    <a:pt x="436" y="127"/>
                    <a:pt x="436" y="127"/>
                    <a:pt x="436" y="127"/>
                  </a:cubicBezTo>
                  <a:cubicBezTo>
                    <a:pt x="434" y="126"/>
                    <a:pt x="434" y="126"/>
                    <a:pt x="434" y="126"/>
                  </a:cubicBezTo>
                  <a:cubicBezTo>
                    <a:pt x="435" y="121"/>
                    <a:pt x="435" y="121"/>
                    <a:pt x="435" y="121"/>
                  </a:cubicBezTo>
                  <a:cubicBezTo>
                    <a:pt x="435" y="118"/>
                    <a:pt x="435" y="118"/>
                    <a:pt x="435" y="118"/>
                  </a:cubicBezTo>
                  <a:cubicBezTo>
                    <a:pt x="436" y="116"/>
                    <a:pt x="436" y="116"/>
                    <a:pt x="436" y="116"/>
                  </a:cubicBezTo>
                  <a:cubicBezTo>
                    <a:pt x="439" y="116"/>
                    <a:pt x="439" y="116"/>
                    <a:pt x="439" y="116"/>
                  </a:cubicBezTo>
                  <a:cubicBezTo>
                    <a:pt x="442" y="116"/>
                    <a:pt x="442" y="116"/>
                    <a:pt x="442" y="116"/>
                  </a:cubicBezTo>
                  <a:cubicBezTo>
                    <a:pt x="449" y="116"/>
                    <a:pt x="457" y="111"/>
                    <a:pt x="467" y="103"/>
                  </a:cubicBezTo>
                  <a:cubicBezTo>
                    <a:pt x="533" y="56"/>
                    <a:pt x="533" y="56"/>
                    <a:pt x="533" y="56"/>
                  </a:cubicBezTo>
                  <a:cubicBezTo>
                    <a:pt x="535" y="56"/>
                    <a:pt x="535" y="56"/>
                    <a:pt x="535" y="56"/>
                  </a:cubicBezTo>
                  <a:cubicBezTo>
                    <a:pt x="557" y="65"/>
                    <a:pt x="557" y="65"/>
                    <a:pt x="557" y="65"/>
                  </a:cubicBezTo>
                  <a:cubicBezTo>
                    <a:pt x="565" y="64"/>
                    <a:pt x="565" y="64"/>
                    <a:pt x="565" y="64"/>
                  </a:cubicBezTo>
                  <a:cubicBezTo>
                    <a:pt x="560" y="42"/>
                    <a:pt x="560" y="42"/>
                    <a:pt x="560" y="42"/>
                  </a:cubicBezTo>
                  <a:cubicBezTo>
                    <a:pt x="560" y="40"/>
                    <a:pt x="560" y="40"/>
                    <a:pt x="560" y="40"/>
                  </a:cubicBezTo>
                  <a:cubicBezTo>
                    <a:pt x="561" y="39"/>
                    <a:pt x="561" y="39"/>
                    <a:pt x="561" y="39"/>
                  </a:cubicBezTo>
                  <a:cubicBezTo>
                    <a:pt x="562" y="38"/>
                    <a:pt x="562" y="38"/>
                    <a:pt x="562" y="38"/>
                  </a:cubicBezTo>
                  <a:cubicBezTo>
                    <a:pt x="573" y="19"/>
                    <a:pt x="573" y="19"/>
                    <a:pt x="573" y="19"/>
                  </a:cubicBezTo>
                  <a:cubicBezTo>
                    <a:pt x="570" y="16"/>
                    <a:pt x="570" y="16"/>
                    <a:pt x="570" y="16"/>
                  </a:cubicBezTo>
                  <a:cubicBezTo>
                    <a:pt x="563" y="19"/>
                    <a:pt x="563" y="19"/>
                    <a:pt x="563" y="19"/>
                  </a:cubicBezTo>
                  <a:cubicBezTo>
                    <a:pt x="563" y="20"/>
                    <a:pt x="563" y="20"/>
                    <a:pt x="563" y="20"/>
                  </a:cubicBezTo>
                  <a:cubicBezTo>
                    <a:pt x="562" y="20"/>
                    <a:pt x="562" y="20"/>
                    <a:pt x="562" y="20"/>
                  </a:cubicBezTo>
                  <a:cubicBezTo>
                    <a:pt x="541" y="23"/>
                    <a:pt x="541" y="23"/>
                    <a:pt x="541" y="23"/>
                  </a:cubicBezTo>
                  <a:cubicBezTo>
                    <a:pt x="535" y="23"/>
                    <a:pt x="535" y="23"/>
                    <a:pt x="535" y="23"/>
                  </a:cubicBezTo>
                  <a:cubicBezTo>
                    <a:pt x="534" y="23"/>
                    <a:pt x="534" y="23"/>
                    <a:pt x="534" y="23"/>
                  </a:cubicBezTo>
                  <a:cubicBezTo>
                    <a:pt x="534" y="22"/>
                    <a:pt x="534" y="22"/>
                    <a:pt x="534" y="22"/>
                  </a:cubicBezTo>
                  <a:cubicBezTo>
                    <a:pt x="533" y="19"/>
                    <a:pt x="533" y="19"/>
                    <a:pt x="533" y="19"/>
                  </a:cubicBezTo>
                  <a:cubicBezTo>
                    <a:pt x="529" y="11"/>
                    <a:pt x="529" y="11"/>
                    <a:pt x="529" y="11"/>
                  </a:cubicBezTo>
                  <a:lnTo>
                    <a:pt x="525" y="11"/>
                  </a:ln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58" name="Freeform 31"/>
            <p:cNvSpPr/>
            <p:nvPr/>
          </p:nvSpPr>
          <p:spPr bwMode="auto">
            <a:xfrm>
              <a:off x="4757292" y="4086509"/>
              <a:ext cx="87839" cy="80431"/>
            </a:xfrm>
            <a:custGeom>
              <a:gdLst>
                <a:gd fmla="*/ 81 w 88" name="T0"/>
                <a:gd fmla="*/ 43 h 80" name="T1"/>
                <a:gd fmla="*/ 88 w 88" name="T2"/>
                <a:gd fmla="*/ 35 h 80" name="T3"/>
                <a:gd fmla="*/ 88 w 88" name="T4"/>
                <a:gd fmla="*/ 35 h 80" name="T5"/>
                <a:gd fmla="*/ 88 w 88" name="T6"/>
                <a:gd fmla="*/ 35 h 80" name="T7"/>
                <a:gd fmla="*/ 88 w 88" name="T8"/>
                <a:gd fmla="*/ 34 h 80" name="T9"/>
                <a:gd fmla="*/ 62 w 88" name="T10"/>
                <a:gd fmla="*/ 13 h 80" name="T11"/>
                <a:gd fmla="*/ 28 w 88" name="T12"/>
                <a:gd fmla="*/ 1 h 80" name="T13"/>
                <a:gd fmla="*/ 16 w 88" name="T14"/>
                <a:gd fmla="*/ 5 h 80" name="T15"/>
                <a:gd fmla="*/ 16 w 88" name="T16"/>
                <a:gd fmla="*/ 27 h 80" name="T17"/>
                <a:gd fmla="*/ 4 w 88" name="T18"/>
                <a:gd fmla="*/ 49 h 80" name="T19"/>
                <a:gd fmla="*/ 0 w 88" name="T20"/>
                <a:gd fmla="*/ 54 h 80" name="T21"/>
                <a:gd fmla="*/ 10 w 88" name="T22"/>
                <a:gd fmla="*/ 66 h 80" name="T23"/>
                <a:gd fmla="*/ 11 w 88" name="T24"/>
                <a:gd fmla="*/ 66 h 80" name="T25"/>
                <a:gd fmla="*/ 14 w 88" name="T26"/>
                <a:gd fmla="*/ 75 h 80" name="T27"/>
                <a:gd fmla="*/ 27 w 88" name="T28"/>
                <a:gd fmla="*/ 80 h 80" name="T29"/>
                <a:gd fmla="*/ 45 w 88" name="T30"/>
                <a:gd fmla="*/ 74 h 80" name="T31"/>
                <a:gd fmla="*/ 67 w 88" name="T32"/>
                <a:gd fmla="*/ 78 h 80" name="T33"/>
                <a:gd fmla="*/ 68 w 88" name="T34"/>
                <a:gd fmla="*/ 71 h 80" name="T35"/>
                <a:gd fmla="*/ 81 w 88" name="T36"/>
                <a:gd fmla="*/ 43 h 80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80" w="88">
                  <a:moveTo>
                    <a:pt x="81" y="43"/>
                  </a:moveTo>
                  <a:cubicBezTo>
                    <a:pt x="88" y="35"/>
                    <a:pt x="88" y="35"/>
                    <a:pt x="88" y="35"/>
                  </a:cubicBezTo>
                  <a:cubicBezTo>
                    <a:pt x="88" y="35"/>
                    <a:pt x="88" y="35"/>
                    <a:pt x="88" y="35"/>
                  </a:cubicBezTo>
                  <a:cubicBezTo>
                    <a:pt x="88" y="35"/>
                    <a:pt x="88" y="35"/>
                    <a:pt x="88" y="35"/>
                  </a:cubicBezTo>
                  <a:cubicBezTo>
                    <a:pt x="88" y="34"/>
                    <a:pt x="88" y="34"/>
                    <a:pt x="88" y="34"/>
                  </a:cubicBezTo>
                  <a:cubicBezTo>
                    <a:pt x="62" y="13"/>
                    <a:pt x="62" y="13"/>
                    <a:pt x="62" y="13"/>
                  </a:cubicBezTo>
                  <a:cubicBezTo>
                    <a:pt x="48" y="3"/>
                    <a:pt x="36" y="0"/>
                    <a:pt x="28" y="1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35"/>
                    <a:pt x="11" y="43"/>
                    <a:pt x="4" y="49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10" y="66"/>
                    <a:pt x="10" y="66"/>
                    <a:pt x="10" y="66"/>
                  </a:cubicBezTo>
                  <a:cubicBezTo>
                    <a:pt x="11" y="66"/>
                    <a:pt x="11" y="66"/>
                    <a:pt x="11" y="66"/>
                  </a:cubicBezTo>
                  <a:cubicBezTo>
                    <a:pt x="14" y="75"/>
                    <a:pt x="14" y="75"/>
                    <a:pt x="14" y="75"/>
                  </a:cubicBezTo>
                  <a:cubicBezTo>
                    <a:pt x="27" y="80"/>
                    <a:pt x="27" y="80"/>
                    <a:pt x="27" y="80"/>
                  </a:cubicBezTo>
                  <a:cubicBezTo>
                    <a:pt x="34" y="75"/>
                    <a:pt x="40" y="73"/>
                    <a:pt x="45" y="74"/>
                  </a:cubicBezTo>
                  <a:cubicBezTo>
                    <a:pt x="67" y="78"/>
                    <a:pt x="67" y="78"/>
                    <a:pt x="67" y="78"/>
                  </a:cubicBezTo>
                  <a:cubicBezTo>
                    <a:pt x="68" y="71"/>
                    <a:pt x="68" y="71"/>
                    <a:pt x="68" y="71"/>
                  </a:cubicBezTo>
                  <a:cubicBezTo>
                    <a:pt x="69" y="56"/>
                    <a:pt x="74" y="47"/>
                    <a:pt x="81" y="43"/>
                  </a:cubicBez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59" name="Freeform 32"/>
            <p:cNvSpPr/>
            <p:nvPr/>
          </p:nvSpPr>
          <p:spPr bwMode="auto">
            <a:xfrm>
              <a:off x="4333974" y="3783836"/>
              <a:ext cx="501633" cy="387337"/>
            </a:xfrm>
            <a:custGeom>
              <a:gdLst>
                <a:gd fmla="*/ 317 w 498" name="T0"/>
                <a:gd fmla="*/ 59 h 385" name="T1"/>
                <a:gd fmla="*/ 223 w 498" name="T2"/>
                <a:gd fmla="*/ 22 h 385" name="T3"/>
                <a:gd fmla="*/ 223 w 498" name="T4"/>
                <a:gd fmla="*/ 3 h 385" name="T5"/>
                <a:gd fmla="*/ 215 w 498" name="T6"/>
                <a:gd fmla="*/ 0 h 385" name="T7"/>
                <a:gd fmla="*/ 175 w 498" name="T8"/>
                <a:gd fmla="*/ 42 h 385" name="T9"/>
                <a:gd fmla="*/ 151 w 498" name="T10"/>
                <a:gd fmla="*/ 63 h 385" name="T11"/>
                <a:gd fmla="*/ 125 w 498" name="T12"/>
                <a:gd fmla="*/ 50 h 385" name="T13"/>
                <a:gd fmla="*/ 81 w 498" name="T14"/>
                <a:gd fmla="*/ 67 h 385" name="T15"/>
                <a:gd fmla="*/ 26 w 498" name="T16"/>
                <a:gd fmla="*/ 30 h 385" name="T17"/>
                <a:gd fmla="*/ 4 w 498" name="T18"/>
                <a:gd fmla="*/ 45 h 385" name="T19"/>
                <a:gd fmla="*/ 4 w 498" name="T20"/>
                <a:gd fmla="*/ 47 h 385" name="T21"/>
                <a:gd fmla="*/ 0 w 498" name="T22"/>
                <a:gd fmla="*/ 52 h 385" name="T23"/>
                <a:gd fmla="*/ 11 w 498" name="T24"/>
                <a:gd fmla="*/ 54 h 385" name="T25"/>
                <a:gd fmla="*/ 12 w 498" name="T26"/>
                <a:gd fmla="*/ 56 h 385" name="T27"/>
                <a:gd fmla="*/ 90 w 498" name="T28"/>
                <a:gd fmla="*/ 113 h 385" name="T29"/>
                <a:gd fmla="*/ 164 w 498" name="T30"/>
                <a:gd fmla="*/ 196 h 385" name="T31"/>
                <a:gd fmla="*/ 237 w 498" name="T32"/>
                <a:gd fmla="*/ 190 h 385" name="T33"/>
                <a:gd fmla="*/ 239 w 498" name="T34"/>
                <a:gd fmla="*/ 188 h 385" name="T35"/>
                <a:gd fmla="*/ 260 w 498" name="T36"/>
                <a:gd fmla="*/ 193 h 385" name="T37"/>
                <a:gd fmla="*/ 262 w 498" name="T38"/>
                <a:gd fmla="*/ 196 h 385" name="T39"/>
                <a:gd fmla="*/ 245 w 498" name="T40"/>
                <a:gd fmla="*/ 244 h 385" name="T41"/>
                <a:gd fmla="*/ 220 w 498" name="T42"/>
                <a:gd fmla="*/ 246 h 385" name="T43"/>
                <a:gd fmla="*/ 194 w 498" name="T44"/>
                <a:gd fmla="*/ 307 h 385" name="T45"/>
                <a:gd fmla="*/ 234 w 498" name="T46"/>
                <a:gd fmla="*/ 334 h 385" name="T47"/>
                <a:gd fmla="*/ 244 w 498" name="T48"/>
                <a:gd fmla="*/ 352 h 385" name="T49"/>
                <a:gd fmla="*/ 262 w 498" name="T50"/>
                <a:gd fmla="*/ 349 h 385" name="T51"/>
                <a:gd fmla="*/ 302 w 498" name="T52"/>
                <a:gd fmla="*/ 365 h 385" name="T53"/>
                <a:gd fmla="*/ 312 w 498" name="T54"/>
                <a:gd fmla="*/ 378 h 385" name="T55"/>
                <a:gd fmla="*/ 348 w 498" name="T56"/>
                <a:gd fmla="*/ 379 h 385" name="T57"/>
                <a:gd fmla="*/ 401 w 498" name="T58"/>
                <a:gd fmla="*/ 377 h 385" name="T59"/>
                <a:gd fmla="*/ 418 w 498" name="T60"/>
                <a:gd fmla="*/ 366 h 385" name="T61"/>
                <a:gd fmla="*/ 417 w 498" name="T62"/>
                <a:gd fmla="*/ 344 h 385" name="T63"/>
                <a:gd fmla="*/ 428 w 498" name="T64"/>
                <a:gd fmla="*/ 315 h 385" name="T65"/>
                <a:gd fmla="*/ 447 w 498" name="T66"/>
                <a:gd fmla="*/ 293 h 385" name="T67"/>
                <a:gd fmla="*/ 490 w 498" name="T68"/>
                <a:gd fmla="*/ 293 h 385" name="T69"/>
                <a:gd fmla="*/ 477 w 498" name="T70"/>
                <a:gd fmla="*/ 259 h 385" name="T71"/>
                <a:gd fmla="*/ 458 w 498" name="T72"/>
                <a:gd fmla="*/ 255 h 385" name="T73"/>
                <a:gd fmla="*/ 458 w 498" name="T74"/>
                <a:gd fmla="*/ 254 h 385" name="T75"/>
                <a:gd fmla="*/ 410 w 498" name="T76"/>
                <a:gd fmla="*/ 227 h 385" name="T77"/>
                <a:gd fmla="*/ 387 w 498" name="T78"/>
                <a:gd fmla="*/ 218 h 385" name="T79"/>
                <a:gd fmla="*/ 348 w 498" name="T80"/>
                <a:gd fmla="*/ 112 h 385" name="T8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b="b" l="0" r="r" t="0"/>
              <a:pathLst>
                <a:path h="385" w="498">
                  <a:moveTo>
                    <a:pt x="348" y="112"/>
                  </a:moveTo>
                  <a:cubicBezTo>
                    <a:pt x="336" y="102"/>
                    <a:pt x="327" y="86"/>
                    <a:pt x="317" y="59"/>
                  </a:cubicBezTo>
                  <a:cubicBezTo>
                    <a:pt x="287" y="59"/>
                    <a:pt x="269" y="54"/>
                    <a:pt x="260" y="43"/>
                  </a:cubicBezTo>
                  <a:cubicBezTo>
                    <a:pt x="254" y="34"/>
                    <a:pt x="241" y="28"/>
                    <a:pt x="223" y="22"/>
                  </a:cubicBezTo>
                  <a:cubicBezTo>
                    <a:pt x="218" y="21"/>
                    <a:pt x="218" y="21"/>
                    <a:pt x="218" y="21"/>
                  </a:cubicBezTo>
                  <a:cubicBezTo>
                    <a:pt x="223" y="3"/>
                    <a:pt x="223" y="3"/>
                    <a:pt x="223" y="3"/>
                  </a:cubicBezTo>
                  <a:cubicBezTo>
                    <a:pt x="220" y="1"/>
                    <a:pt x="220" y="1"/>
                    <a:pt x="220" y="1"/>
                  </a:cubicBezTo>
                  <a:cubicBezTo>
                    <a:pt x="215" y="0"/>
                    <a:pt x="215" y="0"/>
                    <a:pt x="215" y="0"/>
                  </a:cubicBezTo>
                  <a:cubicBezTo>
                    <a:pt x="202" y="6"/>
                    <a:pt x="194" y="13"/>
                    <a:pt x="191" y="21"/>
                  </a:cubicBezTo>
                  <a:cubicBezTo>
                    <a:pt x="186" y="30"/>
                    <a:pt x="181" y="37"/>
                    <a:pt x="175" y="42"/>
                  </a:cubicBezTo>
                  <a:cubicBezTo>
                    <a:pt x="169" y="59"/>
                    <a:pt x="164" y="68"/>
                    <a:pt x="159" y="68"/>
                  </a:cubicBezTo>
                  <a:cubicBezTo>
                    <a:pt x="156" y="69"/>
                    <a:pt x="154" y="67"/>
                    <a:pt x="151" y="63"/>
                  </a:cubicBezTo>
                  <a:cubicBezTo>
                    <a:pt x="143" y="56"/>
                    <a:pt x="143" y="56"/>
                    <a:pt x="143" y="56"/>
                  </a:cubicBezTo>
                  <a:cubicBezTo>
                    <a:pt x="137" y="53"/>
                    <a:pt x="130" y="50"/>
                    <a:pt x="125" y="50"/>
                  </a:cubicBezTo>
                  <a:cubicBezTo>
                    <a:pt x="115" y="52"/>
                    <a:pt x="115" y="52"/>
                    <a:pt x="115" y="52"/>
                  </a:cubicBezTo>
                  <a:cubicBezTo>
                    <a:pt x="107" y="59"/>
                    <a:pt x="97" y="64"/>
                    <a:pt x="81" y="67"/>
                  </a:cubicBezTo>
                  <a:cubicBezTo>
                    <a:pt x="41" y="64"/>
                    <a:pt x="41" y="64"/>
                    <a:pt x="41" y="64"/>
                  </a:cubicBezTo>
                  <a:cubicBezTo>
                    <a:pt x="28" y="58"/>
                    <a:pt x="23" y="45"/>
                    <a:pt x="26" y="30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4" y="45"/>
                    <a:pt x="4" y="45"/>
                    <a:pt x="4" y="45"/>
                  </a:cubicBezTo>
                  <a:cubicBezTo>
                    <a:pt x="4" y="45"/>
                    <a:pt x="4" y="45"/>
                    <a:pt x="4" y="45"/>
                  </a:cubicBezTo>
                  <a:cubicBezTo>
                    <a:pt x="4" y="47"/>
                    <a:pt x="4" y="47"/>
                    <a:pt x="4" y="47"/>
                  </a:cubicBezTo>
                  <a:cubicBezTo>
                    <a:pt x="3" y="48"/>
                    <a:pt x="3" y="48"/>
                    <a:pt x="3" y="48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9" y="54"/>
                    <a:pt x="9" y="54"/>
                    <a:pt x="9" y="54"/>
                  </a:cubicBezTo>
                  <a:cubicBezTo>
                    <a:pt x="11" y="54"/>
                    <a:pt x="11" y="54"/>
                    <a:pt x="11" y="54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6"/>
                    <a:pt x="12" y="56"/>
                    <a:pt x="12" y="56"/>
                  </a:cubicBezTo>
                  <a:cubicBezTo>
                    <a:pt x="30" y="80"/>
                    <a:pt x="44" y="96"/>
                    <a:pt x="51" y="100"/>
                  </a:cubicBezTo>
                  <a:cubicBezTo>
                    <a:pt x="55" y="102"/>
                    <a:pt x="68" y="107"/>
                    <a:pt x="90" y="113"/>
                  </a:cubicBezTo>
                  <a:cubicBezTo>
                    <a:pt x="128" y="127"/>
                    <a:pt x="128" y="127"/>
                    <a:pt x="128" y="127"/>
                  </a:cubicBezTo>
                  <a:cubicBezTo>
                    <a:pt x="140" y="132"/>
                    <a:pt x="151" y="155"/>
                    <a:pt x="164" y="196"/>
                  </a:cubicBezTo>
                  <a:cubicBezTo>
                    <a:pt x="181" y="208"/>
                    <a:pt x="192" y="213"/>
                    <a:pt x="199" y="212"/>
                  </a:cubicBezTo>
                  <a:cubicBezTo>
                    <a:pt x="206" y="209"/>
                    <a:pt x="219" y="202"/>
                    <a:pt x="237" y="190"/>
                  </a:cubicBezTo>
                  <a:cubicBezTo>
                    <a:pt x="238" y="189"/>
                    <a:pt x="238" y="189"/>
                    <a:pt x="238" y="189"/>
                  </a:cubicBezTo>
                  <a:cubicBezTo>
                    <a:pt x="239" y="188"/>
                    <a:pt x="239" y="188"/>
                    <a:pt x="239" y="188"/>
                  </a:cubicBezTo>
                  <a:cubicBezTo>
                    <a:pt x="241" y="189"/>
                    <a:pt x="241" y="189"/>
                    <a:pt x="241" y="189"/>
                  </a:cubicBezTo>
                  <a:cubicBezTo>
                    <a:pt x="260" y="193"/>
                    <a:pt x="260" y="193"/>
                    <a:pt x="260" y="193"/>
                  </a:cubicBezTo>
                  <a:cubicBezTo>
                    <a:pt x="262" y="193"/>
                    <a:pt x="262" y="193"/>
                    <a:pt x="262" y="193"/>
                  </a:cubicBezTo>
                  <a:cubicBezTo>
                    <a:pt x="262" y="196"/>
                    <a:pt x="262" y="196"/>
                    <a:pt x="262" y="196"/>
                  </a:cubicBezTo>
                  <a:cubicBezTo>
                    <a:pt x="261" y="200"/>
                    <a:pt x="261" y="200"/>
                    <a:pt x="261" y="200"/>
                  </a:cubicBezTo>
                  <a:cubicBezTo>
                    <a:pt x="255" y="225"/>
                    <a:pt x="250" y="240"/>
                    <a:pt x="245" y="244"/>
                  </a:cubicBezTo>
                  <a:cubicBezTo>
                    <a:pt x="220" y="245"/>
                    <a:pt x="220" y="245"/>
                    <a:pt x="220" y="245"/>
                  </a:cubicBezTo>
                  <a:cubicBezTo>
                    <a:pt x="220" y="246"/>
                    <a:pt x="220" y="246"/>
                    <a:pt x="220" y="246"/>
                  </a:cubicBezTo>
                  <a:cubicBezTo>
                    <a:pt x="220" y="257"/>
                    <a:pt x="213" y="272"/>
                    <a:pt x="199" y="292"/>
                  </a:cubicBezTo>
                  <a:cubicBezTo>
                    <a:pt x="195" y="299"/>
                    <a:pt x="194" y="304"/>
                    <a:pt x="194" y="307"/>
                  </a:cubicBezTo>
                  <a:cubicBezTo>
                    <a:pt x="218" y="324"/>
                    <a:pt x="218" y="324"/>
                    <a:pt x="218" y="324"/>
                  </a:cubicBezTo>
                  <a:cubicBezTo>
                    <a:pt x="224" y="331"/>
                    <a:pt x="229" y="334"/>
                    <a:pt x="234" y="334"/>
                  </a:cubicBezTo>
                  <a:cubicBezTo>
                    <a:pt x="239" y="334"/>
                    <a:pt x="239" y="334"/>
                    <a:pt x="239" y="334"/>
                  </a:cubicBezTo>
                  <a:cubicBezTo>
                    <a:pt x="244" y="352"/>
                    <a:pt x="244" y="352"/>
                    <a:pt x="244" y="352"/>
                  </a:cubicBezTo>
                  <a:cubicBezTo>
                    <a:pt x="256" y="356"/>
                    <a:pt x="256" y="356"/>
                    <a:pt x="256" y="356"/>
                  </a:cubicBezTo>
                  <a:cubicBezTo>
                    <a:pt x="262" y="349"/>
                    <a:pt x="262" y="349"/>
                    <a:pt x="262" y="349"/>
                  </a:cubicBezTo>
                  <a:cubicBezTo>
                    <a:pt x="265" y="346"/>
                    <a:pt x="270" y="344"/>
                    <a:pt x="273" y="345"/>
                  </a:cubicBezTo>
                  <a:cubicBezTo>
                    <a:pt x="283" y="345"/>
                    <a:pt x="292" y="352"/>
                    <a:pt x="302" y="365"/>
                  </a:cubicBezTo>
                  <a:cubicBezTo>
                    <a:pt x="302" y="365"/>
                    <a:pt x="302" y="365"/>
                    <a:pt x="302" y="365"/>
                  </a:cubicBezTo>
                  <a:cubicBezTo>
                    <a:pt x="312" y="378"/>
                    <a:pt x="312" y="378"/>
                    <a:pt x="312" y="378"/>
                  </a:cubicBezTo>
                  <a:cubicBezTo>
                    <a:pt x="313" y="377"/>
                    <a:pt x="313" y="377"/>
                    <a:pt x="313" y="377"/>
                  </a:cubicBezTo>
                  <a:cubicBezTo>
                    <a:pt x="319" y="373"/>
                    <a:pt x="331" y="374"/>
                    <a:pt x="348" y="379"/>
                  </a:cubicBezTo>
                  <a:cubicBezTo>
                    <a:pt x="375" y="385"/>
                    <a:pt x="375" y="385"/>
                    <a:pt x="375" y="385"/>
                  </a:cubicBezTo>
                  <a:cubicBezTo>
                    <a:pt x="401" y="377"/>
                    <a:pt x="401" y="377"/>
                    <a:pt x="401" y="377"/>
                  </a:cubicBezTo>
                  <a:cubicBezTo>
                    <a:pt x="411" y="372"/>
                    <a:pt x="411" y="372"/>
                    <a:pt x="411" y="372"/>
                  </a:cubicBezTo>
                  <a:cubicBezTo>
                    <a:pt x="418" y="366"/>
                    <a:pt x="418" y="366"/>
                    <a:pt x="418" y="366"/>
                  </a:cubicBezTo>
                  <a:cubicBezTo>
                    <a:pt x="412" y="359"/>
                    <a:pt x="412" y="359"/>
                    <a:pt x="412" y="359"/>
                  </a:cubicBezTo>
                  <a:cubicBezTo>
                    <a:pt x="410" y="355"/>
                    <a:pt x="412" y="349"/>
                    <a:pt x="417" y="344"/>
                  </a:cubicBezTo>
                  <a:cubicBezTo>
                    <a:pt x="424" y="339"/>
                    <a:pt x="428" y="334"/>
                    <a:pt x="428" y="327"/>
                  </a:cubicBezTo>
                  <a:cubicBezTo>
                    <a:pt x="428" y="315"/>
                    <a:pt x="428" y="315"/>
                    <a:pt x="428" y="315"/>
                  </a:cubicBezTo>
                  <a:cubicBezTo>
                    <a:pt x="426" y="308"/>
                    <a:pt x="427" y="304"/>
                    <a:pt x="429" y="302"/>
                  </a:cubicBezTo>
                  <a:cubicBezTo>
                    <a:pt x="431" y="298"/>
                    <a:pt x="439" y="296"/>
                    <a:pt x="447" y="293"/>
                  </a:cubicBezTo>
                  <a:cubicBezTo>
                    <a:pt x="461" y="291"/>
                    <a:pt x="478" y="298"/>
                    <a:pt x="498" y="315"/>
                  </a:cubicBezTo>
                  <a:cubicBezTo>
                    <a:pt x="490" y="293"/>
                    <a:pt x="490" y="293"/>
                    <a:pt x="490" y="293"/>
                  </a:cubicBezTo>
                  <a:cubicBezTo>
                    <a:pt x="479" y="278"/>
                    <a:pt x="479" y="278"/>
                    <a:pt x="479" y="278"/>
                  </a:cubicBezTo>
                  <a:cubicBezTo>
                    <a:pt x="477" y="259"/>
                    <a:pt x="477" y="259"/>
                    <a:pt x="477" y="259"/>
                  </a:cubicBezTo>
                  <a:cubicBezTo>
                    <a:pt x="459" y="255"/>
                    <a:pt x="459" y="255"/>
                    <a:pt x="459" y="255"/>
                  </a:cubicBezTo>
                  <a:cubicBezTo>
                    <a:pt x="458" y="255"/>
                    <a:pt x="458" y="255"/>
                    <a:pt x="458" y="255"/>
                  </a:cubicBezTo>
                  <a:cubicBezTo>
                    <a:pt x="458" y="254"/>
                    <a:pt x="458" y="254"/>
                    <a:pt x="458" y="254"/>
                  </a:cubicBezTo>
                  <a:cubicBezTo>
                    <a:pt x="458" y="254"/>
                    <a:pt x="458" y="254"/>
                    <a:pt x="458" y="254"/>
                  </a:cubicBezTo>
                  <a:cubicBezTo>
                    <a:pt x="458" y="254"/>
                    <a:pt x="458" y="254"/>
                    <a:pt x="458" y="254"/>
                  </a:cubicBezTo>
                  <a:cubicBezTo>
                    <a:pt x="410" y="227"/>
                    <a:pt x="410" y="227"/>
                    <a:pt x="410" y="227"/>
                  </a:cubicBezTo>
                  <a:cubicBezTo>
                    <a:pt x="387" y="223"/>
                    <a:pt x="387" y="223"/>
                    <a:pt x="387" y="223"/>
                  </a:cubicBezTo>
                  <a:cubicBezTo>
                    <a:pt x="387" y="218"/>
                    <a:pt x="387" y="218"/>
                    <a:pt x="387" y="218"/>
                  </a:cubicBezTo>
                  <a:cubicBezTo>
                    <a:pt x="386" y="193"/>
                    <a:pt x="386" y="193"/>
                    <a:pt x="386" y="193"/>
                  </a:cubicBezTo>
                  <a:cubicBezTo>
                    <a:pt x="370" y="149"/>
                    <a:pt x="357" y="121"/>
                    <a:pt x="348" y="112"/>
                  </a:cubicBez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60" name="Freeform 33"/>
            <p:cNvSpPr/>
            <p:nvPr/>
          </p:nvSpPr>
          <p:spPr bwMode="auto">
            <a:xfrm>
              <a:off x="4071516" y="3041970"/>
              <a:ext cx="465650" cy="666727"/>
            </a:xfrm>
            <a:custGeom>
              <a:gdLst>
                <a:gd fmla="*/ 417 w 463" name="T0"/>
                <a:gd fmla="*/ 196 h 662" name="T1"/>
                <a:gd fmla="*/ 368 w 463" name="T2"/>
                <a:gd fmla="*/ 183 h 662" name="T3"/>
                <a:gd fmla="*/ 366 w 463" name="T4"/>
                <a:gd fmla="*/ 137 h 662" name="T5"/>
                <a:gd fmla="*/ 352 w 463" name="T6"/>
                <a:gd fmla="*/ 121 h 662" name="T7"/>
                <a:gd fmla="*/ 307 w 463" name="T8"/>
                <a:gd fmla="*/ 101 h 662" name="T9"/>
                <a:gd fmla="*/ 309 w 463" name="T10"/>
                <a:gd fmla="*/ 64 h 662" name="T11"/>
                <a:gd fmla="*/ 298 w 463" name="T12"/>
                <a:gd fmla="*/ 53 h 662" name="T13"/>
                <a:gd fmla="*/ 275 w 463" name="T14"/>
                <a:gd fmla="*/ 39 h 662" name="T15"/>
                <a:gd fmla="*/ 263 w 463" name="T16"/>
                <a:gd fmla="*/ 0 h 662" name="T17"/>
                <a:gd fmla="*/ 235 w 463" name="T18"/>
                <a:gd fmla="*/ 22 h 662" name="T19"/>
                <a:gd fmla="*/ 205 w 463" name="T20"/>
                <a:gd fmla="*/ 64 h 662" name="T21"/>
                <a:gd fmla="*/ 188 w 463" name="T22"/>
                <a:gd fmla="*/ 88 h 662" name="T23"/>
                <a:gd fmla="*/ 154 w 463" name="T24"/>
                <a:gd fmla="*/ 104 h 662" name="T25"/>
                <a:gd fmla="*/ 117 w 463" name="T26"/>
                <a:gd fmla="*/ 104 h 662" name="T27"/>
                <a:gd fmla="*/ 83 w 463" name="T28"/>
                <a:gd fmla="*/ 131 h 662" name="T29"/>
                <a:gd fmla="*/ 62 w 463" name="T30"/>
                <a:gd fmla="*/ 120 h 662" name="T31"/>
                <a:gd fmla="*/ 43 w 463" name="T32"/>
                <a:gd fmla="*/ 85 h 662" name="T33"/>
                <a:gd fmla="*/ 20 w 463" name="T34"/>
                <a:gd fmla="*/ 126 h 662" name="T35"/>
                <a:gd fmla="*/ 19 w 463" name="T36"/>
                <a:gd fmla="*/ 128 h 662" name="T37"/>
                <a:gd fmla="*/ 38 w 463" name="T38"/>
                <a:gd fmla="*/ 221 h 662" name="T39"/>
                <a:gd fmla="*/ 47 w 463" name="T40"/>
                <a:gd fmla="*/ 247 h 662" name="T41"/>
                <a:gd fmla="*/ 15 w 463" name="T42"/>
                <a:gd fmla="*/ 264 h 662" name="T43"/>
                <a:gd fmla="*/ 62 w 463" name="T44"/>
                <a:gd fmla="*/ 316 h 662" name="T45"/>
                <a:gd fmla="*/ 62 w 463" name="T46"/>
                <a:gd fmla="*/ 318 h 662" name="T47"/>
                <a:gd fmla="*/ 48 w 463" name="T48"/>
                <a:gd fmla="*/ 371 h 662" name="T49"/>
                <a:gd fmla="*/ 20 w 463" name="T50"/>
                <a:gd fmla="*/ 389 h 662" name="T51"/>
                <a:gd fmla="*/ 47 w 463" name="T52"/>
                <a:gd fmla="*/ 473 h 662" name="T53"/>
                <a:gd fmla="*/ 63 w 463" name="T54"/>
                <a:gd fmla="*/ 500 h 662" name="T55"/>
                <a:gd fmla="*/ 41 w 463" name="T56"/>
                <a:gd fmla="*/ 548 h 662" name="T57"/>
                <a:gd fmla="*/ 25 w 463" name="T58"/>
                <a:gd fmla="*/ 595 h 662" name="T59"/>
                <a:gd fmla="*/ 27 w 463" name="T60"/>
                <a:gd fmla="*/ 628 h 662" name="T61"/>
                <a:gd fmla="*/ 35 w 463" name="T62"/>
                <a:gd fmla="*/ 636 h 662" name="T63"/>
                <a:gd fmla="*/ 36 w 463" name="T64"/>
                <a:gd fmla="*/ 643 h 662" name="T65"/>
                <a:gd fmla="*/ 36 w 463" name="T66"/>
                <a:gd fmla="*/ 644 h 662" name="T67"/>
                <a:gd fmla="*/ 122 w 463" name="T68"/>
                <a:gd fmla="*/ 654 h 662" name="T69"/>
                <a:gd fmla="*/ 148 w 463" name="T70"/>
                <a:gd fmla="*/ 611 h 662" name="T71"/>
                <a:gd fmla="*/ 274 w 463" name="T72"/>
                <a:gd fmla="*/ 466 h 662" name="T73"/>
                <a:gd fmla="*/ 329 w 463" name="T74"/>
                <a:gd fmla="*/ 432 h 662" name="T75"/>
                <a:gd fmla="*/ 308 w 463" name="T76"/>
                <a:gd fmla="*/ 412 h 662" name="T77"/>
                <a:gd fmla="*/ 302 w 463" name="T78"/>
                <a:gd fmla="*/ 389 h 662" name="T79"/>
                <a:gd fmla="*/ 230 w 463" name="T80"/>
                <a:gd fmla="*/ 315 h 662" name="T81"/>
                <a:gd fmla="*/ 160 w 463" name="T82"/>
                <a:gd fmla="*/ 301 h 662" name="T83"/>
                <a:gd fmla="*/ 133 w 463" name="T84"/>
                <a:gd fmla="*/ 263 h 662" name="T85"/>
                <a:gd fmla="*/ 175 w 463" name="T86"/>
                <a:gd fmla="*/ 195 h 662" name="T87"/>
                <a:gd fmla="*/ 186 w 463" name="T88"/>
                <a:gd fmla="*/ 162 h 662" name="T89"/>
                <a:gd fmla="*/ 273 w 463" name="T90"/>
                <a:gd fmla="*/ 177 h 662" name="T91"/>
                <a:gd fmla="*/ 267 w 463" name="T92"/>
                <a:gd fmla="*/ 211 h 662" name="T93"/>
                <a:gd fmla="*/ 315 w 463" name="T94"/>
                <a:gd fmla="*/ 252 h 662" name="T95"/>
                <a:gd fmla="*/ 395 w 463" name="T96"/>
                <a:gd fmla="*/ 321 h 662" name="T97"/>
                <a:gd fmla="*/ 437 w 463" name="T98"/>
                <a:gd fmla="*/ 270 h 662" name="T99"/>
                <a:gd fmla="*/ 443 w 463" name="T100"/>
                <a:gd fmla="*/ 244 h 662" name="T101"/>
                <a:gd fmla="*/ 462 w 463" name="T102"/>
                <a:gd fmla="*/ 230 h 662" name="T103"/>
                <a:gd fmla="*/ 428 w 463" name="T104"/>
                <a:gd fmla="*/ 205 h 662" name="T10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b="b" l="0" r="r" t="0"/>
              <a:pathLst>
                <a:path h="662" w="462">
                  <a:moveTo>
                    <a:pt x="426" y="200"/>
                  </a:moveTo>
                  <a:cubicBezTo>
                    <a:pt x="418" y="196"/>
                    <a:pt x="418" y="196"/>
                    <a:pt x="418" y="196"/>
                  </a:cubicBezTo>
                  <a:cubicBezTo>
                    <a:pt x="418" y="196"/>
                    <a:pt x="418" y="196"/>
                    <a:pt x="418" y="196"/>
                  </a:cubicBezTo>
                  <a:cubicBezTo>
                    <a:pt x="417" y="196"/>
                    <a:pt x="417" y="196"/>
                    <a:pt x="417" y="196"/>
                  </a:cubicBezTo>
                  <a:cubicBezTo>
                    <a:pt x="410" y="189"/>
                    <a:pt x="410" y="189"/>
                    <a:pt x="410" y="189"/>
                  </a:cubicBezTo>
                  <a:cubicBezTo>
                    <a:pt x="381" y="181"/>
                    <a:pt x="381" y="181"/>
                    <a:pt x="381" y="181"/>
                  </a:cubicBezTo>
                  <a:cubicBezTo>
                    <a:pt x="373" y="181"/>
                    <a:pt x="373" y="181"/>
                    <a:pt x="373" y="181"/>
                  </a:cubicBezTo>
                  <a:cubicBezTo>
                    <a:pt x="368" y="183"/>
                    <a:pt x="368" y="183"/>
                    <a:pt x="368" y="183"/>
                  </a:cubicBezTo>
                  <a:cubicBezTo>
                    <a:pt x="357" y="161"/>
                    <a:pt x="357" y="161"/>
                    <a:pt x="357" y="161"/>
                  </a:cubicBezTo>
                  <a:cubicBezTo>
                    <a:pt x="358" y="160"/>
                    <a:pt x="358" y="160"/>
                    <a:pt x="358" y="160"/>
                  </a:cubicBezTo>
                  <a:cubicBezTo>
                    <a:pt x="366" y="149"/>
                    <a:pt x="366" y="149"/>
                    <a:pt x="366" y="149"/>
                  </a:cubicBezTo>
                  <a:cubicBezTo>
                    <a:pt x="366" y="137"/>
                    <a:pt x="366" y="137"/>
                    <a:pt x="366" y="137"/>
                  </a:cubicBezTo>
                  <a:cubicBezTo>
                    <a:pt x="367" y="134"/>
                    <a:pt x="367" y="134"/>
                    <a:pt x="367" y="134"/>
                  </a:cubicBezTo>
                  <a:cubicBezTo>
                    <a:pt x="372" y="126"/>
                    <a:pt x="372" y="126"/>
                    <a:pt x="372" y="126"/>
                  </a:cubicBezTo>
                  <a:cubicBezTo>
                    <a:pt x="368" y="124"/>
                    <a:pt x="368" y="124"/>
                    <a:pt x="368" y="124"/>
                  </a:cubicBezTo>
                  <a:cubicBezTo>
                    <a:pt x="352" y="121"/>
                    <a:pt x="352" y="121"/>
                    <a:pt x="352" y="121"/>
                  </a:cubicBezTo>
                  <a:cubicBezTo>
                    <a:pt x="352" y="121"/>
                    <a:pt x="352" y="121"/>
                    <a:pt x="352" y="121"/>
                  </a:cubicBezTo>
                  <a:cubicBezTo>
                    <a:pt x="325" y="116"/>
                    <a:pt x="325" y="116"/>
                    <a:pt x="325" y="116"/>
                  </a:cubicBezTo>
                  <a:cubicBezTo>
                    <a:pt x="323" y="116"/>
                    <a:pt x="323" y="116"/>
                    <a:pt x="323" y="116"/>
                  </a:cubicBezTo>
                  <a:cubicBezTo>
                    <a:pt x="307" y="101"/>
                    <a:pt x="307" y="101"/>
                    <a:pt x="307" y="101"/>
                  </a:cubicBezTo>
                  <a:cubicBezTo>
                    <a:pt x="307" y="100"/>
                    <a:pt x="307" y="100"/>
                    <a:pt x="307" y="100"/>
                  </a:cubicBezTo>
                  <a:cubicBezTo>
                    <a:pt x="302" y="89"/>
                    <a:pt x="302" y="89"/>
                    <a:pt x="302" y="89"/>
                  </a:cubicBezTo>
                  <a:cubicBezTo>
                    <a:pt x="301" y="86"/>
                    <a:pt x="301" y="86"/>
                    <a:pt x="301" y="86"/>
                  </a:cubicBezTo>
                  <a:cubicBezTo>
                    <a:pt x="309" y="64"/>
                    <a:pt x="309" y="64"/>
                    <a:pt x="309" y="64"/>
                  </a:cubicBezTo>
                  <a:cubicBezTo>
                    <a:pt x="309" y="48"/>
                    <a:pt x="309" y="48"/>
                    <a:pt x="309" y="48"/>
                  </a:cubicBezTo>
                  <a:cubicBezTo>
                    <a:pt x="308" y="44"/>
                    <a:pt x="308" y="44"/>
                    <a:pt x="308" y="44"/>
                  </a:cubicBezTo>
                  <a:cubicBezTo>
                    <a:pt x="300" y="52"/>
                    <a:pt x="300" y="52"/>
                    <a:pt x="300" y="52"/>
                  </a:cubicBezTo>
                  <a:cubicBezTo>
                    <a:pt x="298" y="53"/>
                    <a:pt x="298" y="53"/>
                    <a:pt x="298" y="53"/>
                  </a:cubicBezTo>
                  <a:cubicBezTo>
                    <a:pt x="296" y="56"/>
                    <a:pt x="296" y="56"/>
                    <a:pt x="296" y="56"/>
                  </a:cubicBezTo>
                  <a:cubicBezTo>
                    <a:pt x="294" y="53"/>
                    <a:pt x="294" y="53"/>
                    <a:pt x="294" y="53"/>
                  </a:cubicBezTo>
                  <a:cubicBezTo>
                    <a:pt x="291" y="52"/>
                    <a:pt x="291" y="52"/>
                    <a:pt x="291" y="52"/>
                  </a:cubicBezTo>
                  <a:cubicBezTo>
                    <a:pt x="275" y="39"/>
                    <a:pt x="275" y="39"/>
                    <a:pt x="275" y="39"/>
                  </a:cubicBezTo>
                  <a:cubicBezTo>
                    <a:pt x="273" y="37"/>
                    <a:pt x="273" y="37"/>
                    <a:pt x="273" y="37"/>
                  </a:cubicBezTo>
                  <a:cubicBezTo>
                    <a:pt x="273" y="35"/>
                    <a:pt x="273" y="35"/>
                    <a:pt x="273" y="35"/>
                  </a:cubicBezTo>
                  <a:cubicBezTo>
                    <a:pt x="270" y="12"/>
                    <a:pt x="270" y="12"/>
                    <a:pt x="270" y="12"/>
                  </a:cubicBezTo>
                  <a:cubicBezTo>
                    <a:pt x="263" y="0"/>
                    <a:pt x="263" y="0"/>
                    <a:pt x="263" y="0"/>
                  </a:cubicBezTo>
                  <a:cubicBezTo>
                    <a:pt x="247" y="1"/>
                    <a:pt x="247" y="1"/>
                    <a:pt x="247" y="1"/>
                  </a:cubicBezTo>
                  <a:cubicBezTo>
                    <a:pt x="237" y="18"/>
                    <a:pt x="237" y="18"/>
                    <a:pt x="237" y="18"/>
                  </a:cubicBezTo>
                  <a:cubicBezTo>
                    <a:pt x="236" y="20"/>
                    <a:pt x="236" y="20"/>
                    <a:pt x="236" y="20"/>
                  </a:cubicBezTo>
                  <a:cubicBezTo>
                    <a:pt x="235" y="22"/>
                    <a:pt x="235" y="22"/>
                    <a:pt x="235" y="22"/>
                  </a:cubicBezTo>
                  <a:cubicBezTo>
                    <a:pt x="210" y="16"/>
                    <a:pt x="210" y="16"/>
                    <a:pt x="210" y="16"/>
                  </a:cubicBezTo>
                  <a:cubicBezTo>
                    <a:pt x="206" y="39"/>
                    <a:pt x="206" y="39"/>
                    <a:pt x="206" y="39"/>
                  </a:cubicBezTo>
                  <a:cubicBezTo>
                    <a:pt x="206" y="63"/>
                    <a:pt x="206" y="63"/>
                    <a:pt x="206" y="63"/>
                  </a:cubicBezTo>
                  <a:cubicBezTo>
                    <a:pt x="205" y="64"/>
                    <a:pt x="205" y="64"/>
                    <a:pt x="205" y="64"/>
                  </a:cubicBezTo>
                  <a:cubicBezTo>
                    <a:pt x="191" y="85"/>
                    <a:pt x="191" y="85"/>
                    <a:pt x="191" y="85"/>
                  </a:cubicBezTo>
                  <a:cubicBezTo>
                    <a:pt x="191" y="87"/>
                    <a:pt x="191" y="87"/>
                    <a:pt x="191" y="87"/>
                  </a:cubicBezTo>
                  <a:cubicBezTo>
                    <a:pt x="189" y="88"/>
                    <a:pt x="189" y="88"/>
                    <a:pt x="189" y="88"/>
                  </a:cubicBezTo>
                  <a:cubicBezTo>
                    <a:pt x="188" y="88"/>
                    <a:pt x="188" y="88"/>
                    <a:pt x="188" y="88"/>
                  </a:cubicBezTo>
                  <a:cubicBezTo>
                    <a:pt x="172" y="89"/>
                    <a:pt x="172" y="89"/>
                    <a:pt x="172" y="89"/>
                  </a:cubicBezTo>
                  <a:cubicBezTo>
                    <a:pt x="156" y="102"/>
                    <a:pt x="156" y="102"/>
                    <a:pt x="156" y="102"/>
                  </a:cubicBezTo>
                  <a:cubicBezTo>
                    <a:pt x="154" y="104"/>
                    <a:pt x="154" y="104"/>
                    <a:pt x="154" y="104"/>
                  </a:cubicBezTo>
                  <a:cubicBezTo>
                    <a:pt x="154" y="104"/>
                    <a:pt x="154" y="104"/>
                    <a:pt x="154" y="104"/>
                  </a:cubicBezTo>
                  <a:cubicBezTo>
                    <a:pt x="152" y="104"/>
                    <a:pt x="152" y="104"/>
                    <a:pt x="152" y="104"/>
                  </a:cubicBezTo>
                  <a:cubicBezTo>
                    <a:pt x="151" y="103"/>
                    <a:pt x="151" y="103"/>
                    <a:pt x="151" y="103"/>
                  </a:cubicBezTo>
                  <a:cubicBezTo>
                    <a:pt x="121" y="93"/>
                    <a:pt x="121" y="93"/>
                    <a:pt x="121" y="93"/>
                  </a:cubicBezTo>
                  <a:cubicBezTo>
                    <a:pt x="117" y="104"/>
                    <a:pt x="117" y="104"/>
                    <a:pt x="117" y="104"/>
                  </a:cubicBezTo>
                  <a:cubicBezTo>
                    <a:pt x="117" y="105"/>
                    <a:pt x="117" y="105"/>
                    <a:pt x="117" y="105"/>
                  </a:cubicBezTo>
                  <a:cubicBezTo>
                    <a:pt x="104" y="126"/>
                    <a:pt x="104" y="126"/>
                    <a:pt x="104" y="126"/>
                  </a:cubicBezTo>
                  <a:cubicBezTo>
                    <a:pt x="102" y="130"/>
                    <a:pt x="99" y="132"/>
                    <a:pt x="96" y="133"/>
                  </a:cubicBezTo>
                  <a:cubicBezTo>
                    <a:pt x="83" y="131"/>
                    <a:pt x="83" y="131"/>
                    <a:pt x="83" y="131"/>
                  </a:cubicBezTo>
                  <a:cubicBezTo>
                    <a:pt x="66" y="124"/>
                    <a:pt x="66" y="124"/>
                    <a:pt x="66" y="124"/>
                  </a:cubicBezTo>
                  <a:cubicBezTo>
                    <a:pt x="63" y="122"/>
                    <a:pt x="63" y="122"/>
                    <a:pt x="63" y="122"/>
                  </a:cubicBezTo>
                  <a:cubicBezTo>
                    <a:pt x="62" y="121"/>
                    <a:pt x="62" y="121"/>
                    <a:pt x="62" y="121"/>
                  </a:cubicBezTo>
                  <a:cubicBezTo>
                    <a:pt x="62" y="120"/>
                    <a:pt x="62" y="120"/>
                    <a:pt x="62" y="120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54" y="75"/>
                    <a:pt x="54" y="75"/>
                    <a:pt x="54" y="75"/>
                  </a:cubicBezTo>
                  <a:cubicBezTo>
                    <a:pt x="50" y="70"/>
                    <a:pt x="50" y="70"/>
                    <a:pt x="50" y="70"/>
                  </a:cubicBezTo>
                  <a:cubicBezTo>
                    <a:pt x="43" y="85"/>
                    <a:pt x="43" y="85"/>
                    <a:pt x="43" y="85"/>
                  </a:cubicBezTo>
                  <a:cubicBezTo>
                    <a:pt x="43" y="85"/>
                    <a:pt x="43" y="85"/>
                    <a:pt x="43" y="85"/>
                  </a:cubicBezTo>
                  <a:cubicBezTo>
                    <a:pt x="43" y="85"/>
                    <a:pt x="43" y="85"/>
                    <a:pt x="43" y="85"/>
                  </a:cubicBezTo>
                  <a:cubicBezTo>
                    <a:pt x="30" y="102"/>
                    <a:pt x="30" y="102"/>
                    <a:pt x="30" y="102"/>
                  </a:cubicBezTo>
                  <a:cubicBezTo>
                    <a:pt x="20" y="126"/>
                    <a:pt x="20" y="126"/>
                    <a:pt x="20" y="126"/>
                  </a:cubicBezTo>
                  <a:cubicBezTo>
                    <a:pt x="20" y="127"/>
                    <a:pt x="20" y="127"/>
                    <a:pt x="20" y="127"/>
                  </a:cubicBezTo>
                  <a:cubicBezTo>
                    <a:pt x="20" y="127"/>
                    <a:pt x="20" y="127"/>
                    <a:pt x="20" y="127"/>
                  </a:cubicBezTo>
                  <a:cubicBezTo>
                    <a:pt x="20" y="128"/>
                    <a:pt x="20" y="128"/>
                    <a:pt x="20" y="128"/>
                  </a:cubicBezTo>
                  <a:cubicBezTo>
                    <a:pt x="19" y="128"/>
                    <a:pt x="19" y="128"/>
                    <a:pt x="19" y="128"/>
                  </a:cubicBezTo>
                  <a:cubicBezTo>
                    <a:pt x="9" y="142"/>
                    <a:pt x="9" y="142"/>
                    <a:pt x="9" y="142"/>
                  </a:cubicBezTo>
                  <a:cubicBezTo>
                    <a:pt x="9" y="146"/>
                    <a:pt x="6" y="152"/>
                    <a:pt x="0" y="162"/>
                  </a:cubicBezTo>
                  <a:cubicBezTo>
                    <a:pt x="6" y="186"/>
                    <a:pt x="6" y="186"/>
                    <a:pt x="6" y="186"/>
                  </a:cubicBezTo>
                  <a:cubicBezTo>
                    <a:pt x="38" y="221"/>
                    <a:pt x="38" y="221"/>
                    <a:pt x="38" y="221"/>
                  </a:cubicBezTo>
                  <a:cubicBezTo>
                    <a:pt x="38" y="221"/>
                    <a:pt x="38" y="221"/>
                    <a:pt x="38" y="221"/>
                  </a:cubicBezTo>
                  <a:cubicBezTo>
                    <a:pt x="48" y="243"/>
                    <a:pt x="48" y="243"/>
                    <a:pt x="48" y="243"/>
                  </a:cubicBezTo>
                  <a:cubicBezTo>
                    <a:pt x="48" y="245"/>
                    <a:pt x="48" y="245"/>
                    <a:pt x="48" y="245"/>
                  </a:cubicBezTo>
                  <a:cubicBezTo>
                    <a:pt x="47" y="247"/>
                    <a:pt x="47" y="247"/>
                    <a:pt x="47" y="247"/>
                  </a:cubicBezTo>
                  <a:cubicBezTo>
                    <a:pt x="46" y="247"/>
                    <a:pt x="46" y="247"/>
                    <a:pt x="46" y="247"/>
                  </a:cubicBezTo>
                  <a:cubicBezTo>
                    <a:pt x="38" y="258"/>
                    <a:pt x="38" y="258"/>
                    <a:pt x="38" y="258"/>
                  </a:cubicBezTo>
                  <a:cubicBezTo>
                    <a:pt x="36" y="260"/>
                    <a:pt x="36" y="260"/>
                    <a:pt x="36" y="260"/>
                  </a:cubicBezTo>
                  <a:cubicBezTo>
                    <a:pt x="15" y="264"/>
                    <a:pt x="15" y="264"/>
                    <a:pt x="15" y="264"/>
                  </a:cubicBezTo>
                  <a:cubicBezTo>
                    <a:pt x="17" y="281"/>
                    <a:pt x="17" y="281"/>
                    <a:pt x="17" y="281"/>
                  </a:cubicBezTo>
                  <a:cubicBezTo>
                    <a:pt x="33" y="290"/>
                    <a:pt x="33" y="290"/>
                    <a:pt x="33" y="290"/>
                  </a:cubicBezTo>
                  <a:cubicBezTo>
                    <a:pt x="56" y="295"/>
                    <a:pt x="56" y="295"/>
                    <a:pt x="56" y="295"/>
                  </a:cubicBezTo>
                  <a:cubicBezTo>
                    <a:pt x="62" y="316"/>
                    <a:pt x="62" y="316"/>
                    <a:pt x="62" y="316"/>
                  </a:cubicBezTo>
                  <a:cubicBezTo>
                    <a:pt x="62" y="316"/>
                    <a:pt x="62" y="316"/>
                    <a:pt x="62" y="316"/>
                  </a:cubicBezTo>
                  <a:cubicBezTo>
                    <a:pt x="62" y="316"/>
                    <a:pt x="62" y="316"/>
                    <a:pt x="62" y="316"/>
                  </a:cubicBezTo>
                  <a:cubicBezTo>
                    <a:pt x="62" y="317"/>
                    <a:pt x="62" y="317"/>
                    <a:pt x="62" y="317"/>
                  </a:cubicBezTo>
                  <a:cubicBezTo>
                    <a:pt x="62" y="318"/>
                    <a:pt x="62" y="318"/>
                    <a:pt x="62" y="318"/>
                  </a:cubicBezTo>
                  <a:cubicBezTo>
                    <a:pt x="57" y="354"/>
                    <a:pt x="57" y="354"/>
                    <a:pt x="57" y="354"/>
                  </a:cubicBezTo>
                  <a:cubicBezTo>
                    <a:pt x="57" y="354"/>
                    <a:pt x="57" y="354"/>
                    <a:pt x="57" y="354"/>
                  </a:cubicBezTo>
                  <a:cubicBezTo>
                    <a:pt x="57" y="355"/>
                    <a:pt x="57" y="355"/>
                    <a:pt x="57" y="355"/>
                  </a:cubicBezTo>
                  <a:cubicBezTo>
                    <a:pt x="48" y="371"/>
                    <a:pt x="48" y="371"/>
                    <a:pt x="48" y="371"/>
                  </a:cubicBezTo>
                  <a:cubicBezTo>
                    <a:pt x="48" y="374"/>
                    <a:pt x="48" y="374"/>
                    <a:pt x="48" y="374"/>
                  </a:cubicBezTo>
                  <a:cubicBezTo>
                    <a:pt x="46" y="374"/>
                    <a:pt x="46" y="374"/>
                    <a:pt x="46" y="374"/>
                  </a:cubicBezTo>
                  <a:cubicBezTo>
                    <a:pt x="20" y="378"/>
                    <a:pt x="20" y="378"/>
                    <a:pt x="20" y="378"/>
                  </a:cubicBezTo>
                  <a:cubicBezTo>
                    <a:pt x="20" y="389"/>
                    <a:pt x="20" y="389"/>
                    <a:pt x="20" y="389"/>
                  </a:cubicBezTo>
                  <a:cubicBezTo>
                    <a:pt x="12" y="412"/>
                    <a:pt x="12" y="412"/>
                    <a:pt x="12" y="412"/>
                  </a:cubicBezTo>
                  <a:cubicBezTo>
                    <a:pt x="9" y="438"/>
                    <a:pt x="9" y="438"/>
                    <a:pt x="9" y="438"/>
                  </a:cubicBezTo>
                  <a:cubicBezTo>
                    <a:pt x="15" y="453"/>
                    <a:pt x="15" y="453"/>
                    <a:pt x="15" y="453"/>
                  </a:cubicBezTo>
                  <a:cubicBezTo>
                    <a:pt x="47" y="473"/>
                    <a:pt x="47" y="473"/>
                    <a:pt x="47" y="473"/>
                  </a:cubicBezTo>
                  <a:cubicBezTo>
                    <a:pt x="48" y="474"/>
                    <a:pt x="48" y="474"/>
                    <a:pt x="48" y="474"/>
                  </a:cubicBezTo>
                  <a:cubicBezTo>
                    <a:pt x="62" y="498"/>
                    <a:pt x="62" y="498"/>
                    <a:pt x="62" y="498"/>
                  </a:cubicBezTo>
                  <a:cubicBezTo>
                    <a:pt x="62" y="499"/>
                    <a:pt x="62" y="499"/>
                    <a:pt x="62" y="499"/>
                  </a:cubicBezTo>
                  <a:cubicBezTo>
                    <a:pt x="63" y="500"/>
                    <a:pt x="63" y="500"/>
                    <a:pt x="63" y="500"/>
                  </a:cubicBezTo>
                  <a:cubicBezTo>
                    <a:pt x="62" y="501"/>
                    <a:pt x="62" y="501"/>
                    <a:pt x="62" y="501"/>
                  </a:cubicBezTo>
                  <a:cubicBezTo>
                    <a:pt x="45" y="538"/>
                    <a:pt x="45" y="538"/>
                    <a:pt x="45" y="538"/>
                  </a:cubicBezTo>
                  <a:cubicBezTo>
                    <a:pt x="41" y="548"/>
                    <a:pt x="41" y="548"/>
                    <a:pt x="41" y="548"/>
                  </a:cubicBezTo>
                  <a:cubicBezTo>
                    <a:pt x="41" y="548"/>
                    <a:pt x="41" y="548"/>
                    <a:pt x="41" y="548"/>
                  </a:cubicBezTo>
                  <a:cubicBezTo>
                    <a:pt x="30" y="572"/>
                    <a:pt x="30" y="572"/>
                    <a:pt x="30" y="572"/>
                  </a:cubicBezTo>
                  <a:cubicBezTo>
                    <a:pt x="26" y="591"/>
                    <a:pt x="26" y="591"/>
                    <a:pt x="26" y="591"/>
                  </a:cubicBezTo>
                  <a:cubicBezTo>
                    <a:pt x="25" y="594"/>
                    <a:pt x="25" y="594"/>
                    <a:pt x="25" y="594"/>
                  </a:cubicBezTo>
                  <a:cubicBezTo>
                    <a:pt x="25" y="595"/>
                    <a:pt x="25" y="595"/>
                    <a:pt x="25" y="595"/>
                  </a:cubicBezTo>
                  <a:cubicBezTo>
                    <a:pt x="20" y="599"/>
                    <a:pt x="17" y="603"/>
                    <a:pt x="15" y="609"/>
                  </a:cubicBezTo>
                  <a:cubicBezTo>
                    <a:pt x="14" y="611"/>
                    <a:pt x="14" y="614"/>
                    <a:pt x="16" y="616"/>
                  </a:cubicBezTo>
                  <a:cubicBezTo>
                    <a:pt x="17" y="617"/>
                    <a:pt x="17" y="617"/>
                    <a:pt x="17" y="617"/>
                  </a:cubicBezTo>
                  <a:cubicBezTo>
                    <a:pt x="27" y="628"/>
                    <a:pt x="27" y="628"/>
                    <a:pt x="27" y="628"/>
                  </a:cubicBezTo>
                  <a:cubicBezTo>
                    <a:pt x="27" y="628"/>
                    <a:pt x="27" y="628"/>
                    <a:pt x="27" y="628"/>
                  </a:cubicBezTo>
                  <a:cubicBezTo>
                    <a:pt x="27" y="628"/>
                    <a:pt x="27" y="628"/>
                    <a:pt x="27" y="628"/>
                  </a:cubicBezTo>
                  <a:cubicBezTo>
                    <a:pt x="33" y="637"/>
                    <a:pt x="33" y="637"/>
                    <a:pt x="33" y="637"/>
                  </a:cubicBezTo>
                  <a:cubicBezTo>
                    <a:pt x="35" y="636"/>
                    <a:pt x="35" y="636"/>
                    <a:pt x="35" y="636"/>
                  </a:cubicBezTo>
                  <a:cubicBezTo>
                    <a:pt x="35" y="636"/>
                    <a:pt x="35" y="636"/>
                    <a:pt x="35" y="636"/>
                  </a:cubicBezTo>
                  <a:cubicBezTo>
                    <a:pt x="36" y="639"/>
                    <a:pt x="36" y="639"/>
                    <a:pt x="36" y="639"/>
                  </a:cubicBezTo>
                  <a:cubicBezTo>
                    <a:pt x="36" y="640"/>
                    <a:pt x="36" y="640"/>
                    <a:pt x="36" y="640"/>
                  </a:cubicBezTo>
                  <a:cubicBezTo>
                    <a:pt x="36" y="643"/>
                    <a:pt x="36" y="643"/>
                    <a:pt x="36" y="643"/>
                  </a:cubicBezTo>
                  <a:cubicBezTo>
                    <a:pt x="36" y="643"/>
                    <a:pt x="36" y="643"/>
                    <a:pt x="36" y="643"/>
                  </a:cubicBezTo>
                  <a:cubicBezTo>
                    <a:pt x="36" y="644"/>
                    <a:pt x="36" y="644"/>
                    <a:pt x="36" y="644"/>
                  </a:cubicBezTo>
                  <a:cubicBezTo>
                    <a:pt x="36" y="644"/>
                    <a:pt x="36" y="644"/>
                    <a:pt x="36" y="644"/>
                  </a:cubicBezTo>
                  <a:cubicBezTo>
                    <a:pt x="36" y="644"/>
                    <a:pt x="36" y="644"/>
                    <a:pt x="36" y="644"/>
                  </a:cubicBezTo>
                  <a:cubicBezTo>
                    <a:pt x="38" y="651"/>
                    <a:pt x="38" y="651"/>
                    <a:pt x="38" y="651"/>
                  </a:cubicBezTo>
                  <a:cubicBezTo>
                    <a:pt x="47" y="654"/>
                    <a:pt x="47" y="654"/>
                    <a:pt x="47" y="654"/>
                  </a:cubicBezTo>
                  <a:cubicBezTo>
                    <a:pt x="85" y="662"/>
                    <a:pt x="85" y="662"/>
                    <a:pt x="85" y="662"/>
                  </a:cubicBezTo>
                  <a:cubicBezTo>
                    <a:pt x="98" y="662"/>
                    <a:pt x="110" y="659"/>
                    <a:pt x="122" y="654"/>
                  </a:cubicBezTo>
                  <a:cubicBezTo>
                    <a:pt x="135" y="648"/>
                    <a:pt x="147" y="647"/>
                    <a:pt x="159" y="649"/>
                  </a:cubicBezTo>
                  <a:cubicBezTo>
                    <a:pt x="161" y="642"/>
                    <a:pt x="161" y="642"/>
                    <a:pt x="161" y="642"/>
                  </a:cubicBezTo>
                  <a:cubicBezTo>
                    <a:pt x="149" y="614"/>
                    <a:pt x="149" y="614"/>
                    <a:pt x="149" y="614"/>
                  </a:cubicBezTo>
                  <a:cubicBezTo>
                    <a:pt x="148" y="611"/>
                    <a:pt x="148" y="611"/>
                    <a:pt x="148" y="611"/>
                  </a:cubicBezTo>
                  <a:cubicBezTo>
                    <a:pt x="149" y="611"/>
                    <a:pt x="149" y="611"/>
                    <a:pt x="149" y="611"/>
                  </a:cubicBezTo>
                  <a:cubicBezTo>
                    <a:pt x="209" y="528"/>
                    <a:pt x="209" y="528"/>
                    <a:pt x="209" y="528"/>
                  </a:cubicBezTo>
                  <a:cubicBezTo>
                    <a:pt x="273" y="466"/>
                    <a:pt x="273" y="466"/>
                    <a:pt x="273" y="466"/>
                  </a:cubicBezTo>
                  <a:cubicBezTo>
                    <a:pt x="274" y="466"/>
                    <a:pt x="274" y="466"/>
                    <a:pt x="274" y="466"/>
                  </a:cubicBezTo>
                  <a:cubicBezTo>
                    <a:pt x="294" y="458"/>
                    <a:pt x="294" y="458"/>
                    <a:pt x="294" y="458"/>
                  </a:cubicBezTo>
                  <a:cubicBezTo>
                    <a:pt x="305" y="447"/>
                    <a:pt x="305" y="447"/>
                    <a:pt x="305" y="447"/>
                  </a:cubicBezTo>
                  <a:cubicBezTo>
                    <a:pt x="305" y="446"/>
                    <a:pt x="305" y="446"/>
                    <a:pt x="305" y="446"/>
                  </a:cubicBezTo>
                  <a:cubicBezTo>
                    <a:pt x="313" y="439"/>
                    <a:pt x="321" y="435"/>
                    <a:pt x="329" y="432"/>
                  </a:cubicBezTo>
                  <a:cubicBezTo>
                    <a:pt x="323" y="427"/>
                    <a:pt x="323" y="427"/>
                    <a:pt x="323" y="427"/>
                  </a:cubicBezTo>
                  <a:cubicBezTo>
                    <a:pt x="309" y="413"/>
                    <a:pt x="309" y="413"/>
                    <a:pt x="309" y="413"/>
                  </a:cubicBezTo>
                  <a:cubicBezTo>
                    <a:pt x="309" y="412"/>
                    <a:pt x="309" y="412"/>
                    <a:pt x="309" y="412"/>
                  </a:cubicBezTo>
                  <a:cubicBezTo>
                    <a:pt x="308" y="412"/>
                    <a:pt x="308" y="412"/>
                    <a:pt x="308" y="412"/>
                  </a:cubicBezTo>
                  <a:cubicBezTo>
                    <a:pt x="297" y="399"/>
                    <a:pt x="297" y="399"/>
                    <a:pt x="297" y="399"/>
                  </a:cubicBezTo>
                  <a:cubicBezTo>
                    <a:pt x="296" y="397"/>
                    <a:pt x="296" y="397"/>
                    <a:pt x="296" y="397"/>
                  </a:cubicBezTo>
                  <a:cubicBezTo>
                    <a:pt x="296" y="395"/>
                    <a:pt x="296" y="395"/>
                    <a:pt x="296" y="395"/>
                  </a:cubicBezTo>
                  <a:cubicBezTo>
                    <a:pt x="302" y="389"/>
                    <a:pt x="302" y="389"/>
                    <a:pt x="302" y="389"/>
                  </a:cubicBezTo>
                  <a:cubicBezTo>
                    <a:pt x="288" y="392"/>
                    <a:pt x="288" y="392"/>
                    <a:pt x="288" y="392"/>
                  </a:cubicBezTo>
                  <a:cubicBezTo>
                    <a:pt x="258" y="385"/>
                    <a:pt x="258" y="385"/>
                    <a:pt x="258" y="385"/>
                  </a:cubicBezTo>
                  <a:cubicBezTo>
                    <a:pt x="247" y="379"/>
                    <a:pt x="239" y="373"/>
                    <a:pt x="237" y="366"/>
                  </a:cubicBezTo>
                  <a:cubicBezTo>
                    <a:pt x="231" y="347"/>
                    <a:pt x="229" y="330"/>
                    <a:pt x="230" y="315"/>
                  </a:cubicBezTo>
                  <a:cubicBezTo>
                    <a:pt x="226" y="320"/>
                    <a:pt x="220" y="321"/>
                    <a:pt x="215" y="321"/>
                  </a:cubicBezTo>
                  <a:cubicBezTo>
                    <a:pt x="193" y="316"/>
                    <a:pt x="193" y="316"/>
                    <a:pt x="193" y="316"/>
                  </a:cubicBezTo>
                  <a:cubicBezTo>
                    <a:pt x="178" y="305"/>
                    <a:pt x="178" y="305"/>
                    <a:pt x="178" y="305"/>
                  </a:cubicBezTo>
                  <a:cubicBezTo>
                    <a:pt x="160" y="301"/>
                    <a:pt x="160" y="301"/>
                    <a:pt x="160" y="301"/>
                  </a:cubicBezTo>
                  <a:cubicBezTo>
                    <a:pt x="152" y="301"/>
                    <a:pt x="152" y="301"/>
                    <a:pt x="152" y="301"/>
                  </a:cubicBezTo>
                  <a:cubicBezTo>
                    <a:pt x="147" y="301"/>
                    <a:pt x="140" y="299"/>
                    <a:pt x="136" y="295"/>
                  </a:cubicBezTo>
                  <a:cubicBezTo>
                    <a:pt x="130" y="291"/>
                    <a:pt x="126" y="286"/>
                    <a:pt x="125" y="282"/>
                  </a:cubicBezTo>
                  <a:cubicBezTo>
                    <a:pt x="123" y="274"/>
                    <a:pt x="125" y="268"/>
                    <a:pt x="133" y="263"/>
                  </a:cubicBezTo>
                  <a:cubicBezTo>
                    <a:pt x="140" y="258"/>
                    <a:pt x="149" y="249"/>
                    <a:pt x="156" y="239"/>
                  </a:cubicBezTo>
                  <a:cubicBezTo>
                    <a:pt x="149" y="229"/>
                    <a:pt x="145" y="220"/>
                    <a:pt x="149" y="210"/>
                  </a:cubicBezTo>
                  <a:cubicBezTo>
                    <a:pt x="150" y="209"/>
                    <a:pt x="150" y="209"/>
                    <a:pt x="150" y="209"/>
                  </a:cubicBezTo>
                  <a:cubicBezTo>
                    <a:pt x="151" y="204"/>
                    <a:pt x="159" y="200"/>
                    <a:pt x="175" y="195"/>
                  </a:cubicBezTo>
                  <a:cubicBezTo>
                    <a:pt x="176" y="189"/>
                    <a:pt x="178" y="186"/>
                    <a:pt x="180" y="185"/>
                  </a:cubicBezTo>
                  <a:cubicBezTo>
                    <a:pt x="196" y="186"/>
                    <a:pt x="196" y="186"/>
                    <a:pt x="196" y="186"/>
                  </a:cubicBezTo>
                  <a:cubicBezTo>
                    <a:pt x="194" y="184"/>
                    <a:pt x="194" y="184"/>
                    <a:pt x="194" y="184"/>
                  </a:cubicBezTo>
                  <a:cubicBezTo>
                    <a:pt x="183" y="178"/>
                    <a:pt x="180" y="170"/>
                    <a:pt x="186" y="162"/>
                  </a:cubicBezTo>
                  <a:cubicBezTo>
                    <a:pt x="194" y="156"/>
                    <a:pt x="194" y="156"/>
                    <a:pt x="194" y="156"/>
                  </a:cubicBezTo>
                  <a:cubicBezTo>
                    <a:pt x="204" y="152"/>
                    <a:pt x="215" y="153"/>
                    <a:pt x="227" y="160"/>
                  </a:cubicBezTo>
                  <a:cubicBezTo>
                    <a:pt x="251" y="177"/>
                    <a:pt x="251" y="177"/>
                    <a:pt x="251" y="177"/>
                  </a:cubicBezTo>
                  <a:cubicBezTo>
                    <a:pt x="273" y="177"/>
                    <a:pt x="273" y="177"/>
                    <a:pt x="273" y="177"/>
                  </a:cubicBezTo>
                  <a:cubicBezTo>
                    <a:pt x="281" y="183"/>
                    <a:pt x="281" y="183"/>
                    <a:pt x="281" y="183"/>
                  </a:cubicBezTo>
                  <a:cubicBezTo>
                    <a:pt x="283" y="191"/>
                    <a:pt x="283" y="191"/>
                    <a:pt x="283" y="191"/>
                  </a:cubicBezTo>
                  <a:cubicBezTo>
                    <a:pt x="283" y="197"/>
                    <a:pt x="279" y="200"/>
                    <a:pt x="275" y="200"/>
                  </a:cubicBezTo>
                  <a:cubicBezTo>
                    <a:pt x="270" y="200"/>
                    <a:pt x="268" y="205"/>
                    <a:pt x="267" y="211"/>
                  </a:cubicBezTo>
                  <a:cubicBezTo>
                    <a:pt x="277" y="237"/>
                    <a:pt x="277" y="237"/>
                    <a:pt x="277" y="237"/>
                  </a:cubicBezTo>
                  <a:cubicBezTo>
                    <a:pt x="284" y="227"/>
                    <a:pt x="290" y="222"/>
                    <a:pt x="296" y="221"/>
                  </a:cubicBezTo>
                  <a:cubicBezTo>
                    <a:pt x="300" y="221"/>
                    <a:pt x="304" y="223"/>
                    <a:pt x="307" y="227"/>
                  </a:cubicBezTo>
                  <a:cubicBezTo>
                    <a:pt x="310" y="233"/>
                    <a:pt x="313" y="242"/>
                    <a:pt x="315" y="252"/>
                  </a:cubicBezTo>
                  <a:cubicBezTo>
                    <a:pt x="316" y="263"/>
                    <a:pt x="320" y="273"/>
                    <a:pt x="323" y="278"/>
                  </a:cubicBezTo>
                  <a:cubicBezTo>
                    <a:pt x="331" y="290"/>
                    <a:pt x="331" y="290"/>
                    <a:pt x="331" y="290"/>
                  </a:cubicBezTo>
                  <a:cubicBezTo>
                    <a:pt x="344" y="305"/>
                    <a:pt x="351" y="317"/>
                    <a:pt x="353" y="327"/>
                  </a:cubicBezTo>
                  <a:cubicBezTo>
                    <a:pt x="395" y="321"/>
                    <a:pt x="395" y="321"/>
                    <a:pt x="395" y="321"/>
                  </a:cubicBezTo>
                  <a:cubicBezTo>
                    <a:pt x="412" y="312"/>
                    <a:pt x="412" y="312"/>
                    <a:pt x="412" y="312"/>
                  </a:cubicBezTo>
                  <a:cubicBezTo>
                    <a:pt x="429" y="291"/>
                    <a:pt x="429" y="291"/>
                    <a:pt x="429" y="291"/>
                  </a:cubicBezTo>
                  <a:cubicBezTo>
                    <a:pt x="437" y="271"/>
                    <a:pt x="437" y="271"/>
                    <a:pt x="437" y="271"/>
                  </a:cubicBezTo>
                  <a:cubicBezTo>
                    <a:pt x="437" y="270"/>
                    <a:pt x="437" y="270"/>
                    <a:pt x="437" y="270"/>
                  </a:cubicBezTo>
                  <a:cubicBezTo>
                    <a:pt x="437" y="268"/>
                    <a:pt x="437" y="268"/>
                    <a:pt x="437" y="268"/>
                  </a:cubicBezTo>
                  <a:cubicBezTo>
                    <a:pt x="442" y="247"/>
                    <a:pt x="442" y="247"/>
                    <a:pt x="442" y="247"/>
                  </a:cubicBezTo>
                  <a:cubicBezTo>
                    <a:pt x="442" y="246"/>
                    <a:pt x="442" y="246"/>
                    <a:pt x="442" y="246"/>
                  </a:cubicBezTo>
                  <a:cubicBezTo>
                    <a:pt x="443" y="244"/>
                    <a:pt x="443" y="244"/>
                    <a:pt x="443" y="244"/>
                  </a:cubicBezTo>
                  <a:cubicBezTo>
                    <a:pt x="444" y="244"/>
                    <a:pt x="444" y="244"/>
                    <a:pt x="444" y="244"/>
                  </a:cubicBezTo>
                  <a:cubicBezTo>
                    <a:pt x="460" y="234"/>
                    <a:pt x="460" y="234"/>
                    <a:pt x="460" y="234"/>
                  </a:cubicBezTo>
                  <a:cubicBezTo>
                    <a:pt x="463" y="232"/>
                    <a:pt x="463" y="232"/>
                    <a:pt x="463" y="232"/>
                  </a:cubicBezTo>
                  <a:cubicBezTo>
                    <a:pt x="462" y="230"/>
                    <a:pt x="462" y="230"/>
                    <a:pt x="462" y="230"/>
                  </a:cubicBezTo>
                  <a:cubicBezTo>
                    <a:pt x="436" y="222"/>
                    <a:pt x="436" y="222"/>
                    <a:pt x="436" y="222"/>
                  </a:cubicBezTo>
                  <a:cubicBezTo>
                    <a:pt x="434" y="222"/>
                    <a:pt x="434" y="222"/>
                    <a:pt x="434" y="222"/>
                  </a:cubicBezTo>
                  <a:cubicBezTo>
                    <a:pt x="434" y="221"/>
                    <a:pt x="434" y="221"/>
                    <a:pt x="434" y="221"/>
                  </a:cubicBezTo>
                  <a:cubicBezTo>
                    <a:pt x="428" y="205"/>
                    <a:pt x="428" y="205"/>
                    <a:pt x="428" y="205"/>
                  </a:cubicBezTo>
                  <a:lnTo>
                    <a:pt x="426" y="200"/>
                  </a:ln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61" name="Freeform 34"/>
            <p:cNvSpPr/>
            <p:nvPr/>
          </p:nvSpPr>
          <p:spPr bwMode="auto">
            <a:xfrm>
              <a:off x="3856682" y="3682239"/>
              <a:ext cx="494225" cy="485758"/>
            </a:xfrm>
            <a:custGeom>
              <a:gdLst>
                <a:gd fmla="*/ 108 w 491" name="T0"/>
                <a:gd fmla="*/ 159 h 483" name="T1"/>
                <a:gd fmla="*/ 4 w 491" name="T2"/>
                <a:gd fmla="*/ 215 h 483" name="T3"/>
                <a:gd fmla="*/ 40 w 491" name="T4"/>
                <a:gd fmla="*/ 293 h 483" name="T5"/>
                <a:gd fmla="*/ 41 w 491" name="T6"/>
                <a:gd fmla="*/ 294 h 483" name="T7"/>
                <a:gd fmla="*/ 88 w 491" name="T8"/>
                <a:gd fmla="*/ 377 h 483" name="T9"/>
                <a:gd fmla="*/ 115 w 491" name="T10"/>
                <a:gd fmla="*/ 383 h 483" name="T11"/>
                <a:gd fmla="*/ 139 w 491" name="T12"/>
                <a:gd fmla="*/ 397 h 483" name="T13"/>
                <a:gd fmla="*/ 280 w 491" name="T14"/>
                <a:gd fmla="*/ 408 h 483" name="T15"/>
                <a:gd fmla="*/ 287 w 491" name="T16"/>
                <a:gd fmla="*/ 457 h 483" name="T17"/>
                <a:gd fmla="*/ 344 w 491" name="T18"/>
                <a:gd fmla="*/ 450 h 483" name="T19"/>
                <a:gd fmla="*/ 375 w 491" name="T20"/>
                <a:gd fmla="*/ 482 h 483" name="T21"/>
                <a:gd fmla="*/ 399 w 491" name="T22"/>
                <a:gd fmla="*/ 460 h 483" name="T23"/>
                <a:gd fmla="*/ 429 w 491" name="T24"/>
                <a:gd fmla="*/ 462 h 483" name="T25"/>
                <a:gd fmla="*/ 458 w 491" name="T26"/>
                <a:gd fmla="*/ 437 h 483" name="T27"/>
                <a:gd fmla="*/ 453 w 491" name="T28"/>
                <a:gd fmla="*/ 430 h 483" name="T29"/>
                <a:gd fmla="*/ 456 w 491" name="T30"/>
                <a:gd fmla="*/ 403 h 483" name="T31"/>
                <a:gd fmla="*/ 402 w 491" name="T32"/>
                <a:gd fmla="*/ 387 h 483" name="T33"/>
                <a:gd fmla="*/ 375 w 491" name="T34"/>
                <a:gd fmla="*/ 345 h 483" name="T35"/>
                <a:gd fmla="*/ 365 w 491" name="T36"/>
                <a:gd fmla="*/ 312 h 483" name="T37"/>
                <a:gd fmla="*/ 392 w 491" name="T38"/>
                <a:gd fmla="*/ 299 h 483" name="T39"/>
                <a:gd fmla="*/ 410 w 491" name="T40"/>
                <a:gd fmla="*/ 269 h 483" name="T41"/>
                <a:gd fmla="*/ 423 w 491" name="T42"/>
                <a:gd fmla="*/ 259 h 483" name="T43"/>
                <a:gd fmla="*/ 421 w 491" name="T44"/>
                <a:gd fmla="*/ 213 h 483" name="T45"/>
                <a:gd fmla="*/ 449 w 491" name="T46"/>
                <a:gd fmla="*/ 219 h 483" name="T47"/>
                <a:gd fmla="*/ 450 w 491" name="T48"/>
                <a:gd fmla="*/ 222 h 483" name="T49"/>
                <a:gd fmla="*/ 491 w 491" name="T50"/>
                <a:gd fmla="*/ 214 h 483" name="T51"/>
                <a:gd fmla="*/ 445 w 491" name="T52"/>
                <a:gd fmla="*/ 180 h 483" name="T53"/>
                <a:gd fmla="*/ 401 w 491" name="T54"/>
                <a:gd fmla="*/ 168 h 483" name="T55"/>
                <a:gd fmla="*/ 400 w 491" name="T56"/>
                <a:gd fmla="*/ 167 h 483" name="T57"/>
                <a:gd fmla="*/ 345 w 491" name="T58"/>
                <a:gd fmla="*/ 127 h 483" name="T59"/>
                <a:gd fmla="*/ 391 w 491" name="T60"/>
                <a:gd fmla="*/ 76 h 483" name="T61"/>
                <a:gd fmla="*/ 373 w 491" name="T62"/>
                <a:gd fmla="*/ 25 h 483" name="T63"/>
                <a:gd fmla="*/ 299 w 491" name="T64"/>
                <a:gd fmla="*/ 38 h 483" name="T65"/>
                <a:gd fmla="*/ 267 w 491" name="T66"/>
                <a:gd fmla="*/ 19 h 483" name="T67"/>
                <a:gd fmla="*/ 252 w 491" name="T68"/>
                <a:gd fmla="*/ 15 h 483" name="T69"/>
                <a:gd fmla="*/ 250 w 491" name="T70"/>
                <a:gd fmla="*/ 8 h 483" name="T71"/>
                <a:gd fmla="*/ 250 w 491" name="T72"/>
                <a:gd fmla="*/ 7 h 483" name="T73"/>
                <a:gd fmla="*/ 249 w 491" name="T74"/>
                <a:gd fmla="*/ 4 h 483" name="T75"/>
                <a:gd fmla="*/ 249 w 491" name="T76"/>
                <a:gd fmla="*/ 0 h 483" name="T77"/>
                <a:gd fmla="*/ 244 w 491" name="T78"/>
                <a:gd fmla="*/ 28 h 483" name="T79"/>
                <a:gd fmla="*/ 241 w 491" name="T80"/>
                <a:gd fmla="*/ 48 h 483" name="T81"/>
                <a:gd fmla="*/ 244 w 491" name="T82"/>
                <a:gd fmla="*/ 89 h 483" name="T83"/>
                <a:gd fmla="*/ 241 w 491" name="T84"/>
                <a:gd fmla="*/ 92 h 483" name="T85"/>
                <a:gd fmla="*/ 229 w 491" name="T86"/>
                <a:gd fmla="*/ 127 h 483" name="T87"/>
                <a:gd fmla="*/ 177 w 491" name="T88"/>
                <a:gd fmla="*/ 144 h 483" name="T89"/>
                <a:gd fmla="*/ 110 w 491" name="T90"/>
                <a:gd fmla="*/ 159 h 483" name="T9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b="b" l="0" r="r" t="0"/>
              <a:pathLst>
                <a:path h="482" w="491">
                  <a:moveTo>
                    <a:pt x="109" y="159"/>
                  </a:moveTo>
                  <a:cubicBezTo>
                    <a:pt x="108" y="159"/>
                    <a:pt x="108" y="159"/>
                    <a:pt x="108" y="159"/>
                  </a:cubicBezTo>
                  <a:cubicBezTo>
                    <a:pt x="28" y="192"/>
                    <a:pt x="28" y="192"/>
                    <a:pt x="28" y="192"/>
                  </a:cubicBezTo>
                  <a:cubicBezTo>
                    <a:pt x="4" y="215"/>
                    <a:pt x="4" y="215"/>
                    <a:pt x="4" y="215"/>
                  </a:cubicBezTo>
                  <a:cubicBezTo>
                    <a:pt x="0" y="251"/>
                    <a:pt x="4" y="272"/>
                    <a:pt x="16" y="278"/>
                  </a:cubicBezTo>
                  <a:cubicBezTo>
                    <a:pt x="40" y="293"/>
                    <a:pt x="40" y="293"/>
                    <a:pt x="40" y="293"/>
                  </a:cubicBezTo>
                  <a:cubicBezTo>
                    <a:pt x="41" y="293"/>
                    <a:pt x="41" y="293"/>
                    <a:pt x="41" y="293"/>
                  </a:cubicBezTo>
                  <a:cubicBezTo>
                    <a:pt x="41" y="294"/>
                    <a:pt x="41" y="294"/>
                    <a:pt x="41" y="294"/>
                  </a:cubicBezTo>
                  <a:cubicBezTo>
                    <a:pt x="47" y="333"/>
                    <a:pt x="47" y="333"/>
                    <a:pt x="47" y="333"/>
                  </a:cubicBezTo>
                  <a:cubicBezTo>
                    <a:pt x="67" y="360"/>
                    <a:pt x="81" y="373"/>
                    <a:pt x="88" y="377"/>
                  </a:cubicBezTo>
                  <a:cubicBezTo>
                    <a:pt x="111" y="382"/>
                    <a:pt x="111" y="382"/>
                    <a:pt x="111" y="382"/>
                  </a:cubicBezTo>
                  <a:cubicBezTo>
                    <a:pt x="115" y="383"/>
                    <a:pt x="115" y="383"/>
                    <a:pt x="115" y="383"/>
                  </a:cubicBezTo>
                  <a:cubicBezTo>
                    <a:pt x="115" y="384"/>
                    <a:pt x="115" y="384"/>
                    <a:pt x="115" y="384"/>
                  </a:cubicBezTo>
                  <a:cubicBezTo>
                    <a:pt x="118" y="388"/>
                    <a:pt x="125" y="392"/>
                    <a:pt x="139" y="397"/>
                  </a:cubicBezTo>
                  <a:cubicBezTo>
                    <a:pt x="202" y="400"/>
                    <a:pt x="202" y="400"/>
                    <a:pt x="202" y="400"/>
                  </a:cubicBezTo>
                  <a:cubicBezTo>
                    <a:pt x="249" y="400"/>
                    <a:pt x="275" y="403"/>
                    <a:pt x="280" y="408"/>
                  </a:cubicBezTo>
                  <a:cubicBezTo>
                    <a:pt x="286" y="412"/>
                    <a:pt x="287" y="423"/>
                    <a:pt x="286" y="439"/>
                  </a:cubicBezTo>
                  <a:cubicBezTo>
                    <a:pt x="285" y="449"/>
                    <a:pt x="286" y="456"/>
                    <a:pt x="287" y="457"/>
                  </a:cubicBezTo>
                  <a:cubicBezTo>
                    <a:pt x="310" y="451"/>
                    <a:pt x="310" y="451"/>
                    <a:pt x="310" y="451"/>
                  </a:cubicBezTo>
                  <a:cubicBezTo>
                    <a:pt x="328" y="445"/>
                    <a:pt x="338" y="445"/>
                    <a:pt x="344" y="450"/>
                  </a:cubicBezTo>
                  <a:cubicBezTo>
                    <a:pt x="352" y="461"/>
                    <a:pt x="352" y="461"/>
                    <a:pt x="352" y="461"/>
                  </a:cubicBezTo>
                  <a:cubicBezTo>
                    <a:pt x="365" y="477"/>
                    <a:pt x="373" y="483"/>
                    <a:pt x="375" y="482"/>
                  </a:cubicBezTo>
                  <a:cubicBezTo>
                    <a:pt x="382" y="480"/>
                    <a:pt x="389" y="474"/>
                    <a:pt x="396" y="463"/>
                  </a:cubicBezTo>
                  <a:cubicBezTo>
                    <a:pt x="399" y="460"/>
                    <a:pt x="399" y="460"/>
                    <a:pt x="399" y="460"/>
                  </a:cubicBezTo>
                  <a:cubicBezTo>
                    <a:pt x="418" y="472"/>
                    <a:pt x="418" y="472"/>
                    <a:pt x="418" y="472"/>
                  </a:cubicBezTo>
                  <a:cubicBezTo>
                    <a:pt x="429" y="462"/>
                    <a:pt x="429" y="462"/>
                    <a:pt x="429" y="462"/>
                  </a:cubicBezTo>
                  <a:cubicBezTo>
                    <a:pt x="432" y="447"/>
                    <a:pt x="440" y="440"/>
                    <a:pt x="452" y="439"/>
                  </a:cubicBezTo>
                  <a:cubicBezTo>
                    <a:pt x="458" y="437"/>
                    <a:pt x="458" y="437"/>
                    <a:pt x="458" y="437"/>
                  </a:cubicBezTo>
                  <a:cubicBezTo>
                    <a:pt x="456" y="432"/>
                    <a:pt x="456" y="432"/>
                    <a:pt x="456" y="432"/>
                  </a:cubicBezTo>
                  <a:cubicBezTo>
                    <a:pt x="453" y="430"/>
                    <a:pt x="453" y="430"/>
                    <a:pt x="453" y="430"/>
                  </a:cubicBezTo>
                  <a:cubicBezTo>
                    <a:pt x="454" y="429"/>
                    <a:pt x="454" y="429"/>
                    <a:pt x="454" y="429"/>
                  </a:cubicBezTo>
                  <a:cubicBezTo>
                    <a:pt x="456" y="403"/>
                    <a:pt x="456" y="403"/>
                    <a:pt x="456" y="403"/>
                  </a:cubicBezTo>
                  <a:cubicBezTo>
                    <a:pt x="447" y="390"/>
                    <a:pt x="437" y="386"/>
                    <a:pt x="425" y="388"/>
                  </a:cubicBezTo>
                  <a:cubicBezTo>
                    <a:pt x="413" y="391"/>
                    <a:pt x="405" y="391"/>
                    <a:pt x="402" y="387"/>
                  </a:cubicBezTo>
                  <a:cubicBezTo>
                    <a:pt x="400" y="384"/>
                    <a:pt x="400" y="382"/>
                    <a:pt x="400" y="378"/>
                  </a:cubicBezTo>
                  <a:cubicBezTo>
                    <a:pt x="392" y="365"/>
                    <a:pt x="385" y="354"/>
                    <a:pt x="375" y="345"/>
                  </a:cubicBezTo>
                  <a:cubicBezTo>
                    <a:pt x="363" y="334"/>
                    <a:pt x="359" y="325"/>
                    <a:pt x="363" y="315"/>
                  </a:cubicBezTo>
                  <a:cubicBezTo>
                    <a:pt x="365" y="312"/>
                    <a:pt x="365" y="312"/>
                    <a:pt x="365" y="312"/>
                  </a:cubicBezTo>
                  <a:cubicBezTo>
                    <a:pt x="394" y="317"/>
                    <a:pt x="394" y="317"/>
                    <a:pt x="394" y="317"/>
                  </a:cubicBezTo>
                  <a:cubicBezTo>
                    <a:pt x="392" y="299"/>
                    <a:pt x="392" y="299"/>
                    <a:pt x="392" y="299"/>
                  </a:cubicBezTo>
                  <a:cubicBezTo>
                    <a:pt x="391" y="289"/>
                    <a:pt x="392" y="282"/>
                    <a:pt x="397" y="276"/>
                  </a:cubicBezTo>
                  <a:cubicBezTo>
                    <a:pt x="400" y="272"/>
                    <a:pt x="405" y="270"/>
                    <a:pt x="410" y="269"/>
                  </a:cubicBezTo>
                  <a:cubicBezTo>
                    <a:pt x="423" y="265"/>
                    <a:pt x="423" y="265"/>
                    <a:pt x="423" y="265"/>
                  </a:cubicBezTo>
                  <a:cubicBezTo>
                    <a:pt x="423" y="259"/>
                    <a:pt x="423" y="259"/>
                    <a:pt x="423" y="259"/>
                  </a:cubicBezTo>
                  <a:cubicBezTo>
                    <a:pt x="413" y="239"/>
                    <a:pt x="410" y="225"/>
                    <a:pt x="414" y="218"/>
                  </a:cubicBezTo>
                  <a:cubicBezTo>
                    <a:pt x="421" y="213"/>
                    <a:pt x="421" y="213"/>
                    <a:pt x="421" y="213"/>
                  </a:cubicBezTo>
                  <a:cubicBezTo>
                    <a:pt x="424" y="212"/>
                    <a:pt x="434" y="214"/>
                    <a:pt x="449" y="219"/>
                  </a:cubicBezTo>
                  <a:cubicBezTo>
                    <a:pt x="449" y="219"/>
                    <a:pt x="449" y="219"/>
                    <a:pt x="449" y="219"/>
                  </a:cubicBezTo>
                  <a:cubicBezTo>
                    <a:pt x="450" y="220"/>
                    <a:pt x="450" y="220"/>
                    <a:pt x="450" y="220"/>
                  </a:cubicBezTo>
                  <a:cubicBezTo>
                    <a:pt x="450" y="222"/>
                    <a:pt x="450" y="222"/>
                    <a:pt x="450" y="222"/>
                  </a:cubicBezTo>
                  <a:cubicBezTo>
                    <a:pt x="462" y="236"/>
                    <a:pt x="468" y="245"/>
                    <a:pt x="471" y="247"/>
                  </a:cubicBezTo>
                  <a:cubicBezTo>
                    <a:pt x="491" y="214"/>
                    <a:pt x="491" y="214"/>
                    <a:pt x="491" y="214"/>
                  </a:cubicBezTo>
                  <a:cubicBezTo>
                    <a:pt x="473" y="192"/>
                    <a:pt x="464" y="176"/>
                    <a:pt x="461" y="170"/>
                  </a:cubicBezTo>
                  <a:cubicBezTo>
                    <a:pt x="445" y="180"/>
                    <a:pt x="445" y="180"/>
                    <a:pt x="445" y="180"/>
                  </a:cubicBezTo>
                  <a:cubicBezTo>
                    <a:pt x="443" y="178"/>
                    <a:pt x="443" y="178"/>
                    <a:pt x="443" y="178"/>
                  </a:cubicBezTo>
                  <a:cubicBezTo>
                    <a:pt x="401" y="168"/>
                    <a:pt x="401" y="168"/>
                    <a:pt x="401" y="168"/>
                  </a:cubicBezTo>
                  <a:cubicBezTo>
                    <a:pt x="400" y="168"/>
                    <a:pt x="400" y="168"/>
                    <a:pt x="400" y="168"/>
                  </a:cubicBezTo>
                  <a:cubicBezTo>
                    <a:pt x="400" y="167"/>
                    <a:pt x="400" y="167"/>
                    <a:pt x="400" y="167"/>
                  </a:cubicBezTo>
                  <a:cubicBezTo>
                    <a:pt x="382" y="158"/>
                    <a:pt x="371" y="149"/>
                    <a:pt x="370" y="139"/>
                  </a:cubicBezTo>
                  <a:cubicBezTo>
                    <a:pt x="345" y="127"/>
                    <a:pt x="345" y="127"/>
                    <a:pt x="345" y="127"/>
                  </a:cubicBezTo>
                  <a:cubicBezTo>
                    <a:pt x="345" y="103"/>
                    <a:pt x="345" y="103"/>
                    <a:pt x="345" y="103"/>
                  </a:cubicBezTo>
                  <a:cubicBezTo>
                    <a:pt x="391" y="76"/>
                    <a:pt x="391" y="76"/>
                    <a:pt x="391" y="76"/>
                  </a:cubicBezTo>
                  <a:cubicBezTo>
                    <a:pt x="389" y="63"/>
                    <a:pt x="386" y="50"/>
                    <a:pt x="381" y="40"/>
                  </a:cubicBezTo>
                  <a:cubicBezTo>
                    <a:pt x="373" y="25"/>
                    <a:pt x="373" y="25"/>
                    <a:pt x="373" y="25"/>
                  </a:cubicBezTo>
                  <a:cubicBezTo>
                    <a:pt x="342" y="28"/>
                    <a:pt x="342" y="28"/>
                    <a:pt x="342" y="28"/>
                  </a:cubicBezTo>
                  <a:cubicBezTo>
                    <a:pt x="327" y="35"/>
                    <a:pt x="313" y="38"/>
                    <a:pt x="299" y="38"/>
                  </a:cubicBezTo>
                  <a:cubicBezTo>
                    <a:pt x="267" y="30"/>
                    <a:pt x="267" y="30"/>
                    <a:pt x="267" y="30"/>
                  </a:cubicBezTo>
                  <a:cubicBezTo>
                    <a:pt x="267" y="19"/>
                    <a:pt x="267" y="19"/>
                    <a:pt x="267" y="19"/>
                  </a:cubicBezTo>
                  <a:cubicBezTo>
                    <a:pt x="261" y="18"/>
                    <a:pt x="261" y="18"/>
                    <a:pt x="261" y="18"/>
                  </a:cubicBezTo>
                  <a:cubicBezTo>
                    <a:pt x="252" y="15"/>
                    <a:pt x="252" y="15"/>
                    <a:pt x="252" y="15"/>
                  </a:cubicBezTo>
                  <a:cubicBezTo>
                    <a:pt x="250" y="8"/>
                    <a:pt x="250" y="8"/>
                    <a:pt x="250" y="8"/>
                  </a:cubicBezTo>
                  <a:cubicBezTo>
                    <a:pt x="250" y="8"/>
                    <a:pt x="250" y="8"/>
                    <a:pt x="250" y="8"/>
                  </a:cubicBezTo>
                  <a:cubicBezTo>
                    <a:pt x="250" y="7"/>
                    <a:pt x="250" y="7"/>
                    <a:pt x="250" y="7"/>
                  </a:cubicBezTo>
                  <a:cubicBezTo>
                    <a:pt x="250" y="7"/>
                    <a:pt x="250" y="7"/>
                    <a:pt x="250" y="7"/>
                  </a:cubicBezTo>
                  <a:cubicBezTo>
                    <a:pt x="250" y="7"/>
                    <a:pt x="250" y="7"/>
                    <a:pt x="250" y="7"/>
                  </a:cubicBezTo>
                  <a:cubicBezTo>
                    <a:pt x="249" y="4"/>
                    <a:pt x="249" y="4"/>
                    <a:pt x="249" y="4"/>
                  </a:cubicBezTo>
                  <a:cubicBezTo>
                    <a:pt x="249" y="3"/>
                    <a:pt x="249" y="3"/>
                    <a:pt x="249" y="3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247" y="1"/>
                    <a:pt x="247" y="1"/>
                    <a:pt x="247" y="1"/>
                  </a:cubicBezTo>
                  <a:cubicBezTo>
                    <a:pt x="244" y="28"/>
                    <a:pt x="244" y="28"/>
                    <a:pt x="244" y="28"/>
                  </a:cubicBezTo>
                  <a:cubicBezTo>
                    <a:pt x="243" y="38"/>
                    <a:pt x="243" y="38"/>
                    <a:pt x="243" y="38"/>
                  </a:cubicBezTo>
                  <a:cubicBezTo>
                    <a:pt x="241" y="43"/>
                    <a:pt x="239" y="46"/>
                    <a:pt x="241" y="48"/>
                  </a:cubicBezTo>
                  <a:cubicBezTo>
                    <a:pt x="247" y="56"/>
                    <a:pt x="245" y="64"/>
                    <a:pt x="240" y="72"/>
                  </a:cubicBezTo>
                  <a:cubicBezTo>
                    <a:pt x="244" y="89"/>
                    <a:pt x="244" y="89"/>
                    <a:pt x="244" y="89"/>
                  </a:cubicBezTo>
                  <a:cubicBezTo>
                    <a:pt x="243" y="91"/>
                    <a:pt x="243" y="91"/>
                    <a:pt x="243" y="91"/>
                  </a:cubicBezTo>
                  <a:cubicBezTo>
                    <a:pt x="241" y="92"/>
                    <a:pt x="241" y="92"/>
                    <a:pt x="241" y="92"/>
                  </a:cubicBezTo>
                  <a:cubicBezTo>
                    <a:pt x="229" y="103"/>
                    <a:pt x="229" y="103"/>
                    <a:pt x="229" y="103"/>
                  </a:cubicBezTo>
                  <a:cubicBezTo>
                    <a:pt x="229" y="127"/>
                    <a:pt x="229" y="127"/>
                    <a:pt x="229" y="127"/>
                  </a:cubicBezTo>
                  <a:cubicBezTo>
                    <a:pt x="225" y="129"/>
                    <a:pt x="225" y="129"/>
                    <a:pt x="225" y="129"/>
                  </a:cubicBezTo>
                  <a:cubicBezTo>
                    <a:pt x="202" y="139"/>
                    <a:pt x="186" y="144"/>
                    <a:pt x="177" y="144"/>
                  </a:cubicBezTo>
                  <a:cubicBezTo>
                    <a:pt x="130" y="141"/>
                    <a:pt x="130" y="141"/>
                    <a:pt x="130" y="141"/>
                  </a:cubicBezTo>
                  <a:cubicBezTo>
                    <a:pt x="110" y="159"/>
                    <a:pt x="110" y="159"/>
                    <a:pt x="110" y="159"/>
                  </a:cubicBezTo>
                  <a:lnTo>
                    <a:pt x="109" y="159"/>
                  </a:ln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62" name="Freeform 35"/>
            <p:cNvSpPr/>
            <p:nvPr/>
          </p:nvSpPr>
          <p:spPr bwMode="auto">
            <a:xfrm>
              <a:off x="4781633" y="4720428"/>
              <a:ext cx="140754" cy="339713"/>
            </a:xfrm>
            <a:custGeom>
              <a:gdLst>
                <a:gd fmla="*/ 105 w 139" name="T0"/>
                <a:gd fmla="*/ 0 h 338" name="T1"/>
                <a:gd fmla="*/ 32 w 139" name="T2"/>
                <a:gd fmla="*/ 92 h 338" name="T3"/>
                <a:gd fmla="*/ 0 w 139" name="T4"/>
                <a:gd fmla="*/ 143 h 338" name="T5"/>
                <a:gd fmla="*/ 7 w 139" name="T6"/>
                <a:gd fmla="*/ 202 h 338" name="T7"/>
                <a:gd fmla="*/ 7 w 139" name="T8"/>
                <a:gd fmla="*/ 203 h 338" name="T9"/>
                <a:gd fmla="*/ 7 w 139" name="T10"/>
                <a:gd fmla="*/ 203 h 338" name="T11"/>
                <a:gd fmla="*/ 2 w 139" name="T12"/>
                <a:gd fmla="*/ 243 h 338" name="T13"/>
                <a:gd fmla="*/ 5 w 139" name="T14"/>
                <a:gd fmla="*/ 266 h 338" name="T15"/>
                <a:gd fmla="*/ 48 w 139" name="T16"/>
                <a:gd fmla="*/ 294 h 338" name="T17"/>
                <a:gd fmla="*/ 48 w 139" name="T18"/>
                <a:gd fmla="*/ 294 h 338" name="T19"/>
                <a:gd fmla="*/ 49 w 139" name="T20"/>
                <a:gd fmla="*/ 294 h 338" name="T21"/>
                <a:gd fmla="*/ 51 w 139" name="T22"/>
                <a:gd fmla="*/ 298 h 338" name="T23"/>
                <a:gd fmla="*/ 51 w 139" name="T24"/>
                <a:gd fmla="*/ 298 h 338" name="T25"/>
                <a:gd fmla="*/ 67 w 139" name="T26"/>
                <a:gd fmla="*/ 326 h 338" name="T27"/>
                <a:gd fmla="*/ 81 w 139" name="T28"/>
                <a:gd fmla="*/ 338 h 338" name="T29"/>
                <a:gd fmla="*/ 87 w 139" name="T30"/>
                <a:gd fmla="*/ 268 h 338" name="T31"/>
                <a:gd fmla="*/ 87 w 139" name="T32"/>
                <a:gd fmla="*/ 266 h 338" name="T33"/>
                <a:gd fmla="*/ 118 w 139" name="T34"/>
                <a:gd fmla="*/ 192 h 338" name="T35"/>
                <a:gd fmla="*/ 129 w 139" name="T36"/>
                <a:gd fmla="*/ 104 h 338" name="T37"/>
                <a:gd fmla="*/ 129 w 139" name="T38"/>
                <a:gd fmla="*/ 103 h 338" name="T39"/>
                <a:gd fmla="*/ 130 w 139" name="T40"/>
                <a:gd fmla="*/ 102 h 338" name="T41"/>
                <a:gd fmla="*/ 139 w 139" name="T42"/>
                <a:gd fmla="*/ 79 h 338" name="T43"/>
                <a:gd fmla="*/ 132 w 139" name="T44"/>
                <a:gd fmla="*/ 59 h 338" name="T45"/>
                <a:gd fmla="*/ 132 w 139" name="T46"/>
                <a:gd fmla="*/ 58 h 338" name="T47"/>
                <a:gd fmla="*/ 131 w 139" name="T48"/>
                <a:gd fmla="*/ 58 h 338" name="T49"/>
                <a:gd fmla="*/ 129 w 139" name="T50"/>
                <a:gd fmla="*/ 31 h 338" name="T51"/>
                <a:gd fmla="*/ 130 w 139" name="T52"/>
                <a:gd fmla="*/ 30 h 338" name="T53"/>
                <a:gd fmla="*/ 131 w 139" name="T54"/>
                <a:gd fmla="*/ 28 h 338" name="T55"/>
                <a:gd fmla="*/ 136 w 139" name="T56"/>
                <a:gd fmla="*/ 22 h 338" name="T57"/>
                <a:gd fmla="*/ 139 w 139" name="T58"/>
                <a:gd fmla="*/ 15 h 338" name="T59"/>
                <a:gd fmla="*/ 105 w 139" name="T60"/>
                <a:gd fmla="*/ 0 h 338" name="T6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b="b" l="0" r="r" t="0"/>
              <a:pathLst>
                <a:path h="338" w="139">
                  <a:moveTo>
                    <a:pt x="105" y="0"/>
                  </a:moveTo>
                  <a:cubicBezTo>
                    <a:pt x="72" y="24"/>
                    <a:pt x="47" y="55"/>
                    <a:pt x="32" y="92"/>
                  </a:cubicBezTo>
                  <a:cubicBezTo>
                    <a:pt x="18" y="123"/>
                    <a:pt x="7" y="139"/>
                    <a:pt x="0" y="143"/>
                  </a:cubicBezTo>
                  <a:cubicBezTo>
                    <a:pt x="7" y="202"/>
                    <a:pt x="7" y="202"/>
                    <a:pt x="7" y="202"/>
                  </a:cubicBezTo>
                  <a:cubicBezTo>
                    <a:pt x="7" y="203"/>
                    <a:pt x="7" y="203"/>
                    <a:pt x="7" y="203"/>
                  </a:cubicBezTo>
                  <a:cubicBezTo>
                    <a:pt x="7" y="203"/>
                    <a:pt x="7" y="203"/>
                    <a:pt x="7" y="203"/>
                  </a:cubicBezTo>
                  <a:cubicBezTo>
                    <a:pt x="2" y="243"/>
                    <a:pt x="2" y="243"/>
                    <a:pt x="2" y="243"/>
                  </a:cubicBezTo>
                  <a:cubicBezTo>
                    <a:pt x="0" y="255"/>
                    <a:pt x="2" y="264"/>
                    <a:pt x="5" y="266"/>
                  </a:cubicBezTo>
                  <a:cubicBezTo>
                    <a:pt x="48" y="294"/>
                    <a:pt x="48" y="294"/>
                    <a:pt x="48" y="294"/>
                  </a:cubicBezTo>
                  <a:cubicBezTo>
                    <a:pt x="48" y="294"/>
                    <a:pt x="48" y="294"/>
                    <a:pt x="48" y="294"/>
                  </a:cubicBezTo>
                  <a:cubicBezTo>
                    <a:pt x="49" y="294"/>
                    <a:pt x="49" y="294"/>
                    <a:pt x="49" y="294"/>
                  </a:cubicBezTo>
                  <a:cubicBezTo>
                    <a:pt x="51" y="298"/>
                    <a:pt x="51" y="298"/>
                    <a:pt x="51" y="298"/>
                  </a:cubicBezTo>
                  <a:cubicBezTo>
                    <a:pt x="51" y="298"/>
                    <a:pt x="51" y="298"/>
                    <a:pt x="51" y="298"/>
                  </a:cubicBezTo>
                  <a:cubicBezTo>
                    <a:pt x="53" y="307"/>
                    <a:pt x="59" y="316"/>
                    <a:pt x="67" y="326"/>
                  </a:cubicBezTo>
                  <a:cubicBezTo>
                    <a:pt x="72" y="332"/>
                    <a:pt x="77" y="336"/>
                    <a:pt x="81" y="338"/>
                  </a:cubicBezTo>
                  <a:cubicBezTo>
                    <a:pt x="87" y="268"/>
                    <a:pt x="87" y="268"/>
                    <a:pt x="87" y="268"/>
                  </a:cubicBezTo>
                  <a:cubicBezTo>
                    <a:pt x="87" y="266"/>
                    <a:pt x="87" y="266"/>
                    <a:pt x="87" y="266"/>
                  </a:cubicBezTo>
                  <a:cubicBezTo>
                    <a:pt x="118" y="192"/>
                    <a:pt x="118" y="192"/>
                    <a:pt x="118" y="192"/>
                  </a:cubicBezTo>
                  <a:cubicBezTo>
                    <a:pt x="129" y="104"/>
                    <a:pt x="129" y="104"/>
                    <a:pt x="129" y="104"/>
                  </a:cubicBezTo>
                  <a:cubicBezTo>
                    <a:pt x="129" y="103"/>
                    <a:pt x="129" y="103"/>
                    <a:pt x="129" y="103"/>
                  </a:cubicBezTo>
                  <a:cubicBezTo>
                    <a:pt x="130" y="102"/>
                    <a:pt x="130" y="102"/>
                    <a:pt x="130" y="102"/>
                  </a:cubicBezTo>
                  <a:cubicBezTo>
                    <a:pt x="139" y="79"/>
                    <a:pt x="139" y="79"/>
                    <a:pt x="139" y="79"/>
                  </a:cubicBezTo>
                  <a:cubicBezTo>
                    <a:pt x="132" y="59"/>
                    <a:pt x="132" y="59"/>
                    <a:pt x="132" y="59"/>
                  </a:cubicBezTo>
                  <a:cubicBezTo>
                    <a:pt x="132" y="58"/>
                    <a:pt x="132" y="58"/>
                    <a:pt x="132" y="58"/>
                  </a:cubicBezTo>
                  <a:cubicBezTo>
                    <a:pt x="131" y="58"/>
                    <a:pt x="131" y="58"/>
                    <a:pt x="131" y="58"/>
                  </a:cubicBezTo>
                  <a:cubicBezTo>
                    <a:pt x="129" y="31"/>
                    <a:pt x="129" y="31"/>
                    <a:pt x="129" y="31"/>
                  </a:cubicBezTo>
                  <a:cubicBezTo>
                    <a:pt x="130" y="30"/>
                    <a:pt x="130" y="30"/>
                    <a:pt x="130" y="30"/>
                  </a:cubicBezTo>
                  <a:cubicBezTo>
                    <a:pt x="131" y="28"/>
                    <a:pt x="131" y="28"/>
                    <a:pt x="131" y="28"/>
                  </a:cubicBezTo>
                  <a:cubicBezTo>
                    <a:pt x="136" y="22"/>
                    <a:pt x="136" y="22"/>
                    <a:pt x="136" y="22"/>
                  </a:cubicBezTo>
                  <a:cubicBezTo>
                    <a:pt x="139" y="15"/>
                    <a:pt x="139" y="15"/>
                    <a:pt x="139" y="15"/>
                  </a:cubicBezTo>
                  <a:lnTo>
                    <a:pt x="105" y="0"/>
                  </a:ln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63" name="Freeform 36"/>
            <p:cNvSpPr/>
            <p:nvPr/>
          </p:nvSpPr>
          <p:spPr bwMode="auto">
            <a:xfrm>
              <a:off x="3744503" y="5322599"/>
              <a:ext cx="216951" cy="185202"/>
            </a:xfrm>
            <a:custGeom>
              <a:gdLst>
                <a:gd fmla="*/ 98 w 216" name="T0"/>
                <a:gd fmla="*/ 18 h 184" name="T1"/>
                <a:gd fmla="*/ 95 w 216" name="T2"/>
                <a:gd fmla="*/ 24 h 184" name="T3"/>
                <a:gd fmla="*/ 95 w 216" name="T4"/>
                <a:gd fmla="*/ 25 h 184" name="T5"/>
                <a:gd fmla="*/ 94 w 216" name="T6"/>
                <a:gd fmla="*/ 27 h 184" name="T7"/>
                <a:gd fmla="*/ 50 w 216" name="T8"/>
                <a:gd fmla="*/ 37 h 184" name="T9"/>
                <a:gd fmla="*/ 52 w 216" name="T10"/>
                <a:gd fmla="*/ 43 h 184" name="T11"/>
                <a:gd fmla="*/ 66 w 216" name="T12"/>
                <a:gd fmla="*/ 58 h 184" name="T13"/>
                <a:gd fmla="*/ 62 w 216" name="T14"/>
                <a:gd fmla="*/ 60 h 184" name="T15"/>
                <a:gd fmla="*/ 42 w 216" name="T16"/>
                <a:gd fmla="*/ 70 h 184" name="T17"/>
                <a:gd fmla="*/ 10 w 216" name="T18"/>
                <a:gd fmla="*/ 94 h 184" name="T19"/>
                <a:gd fmla="*/ 18 w 216" name="T20"/>
                <a:gd fmla="*/ 165 h 184" name="T21"/>
                <a:gd fmla="*/ 49 w 216" name="T22"/>
                <a:gd fmla="*/ 168 h 184" name="T23"/>
                <a:gd fmla="*/ 50 w 216" name="T24"/>
                <a:gd fmla="*/ 168 h 184" name="T25"/>
                <a:gd fmla="*/ 50 w 216" name="T26"/>
                <a:gd fmla="*/ 169 h 184" name="T27"/>
                <a:gd fmla="*/ 82 w 216" name="T28"/>
                <a:gd fmla="*/ 184 h 184" name="T29"/>
                <a:gd fmla="*/ 116 w 216" name="T30"/>
                <a:gd fmla="*/ 179 h 184" name="T31"/>
                <a:gd fmla="*/ 165 w 216" name="T32"/>
                <a:gd fmla="*/ 139 h 184" name="T33"/>
                <a:gd fmla="*/ 166 w 216" name="T34"/>
                <a:gd fmla="*/ 139 h 184" name="T35"/>
                <a:gd fmla="*/ 169 w 216" name="T36"/>
                <a:gd fmla="*/ 137 h 184" name="T37"/>
                <a:gd fmla="*/ 183 w 216" name="T38"/>
                <a:gd fmla="*/ 132 h 184" name="T39"/>
                <a:gd fmla="*/ 179 w 216" name="T40"/>
                <a:gd fmla="*/ 88 h 184" name="T41"/>
                <a:gd fmla="*/ 179 w 216" name="T42"/>
                <a:gd fmla="*/ 86 h 184" name="T43"/>
                <a:gd fmla="*/ 198 w 216" name="T44"/>
                <a:gd fmla="*/ 58 h 184" name="T45"/>
                <a:gd fmla="*/ 198 w 216" name="T46"/>
                <a:gd fmla="*/ 57 h 184" name="T47"/>
                <a:gd fmla="*/ 199 w 216" name="T48"/>
                <a:gd fmla="*/ 57 h 184" name="T49"/>
                <a:gd fmla="*/ 214 w 216" name="T50"/>
                <a:gd fmla="*/ 46 h 184" name="T51"/>
                <a:gd fmla="*/ 210 w 216" name="T52"/>
                <a:gd fmla="*/ 12 h 184" name="T53"/>
                <a:gd fmla="*/ 195 w 216" name="T54"/>
                <a:gd fmla="*/ 0 h 184" name="T55"/>
                <a:gd fmla="*/ 197 w 216" name="T56"/>
                <a:gd fmla="*/ 16 h 184" name="T57"/>
                <a:gd fmla="*/ 169 w 216" name="T58"/>
                <a:gd fmla="*/ 11 h 184" name="T59"/>
                <a:gd fmla="*/ 156 w 216" name="T60"/>
                <a:gd fmla="*/ 18 h 184" name="T61"/>
                <a:gd fmla="*/ 155 w 216" name="T62"/>
                <a:gd fmla="*/ 18 h 184" name="T63"/>
                <a:gd fmla="*/ 155 w 216" name="T64"/>
                <a:gd fmla="*/ 18 h 184" name="T65"/>
                <a:gd fmla="*/ 98 w 216" name="T66"/>
                <a:gd fmla="*/ 18 h 184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184" w="216">
                  <a:moveTo>
                    <a:pt x="98" y="18"/>
                  </a:moveTo>
                  <a:cubicBezTo>
                    <a:pt x="95" y="24"/>
                    <a:pt x="95" y="24"/>
                    <a:pt x="95" y="24"/>
                  </a:cubicBezTo>
                  <a:cubicBezTo>
                    <a:pt x="95" y="25"/>
                    <a:pt x="95" y="25"/>
                    <a:pt x="95" y="25"/>
                  </a:cubicBezTo>
                  <a:cubicBezTo>
                    <a:pt x="94" y="27"/>
                    <a:pt x="94" y="27"/>
                    <a:pt x="94" y="27"/>
                  </a:cubicBezTo>
                  <a:cubicBezTo>
                    <a:pt x="50" y="37"/>
                    <a:pt x="50" y="37"/>
                    <a:pt x="50" y="37"/>
                  </a:cubicBezTo>
                  <a:cubicBezTo>
                    <a:pt x="52" y="43"/>
                    <a:pt x="52" y="43"/>
                    <a:pt x="52" y="43"/>
                  </a:cubicBezTo>
                  <a:cubicBezTo>
                    <a:pt x="66" y="58"/>
                    <a:pt x="66" y="58"/>
                    <a:pt x="66" y="58"/>
                  </a:cubicBezTo>
                  <a:cubicBezTo>
                    <a:pt x="65" y="58"/>
                    <a:pt x="63" y="60"/>
                    <a:pt x="62" y="60"/>
                  </a:cubicBezTo>
                  <a:cubicBezTo>
                    <a:pt x="42" y="70"/>
                    <a:pt x="42" y="70"/>
                    <a:pt x="42" y="70"/>
                  </a:cubicBezTo>
                  <a:cubicBezTo>
                    <a:pt x="10" y="94"/>
                    <a:pt x="10" y="94"/>
                    <a:pt x="10" y="94"/>
                  </a:cubicBezTo>
                  <a:cubicBezTo>
                    <a:pt x="0" y="107"/>
                    <a:pt x="2" y="130"/>
                    <a:pt x="18" y="165"/>
                  </a:cubicBezTo>
                  <a:cubicBezTo>
                    <a:pt x="49" y="168"/>
                    <a:pt x="49" y="168"/>
                    <a:pt x="49" y="168"/>
                  </a:cubicBezTo>
                  <a:cubicBezTo>
                    <a:pt x="50" y="168"/>
                    <a:pt x="50" y="168"/>
                    <a:pt x="50" y="168"/>
                  </a:cubicBezTo>
                  <a:cubicBezTo>
                    <a:pt x="50" y="169"/>
                    <a:pt x="50" y="169"/>
                    <a:pt x="50" y="169"/>
                  </a:cubicBezTo>
                  <a:cubicBezTo>
                    <a:pt x="82" y="184"/>
                    <a:pt x="82" y="184"/>
                    <a:pt x="82" y="184"/>
                  </a:cubicBezTo>
                  <a:cubicBezTo>
                    <a:pt x="116" y="179"/>
                    <a:pt x="116" y="179"/>
                    <a:pt x="116" y="179"/>
                  </a:cubicBezTo>
                  <a:cubicBezTo>
                    <a:pt x="130" y="176"/>
                    <a:pt x="145" y="163"/>
                    <a:pt x="165" y="139"/>
                  </a:cubicBezTo>
                  <a:cubicBezTo>
                    <a:pt x="166" y="139"/>
                    <a:pt x="166" y="139"/>
                    <a:pt x="166" y="139"/>
                  </a:cubicBezTo>
                  <a:cubicBezTo>
                    <a:pt x="169" y="137"/>
                    <a:pt x="169" y="137"/>
                    <a:pt x="169" y="137"/>
                  </a:cubicBezTo>
                  <a:cubicBezTo>
                    <a:pt x="183" y="132"/>
                    <a:pt x="183" y="132"/>
                    <a:pt x="183" y="132"/>
                  </a:cubicBezTo>
                  <a:cubicBezTo>
                    <a:pt x="179" y="88"/>
                    <a:pt x="179" y="88"/>
                    <a:pt x="179" y="88"/>
                  </a:cubicBezTo>
                  <a:cubicBezTo>
                    <a:pt x="179" y="86"/>
                    <a:pt x="179" y="86"/>
                    <a:pt x="179" y="86"/>
                  </a:cubicBezTo>
                  <a:cubicBezTo>
                    <a:pt x="198" y="58"/>
                    <a:pt x="198" y="58"/>
                    <a:pt x="198" y="58"/>
                  </a:cubicBezTo>
                  <a:cubicBezTo>
                    <a:pt x="198" y="57"/>
                    <a:pt x="198" y="57"/>
                    <a:pt x="198" y="57"/>
                  </a:cubicBezTo>
                  <a:cubicBezTo>
                    <a:pt x="199" y="57"/>
                    <a:pt x="199" y="57"/>
                    <a:pt x="199" y="57"/>
                  </a:cubicBezTo>
                  <a:cubicBezTo>
                    <a:pt x="214" y="46"/>
                    <a:pt x="214" y="46"/>
                    <a:pt x="214" y="46"/>
                  </a:cubicBezTo>
                  <a:cubicBezTo>
                    <a:pt x="216" y="33"/>
                    <a:pt x="215" y="22"/>
                    <a:pt x="210" y="12"/>
                  </a:cubicBezTo>
                  <a:cubicBezTo>
                    <a:pt x="205" y="4"/>
                    <a:pt x="200" y="0"/>
                    <a:pt x="195" y="0"/>
                  </a:cubicBezTo>
                  <a:cubicBezTo>
                    <a:pt x="197" y="16"/>
                    <a:pt x="197" y="16"/>
                    <a:pt x="197" y="16"/>
                  </a:cubicBezTo>
                  <a:cubicBezTo>
                    <a:pt x="169" y="11"/>
                    <a:pt x="169" y="11"/>
                    <a:pt x="169" y="11"/>
                  </a:cubicBezTo>
                  <a:cubicBezTo>
                    <a:pt x="156" y="18"/>
                    <a:pt x="156" y="18"/>
                    <a:pt x="156" y="18"/>
                  </a:cubicBezTo>
                  <a:cubicBezTo>
                    <a:pt x="155" y="18"/>
                    <a:pt x="155" y="18"/>
                    <a:pt x="155" y="18"/>
                  </a:cubicBezTo>
                  <a:cubicBezTo>
                    <a:pt x="155" y="18"/>
                    <a:pt x="155" y="18"/>
                    <a:pt x="155" y="18"/>
                  </a:cubicBezTo>
                  <a:lnTo>
                    <a:pt x="98" y="18"/>
                  </a:ln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</p:grpSp>
      <p:sp>
        <p:nvSpPr>
          <p:cNvPr id="30" name="矩形 29"/>
          <p:cNvSpPr/>
          <p:nvPr/>
        </p:nvSpPr>
        <p:spPr>
          <a:xfrm>
            <a:off x="6085905" y="1770218"/>
            <a:ext cx="1768530" cy="508047"/>
          </a:xfrm>
          <a:prstGeom prst="rect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6" rIns="91436" rtlCol="0" tIns="45719"/>
          <a:lstStyle/>
          <a:p>
            <a:pPr algn="ctr"/>
            <a:r>
              <a:rPr altLang="zh-HK" b="1" lang="en-US" spc="300" sz="1600">
                <a:latin charset="-122" panose="020b0503020204020204" pitchFamily="34" typeface="微软雅黑"/>
                <a:ea charset="-122" panose="020b0503020204020204" pitchFamily="34" typeface="微软雅黑"/>
              </a:rPr>
              <a:t>ADD TITLE</a:t>
            </a:r>
          </a:p>
        </p:txBody>
      </p:sp>
      <p:sp>
        <p:nvSpPr>
          <p:cNvPr id="31" name="矩形 30"/>
          <p:cNvSpPr/>
          <p:nvPr/>
        </p:nvSpPr>
        <p:spPr>
          <a:xfrm>
            <a:off x="5994317" y="2364950"/>
            <a:ext cx="5159244" cy="566926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typeface="Century Gothic"/>
                <a:ea typeface="微软雅黑"/>
              </a:rPr>
              <a:t>标题数字等都可以通过点击和重新输入进行更改，顶部“开始”面板中可以对字体、字号、颜色、行距等进行修改。建议正文10号字，1.3倍字间距。</a:t>
            </a:r>
          </a:p>
        </p:txBody>
      </p:sp>
      <p:sp>
        <p:nvSpPr>
          <p:cNvPr id="28" name="矩形 27"/>
          <p:cNvSpPr/>
          <p:nvPr/>
        </p:nvSpPr>
        <p:spPr>
          <a:xfrm>
            <a:off x="6085905" y="3206473"/>
            <a:ext cx="1768530" cy="508047"/>
          </a:xfrm>
          <a:prstGeom prst="rect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6" rIns="91436" rtlCol="0" tIns="45719"/>
          <a:lstStyle/>
          <a:p>
            <a:pPr algn="ctr"/>
            <a:r>
              <a:rPr altLang="zh-HK" b="1" lang="en-US" spc="300" sz="1600">
                <a:latin charset="-122" panose="020b0503020204020204" pitchFamily="34" typeface="微软雅黑"/>
                <a:ea charset="-122" panose="020b0503020204020204" pitchFamily="34" typeface="微软雅黑"/>
              </a:rPr>
              <a:t>ADD TITLE</a:t>
            </a:r>
          </a:p>
        </p:txBody>
      </p:sp>
      <p:sp>
        <p:nvSpPr>
          <p:cNvPr id="29" name="矩形 28"/>
          <p:cNvSpPr/>
          <p:nvPr/>
        </p:nvSpPr>
        <p:spPr>
          <a:xfrm>
            <a:off x="6085905" y="4642726"/>
            <a:ext cx="1768530" cy="508047"/>
          </a:xfrm>
          <a:prstGeom prst="rect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6" rIns="91436" rtlCol="0" tIns="45719"/>
          <a:lstStyle/>
          <a:p>
            <a:pPr algn="ctr"/>
            <a:r>
              <a:rPr altLang="zh-HK" b="1" lang="en-US" spc="300" sz="1600">
                <a:latin charset="-122" panose="020b0503020204020204" pitchFamily="34" typeface="微软雅黑"/>
                <a:ea charset="-122" panose="020b0503020204020204" pitchFamily="34" typeface="微软雅黑"/>
              </a:rPr>
              <a:t>ADD TITLE</a:t>
            </a:r>
          </a:p>
        </p:txBody>
      </p:sp>
      <p:sp>
        <p:nvSpPr>
          <p:cNvPr id="64" name="矩形 63"/>
          <p:cNvSpPr/>
          <p:nvPr/>
        </p:nvSpPr>
        <p:spPr>
          <a:xfrm>
            <a:off x="5994317" y="3801949"/>
            <a:ext cx="5159244" cy="566926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typeface="Century Gothic"/>
                <a:ea typeface="微软雅黑"/>
              </a:rPr>
              <a:t>标题数字等都可以通过点击和重新输入进行更改，顶部“开始”面板中可以对字体、字号、颜色、行距等进行修改。建议正文10号字，1.3倍字间距。</a:t>
            </a:r>
          </a:p>
        </p:txBody>
      </p:sp>
      <p:sp>
        <p:nvSpPr>
          <p:cNvPr id="65" name="矩形 64"/>
          <p:cNvSpPr/>
          <p:nvPr/>
        </p:nvSpPr>
        <p:spPr>
          <a:xfrm>
            <a:off x="5994317" y="5258514"/>
            <a:ext cx="5159244" cy="566926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typeface="Century Gothic"/>
                <a:ea typeface="微软雅黑"/>
              </a:rPr>
              <a:t>标题数字等都可以通过点击和重新输入进行更改，顶部“开始”面板中可以对字体、字号、颜色、行距等进行修改。建议正文10号字，1.3倍字间距。</a:t>
            </a:r>
          </a:p>
        </p:txBody>
      </p:sp>
    </p:spTree>
    <p:extLst>
      <p:ext uri="{BB962C8B-B14F-4D97-AF65-F5344CB8AC3E}">
        <p14:creationId val="468566060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文本框 9"/>
          <p:cNvSpPr txBox="1"/>
          <p:nvPr/>
        </p:nvSpPr>
        <p:spPr>
          <a:xfrm>
            <a:off x="4736740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研究方法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6096347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研究结果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7455954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问题讨论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8815560" y="166025"/>
            <a:ext cx="1295400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论文总结</a:t>
            </a:r>
          </a:p>
        </p:txBody>
      </p:sp>
      <p:cxnSp>
        <p:nvCxnSpPr>
          <p:cNvPr id="16" name="直接连接符 31"/>
          <p:cNvCxnSpPr/>
          <p:nvPr/>
        </p:nvCxnSpPr>
        <p:spPr>
          <a:xfrm flipH="1">
            <a:off x="6032139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32"/>
          <p:cNvCxnSpPr/>
          <p:nvPr/>
        </p:nvCxnSpPr>
        <p:spPr>
          <a:xfrm flipH="1">
            <a:off x="7361398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33"/>
          <p:cNvCxnSpPr/>
          <p:nvPr/>
        </p:nvCxnSpPr>
        <p:spPr>
          <a:xfrm flipH="1">
            <a:off x="8751354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/>
          <p:cNvSpPr txBox="1"/>
          <p:nvPr/>
        </p:nvSpPr>
        <p:spPr>
          <a:xfrm>
            <a:off x="3377135" y="166025"/>
            <a:ext cx="1295400" cy="274318"/>
          </a:xfrm>
          <a:prstGeom prst="rect">
            <a:avLst/>
          </a:prstGeom>
          <a:solidFill>
            <a:srgbClr val="FFFFFF"/>
          </a:solidFill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rgbClr val="1F497D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研究背景</a:t>
            </a:r>
          </a:p>
        </p:txBody>
      </p:sp>
      <p:cxnSp>
        <p:nvCxnSpPr>
          <p:cNvPr id="21" name="直接连接符 18"/>
          <p:cNvCxnSpPr/>
          <p:nvPr/>
        </p:nvCxnSpPr>
        <p:spPr>
          <a:xfrm flipH="1">
            <a:off x="3357388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30"/>
          <p:cNvCxnSpPr/>
          <p:nvPr/>
        </p:nvCxnSpPr>
        <p:spPr>
          <a:xfrm flipH="1">
            <a:off x="4659833" y="204509"/>
            <a:ext cx="0" cy="27159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2077864" y="166025"/>
            <a:ext cx="1280392" cy="27431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en-US" lang="zh-CN" spc="30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论文绪论</a:t>
            </a:r>
          </a:p>
        </p:txBody>
      </p:sp>
      <p:sp>
        <p:nvSpPr>
          <p:cNvPr id="67" name="等腰三角形 66"/>
          <p:cNvSpPr/>
          <p:nvPr/>
        </p:nvSpPr>
        <p:spPr>
          <a:xfrm rot="5400000">
            <a:off x="3670483" y="2250557"/>
            <a:ext cx="324104" cy="279401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6" rIns="91436" rtlCol="0" tIns="45719"/>
          <a:lstStyle/>
          <a:p>
            <a:pPr algn="ctr"/>
            <a:endParaRPr altLang="en-US" lang="zh-HK" sz="1600">
              <a:solidFill>
                <a:srgbClr val="FFFFFF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68" name="等腰三角形 67"/>
          <p:cNvSpPr/>
          <p:nvPr/>
        </p:nvSpPr>
        <p:spPr>
          <a:xfrm rot="5400000">
            <a:off x="5824087" y="2250557"/>
            <a:ext cx="324104" cy="279401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6" rIns="91436" rtlCol="0" tIns="45719"/>
          <a:lstStyle/>
          <a:p>
            <a:pPr algn="ctr"/>
            <a:endParaRPr altLang="en-US" lang="zh-HK" sz="1600">
              <a:solidFill>
                <a:srgbClr val="FFFFFF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69" name="等腰三角形 68"/>
          <p:cNvSpPr/>
          <p:nvPr/>
        </p:nvSpPr>
        <p:spPr>
          <a:xfrm rot="5400000">
            <a:off x="8039258" y="2250557"/>
            <a:ext cx="324104" cy="279401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6" rIns="91436" rtlCol="0" tIns="45719"/>
          <a:lstStyle/>
          <a:p>
            <a:pPr algn="ctr"/>
            <a:endParaRPr altLang="en-US" lang="zh-HK" sz="1600">
              <a:solidFill>
                <a:srgbClr val="FFFFFF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grpSp>
        <p:nvGrpSpPr>
          <p:cNvPr id="70" name="组合 40"/>
          <p:cNvGrpSpPr/>
          <p:nvPr/>
        </p:nvGrpSpPr>
        <p:grpSpPr>
          <a:xfrm>
            <a:off x="2011602" y="1714683"/>
            <a:ext cx="1341890" cy="1351148"/>
            <a:chOff x="639593" y="2275794"/>
            <a:chExt cx="1341891" cy="1351148"/>
          </a:xfrm>
        </p:grpSpPr>
        <p:grpSp>
          <p:nvGrpSpPr>
            <p:cNvPr id="71" name="组合 20"/>
            <p:cNvGrpSpPr/>
            <p:nvPr/>
          </p:nvGrpSpPr>
          <p:grpSpPr>
            <a:xfrm flipV="1">
              <a:off x="639593" y="2275794"/>
              <a:ext cx="1341891" cy="1351148"/>
              <a:chOff x="3420609" y="2342470"/>
              <a:chExt cx="2383516" cy="2399959"/>
            </a:xfrm>
          </p:grpSpPr>
          <p:sp>
            <p:nvSpPr>
              <p:cNvPr id="74" name="饼形 21"/>
              <p:cNvSpPr/>
              <p:nvPr/>
            </p:nvSpPr>
            <p:spPr>
              <a:xfrm>
                <a:off x="3420609" y="2359137"/>
                <a:ext cx="2383292" cy="2383292"/>
              </a:xfrm>
              <a:prstGeom prst="pie">
                <a:avLst>
                  <a:gd fmla="val 0" name="adj1"/>
                  <a:gd fmla="val 10735662" name="adj2"/>
                </a:avLst>
              </a:prstGeom>
              <a:solidFill>
                <a:srgbClr val="4F81BD"/>
              </a:solidFill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HK" sz="1600">
                  <a:solidFill>
                    <a:srgbClr val="FFFFFF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endParaRPr>
              </a:p>
            </p:txBody>
          </p:sp>
          <p:sp>
            <p:nvSpPr>
              <p:cNvPr id="75" name="饼形 22"/>
              <p:cNvSpPr/>
              <p:nvPr/>
            </p:nvSpPr>
            <p:spPr>
              <a:xfrm flipV="1">
                <a:off x="3420833" y="2342470"/>
                <a:ext cx="2383292" cy="2383292"/>
              </a:xfrm>
              <a:prstGeom prst="pie">
                <a:avLst>
                  <a:gd fmla="val 0" name="adj1"/>
                  <a:gd fmla="val 10860741" name="adj2"/>
                </a:avLst>
              </a:prstGeom>
              <a:noFill/>
              <a:ln w="28575">
                <a:solidFill>
                  <a:srgbClr val="4F81B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HK" sz="1600">
                  <a:solidFill>
                    <a:srgbClr val="FFFFFF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endParaRPr>
              </a:p>
            </p:txBody>
          </p:sp>
        </p:grpSp>
        <p:sp>
          <p:nvSpPr>
            <p:cNvPr id="72" name="文本框 71"/>
            <p:cNvSpPr txBox="1"/>
            <p:nvPr/>
          </p:nvSpPr>
          <p:spPr>
            <a:xfrm>
              <a:off x="904138" y="2521971"/>
              <a:ext cx="812801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HK" b="1" lang="en-US" sz="1600">
                  <a:solidFill>
                    <a:srgbClr val="FFFFFF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TEXT</a:t>
              </a:r>
            </a:p>
          </p:txBody>
        </p:sp>
        <p:sp>
          <p:nvSpPr>
            <p:cNvPr id="73" name="文本框 72"/>
            <p:cNvSpPr txBox="1"/>
            <p:nvPr/>
          </p:nvSpPr>
          <p:spPr>
            <a:xfrm>
              <a:off x="694509" y="3014937"/>
              <a:ext cx="1232058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1600">
                  <a:solidFill>
                    <a:srgbClr val="FFFFFF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keyword</a:t>
              </a:r>
            </a:p>
          </p:txBody>
        </p:sp>
      </p:grpSp>
      <p:sp>
        <p:nvSpPr>
          <p:cNvPr id="76" name="文本框 75"/>
          <p:cNvSpPr txBox="1"/>
          <p:nvPr/>
        </p:nvSpPr>
        <p:spPr>
          <a:xfrm>
            <a:off x="2256186" y="3213745"/>
            <a:ext cx="852722" cy="33527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zh-HK" b="1" lang="en-US" sz="16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TITLE</a:t>
            </a:r>
          </a:p>
        </p:txBody>
      </p:sp>
      <p:grpSp>
        <p:nvGrpSpPr>
          <p:cNvPr id="77" name="组合 44"/>
          <p:cNvGrpSpPr/>
          <p:nvPr/>
        </p:nvGrpSpPr>
        <p:grpSpPr>
          <a:xfrm>
            <a:off x="4208173" y="1726363"/>
            <a:ext cx="1341890" cy="1351148"/>
            <a:chOff x="3028406" y="2336983"/>
            <a:chExt cx="1341891" cy="1351148"/>
          </a:xfrm>
        </p:grpSpPr>
        <p:grpSp>
          <p:nvGrpSpPr>
            <p:cNvPr id="78" name="组合 19"/>
            <p:cNvGrpSpPr/>
            <p:nvPr/>
          </p:nvGrpSpPr>
          <p:grpSpPr>
            <a:xfrm>
              <a:off x="3028406" y="2336983"/>
              <a:ext cx="1341891" cy="1351148"/>
              <a:chOff x="3420609" y="2342470"/>
              <a:chExt cx="2383516" cy="2399959"/>
            </a:xfrm>
          </p:grpSpPr>
          <p:sp>
            <p:nvSpPr>
              <p:cNvPr id="81" name="饼形 16"/>
              <p:cNvSpPr/>
              <p:nvPr/>
            </p:nvSpPr>
            <p:spPr>
              <a:xfrm>
                <a:off x="3420609" y="2359137"/>
                <a:ext cx="2383292" cy="2383292"/>
              </a:xfrm>
              <a:prstGeom prst="pie">
                <a:avLst>
                  <a:gd fmla="val 0" name="adj1"/>
                  <a:gd fmla="val 10735662" name="adj2"/>
                </a:avLst>
              </a:prstGeom>
              <a:solidFill>
                <a:srgbClr val="4F81BD"/>
              </a:solidFill>
              <a:ln w="28575">
                <a:solidFill>
                  <a:srgbClr val="4F81B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HK" sz="1600">
                  <a:solidFill>
                    <a:srgbClr val="FFFFFF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endParaRPr>
              </a:p>
            </p:txBody>
          </p:sp>
          <p:sp>
            <p:nvSpPr>
              <p:cNvPr id="82" name="饼形 18"/>
              <p:cNvSpPr/>
              <p:nvPr/>
            </p:nvSpPr>
            <p:spPr>
              <a:xfrm flipV="1">
                <a:off x="3420833" y="2342470"/>
                <a:ext cx="2383292" cy="2383292"/>
              </a:xfrm>
              <a:prstGeom prst="pie">
                <a:avLst>
                  <a:gd fmla="val 0" name="adj1"/>
                  <a:gd fmla="val 10860741" name="adj2"/>
                </a:avLst>
              </a:prstGeom>
              <a:noFill/>
              <a:ln w="28575">
                <a:solidFill>
                  <a:srgbClr val="4F81B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HK" sz="1600">
                  <a:solidFill>
                    <a:srgbClr val="FFFFFF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endParaRPr>
              </a:p>
            </p:txBody>
          </p:sp>
        </p:grpSp>
        <p:sp>
          <p:nvSpPr>
            <p:cNvPr id="79" name="文本框 78"/>
            <p:cNvSpPr txBox="1"/>
            <p:nvPr/>
          </p:nvSpPr>
          <p:spPr>
            <a:xfrm>
              <a:off x="3292950" y="3091342"/>
              <a:ext cx="812801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HK" b="1" lang="en-US" sz="1600">
                  <a:solidFill>
                    <a:srgbClr val="FFFFFF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TEXT</a:t>
              </a:r>
            </a:p>
          </p:txBody>
        </p:sp>
        <p:sp>
          <p:nvSpPr>
            <p:cNvPr id="80" name="文本框 79"/>
            <p:cNvSpPr txBox="1"/>
            <p:nvPr/>
          </p:nvSpPr>
          <p:spPr>
            <a:xfrm>
              <a:off x="3083322" y="2567436"/>
              <a:ext cx="1232058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1600">
                  <a:solidFill>
                    <a:srgbClr val="FFFFFF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keyword</a:t>
              </a:r>
            </a:p>
          </p:txBody>
        </p:sp>
      </p:grpSp>
      <p:sp>
        <p:nvSpPr>
          <p:cNvPr id="83" name="文本框 82"/>
          <p:cNvSpPr txBox="1"/>
          <p:nvPr/>
        </p:nvSpPr>
        <p:spPr>
          <a:xfrm>
            <a:off x="4452756" y="3231135"/>
            <a:ext cx="852722" cy="33527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zh-HK" b="1" lang="en-US" sz="16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TITLE</a:t>
            </a:r>
          </a:p>
        </p:txBody>
      </p:sp>
      <p:grpSp>
        <p:nvGrpSpPr>
          <p:cNvPr id="84" name="组合 46"/>
          <p:cNvGrpSpPr/>
          <p:nvPr/>
        </p:nvGrpSpPr>
        <p:grpSpPr>
          <a:xfrm>
            <a:off x="6404744" y="1720399"/>
            <a:ext cx="1341890" cy="1351148"/>
            <a:chOff x="5188770" y="2336983"/>
            <a:chExt cx="1341891" cy="1351148"/>
          </a:xfrm>
        </p:grpSpPr>
        <p:grpSp>
          <p:nvGrpSpPr>
            <p:cNvPr id="85" name="组合 30"/>
            <p:cNvGrpSpPr/>
            <p:nvPr/>
          </p:nvGrpSpPr>
          <p:grpSpPr>
            <a:xfrm flipV="1">
              <a:off x="5188770" y="2336983"/>
              <a:ext cx="1341891" cy="1351148"/>
              <a:chOff x="3420609" y="2342470"/>
              <a:chExt cx="2383516" cy="2399959"/>
            </a:xfrm>
          </p:grpSpPr>
          <p:sp>
            <p:nvSpPr>
              <p:cNvPr id="88" name="饼形 31"/>
              <p:cNvSpPr/>
              <p:nvPr/>
            </p:nvSpPr>
            <p:spPr>
              <a:xfrm>
                <a:off x="3420609" y="2359136"/>
                <a:ext cx="2383292" cy="2383293"/>
              </a:xfrm>
              <a:prstGeom prst="pie">
                <a:avLst>
                  <a:gd fmla="val 0" name="adj1"/>
                  <a:gd fmla="val 10735662" name="adj2"/>
                </a:avLst>
              </a:prstGeom>
              <a:solidFill>
                <a:srgbClr val="4F81BD"/>
              </a:solidFill>
              <a:ln w="28575">
                <a:solidFill>
                  <a:srgbClr val="4F81B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HK" sz="1600">
                  <a:solidFill>
                    <a:srgbClr val="FFFFFF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endParaRPr>
              </a:p>
            </p:txBody>
          </p:sp>
          <p:sp>
            <p:nvSpPr>
              <p:cNvPr id="89" name="饼形 32"/>
              <p:cNvSpPr/>
              <p:nvPr/>
            </p:nvSpPr>
            <p:spPr>
              <a:xfrm flipV="1">
                <a:off x="3420833" y="2342470"/>
                <a:ext cx="2383292" cy="2383292"/>
              </a:xfrm>
              <a:prstGeom prst="pie">
                <a:avLst>
                  <a:gd fmla="val 0" name="adj1"/>
                  <a:gd fmla="val 10860741" name="adj2"/>
                </a:avLst>
              </a:prstGeom>
              <a:noFill/>
              <a:ln w="28575">
                <a:solidFill>
                  <a:srgbClr val="4F81B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HK" sz="1600">
                  <a:solidFill>
                    <a:srgbClr val="FFFFFF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endParaRPr>
              </a:p>
            </p:txBody>
          </p:sp>
        </p:grpSp>
        <p:sp>
          <p:nvSpPr>
            <p:cNvPr id="86" name="文本框 85"/>
            <p:cNvSpPr txBox="1"/>
            <p:nvPr/>
          </p:nvSpPr>
          <p:spPr>
            <a:xfrm>
              <a:off x="5453314" y="2583160"/>
              <a:ext cx="812801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HK" b="1" lang="en-US" sz="1600">
                  <a:solidFill>
                    <a:srgbClr val="FFFFFF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TEXT</a:t>
              </a:r>
            </a:p>
          </p:txBody>
        </p:sp>
        <p:sp>
          <p:nvSpPr>
            <p:cNvPr id="87" name="文本框 86"/>
            <p:cNvSpPr txBox="1"/>
            <p:nvPr/>
          </p:nvSpPr>
          <p:spPr>
            <a:xfrm>
              <a:off x="5243685" y="3073930"/>
              <a:ext cx="1232058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1600">
                  <a:solidFill>
                    <a:srgbClr val="FFFFFF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keyword</a:t>
              </a:r>
            </a:p>
          </p:txBody>
        </p:sp>
      </p:grpSp>
      <p:sp>
        <p:nvSpPr>
          <p:cNvPr id="90" name="文本框 89"/>
          <p:cNvSpPr txBox="1"/>
          <p:nvPr/>
        </p:nvSpPr>
        <p:spPr>
          <a:xfrm>
            <a:off x="6649326" y="3237871"/>
            <a:ext cx="852722" cy="33527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zh-HK" b="1" lang="en-US" sz="16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TITLE</a:t>
            </a:r>
          </a:p>
        </p:txBody>
      </p:sp>
      <p:grpSp>
        <p:nvGrpSpPr>
          <p:cNvPr id="91" name="组合 45"/>
          <p:cNvGrpSpPr/>
          <p:nvPr/>
        </p:nvGrpSpPr>
        <p:grpSpPr>
          <a:xfrm>
            <a:off x="8601314" y="1721034"/>
            <a:ext cx="1341890" cy="1351148"/>
            <a:chOff x="7100407" y="2336983"/>
            <a:chExt cx="1341891" cy="1351148"/>
          </a:xfrm>
        </p:grpSpPr>
        <p:grpSp>
          <p:nvGrpSpPr>
            <p:cNvPr id="92" name="组合 27"/>
            <p:cNvGrpSpPr/>
            <p:nvPr/>
          </p:nvGrpSpPr>
          <p:grpSpPr>
            <a:xfrm>
              <a:off x="7100407" y="2336983"/>
              <a:ext cx="1341891" cy="1351148"/>
              <a:chOff x="3420609" y="2342470"/>
              <a:chExt cx="2383516" cy="2399959"/>
            </a:xfrm>
          </p:grpSpPr>
          <p:sp>
            <p:nvSpPr>
              <p:cNvPr id="95" name="饼形 28"/>
              <p:cNvSpPr/>
              <p:nvPr/>
            </p:nvSpPr>
            <p:spPr>
              <a:xfrm>
                <a:off x="3420609" y="2359137"/>
                <a:ext cx="2383292" cy="2383292"/>
              </a:xfrm>
              <a:prstGeom prst="pie">
                <a:avLst>
                  <a:gd fmla="val 0" name="adj1"/>
                  <a:gd fmla="val 10735662" name="adj2"/>
                </a:avLst>
              </a:prstGeom>
              <a:solidFill>
                <a:srgbClr val="4F81BD"/>
              </a:solidFill>
              <a:ln w="28575">
                <a:solidFill>
                  <a:srgbClr val="4F81B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HK" sz="1600">
                  <a:solidFill>
                    <a:srgbClr val="FFFFFF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endParaRPr>
              </a:p>
            </p:txBody>
          </p:sp>
          <p:sp>
            <p:nvSpPr>
              <p:cNvPr id="96" name="饼形 29"/>
              <p:cNvSpPr/>
              <p:nvPr/>
            </p:nvSpPr>
            <p:spPr>
              <a:xfrm flipV="1">
                <a:off x="3420833" y="2342470"/>
                <a:ext cx="2383292" cy="2383292"/>
              </a:xfrm>
              <a:prstGeom prst="pie">
                <a:avLst>
                  <a:gd fmla="val 0" name="adj1"/>
                  <a:gd fmla="val 10860741" name="adj2"/>
                </a:avLst>
              </a:prstGeom>
              <a:noFill/>
              <a:ln w="28575">
                <a:solidFill>
                  <a:srgbClr val="4F81B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HK" sz="1600">
                  <a:solidFill>
                    <a:srgbClr val="FFFFFF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endParaRPr>
              </a:p>
            </p:txBody>
          </p:sp>
        </p:grpSp>
        <p:sp>
          <p:nvSpPr>
            <p:cNvPr id="93" name="文本框 92"/>
            <p:cNvSpPr txBox="1"/>
            <p:nvPr/>
          </p:nvSpPr>
          <p:spPr>
            <a:xfrm>
              <a:off x="7364954" y="3094274"/>
              <a:ext cx="812801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HK" b="1" lang="en-US" sz="1600">
                  <a:solidFill>
                    <a:srgbClr val="FFFFFF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TEXT</a:t>
              </a:r>
            </a:p>
          </p:txBody>
        </p:sp>
        <p:sp>
          <p:nvSpPr>
            <p:cNvPr id="94" name="文本框 93"/>
            <p:cNvSpPr txBox="1"/>
            <p:nvPr/>
          </p:nvSpPr>
          <p:spPr>
            <a:xfrm>
              <a:off x="7155324" y="2567436"/>
              <a:ext cx="1232058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1600">
                  <a:solidFill>
                    <a:srgbClr val="FFFFFF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keyword</a:t>
              </a:r>
            </a:p>
          </p:txBody>
        </p:sp>
      </p:grpSp>
      <p:sp>
        <p:nvSpPr>
          <p:cNvPr id="97" name="文本框 96"/>
          <p:cNvSpPr txBox="1"/>
          <p:nvPr/>
        </p:nvSpPr>
        <p:spPr>
          <a:xfrm>
            <a:off x="8845897" y="3225805"/>
            <a:ext cx="852722" cy="33527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zh-HK" b="1" lang="en-US" sz="16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TITLE</a:t>
            </a:r>
          </a:p>
        </p:txBody>
      </p:sp>
      <p:sp>
        <p:nvSpPr>
          <p:cNvPr id="98" name="矩形 97"/>
          <p:cNvSpPr/>
          <p:nvPr/>
        </p:nvSpPr>
        <p:spPr>
          <a:xfrm>
            <a:off x="1891184" y="4041595"/>
            <a:ext cx="1801652" cy="1755646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rgbClr val="FFFFFF"/>
                </a:solidFill>
                <a:latin typeface="Century Gothic"/>
                <a:ea typeface="微软雅黑"/>
              </a:rPr>
              <a:t>标题数字等都可以通过点击和重新输入进行更改，顶部“开始”面板中可以对字体、字号、颜色、行距等进行修改。建议正文10号字，1.3倍字间距。</a:t>
            </a:r>
          </a:p>
        </p:txBody>
      </p:sp>
      <p:sp>
        <p:nvSpPr>
          <p:cNvPr id="99" name="矩形 98"/>
          <p:cNvSpPr/>
          <p:nvPr/>
        </p:nvSpPr>
        <p:spPr>
          <a:xfrm>
            <a:off x="4069551" y="4041593"/>
            <a:ext cx="1801652" cy="1755646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rgbClr val="FFFFFF"/>
                </a:solidFill>
                <a:latin typeface="Century Gothic"/>
                <a:ea typeface="微软雅黑"/>
              </a:rPr>
              <a:t>标题数字等都可以通过点击和重新输入进行更改，顶部“开始”面板中可以对字体、字号、颜色、行距等进行修改。建议正文10号字，1.3倍字间距。</a:t>
            </a:r>
          </a:p>
        </p:txBody>
      </p:sp>
      <p:sp>
        <p:nvSpPr>
          <p:cNvPr id="100" name="矩形 99"/>
          <p:cNvSpPr/>
          <p:nvPr/>
        </p:nvSpPr>
        <p:spPr>
          <a:xfrm>
            <a:off x="6244680" y="4041592"/>
            <a:ext cx="1801652" cy="1755646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rgbClr val="FFFFFF"/>
                </a:solidFill>
                <a:latin typeface="Century Gothic"/>
                <a:ea typeface="微软雅黑"/>
              </a:rPr>
              <a:t>标题数字等都可以通过点击和重新输入进行更改，顶部“开始”面板中可以对字体、字号、颜色、行距等进行修改。建议正文10号字，1.3倍字间距。</a:t>
            </a:r>
          </a:p>
        </p:txBody>
      </p:sp>
      <p:sp>
        <p:nvSpPr>
          <p:cNvPr id="101" name="矩形 100"/>
          <p:cNvSpPr/>
          <p:nvPr/>
        </p:nvSpPr>
        <p:spPr>
          <a:xfrm>
            <a:off x="8341012" y="4041592"/>
            <a:ext cx="1801652" cy="1755646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rgbClr val="FFFFFF"/>
                </a:solidFill>
                <a:latin typeface="Century Gothic"/>
                <a:ea typeface="微软雅黑"/>
              </a:rPr>
              <a:t>标题数字等都可以通过点击和重新输入进行更改，顶部“开始”面板中可以对字体、字号、颜色、行距等进行修改。建议正文10号字，1.3倍字间距。</a:t>
            </a:r>
          </a:p>
        </p:txBody>
      </p:sp>
    </p:spTree>
    <p:extLst>
      <p:ext uri="{BB962C8B-B14F-4D97-AF65-F5344CB8AC3E}">
        <p14:creationId val="2198771560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奥斯汀">
      <a:majorFont>
        <a:latin typeface="Century Gothic"/>
        <a:ea typeface="Arial"/>
        <a:cs typeface="Arial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Arial"/>
        <a:cs typeface="Arial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自定义</PresentationFormat>
  <Paragraphs>269</Paragraphs>
  <Slides>25</Slides>
  <Notes>0</Notes>
  <TotalTime>61</TotalTime>
  <HiddenSlides>0</HiddenSlides>
  <MMClips>0</MMClips>
  <ScaleCrop>0</ScaleCrop>
  <HeadingPairs>
    <vt:vector baseType="variant" size="6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baseType="lpstr" size="31">
      <vt:lpstr>Arial</vt:lpstr>
      <vt:lpstr>Century Gothic</vt:lpstr>
      <vt:lpstr>Calibri Light</vt:lpstr>
      <vt:lpstr>Calibri</vt:lpstr>
      <vt:lpstr>微软雅黑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2015-07-02T02:13:33Z</dcterms:created>
  <cp:lastModifiedBy>Administrator</cp:lastModifiedBy>
  <dcterms:modified xsi:type="dcterms:W3CDTF">2021-08-20T11:21:25Z</dcterms:modified>
  <cp:revision>42</cp:revision>
</cp:coreProperties>
</file>