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themeOverride+xml" PartName="/ppt/theme/themeOverride1.xml"/>
  <Override ContentType="application/vnd.openxmlformats-officedocument.themeOverride+xml" PartName="/ppt/theme/themeOverride2.xml"/>
  <Override ContentType="application/vnd.openxmlformats-officedocument.themeOverride+xml" PartName="/ppt/theme/themeOverride3.xml"/>
  <Override ContentType="application/vnd.openxmlformats-officedocument.themeOverride+xml" PartName="/ppt/theme/themeOverride4.xml"/>
  <Override ContentType="application/vnd.openxmlformats-officedocument.themeOverride+xml" PartName="/ppt/theme/themeOverride5.xml"/>
  <Override ContentType="application/vnd.openxmlformats-officedocument.themeOverride+xml" PartName="/ppt/theme/themeOverride6.xml"/>
  <Override ContentType="application/vnd.openxmlformats-officedocument.themeOverride+xml" PartName="/ppt/theme/themeOverride7.xml"/>
  <Override ContentType="application/vnd.openxmlformats-officedocument.themeOverride+xml" PartName="/ppt/theme/themeOverride8.xml"/>
  <Override ContentType="application/vnd.openxmlformats-officedocument.themeOverride+xml" PartName="/ppt/theme/themeOverride9.xml"/>
  <Override ContentType="application/vnd.openxmlformats-officedocument.themeOverride+xml" PartName="/ppt/theme/themeOverride10.xml"/>
  <Override ContentType="application/vnd.openxmlformats-officedocument.themeOverride+xml" PartName="/ppt/theme/themeOverride11.xml"/>
  <Override ContentType="application/vnd.openxmlformats-officedocument.themeOverride+xml" PartName="/ppt/theme/themeOverride12.xml"/>
  <Override ContentType="application/vnd.openxmlformats-officedocument.themeOverride+xml" PartName="/ppt/theme/themeOverride13.xml"/>
  <Override ContentType="application/vnd.openxmlformats-officedocument.themeOverride+xml" PartName="/ppt/theme/themeOverride14.xml"/>
  <Override ContentType="application/vnd.openxmlformats-officedocument.themeOverride+xml" PartName="/ppt/theme/themeOverride15.xml"/>
  <Override ContentType="application/vnd.openxmlformats-officedocument.themeOverride+xml" PartName="/ppt/theme/themeOverride16.xml"/>
  <Override ContentType="application/vnd.openxmlformats-officedocument.themeOverride+xml" PartName="/ppt/theme/themeOverride17.xml"/>
  <Override ContentType="application/vnd.openxmlformats-officedocument.themeOverride+xml" PartName="/ppt/theme/themeOverride18.xml"/>
  <Override ContentType="application/vnd.openxmlformats-officedocument.themeOverride+xml" PartName="/ppt/theme/themeOverride19.xml"/>
  <Override ContentType="application/vnd.openxmlformats-officedocument.themeOverride+xml" PartName="/ppt/theme/themeOverride20.xml"/>
  <Override ContentType="application/vnd.openxmlformats-officedocument.themeOverride+xml" PartName="/ppt/theme/themeOverride21.xml"/>
  <Override ContentType="application/vnd.openxmlformats-officedocument.themeOverride+xml" PartName="/ppt/theme/themeOverride22.xml"/>
  <Override ContentType="application/vnd.openxmlformats-officedocument.themeOverride+xml" PartName="/ppt/theme/themeOverride23.xml"/>
  <Override ContentType="application/vnd.openxmlformats-officedocument.themeOverride+xml" PartName="/ppt/theme/themeOverride24.xml"/>
  <Override ContentType="application/vnd.openxmlformats-officedocument.themeOverride+xml" PartName="/ppt/theme/themeOverride25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  <p:sldMasterId id="2147483662" r:id="rId2"/>
  </p:sldMasterIdLst>
  <p:notesMasterIdLst>
    <p:notesMasterId r:id="rId3"/>
  </p:notesMasterIdLst>
  <p:handoutMasterIdLst>
    <p:handoutMasterId r:id="rId4"/>
  </p:handoutMasterIdLst>
  <p:sldIdLst>
    <p:sldId id="359" r:id="rId5"/>
    <p:sldId id="402" r:id="rId6"/>
    <p:sldId id="322" r:id="rId7"/>
    <p:sldId id="424" r:id="rId8"/>
    <p:sldId id="421" r:id="rId9"/>
    <p:sldId id="425" r:id="rId10"/>
    <p:sldId id="419" r:id="rId11"/>
    <p:sldId id="321" r:id="rId12"/>
    <p:sldId id="423" r:id="rId13"/>
    <p:sldId id="422" r:id="rId14"/>
    <p:sldId id="420" r:id="rId15"/>
    <p:sldId id="426" r:id="rId16"/>
    <p:sldId id="357" r:id="rId17"/>
    <p:sldId id="427" r:id="rId18"/>
    <p:sldId id="428" r:id="rId19"/>
    <p:sldId id="429" r:id="rId20"/>
    <p:sldId id="430" r:id="rId21"/>
    <p:sldId id="431" r:id="rId22"/>
    <p:sldId id="320" r:id="rId23"/>
    <p:sldId id="432" r:id="rId24"/>
    <p:sldId id="433" r:id="rId25"/>
    <p:sldId id="434" r:id="rId26"/>
    <p:sldId id="435" r:id="rId27"/>
    <p:sldId id="436" r:id="rId28"/>
    <p:sldId id="318" r:id="rId29"/>
  </p:sldIdLst>
  <p:sldSz cx="9144000" cy="5143500" type="screen16x9"/>
  <p:notesSz cx="6858000" cy="9144000"/>
  <p:custDataLst>
    <p:tags r:id="rId3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935" autoAdjust="0"/>
    <p:restoredTop sz="94660" autoAdjust="0"/>
  </p:normalViewPr>
  <p:slideViewPr>
    <p:cSldViewPr>
      <p:cViewPr>
        <p:scale>
          <a:sx n="110" d="100"/>
          <a:sy n="110" d="100"/>
        </p:scale>
        <p:origin x="108" y="21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3810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6.xml" Type="http://schemas.openxmlformats.org/officeDocument/2006/relationships/slide"/><Relationship Id="rId11" Target="slides/slide7.xml" Type="http://schemas.openxmlformats.org/officeDocument/2006/relationships/slide"/><Relationship Id="rId12" Target="slides/slide8.xml" Type="http://schemas.openxmlformats.org/officeDocument/2006/relationships/slide"/><Relationship Id="rId13" Target="slides/slide9.xml" Type="http://schemas.openxmlformats.org/officeDocument/2006/relationships/slide"/><Relationship Id="rId14" Target="slides/slide10.xml" Type="http://schemas.openxmlformats.org/officeDocument/2006/relationships/slide"/><Relationship Id="rId15" Target="slides/slide11.xml" Type="http://schemas.openxmlformats.org/officeDocument/2006/relationships/slide"/><Relationship Id="rId16" Target="slides/slide12.xml" Type="http://schemas.openxmlformats.org/officeDocument/2006/relationships/slide"/><Relationship Id="rId17" Target="slides/slide13.xml" Type="http://schemas.openxmlformats.org/officeDocument/2006/relationships/slide"/><Relationship Id="rId18" Target="slides/slide14.xml" Type="http://schemas.openxmlformats.org/officeDocument/2006/relationships/slide"/><Relationship Id="rId19" Target="slides/slide15.xml" Type="http://schemas.openxmlformats.org/officeDocument/2006/relationships/slide"/><Relationship Id="rId2" Target="slideMasters/slideMaster2.xml" Type="http://schemas.openxmlformats.org/officeDocument/2006/relationships/slideMaster"/><Relationship Id="rId20" Target="slides/slide16.xml" Type="http://schemas.openxmlformats.org/officeDocument/2006/relationships/slide"/><Relationship Id="rId21" Target="slides/slide17.xml" Type="http://schemas.openxmlformats.org/officeDocument/2006/relationships/slide"/><Relationship Id="rId22" Target="slides/slide18.xml" Type="http://schemas.openxmlformats.org/officeDocument/2006/relationships/slide"/><Relationship Id="rId23" Target="slides/slide19.xml" Type="http://schemas.openxmlformats.org/officeDocument/2006/relationships/slide"/><Relationship Id="rId24" Target="slides/slide20.xml" Type="http://schemas.openxmlformats.org/officeDocument/2006/relationships/slide"/><Relationship Id="rId25" Target="slides/slide21.xml" Type="http://schemas.openxmlformats.org/officeDocument/2006/relationships/slide"/><Relationship Id="rId26" Target="slides/slide22.xml" Type="http://schemas.openxmlformats.org/officeDocument/2006/relationships/slide"/><Relationship Id="rId27" Target="slides/slide23.xml" Type="http://schemas.openxmlformats.org/officeDocument/2006/relationships/slide"/><Relationship Id="rId28" Target="slides/slide24.xml" Type="http://schemas.openxmlformats.org/officeDocument/2006/relationships/slide"/><Relationship Id="rId29" Target="slides/slide25.xml" Type="http://schemas.openxmlformats.org/officeDocument/2006/relationships/slide"/><Relationship Id="rId3" Target="notesMasters/notesMaster1.xml" Type="http://schemas.openxmlformats.org/officeDocument/2006/relationships/notesMaster"/><Relationship Id="rId30" Target="tags/tag1.xml" Type="http://schemas.openxmlformats.org/officeDocument/2006/relationships/tags"/><Relationship Id="rId31" Target="presProps.xml" Type="http://schemas.openxmlformats.org/officeDocument/2006/relationships/presProps"/><Relationship Id="rId32" Target="viewProps.xml" Type="http://schemas.openxmlformats.org/officeDocument/2006/relationships/viewProps"/><Relationship Id="rId33" Target="theme/theme1.xml" Type="http://schemas.openxmlformats.org/officeDocument/2006/relationships/theme"/><Relationship Id="rId34" Target="tableStyles.xml" Type="http://schemas.openxmlformats.org/officeDocument/2006/relationships/tableStyles"/><Relationship Id="rId36" Target="revisionInfo.xml" Type="http://schemas.microsoft.com/office/2015/10/relationships/revisionInfo"/><Relationship Id="rId4" Target="handoutMasters/handoutMaster1.xml" Type="http://schemas.openxmlformats.org/officeDocument/2006/relationships/handoutMaster"/><Relationship Id="rId5" Target="slides/slide1.xml" Type="http://schemas.openxmlformats.org/officeDocument/2006/relationships/slide"/><Relationship Id="rId6" Target="slides/slide2.xml" Type="http://schemas.openxmlformats.org/officeDocument/2006/relationships/slide"/><Relationship Id="rId7" Target="slides/slide3.xml" Type="http://schemas.openxmlformats.org/officeDocument/2006/relationships/slide"/><Relationship Id="rId8" Target="slides/slide4.xml" Type="http://schemas.openxmlformats.org/officeDocument/2006/relationships/slide"/><Relationship Id="rId9" Target="slides/slide5.xml" Type="http://schemas.openxmlformats.org/officeDocument/2006/relationships/slide"/></Relationships>
</file>

<file path=ppt/handoutMasters/_rels/handoutMaster1.xml.rels><?xml version="1.0" encoding="UTF-8" standalone="yes"?><Relationships xmlns="http://schemas.openxmlformats.org/package/2006/relationships"><Relationship Id="rId1" Target="../theme/theme4.xml" Type="http://schemas.openxmlformats.org/officeDocument/2006/relationships/theme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53A075-29DF-4CAE-8BA7-CDA0ED456C88}" type="datetimeFigureOut">
              <a:rPr lang="zh-CN" altLang="en-US" smtClean="0"/>
              <a:t>2017/7/10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3924EE-29F1-4E68-A53A-86CBCBDF82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38443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2B73EA-EE91-4E33-A9C1-8BF5DD7139A2}" type="datetimeFigureOut">
              <a:rPr lang="zh-CN" altLang="en-US" smtClean="0"/>
              <a:t>2017/7/10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92B679-AE23-4750-8FB0-6513430B895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29930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slides/slide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.xml.rels><?xml version="1.0" encoding="UTF-8" standalone="yes"?><Relationships xmlns="http://schemas.openxmlformats.org/package/2006/relationships"><Relationship Id="rId1" Target="../slides/slide2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3.xml.rels><?xml version="1.0" encoding="UTF-8" standalone="yes"?><Relationships xmlns="http://schemas.openxmlformats.org/package/2006/relationships"><Relationship Id="rId1" Target="../slides/slide3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4.xml.rels><?xml version="1.0" encoding="UTF-8" standalone="yes"?><Relationships xmlns="http://schemas.openxmlformats.org/package/2006/relationships"><Relationship Id="rId1" Target="../slides/slide7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5.xml.rels><?xml version="1.0" encoding="UTF-8" standalone="yes"?><Relationships xmlns="http://schemas.openxmlformats.org/package/2006/relationships"><Relationship Id="rId1" Target="../slides/slide8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6.xml.rels><?xml version="1.0" encoding="UTF-8" standalone="yes"?><Relationships xmlns="http://schemas.openxmlformats.org/package/2006/relationships"><Relationship Id="rId1" Target="../slides/slide13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7.xml.rels><?xml version="1.0" encoding="UTF-8" standalone="yes"?><Relationships xmlns="http://schemas.openxmlformats.org/package/2006/relationships"><Relationship Id="rId1" Target="../slides/slide19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8.xml.rels><?xml version="1.0" encoding="UTF-8" standalone="yes"?><Relationships xmlns="http://schemas.openxmlformats.org/package/2006/relationships"><Relationship Id="rId1" Target="../slides/slide25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0102316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954649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4367978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5604538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9134939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314971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5654937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693893540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</p:cSld>
  <p:clrMapOvr>
    <a:masterClrMapping/>
  </p:clrMapOvr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2017/7/10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608941782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2017/7/10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341553821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2017/7/10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234293171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2017/7/10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437072559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2017/7/10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733456127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2017/7/10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794714939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2017/7/10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248709394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983114887"/>
      </p:ext>
    </p:extLst>
  </p:cSld>
  <p:clrMapOvr>
    <a:masterClrMapping/>
  </p:clrMapOvr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045121283"/>
      </p:ext>
    </p:extLst>
  </p:cSld>
  <p:clrMapOvr>
    <a:masterClrMapping/>
  </p:clrMapOvr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2017/7/10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2017/7/10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2017/7/10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827643397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2017/7/10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318618157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2017/7/10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31960748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2017/7/10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536162174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media/image1.jpeg" Type="http://schemas.openxmlformats.org/officeDocument/2006/relationships/image"/><Relationship Id="rId7" Target="../theme/theme1.xml" Type="http://schemas.openxmlformats.org/officeDocument/2006/relationships/theme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Relationship Id="rId10" Target="../slideLayouts/slideLayout15.xml" Type="http://schemas.openxmlformats.org/officeDocument/2006/relationships/slideLayout"/><Relationship Id="rId11" Target="../slideLayouts/slideLayout16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7.xml" Type="http://schemas.openxmlformats.org/officeDocument/2006/relationships/slideLayout"/><Relationship Id="rId3" Target="../slideLayouts/slideLayout8.xml" Type="http://schemas.openxmlformats.org/officeDocument/2006/relationships/slideLayout"/><Relationship Id="rId4" Target="../slideLayouts/slideLayout9.xml" Type="http://schemas.openxmlformats.org/officeDocument/2006/relationships/slideLayout"/><Relationship Id="rId5" Target="../slideLayouts/slideLayout10.xml" Type="http://schemas.openxmlformats.org/officeDocument/2006/relationships/slideLayout"/><Relationship Id="rId6" Target="../slideLayouts/slideLayout11.xml" Type="http://schemas.openxmlformats.org/officeDocument/2006/relationships/slideLayout"/><Relationship Id="rId7" Target="../slideLayouts/slideLayout12.xml" Type="http://schemas.openxmlformats.org/officeDocument/2006/relationships/slideLayout"/><Relationship Id="rId8" Target="../slideLayouts/slideLayout13.xml" Type="http://schemas.openxmlformats.org/officeDocument/2006/relationships/slideLayout"/><Relationship Id="rId9" Target="../slideLayouts/slideLayout14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1">
          <a:blip r:embed="rId6">
            <a:lum/>
          </a:blip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2017/7/10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7EA73079-2689-448C-8DA8-D4444718DC18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54" r:id="rId4"/>
    <p:sldLayoutId id="2147483655" r:id="rId5"/>
  </p:sldLayoutIdLst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  <p:timing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2017/7/10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358182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/>
  <p:timing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5.xml" Type="http://schemas.openxmlformats.org/officeDocument/2006/relationships/slideLayout"/><Relationship Id="rId2" Target="../theme/themeOverride1.xml" Type="http://schemas.openxmlformats.org/officeDocument/2006/relationships/themeOverride"/><Relationship Id="rId3" Target="../notesSlides/notesSlide1.xml" Type="http://schemas.openxmlformats.org/officeDocument/2006/relationships/notesSlide"/><Relationship Id="rId4" Target="../media/image2.png" Type="http://schemas.openxmlformats.org/officeDocument/2006/relationships/image"/><Relationship Id="rId5" Target="../media/image1.jpe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theme/themeOverride10.xml" Type="http://schemas.openxmlformats.org/officeDocument/2006/relationships/themeOverride"/></Relationships>
</file>

<file path=ppt/slides/_rels/slide1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theme/themeOverride11.xml" Type="http://schemas.openxmlformats.org/officeDocument/2006/relationships/themeOverride"/></Relationships>
</file>

<file path=ppt/slides/_rels/slide1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theme/themeOverride12.xml" Type="http://schemas.openxmlformats.org/officeDocument/2006/relationships/themeOverride"/></Relationships>
</file>

<file path=ppt/slides/_rels/slide1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theme/themeOverride13.xml" Type="http://schemas.openxmlformats.org/officeDocument/2006/relationships/themeOverride"/><Relationship Id="rId3" Target="../notesSlides/notesSlide6.xml" Type="http://schemas.openxmlformats.org/officeDocument/2006/relationships/notesSlide"/><Relationship Id="rId4" Target="../media/image2.png" Type="http://schemas.openxmlformats.org/officeDocument/2006/relationships/image"/></Relationships>
</file>

<file path=ppt/slides/_rels/slide1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theme/themeOverride14.xml" Type="http://schemas.openxmlformats.org/officeDocument/2006/relationships/themeOverride"/></Relationships>
</file>

<file path=ppt/slides/_rels/slide15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theme/themeOverride15.xml" Type="http://schemas.openxmlformats.org/officeDocument/2006/relationships/themeOverride"/></Relationships>
</file>

<file path=ppt/slides/_rels/slide16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theme/themeOverride16.xml" Type="http://schemas.openxmlformats.org/officeDocument/2006/relationships/themeOverride"/></Relationships>
</file>

<file path=ppt/slides/_rels/slide17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theme/themeOverride17.xml" Type="http://schemas.openxmlformats.org/officeDocument/2006/relationships/themeOverride"/></Relationships>
</file>

<file path=ppt/slides/_rels/slide18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theme/themeOverride18.xml" Type="http://schemas.openxmlformats.org/officeDocument/2006/relationships/themeOverride"/></Relationships>
</file>

<file path=ppt/slides/_rels/slide19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theme/themeOverride19.xml" Type="http://schemas.openxmlformats.org/officeDocument/2006/relationships/themeOverride"/><Relationship Id="rId3" Target="../notesSlides/notesSlide7.xml" Type="http://schemas.openxmlformats.org/officeDocument/2006/relationships/notesSlide"/><Relationship Id="rId4" Target="../media/image2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2.xml" Type="http://schemas.openxmlformats.org/officeDocument/2006/relationships/themeOverride"/><Relationship Id="rId3" Target="../notesSlides/notesSlide2.xml" Type="http://schemas.openxmlformats.org/officeDocument/2006/relationships/notesSlide"/><Relationship Id="rId4" Target="../media/image3.png" Type="http://schemas.openxmlformats.org/officeDocument/2006/relationships/image"/></Relationships>
</file>

<file path=ppt/slides/_rels/slide20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theme/themeOverride20.xml" Type="http://schemas.openxmlformats.org/officeDocument/2006/relationships/themeOverride"/></Relationships>
</file>

<file path=ppt/slides/_rels/slide2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theme/themeOverride21.xml" Type="http://schemas.openxmlformats.org/officeDocument/2006/relationships/themeOverride"/></Relationships>
</file>

<file path=ppt/slides/_rels/slide2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22.xml" Type="http://schemas.openxmlformats.org/officeDocument/2006/relationships/themeOverride"/></Relationships>
</file>

<file path=ppt/slides/_rels/slide2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theme/themeOverride23.xml" Type="http://schemas.openxmlformats.org/officeDocument/2006/relationships/themeOverride"/></Relationships>
</file>

<file path=ppt/slides/_rels/slide2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theme/themeOverride24.xml" Type="http://schemas.openxmlformats.org/officeDocument/2006/relationships/themeOverride"/></Relationships>
</file>

<file path=ppt/slides/_rels/slide25.xml.rels><?xml version="1.0" encoding="UTF-8" standalone="yes"?><Relationships xmlns="http://schemas.openxmlformats.org/package/2006/relationships"><Relationship Id="rId1" Target="../slideLayouts/slideLayout5.xml" Type="http://schemas.openxmlformats.org/officeDocument/2006/relationships/slideLayout"/><Relationship Id="rId2" Target="../theme/themeOverride25.xml" Type="http://schemas.openxmlformats.org/officeDocument/2006/relationships/themeOverride"/><Relationship Id="rId3" Target="../notesSlides/notesSlide8.xml" Type="http://schemas.openxmlformats.org/officeDocument/2006/relationships/notesSlide"/><Relationship Id="rId4" Target="../media/image2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theme/themeOverride3.xml" Type="http://schemas.openxmlformats.org/officeDocument/2006/relationships/themeOverride"/><Relationship Id="rId3" Target="../notesSlides/notesSlide3.xml" Type="http://schemas.openxmlformats.org/officeDocument/2006/relationships/notesSlide"/><Relationship Id="rId4" Target="../media/image2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theme/themeOverride4.xml" Type="http://schemas.openxmlformats.org/officeDocument/2006/relationships/themeOverride"/></Relationships>
</file>

<file path=ppt/slides/_rels/slide5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theme/themeOverride5.xml" Type="http://schemas.openxmlformats.org/officeDocument/2006/relationships/themeOverride"/></Relationships>
</file>

<file path=ppt/slides/_rels/slide6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theme/themeOverride6.xml" Type="http://schemas.openxmlformats.org/officeDocument/2006/relationships/themeOverride"/></Relationships>
</file>

<file path=ppt/slides/_rels/slide7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theme/themeOverride7.xml" Type="http://schemas.openxmlformats.org/officeDocument/2006/relationships/themeOverride"/><Relationship Id="rId3" Target="../notesSlides/notesSlide4.xml" Type="http://schemas.openxmlformats.org/officeDocument/2006/relationships/notesSlide"/></Relationships>
</file>

<file path=ppt/slides/_rels/slide8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theme/themeOverride8.xml" Type="http://schemas.openxmlformats.org/officeDocument/2006/relationships/themeOverride"/><Relationship Id="rId3" Target="../notesSlides/notesSlide5.xml" Type="http://schemas.openxmlformats.org/officeDocument/2006/relationships/notesSlide"/><Relationship Id="rId4" Target="../media/image2.pn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theme/themeOverride9.xml" Type="http://schemas.openxmlformats.org/officeDocument/2006/relationships/themeOverride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blipFill dpi="0" rotWithShape="1">
          <a:blip r:embed="rId5">
            <a:lum/>
          </a:blip>
          <a:stretch>
            <a:fillRect b="-3000" t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BA4559DE-CA4D-4BEA-8B5C-67BCA2809AC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val="0"/>
              </a:ext>
            </a:extLst>
          </a:blip>
          <a:srcRect b="10800"/>
          <a:stretch>
            <a:fillRect/>
          </a:stretch>
        </p:blipFill>
        <p:spPr>
          <a:xfrm>
            <a:off x="564704" y="411510"/>
            <a:ext cx="3767968" cy="4587974"/>
          </a:xfrm>
          <a:prstGeom prst="rect">
            <a:avLst/>
          </a:prstGeom>
        </p:spPr>
      </p:pic>
      <p:sp>
        <p:nvSpPr>
          <p:cNvPr id="19" name="TextBox 71">
            <a:extLst>
              <a:ext uri="{FF2B5EF4-FFF2-40B4-BE49-F238E27FC236}">
                <a16:creationId xmlns:a16="http://schemas.microsoft.com/office/drawing/2014/main" id="{E9B3703E-0B30-4EAD-B67A-CCEA4C2A0424}"/>
              </a:ext>
            </a:extLst>
          </p:cNvPr>
          <p:cNvSpPr txBox="1"/>
          <p:nvPr/>
        </p:nvSpPr>
        <p:spPr>
          <a:xfrm>
            <a:off x="4499991" y="2281977"/>
            <a:ext cx="4183380" cy="2895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z="13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 【年终总结】【会议演讲】【述职报告】【工作汇报】</a:t>
            </a: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86062C60-8671-455F-BA09-CB23E7CEE226}"/>
              </a:ext>
            </a:extLst>
          </p:cNvPr>
          <p:cNvSpPr/>
          <p:nvPr/>
        </p:nvSpPr>
        <p:spPr>
          <a:xfrm>
            <a:off x="4580548" y="1635646"/>
            <a:ext cx="6001747" cy="640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r>
              <a:rPr altLang="en-US" b="1" lang="zh-CN" spc="300" sz="3600">
                <a:solidFill>
                  <a:srgbClr val="1EA6BB"/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网络安全PPT模板</a:t>
            </a: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2DE0EFFE-C4C4-4202-94D9-ADAACA168BCC}"/>
              </a:ext>
            </a:extLst>
          </p:cNvPr>
          <p:cNvSpPr/>
          <p:nvPr/>
        </p:nvSpPr>
        <p:spPr>
          <a:xfrm>
            <a:off x="4707363" y="2621111"/>
            <a:ext cx="1419071" cy="227051"/>
          </a:xfrm>
          <a:prstGeom prst="rect">
            <a:avLst/>
          </a:prstGeom>
          <a:solidFill>
            <a:srgbClr val="1EA6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 sz="12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企业名称：某某某</a:t>
            </a: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56D8FA98-9A75-4383-849A-D57DF3AD969B}"/>
              </a:ext>
            </a:extLst>
          </p:cNvPr>
          <p:cNvSpPr/>
          <p:nvPr/>
        </p:nvSpPr>
        <p:spPr>
          <a:xfrm>
            <a:off x="6249273" y="2621111"/>
            <a:ext cx="1419071" cy="227051"/>
          </a:xfrm>
          <a:prstGeom prst="rect">
            <a:avLst/>
          </a:prstGeom>
          <a:solidFill>
            <a:srgbClr val="1EA6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 sz="12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汇报人：某某某</a:t>
            </a:r>
          </a:p>
        </p:txBody>
      </p:sp>
    </p:spTree>
    <p:extLst>
      <p:ext uri="{BB962C8B-B14F-4D97-AF65-F5344CB8AC3E}">
        <p14:creationId val="1048065466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1" nodeType="afterEffect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>
                                        <p:cTn dur="500" id="13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15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7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8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9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21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4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5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6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8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9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9"/>
      <p:bldP grpId="0" spid="20"/>
      <p:bldP grpId="0" spid="21"/>
      <p:bldP grpId="0" spid="22"/>
    </p:bldLst>
  </p:timing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4" name="Group 3"/>
          <p:cNvGrpSpPr/>
          <p:nvPr/>
        </p:nvGrpSpPr>
        <p:grpSpPr>
          <a:xfrm rot="6300000">
            <a:off x="1653988" y="1952347"/>
            <a:ext cx="537024" cy="900553"/>
            <a:chOff x="2761515" y="2286000"/>
            <a:chExt cx="1645174" cy="2760228"/>
          </a:xfrm>
          <a:solidFill>
            <a:schemeClr val="accent1"/>
          </a:solidFill>
        </p:grpSpPr>
        <p:sp>
          <p:nvSpPr>
            <p:cNvPr id="70" name="Oval 4"/>
            <p:cNvSpPr/>
            <p:nvPr/>
          </p:nvSpPr>
          <p:spPr bwMode="auto">
            <a:xfrm rot="-733528">
              <a:off x="3352800" y="2286000"/>
              <a:ext cx="304800" cy="381000"/>
            </a:xfrm>
            <a:prstGeom prst="ellipse">
              <a:avLst/>
            </a:prstGeom>
            <a:grpFill/>
            <a:ln>
              <a:noFill/>
            </a:ln>
            <a:effectLst>
              <a:outerShdw blurRad="40000" dir="5400000" dist="23000" rotWithShape="0">
                <a:srgbClr val="808080">
                  <a:alpha val="34999"/>
                </a:srgbClr>
              </a:outerShdw>
            </a:effectLst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1" name="Oval 5"/>
            <p:cNvSpPr/>
            <p:nvPr/>
          </p:nvSpPr>
          <p:spPr bwMode="auto">
            <a:xfrm rot="-733528">
              <a:off x="3151531" y="2515499"/>
              <a:ext cx="213632" cy="258040"/>
            </a:xfrm>
            <a:prstGeom prst="ellipse">
              <a:avLst/>
            </a:prstGeom>
            <a:grpFill/>
            <a:ln>
              <a:noFill/>
            </a:ln>
            <a:effectLst>
              <a:outerShdw blurRad="40000" dir="5400000" dist="23000" rotWithShape="0">
                <a:srgbClr val="808080">
                  <a:alpha val="34999"/>
                </a:srgbClr>
              </a:outerShdw>
            </a:effectLst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2" name="Oval 6"/>
            <p:cNvSpPr/>
            <p:nvPr/>
          </p:nvSpPr>
          <p:spPr bwMode="auto">
            <a:xfrm rot="-733528">
              <a:off x="2992344" y="2729550"/>
              <a:ext cx="186338" cy="225072"/>
            </a:xfrm>
            <a:prstGeom prst="ellipse">
              <a:avLst/>
            </a:prstGeom>
            <a:grpFill/>
            <a:ln>
              <a:noFill/>
            </a:ln>
            <a:effectLst>
              <a:outerShdw blurRad="40000" dir="5400000" dist="23000" rotWithShape="0">
                <a:srgbClr val="808080">
                  <a:alpha val="34999"/>
                </a:srgbClr>
              </a:outerShdw>
            </a:effectLst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3" name="Oval 7"/>
            <p:cNvSpPr/>
            <p:nvPr/>
          </p:nvSpPr>
          <p:spPr bwMode="auto">
            <a:xfrm rot="-733528">
              <a:off x="2879347" y="2921355"/>
              <a:ext cx="150338" cy="189071"/>
            </a:xfrm>
            <a:prstGeom prst="ellipse">
              <a:avLst/>
            </a:prstGeom>
            <a:grpFill/>
            <a:ln>
              <a:noFill/>
            </a:ln>
            <a:effectLst>
              <a:outerShdw blurRad="40000" dir="5400000" dist="23000" rotWithShape="0">
                <a:srgbClr val="808080">
                  <a:alpha val="34999"/>
                </a:srgbClr>
              </a:outerShdw>
            </a:effectLst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4" name="Oval 8"/>
            <p:cNvSpPr/>
            <p:nvPr/>
          </p:nvSpPr>
          <p:spPr bwMode="auto">
            <a:xfrm rot="-733528">
              <a:off x="2761515" y="3137975"/>
              <a:ext cx="150338" cy="189071"/>
            </a:xfrm>
            <a:prstGeom prst="ellipse">
              <a:avLst/>
            </a:prstGeom>
            <a:grpFill/>
            <a:ln>
              <a:noFill/>
            </a:ln>
            <a:effectLst>
              <a:outerShdw blurRad="40000" dir="5400000" dist="23000" rotWithShape="0">
                <a:srgbClr val="808080">
                  <a:alpha val="34999"/>
                </a:srgbClr>
              </a:outerShdw>
            </a:effectLst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5" name="Freeform: Shape 9"/>
            <p:cNvSpPr/>
            <p:nvPr/>
          </p:nvSpPr>
          <p:spPr bwMode="auto">
            <a:xfrm>
              <a:off x="2939384" y="2737153"/>
              <a:ext cx="1467305" cy="2309075"/>
            </a:xfrm>
            <a:custGeom>
              <a:gdLst>
                <a:gd fmla="*/ 631801 w 1467305" name="T0"/>
                <a:gd fmla="*/ 891166 h 2309075" name="T1"/>
                <a:gd fmla="*/ 669995 w 1467305" name="T2"/>
                <a:gd fmla="*/ 757491 h 2309075" name="T3"/>
                <a:gd fmla="*/ 860968 w 1467305" name="T4"/>
                <a:gd fmla="*/ 547430 h 2309075" name="T5"/>
                <a:gd fmla="*/ 899162 w 1467305" name="T6"/>
                <a:gd fmla="*/ 289629 h 2309075" name="T7"/>
                <a:gd fmla="*/ 794128 w 1467305" name="T8"/>
                <a:gd fmla="*/ 89116 h 2309075" name="T9"/>
                <a:gd fmla="*/ 555412 w 1467305" name="T10"/>
                <a:gd fmla="*/ 60472 h 2309075" name="T11"/>
                <a:gd fmla="*/ 106627 w 1467305" name="T12"/>
                <a:gd fmla="*/ 451948 h 2309075" name="T13"/>
                <a:gd fmla="*/ 20689 w 1467305" name="T14"/>
                <a:gd fmla="*/ 805232 h 2309075" name="T15"/>
                <a:gd fmla="*/ 230759 w 1467305" name="T16"/>
                <a:gd fmla="*/ 1320835 h 2309075" name="T17"/>
                <a:gd fmla="*/ 679544 w 1467305" name="T18"/>
                <a:gd fmla="*/ 2017854 h 2309075" name="T19"/>
                <a:gd fmla="*/ 946906 w 1467305" name="T20"/>
                <a:gd fmla="*/ 2266108 h 2309075" name="T21"/>
                <a:gd fmla="*/ 1204718 w 1467305" name="T22"/>
                <a:gd fmla="*/ 2275656 h 2309075" name="T23"/>
                <a:gd fmla="*/ 1405239 w 1467305" name="T24"/>
                <a:gd fmla="*/ 2103788 h 2309075" name="T25"/>
                <a:gd fmla="*/ 1462531 w 1467305" name="T26"/>
                <a:gd fmla="*/ 1884179 h 2309075" name="T27"/>
                <a:gd fmla="*/ 1376594 w 1467305" name="T28"/>
                <a:gd fmla="*/ 1655022 h 2309075" name="T29"/>
                <a:gd fmla="*/ 1166524 w 1467305" name="T30"/>
                <a:gd fmla="*/ 1530896 h 2309075" name="T31"/>
                <a:gd fmla="*/ 946906 w 1467305" name="T32"/>
                <a:gd fmla="*/ 1483155 h 2309075" name="T33"/>
                <a:gd fmla="*/ 765482 w 1467305" name="T34"/>
                <a:gd fmla="*/ 1349480 h 2309075" name="T35"/>
                <a:gd fmla="*/ 631801 w 1467305" name="T36"/>
                <a:gd fmla="*/ 1063034 h 2309075" name="T37"/>
                <a:gd fmla="*/ 631801 w 1467305" name="T38"/>
                <a:gd fmla="*/ 891166 h 2309075" name="T39"/>
                <a:gd fmla="*/ 0 60000 65536" name="T40"/>
                <a:gd fmla="*/ 0 60000 65536" name="T41"/>
                <a:gd fmla="*/ 0 60000 65536" name="T42"/>
                <a:gd fmla="*/ 0 60000 65536" name="T43"/>
                <a:gd fmla="*/ 0 60000 65536" name="T44"/>
                <a:gd fmla="*/ 0 60000 65536" name="T45"/>
                <a:gd fmla="*/ 0 60000 65536" name="T46"/>
                <a:gd fmla="*/ 0 60000 65536" name="T47"/>
                <a:gd fmla="*/ 0 60000 65536" name="T48"/>
                <a:gd fmla="*/ 0 60000 65536" name="T49"/>
                <a:gd fmla="*/ 0 60000 65536" name="T50"/>
                <a:gd fmla="*/ 0 60000 65536" name="T51"/>
                <a:gd fmla="*/ 0 60000 65536" name="T52"/>
                <a:gd fmla="*/ 0 60000 65536" name="T53"/>
                <a:gd fmla="*/ 0 60000 65536" name="T54"/>
                <a:gd fmla="*/ 0 60000 65536" name="T55"/>
                <a:gd fmla="*/ 0 60000 65536" name="T56"/>
                <a:gd fmla="*/ 0 60000 65536" name="T57"/>
                <a:gd fmla="*/ 0 60000 65536" name="T58"/>
                <a:gd fmla="*/ 0 60000 65536" name="T59"/>
                <a:gd fmla="*/ 0 w 1467305" name="T60"/>
                <a:gd fmla="*/ 0 h 2309075" name="T61"/>
                <a:gd fmla="*/ 1467305 w 1467305" name="T62"/>
                <a:gd fmla="*/ 2309075 h 2309075" name="T63"/>
              </a:gdLst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b="T63" l="T60" r="T62" t="T61"/>
              <a:pathLst>
                <a:path h="2309075" w="1467305">
                  <a:moveTo>
                    <a:pt x="631801" y="891166"/>
                  </a:moveTo>
                  <a:cubicBezTo>
                    <a:pt x="641342" y="827542"/>
                    <a:pt x="644500" y="814780"/>
                    <a:pt x="669995" y="757491"/>
                  </a:cubicBezTo>
                  <a:cubicBezTo>
                    <a:pt x="708190" y="700202"/>
                    <a:pt x="822774" y="625407"/>
                    <a:pt x="860968" y="547430"/>
                  </a:cubicBezTo>
                  <a:cubicBezTo>
                    <a:pt x="899162" y="469453"/>
                    <a:pt x="910302" y="366015"/>
                    <a:pt x="899162" y="289629"/>
                  </a:cubicBezTo>
                  <a:cubicBezTo>
                    <a:pt x="888022" y="213243"/>
                    <a:pt x="851420" y="127309"/>
                    <a:pt x="794128" y="89116"/>
                  </a:cubicBezTo>
                  <a:cubicBezTo>
                    <a:pt x="736836" y="50923"/>
                    <a:pt x="669995" y="0"/>
                    <a:pt x="555412" y="60472"/>
                  </a:cubicBezTo>
                  <a:cubicBezTo>
                    <a:pt x="440829" y="120944"/>
                    <a:pt x="195748" y="327821"/>
                    <a:pt x="106627" y="451948"/>
                  </a:cubicBezTo>
                  <a:cubicBezTo>
                    <a:pt x="17507" y="576075"/>
                    <a:pt x="0" y="660418"/>
                    <a:pt x="20689" y="805232"/>
                  </a:cubicBezTo>
                  <a:cubicBezTo>
                    <a:pt x="41378" y="950046"/>
                    <a:pt x="120950" y="1118731"/>
                    <a:pt x="230759" y="1320835"/>
                  </a:cubicBezTo>
                  <a:cubicBezTo>
                    <a:pt x="340568" y="1522939"/>
                    <a:pt x="560186" y="1860309"/>
                    <a:pt x="679544" y="2017854"/>
                  </a:cubicBezTo>
                  <a:cubicBezTo>
                    <a:pt x="798902" y="2175399"/>
                    <a:pt x="859377" y="2223141"/>
                    <a:pt x="946906" y="2266108"/>
                  </a:cubicBezTo>
                  <a:cubicBezTo>
                    <a:pt x="1034435" y="2309075"/>
                    <a:pt x="1128329" y="2302709"/>
                    <a:pt x="1204718" y="2275656"/>
                  </a:cubicBezTo>
                  <a:cubicBezTo>
                    <a:pt x="1281107" y="2248603"/>
                    <a:pt x="1362270" y="2169034"/>
                    <a:pt x="1405239" y="2103788"/>
                  </a:cubicBezTo>
                  <a:cubicBezTo>
                    <a:pt x="1448208" y="2038542"/>
                    <a:pt x="1467305" y="1958973"/>
                    <a:pt x="1462531" y="1884179"/>
                  </a:cubicBezTo>
                  <a:cubicBezTo>
                    <a:pt x="1457757" y="1809385"/>
                    <a:pt x="1425928" y="1713902"/>
                    <a:pt x="1376594" y="1655022"/>
                  </a:cubicBezTo>
                  <a:cubicBezTo>
                    <a:pt x="1327260" y="1596142"/>
                    <a:pt x="1238139" y="1559541"/>
                    <a:pt x="1166524" y="1530896"/>
                  </a:cubicBezTo>
                  <a:cubicBezTo>
                    <a:pt x="1094909" y="1502251"/>
                    <a:pt x="1013746" y="1513391"/>
                    <a:pt x="946906" y="1483155"/>
                  </a:cubicBezTo>
                  <a:cubicBezTo>
                    <a:pt x="880066" y="1452919"/>
                    <a:pt x="817999" y="1419500"/>
                    <a:pt x="765482" y="1349480"/>
                  </a:cubicBezTo>
                  <a:cubicBezTo>
                    <a:pt x="712965" y="1279460"/>
                    <a:pt x="654081" y="1139420"/>
                    <a:pt x="631801" y="1063034"/>
                  </a:cubicBezTo>
                  <a:cubicBezTo>
                    <a:pt x="615871" y="945373"/>
                    <a:pt x="625435" y="942090"/>
                    <a:pt x="631801" y="891166"/>
                  </a:cubicBezTo>
                  <a:close/>
                </a:path>
              </a:pathLst>
            </a:custGeom>
            <a:grpFill/>
            <a:ln>
              <a:noFill/>
            </a:ln>
            <a:effectLst>
              <a:outerShdw blurRad="40000" dir="5400000" dist="23000" rotWithShape="0">
                <a:srgbClr val="808080">
                  <a:alpha val="34999"/>
                </a:srgbClr>
              </a:outerShdw>
            </a:effectLst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</p:grpSp>
      <p:grpSp>
        <p:nvGrpSpPr>
          <p:cNvPr id="5" name="Group 10"/>
          <p:cNvGrpSpPr/>
          <p:nvPr/>
        </p:nvGrpSpPr>
        <p:grpSpPr>
          <a:xfrm flipV="1" rot="15300000">
            <a:off x="2100035" y="2348774"/>
            <a:ext cx="537024" cy="900553"/>
            <a:chOff x="2761515" y="2286000"/>
            <a:chExt cx="1645174" cy="2760228"/>
          </a:xfrm>
          <a:solidFill>
            <a:schemeClr val="accent1">
              <a:lumMod val="75000"/>
            </a:schemeClr>
          </a:solidFill>
        </p:grpSpPr>
        <p:sp>
          <p:nvSpPr>
            <p:cNvPr id="64" name="Oval 11"/>
            <p:cNvSpPr/>
            <p:nvPr/>
          </p:nvSpPr>
          <p:spPr bwMode="auto">
            <a:xfrm rot="-733528">
              <a:off x="3352800" y="2286000"/>
              <a:ext cx="304800" cy="381000"/>
            </a:xfrm>
            <a:prstGeom prst="ellipse">
              <a:avLst/>
            </a:prstGeom>
            <a:grpFill/>
            <a:ln>
              <a:noFill/>
            </a:ln>
            <a:effectLst>
              <a:outerShdw blurRad="40000" dir="5400000" dist="23000" rotWithShape="0">
                <a:srgbClr val="808080">
                  <a:alpha val="34999"/>
                </a:srgbClr>
              </a:outerShdw>
            </a:effectLst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5" name="Oval 12"/>
            <p:cNvSpPr/>
            <p:nvPr/>
          </p:nvSpPr>
          <p:spPr bwMode="auto">
            <a:xfrm rot="-733528">
              <a:off x="3151531" y="2515499"/>
              <a:ext cx="213632" cy="258040"/>
            </a:xfrm>
            <a:prstGeom prst="ellipse">
              <a:avLst/>
            </a:prstGeom>
            <a:grpFill/>
            <a:ln>
              <a:noFill/>
            </a:ln>
            <a:effectLst>
              <a:outerShdw blurRad="40000" dir="5400000" dist="23000" rotWithShape="0">
                <a:srgbClr val="808080">
                  <a:alpha val="34999"/>
                </a:srgbClr>
              </a:outerShdw>
            </a:effectLst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6" name="Oval 13"/>
            <p:cNvSpPr/>
            <p:nvPr/>
          </p:nvSpPr>
          <p:spPr bwMode="auto">
            <a:xfrm rot="-733528">
              <a:off x="2992344" y="2729550"/>
              <a:ext cx="186338" cy="225072"/>
            </a:xfrm>
            <a:prstGeom prst="ellipse">
              <a:avLst/>
            </a:prstGeom>
            <a:grpFill/>
            <a:ln>
              <a:noFill/>
            </a:ln>
            <a:effectLst>
              <a:outerShdw blurRad="40000" dir="5400000" dist="23000" rotWithShape="0">
                <a:srgbClr val="808080">
                  <a:alpha val="34999"/>
                </a:srgbClr>
              </a:outerShdw>
            </a:effectLst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7" name="Oval 14"/>
            <p:cNvSpPr/>
            <p:nvPr/>
          </p:nvSpPr>
          <p:spPr bwMode="auto">
            <a:xfrm rot="-733528">
              <a:off x="2879347" y="2921355"/>
              <a:ext cx="150338" cy="189071"/>
            </a:xfrm>
            <a:prstGeom prst="ellipse">
              <a:avLst/>
            </a:prstGeom>
            <a:grpFill/>
            <a:ln>
              <a:noFill/>
            </a:ln>
            <a:effectLst>
              <a:outerShdw blurRad="40000" dir="5400000" dist="23000" rotWithShape="0">
                <a:srgbClr val="808080">
                  <a:alpha val="34999"/>
                </a:srgbClr>
              </a:outerShdw>
            </a:effectLst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8" name="Oval 15"/>
            <p:cNvSpPr/>
            <p:nvPr/>
          </p:nvSpPr>
          <p:spPr bwMode="auto">
            <a:xfrm rot="-733528">
              <a:off x="2761515" y="3137975"/>
              <a:ext cx="150338" cy="189071"/>
            </a:xfrm>
            <a:prstGeom prst="ellipse">
              <a:avLst/>
            </a:prstGeom>
            <a:grpFill/>
            <a:ln>
              <a:noFill/>
            </a:ln>
            <a:effectLst>
              <a:outerShdw blurRad="40000" dir="5400000" dist="23000" rotWithShape="0">
                <a:srgbClr val="808080">
                  <a:alpha val="34999"/>
                </a:srgbClr>
              </a:outerShdw>
            </a:effectLst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9" name="Freeform: Shape 16"/>
            <p:cNvSpPr/>
            <p:nvPr/>
          </p:nvSpPr>
          <p:spPr bwMode="auto">
            <a:xfrm>
              <a:off x="2939384" y="2737153"/>
              <a:ext cx="1467305" cy="2309075"/>
            </a:xfrm>
            <a:custGeom>
              <a:gdLst>
                <a:gd fmla="*/ 631801 w 1467305" name="T0"/>
                <a:gd fmla="*/ 891166 h 2309075" name="T1"/>
                <a:gd fmla="*/ 669995 w 1467305" name="T2"/>
                <a:gd fmla="*/ 757491 h 2309075" name="T3"/>
                <a:gd fmla="*/ 860968 w 1467305" name="T4"/>
                <a:gd fmla="*/ 547430 h 2309075" name="T5"/>
                <a:gd fmla="*/ 899162 w 1467305" name="T6"/>
                <a:gd fmla="*/ 289629 h 2309075" name="T7"/>
                <a:gd fmla="*/ 794128 w 1467305" name="T8"/>
                <a:gd fmla="*/ 89116 h 2309075" name="T9"/>
                <a:gd fmla="*/ 555412 w 1467305" name="T10"/>
                <a:gd fmla="*/ 60472 h 2309075" name="T11"/>
                <a:gd fmla="*/ 106627 w 1467305" name="T12"/>
                <a:gd fmla="*/ 451948 h 2309075" name="T13"/>
                <a:gd fmla="*/ 20689 w 1467305" name="T14"/>
                <a:gd fmla="*/ 805232 h 2309075" name="T15"/>
                <a:gd fmla="*/ 230759 w 1467305" name="T16"/>
                <a:gd fmla="*/ 1320835 h 2309075" name="T17"/>
                <a:gd fmla="*/ 679544 w 1467305" name="T18"/>
                <a:gd fmla="*/ 2017854 h 2309075" name="T19"/>
                <a:gd fmla="*/ 946906 w 1467305" name="T20"/>
                <a:gd fmla="*/ 2266108 h 2309075" name="T21"/>
                <a:gd fmla="*/ 1204718 w 1467305" name="T22"/>
                <a:gd fmla="*/ 2275656 h 2309075" name="T23"/>
                <a:gd fmla="*/ 1405239 w 1467305" name="T24"/>
                <a:gd fmla="*/ 2103788 h 2309075" name="T25"/>
                <a:gd fmla="*/ 1462531 w 1467305" name="T26"/>
                <a:gd fmla="*/ 1884179 h 2309075" name="T27"/>
                <a:gd fmla="*/ 1376594 w 1467305" name="T28"/>
                <a:gd fmla="*/ 1655022 h 2309075" name="T29"/>
                <a:gd fmla="*/ 1166524 w 1467305" name="T30"/>
                <a:gd fmla="*/ 1530896 h 2309075" name="T31"/>
                <a:gd fmla="*/ 946906 w 1467305" name="T32"/>
                <a:gd fmla="*/ 1483155 h 2309075" name="T33"/>
                <a:gd fmla="*/ 765482 w 1467305" name="T34"/>
                <a:gd fmla="*/ 1349480 h 2309075" name="T35"/>
                <a:gd fmla="*/ 631801 w 1467305" name="T36"/>
                <a:gd fmla="*/ 1063034 h 2309075" name="T37"/>
                <a:gd fmla="*/ 631801 w 1467305" name="T38"/>
                <a:gd fmla="*/ 891166 h 2309075" name="T39"/>
                <a:gd fmla="*/ 0 60000 65536" name="T40"/>
                <a:gd fmla="*/ 0 60000 65536" name="T41"/>
                <a:gd fmla="*/ 0 60000 65536" name="T42"/>
                <a:gd fmla="*/ 0 60000 65536" name="T43"/>
                <a:gd fmla="*/ 0 60000 65536" name="T44"/>
                <a:gd fmla="*/ 0 60000 65536" name="T45"/>
                <a:gd fmla="*/ 0 60000 65536" name="T46"/>
                <a:gd fmla="*/ 0 60000 65536" name="T47"/>
                <a:gd fmla="*/ 0 60000 65536" name="T48"/>
                <a:gd fmla="*/ 0 60000 65536" name="T49"/>
                <a:gd fmla="*/ 0 60000 65536" name="T50"/>
                <a:gd fmla="*/ 0 60000 65536" name="T51"/>
                <a:gd fmla="*/ 0 60000 65536" name="T52"/>
                <a:gd fmla="*/ 0 60000 65536" name="T53"/>
                <a:gd fmla="*/ 0 60000 65536" name="T54"/>
                <a:gd fmla="*/ 0 60000 65536" name="T55"/>
                <a:gd fmla="*/ 0 60000 65536" name="T56"/>
                <a:gd fmla="*/ 0 60000 65536" name="T57"/>
                <a:gd fmla="*/ 0 60000 65536" name="T58"/>
                <a:gd fmla="*/ 0 60000 65536" name="T59"/>
                <a:gd fmla="*/ 0 w 1467305" name="T60"/>
                <a:gd fmla="*/ 0 h 2309075" name="T61"/>
                <a:gd fmla="*/ 1467305 w 1467305" name="T62"/>
                <a:gd fmla="*/ 2309075 h 2309075" name="T63"/>
              </a:gdLst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b="T63" l="T60" r="T62" t="T61"/>
              <a:pathLst>
                <a:path h="2309075" w="1467305">
                  <a:moveTo>
                    <a:pt x="631801" y="891166"/>
                  </a:moveTo>
                  <a:cubicBezTo>
                    <a:pt x="641342" y="827542"/>
                    <a:pt x="644500" y="814780"/>
                    <a:pt x="669995" y="757491"/>
                  </a:cubicBezTo>
                  <a:cubicBezTo>
                    <a:pt x="708190" y="700202"/>
                    <a:pt x="822774" y="625407"/>
                    <a:pt x="860968" y="547430"/>
                  </a:cubicBezTo>
                  <a:cubicBezTo>
                    <a:pt x="899162" y="469453"/>
                    <a:pt x="910302" y="366015"/>
                    <a:pt x="899162" y="289629"/>
                  </a:cubicBezTo>
                  <a:cubicBezTo>
                    <a:pt x="888022" y="213243"/>
                    <a:pt x="851420" y="127309"/>
                    <a:pt x="794128" y="89116"/>
                  </a:cubicBezTo>
                  <a:cubicBezTo>
                    <a:pt x="736836" y="50923"/>
                    <a:pt x="669995" y="0"/>
                    <a:pt x="555412" y="60472"/>
                  </a:cubicBezTo>
                  <a:cubicBezTo>
                    <a:pt x="440829" y="120944"/>
                    <a:pt x="195748" y="327821"/>
                    <a:pt x="106627" y="451948"/>
                  </a:cubicBezTo>
                  <a:cubicBezTo>
                    <a:pt x="17507" y="576075"/>
                    <a:pt x="0" y="660418"/>
                    <a:pt x="20689" y="805232"/>
                  </a:cubicBezTo>
                  <a:cubicBezTo>
                    <a:pt x="41378" y="950046"/>
                    <a:pt x="120950" y="1118731"/>
                    <a:pt x="230759" y="1320835"/>
                  </a:cubicBezTo>
                  <a:cubicBezTo>
                    <a:pt x="340568" y="1522939"/>
                    <a:pt x="560186" y="1860309"/>
                    <a:pt x="679544" y="2017854"/>
                  </a:cubicBezTo>
                  <a:cubicBezTo>
                    <a:pt x="798902" y="2175399"/>
                    <a:pt x="859377" y="2223141"/>
                    <a:pt x="946906" y="2266108"/>
                  </a:cubicBezTo>
                  <a:cubicBezTo>
                    <a:pt x="1034435" y="2309075"/>
                    <a:pt x="1128329" y="2302709"/>
                    <a:pt x="1204718" y="2275656"/>
                  </a:cubicBezTo>
                  <a:cubicBezTo>
                    <a:pt x="1281107" y="2248603"/>
                    <a:pt x="1362270" y="2169034"/>
                    <a:pt x="1405239" y="2103788"/>
                  </a:cubicBezTo>
                  <a:cubicBezTo>
                    <a:pt x="1448208" y="2038542"/>
                    <a:pt x="1467305" y="1958973"/>
                    <a:pt x="1462531" y="1884179"/>
                  </a:cubicBezTo>
                  <a:cubicBezTo>
                    <a:pt x="1457757" y="1809385"/>
                    <a:pt x="1425928" y="1713902"/>
                    <a:pt x="1376594" y="1655022"/>
                  </a:cubicBezTo>
                  <a:cubicBezTo>
                    <a:pt x="1327260" y="1596142"/>
                    <a:pt x="1238139" y="1559541"/>
                    <a:pt x="1166524" y="1530896"/>
                  </a:cubicBezTo>
                  <a:cubicBezTo>
                    <a:pt x="1094909" y="1502251"/>
                    <a:pt x="1013746" y="1513391"/>
                    <a:pt x="946906" y="1483155"/>
                  </a:cubicBezTo>
                  <a:cubicBezTo>
                    <a:pt x="880066" y="1452919"/>
                    <a:pt x="817999" y="1419500"/>
                    <a:pt x="765482" y="1349480"/>
                  </a:cubicBezTo>
                  <a:cubicBezTo>
                    <a:pt x="712965" y="1279460"/>
                    <a:pt x="654081" y="1139420"/>
                    <a:pt x="631801" y="1063034"/>
                  </a:cubicBezTo>
                  <a:cubicBezTo>
                    <a:pt x="615871" y="945373"/>
                    <a:pt x="625435" y="942090"/>
                    <a:pt x="631801" y="891166"/>
                  </a:cubicBezTo>
                  <a:close/>
                </a:path>
              </a:pathLst>
            </a:custGeom>
            <a:grpFill/>
            <a:ln>
              <a:noFill/>
            </a:ln>
            <a:effectLst>
              <a:outerShdw blurRad="40000" dir="5400000" dist="23000" rotWithShape="0">
                <a:srgbClr val="808080">
                  <a:alpha val="34999"/>
                </a:srgbClr>
              </a:outerShdw>
            </a:effectLst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</p:grpSp>
      <p:grpSp>
        <p:nvGrpSpPr>
          <p:cNvPr id="6" name="Group 17"/>
          <p:cNvGrpSpPr/>
          <p:nvPr/>
        </p:nvGrpSpPr>
        <p:grpSpPr>
          <a:xfrm rot="6300000">
            <a:off x="3074421" y="1935659"/>
            <a:ext cx="585659" cy="982567"/>
            <a:chOff x="2761515" y="2286000"/>
            <a:chExt cx="1645174" cy="2760228"/>
          </a:xfrm>
          <a:solidFill>
            <a:schemeClr val="accent2"/>
          </a:solidFill>
        </p:grpSpPr>
        <p:sp>
          <p:nvSpPr>
            <p:cNvPr id="58" name="Oval 18"/>
            <p:cNvSpPr/>
            <p:nvPr/>
          </p:nvSpPr>
          <p:spPr bwMode="auto">
            <a:xfrm rot="-733528">
              <a:off x="3352800" y="2286000"/>
              <a:ext cx="304800" cy="381000"/>
            </a:xfrm>
            <a:prstGeom prst="ellipse">
              <a:avLst/>
            </a:prstGeom>
            <a:grpFill/>
            <a:ln>
              <a:noFill/>
            </a:ln>
            <a:effectLst>
              <a:outerShdw blurRad="40000" dir="5400000" dist="23000" rotWithShape="0">
                <a:srgbClr val="808080">
                  <a:alpha val="34999"/>
                </a:srgbClr>
              </a:outerShdw>
            </a:effectLst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9" name="Oval 19"/>
            <p:cNvSpPr/>
            <p:nvPr/>
          </p:nvSpPr>
          <p:spPr bwMode="auto">
            <a:xfrm rot="-733528">
              <a:off x="3151531" y="2515499"/>
              <a:ext cx="213632" cy="258040"/>
            </a:xfrm>
            <a:prstGeom prst="ellipse">
              <a:avLst/>
            </a:prstGeom>
            <a:grpFill/>
            <a:ln>
              <a:noFill/>
            </a:ln>
            <a:effectLst>
              <a:outerShdw blurRad="40000" dir="5400000" dist="23000" rotWithShape="0">
                <a:srgbClr val="808080">
                  <a:alpha val="34999"/>
                </a:srgbClr>
              </a:outerShdw>
            </a:effectLst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0" name="Oval 20"/>
            <p:cNvSpPr/>
            <p:nvPr/>
          </p:nvSpPr>
          <p:spPr bwMode="auto">
            <a:xfrm rot="-733528">
              <a:off x="2992344" y="2729550"/>
              <a:ext cx="186338" cy="225072"/>
            </a:xfrm>
            <a:prstGeom prst="ellipse">
              <a:avLst/>
            </a:prstGeom>
            <a:grpFill/>
            <a:ln>
              <a:noFill/>
            </a:ln>
            <a:effectLst>
              <a:outerShdw blurRad="40000" dir="5400000" dist="23000" rotWithShape="0">
                <a:srgbClr val="808080">
                  <a:alpha val="34999"/>
                </a:srgbClr>
              </a:outerShdw>
            </a:effectLst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1" name="Oval 21"/>
            <p:cNvSpPr/>
            <p:nvPr/>
          </p:nvSpPr>
          <p:spPr bwMode="auto">
            <a:xfrm rot="-733528">
              <a:off x="2879347" y="2921355"/>
              <a:ext cx="150338" cy="189071"/>
            </a:xfrm>
            <a:prstGeom prst="ellipse">
              <a:avLst/>
            </a:prstGeom>
            <a:grpFill/>
            <a:ln>
              <a:noFill/>
            </a:ln>
            <a:effectLst>
              <a:outerShdw blurRad="40000" dir="5400000" dist="23000" rotWithShape="0">
                <a:srgbClr val="808080">
                  <a:alpha val="34999"/>
                </a:srgbClr>
              </a:outerShdw>
            </a:effectLst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2" name="Oval 22"/>
            <p:cNvSpPr/>
            <p:nvPr/>
          </p:nvSpPr>
          <p:spPr bwMode="auto">
            <a:xfrm rot="-733528">
              <a:off x="2761515" y="3137975"/>
              <a:ext cx="150338" cy="189071"/>
            </a:xfrm>
            <a:prstGeom prst="ellipse">
              <a:avLst/>
            </a:prstGeom>
            <a:grpFill/>
            <a:ln>
              <a:noFill/>
            </a:ln>
            <a:effectLst>
              <a:outerShdw blurRad="40000" dir="5400000" dist="23000" rotWithShape="0">
                <a:srgbClr val="808080">
                  <a:alpha val="34999"/>
                </a:srgbClr>
              </a:outerShdw>
            </a:effectLst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3" name="Freeform: Shape 23"/>
            <p:cNvSpPr/>
            <p:nvPr/>
          </p:nvSpPr>
          <p:spPr bwMode="auto">
            <a:xfrm>
              <a:off x="2939384" y="2737153"/>
              <a:ext cx="1467305" cy="2309075"/>
            </a:xfrm>
            <a:custGeom>
              <a:gdLst>
                <a:gd fmla="*/ 631801 w 1467305" name="T0"/>
                <a:gd fmla="*/ 891166 h 2309075" name="T1"/>
                <a:gd fmla="*/ 669995 w 1467305" name="T2"/>
                <a:gd fmla="*/ 757491 h 2309075" name="T3"/>
                <a:gd fmla="*/ 860968 w 1467305" name="T4"/>
                <a:gd fmla="*/ 547430 h 2309075" name="T5"/>
                <a:gd fmla="*/ 899162 w 1467305" name="T6"/>
                <a:gd fmla="*/ 289629 h 2309075" name="T7"/>
                <a:gd fmla="*/ 794128 w 1467305" name="T8"/>
                <a:gd fmla="*/ 89116 h 2309075" name="T9"/>
                <a:gd fmla="*/ 555412 w 1467305" name="T10"/>
                <a:gd fmla="*/ 60472 h 2309075" name="T11"/>
                <a:gd fmla="*/ 106627 w 1467305" name="T12"/>
                <a:gd fmla="*/ 451948 h 2309075" name="T13"/>
                <a:gd fmla="*/ 20689 w 1467305" name="T14"/>
                <a:gd fmla="*/ 805232 h 2309075" name="T15"/>
                <a:gd fmla="*/ 230759 w 1467305" name="T16"/>
                <a:gd fmla="*/ 1320835 h 2309075" name="T17"/>
                <a:gd fmla="*/ 679544 w 1467305" name="T18"/>
                <a:gd fmla="*/ 2017854 h 2309075" name="T19"/>
                <a:gd fmla="*/ 946906 w 1467305" name="T20"/>
                <a:gd fmla="*/ 2266108 h 2309075" name="T21"/>
                <a:gd fmla="*/ 1204718 w 1467305" name="T22"/>
                <a:gd fmla="*/ 2275656 h 2309075" name="T23"/>
                <a:gd fmla="*/ 1405239 w 1467305" name="T24"/>
                <a:gd fmla="*/ 2103788 h 2309075" name="T25"/>
                <a:gd fmla="*/ 1462531 w 1467305" name="T26"/>
                <a:gd fmla="*/ 1884179 h 2309075" name="T27"/>
                <a:gd fmla="*/ 1376594 w 1467305" name="T28"/>
                <a:gd fmla="*/ 1655022 h 2309075" name="T29"/>
                <a:gd fmla="*/ 1166524 w 1467305" name="T30"/>
                <a:gd fmla="*/ 1530896 h 2309075" name="T31"/>
                <a:gd fmla="*/ 946906 w 1467305" name="T32"/>
                <a:gd fmla="*/ 1483155 h 2309075" name="T33"/>
                <a:gd fmla="*/ 765482 w 1467305" name="T34"/>
                <a:gd fmla="*/ 1349480 h 2309075" name="T35"/>
                <a:gd fmla="*/ 631801 w 1467305" name="T36"/>
                <a:gd fmla="*/ 1063034 h 2309075" name="T37"/>
                <a:gd fmla="*/ 631801 w 1467305" name="T38"/>
                <a:gd fmla="*/ 891166 h 2309075" name="T39"/>
                <a:gd fmla="*/ 0 60000 65536" name="T40"/>
                <a:gd fmla="*/ 0 60000 65536" name="T41"/>
                <a:gd fmla="*/ 0 60000 65536" name="T42"/>
                <a:gd fmla="*/ 0 60000 65536" name="T43"/>
                <a:gd fmla="*/ 0 60000 65536" name="T44"/>
                <a:gd fmla="*/ 0 60000 65536" name="T45"/>
                <a:gd fmla="*/ 0 60000 65536" name="T46"/>
                <a:gd fmla="*/ 0 60000 65536" name="T47"/>
                <a:gd fmla="*/ 0 60000 65536" name="T48"/>
                <a:gd fmla="*/ 0 60000 65536" name="T49"/>
                <a:gd fmla="*/ 0 60000 65536" name="T50"/>
                <a:gd fmla="*/ 0 60000 65536" name="T51"/>
                <a:gd fmla="*/ 0 60000 65536" name="T52"/>
                <a:gd fmla="*/ 0 60000 65536" name="T53"/>
                <a:gd fmla="*/ 0 60000 65536" name="T54"/>
                <a:gd fmla="*/ 0 60000 65536" name="T55"/>
                <a:gd fmla="*/ 0 60000 65536" name="T56"/>
                <a:gd fmla="*/ 0 60000 65536" name="T57"/>
                <a:gd fmla="*/ 0 60000 65536" name="T58"/>
                <a:gd fmla="*/ 0 60000 65536" name="T59"/>
                <a:gd fmla="*/ 0 w 1467305" name="T60"/>
                <a:gd fmla="*/ 0 h 2309075" name="T61"/>
                <a:gd fmla="*/ 1467305 w 1467305" name="T62"/>
                <a:gd fmla="*/ 2309075 h 2309075" name="T63"/>
              </a:gdLst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b="T63" l="T60" r="T62" t="T61"/>
              <a:pathLst>
                <a:path h="2309075" w="1467305">
                  <a:moveTo>
                    <a:pt x="631801" y="891166"/>
                  </a:moveTo>
                  <a:cubicBezTo>
                    <a:pt x="641342" y="827542"/>
                    <a:pt x="644500" y="814780"/>
                    <a:pt x="669995" y="757491"/>
                  </a:cubicBezTo>
                  <a:cubicBezTo>
                    <a:pt x="708190" y="700202"/>
                    <a:pt x="822774" y="625407"/>
                    <a:pt x="860968" y="547430"/>
                  </a:cubicBezTo>
                  <a:cubicBezTo>
                    <a:pt x="899162" y="469453"/>
                    <a:pt x="910302" y="366015"/>
                    <a:pt x="899162" y="289629"/>
                  </a:cubicBezTo>
                  <a:cubicBezTo>
                    <a:pt x="888022" y="213243"/>
                    <a:pt x="851420" y="127309"/>
                    <a:pt x="794128" y="89116"/>
                  </a:cubicBezTo>
                  <a:cubicBezTo>
                    <a:pt x="736836" y="50923"/>
                    <a:pt x="669995" y="0"/>
                    <a:pt x="555412" y="60472"/>
                  </a:cubicBezTo>
                  <a:cubicBezTo>
                    <a:pt x="440829" y="120944"/>
                    <a:pt x="195748" y="327821"/>
                    <a:pt x="106627" y="451948"/>
                  </a:cubicBezTo>
                  <a:cubicBezTo>
                    <a:pt x="17507" y="576075"/>
                    <a:pt x="0" y="660418"/>
                    <a:pt x="20689" y="805232"/>
                  </a:cubicBezTo>
                  <a:cubicBezTo>
                    <a:pt x="41378" y="950046"/>
                    <a:pt x="120950" y="1118731"/>
                    <a:pt x="230759" y="1320835"/>
                  </a:cubicBezTo>
                  <a:cubicBezTo>
                    <a:pt x="340568" y="1522939"/>
                    <a:pt x="560186" y="1860309"/>
                    <a:pt x="679544" y="2017854"/>
                  </a:cubicBezTo>
                  <a:cubicBezTo>
                    <a:pt x="798902" y="2175399"/>
                    <a:pt x="859377" y="2223141"/>
                    <a:pt x="946906" y="2266108"/>
                  </a:cubicBezTo>
                  <a:cubicBezTo>
                    <a:pt x="1034435" y="2309075"/>
                    <a:pt x="1128329" y="2302709"/>
                    <a:pt x="1204718" y="2275656"/>
                  </a:cubicBezTo>
                  <a:cubicBezTo>
                    <a:pt x="1281107" y="2248603"/>
                    <a:pt x="1362270" y="2169034"/>
                    <a:pt x="1405239" y="2103788"/>
                  </a:cubicBezTo>
                  <a:cubicBezTo>
                    <a:pt x="1448208" y="2038542"/>
                    <a:pt x="1467305" y="1958973"/>
                    <a:pt x="1462531" y="1884179"/>
                  </a:cubicBezTo>
                  <a:cubicBezTo>
                    <a:pt x="1457757" y="1809385"/>
                    <a:pt x="1425928" y="1713902"/>
                    <a:pt x="1376594" y="1655022"/>
                  </a:cubicBezTo>
                  <a:cubicBezTo>
                    <a:pt x="1327260" y="1596142"/>
                    <a:pt x="1238139" y="1559541"/>
                    <a:pt x="1166524" y="1530896"/>
                  </a:cubicBezTo>
                  <a:cubicBezTo>
                    <a:pt x="1094909" y="1502251"/>
                    <a:pt x="1013746" y="1513391"/>
                    <a:pt x="946906" y="1483155"/>
                  </a:cubicBezTo>
                  <a:cubicBezTo>
                    <a:pt x="880066" y="1452919"/>
                    <a:pt x="817999" y="1419500"/>
                    <a:pt x="765482" y="1349480"/>
                  </a:cubicBezTo>
                  <a:cubicBezTo>
                    <a:pt x="712965" y="1279460"/>
                    <a:pt x="654081" y="1139420"/>
                    <a:pt x="631801" y="1063034"/>
                  </a:cubicBezTo>
                  <a:cubicBezTo>
                    <a:pt x="615871" y="945373"/>
                    <a:pt x="625435" y="942090"/>
                    <a:pt x="631801" y="891166"/>
                  </a:cubicBezTo>
                  <a:close/>
                </a:path>
              </a:pathLst>
            </a:custGeom>
            <a:grpFill/>
            <a:ln>
              <a:noFill/>
            </a:ln>
            <a:effectLst>
              <a:outerShdw blurRad="40000" dir="5400000" dist="23000" rotWithShape="0">
                <a:srgbClr val="808080">
                  <a:alpha val="34999"/>
                </a:srgbClr>
              </a:outerShdw>
            </a:effectLst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</p:grpSp>
      <p:grpSp>
        <p:nvGrpSpPr>
          <p:cNvPr id="7" name="Group 24"/>
          <p:cNvGrpSpPr/>
          <p:nvPr/>
        </p:nvGrpSpPr>
        <p:grpSpPr>
          <a:xfrm flipV="1" rot="15300000">
            <a:off x="3518884" y="2304677"/>
            <a:ext cx="585659" cy="982567"/>
            <a:chOff x="2761515" y="2286000"/>
            <a:chExt cx="1645174" cy="2760228"/>
          </a:xfrm>
          <a:solidFill>
            <a:schemeClr val="accent2">
              <a:lumMod val="75000"/>
            </a:schemeClr>
          </a:solidFill>
        </p:grpSpPr>
        <p:sp>
          <p:nvSpPr>
            <p:cNvPr id="52" name="Oval 25"/>
            <p:cNvSpPr/>
            <p:nvPr/>
          </p:nvSpPr>
          <p:spPr bwMode="auto">
            <a:xfrm rot="-733528">
              <a:off x="3352800" y="2286000"/>
              <a:ext cx="304800" cy="381000"/>
            </a:xfrm>
            <a:prstGeom prst="ellipse">
              <a:avLst/>
            </a:prstGeom>
            <a:grpFill/>
            <a:ln>
              <a:noFill/>
            </a:ln>
            <a:effectLst>
              <a:outerShdw blurRad="40000" dir="5400000" dist="23000" rotWithShape="0">
                <a:srgbClr val="808080">
                  <a:alpha val="34999"/>
                </a:srgbClr>
              </a:outerShdw>
            </a:effectLst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3" name="Oval 26"/>
            <p:cNvSpPr/>
            <p:nvPr/>
          </p:nvSpPr>
          <p:spPr bwMode="auto">
            <a:xfrm rot="-733528">
              <a:off x="3151531" y="2515499"/>
              <a:ext cx="213632" cy="258040"/>
            </a:xfrm>
            <a:prstGeom prst="ellipse">
              <a:avLst/>
            </a:prstGeom>
            <a:grpFill/>
            <a:ln>
              <a:noFill/>
            </a:ln>
            <a:effectLst>
              <a:outerShdw blurRad="40000" dir="5400000" dist="23000" rotWithShape="0">
                <a:srgbClr val="808080">
                  <a:alpha val="34999"/>
                </a:srgbClr>
              </a:outerShdw>
            </a:effectLst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4" name="Oval 27"/>
            <p:cNvSpPr/>
            <p:nvPr/>
          </p:nvSpPr>
          <p:spPr bwMode="auto">
            <a:xfrm rot="-733528">
              <a:off x="2992344" y="2729550"/>
              <a:ext cx="186338" cy="225072"/>
            </a:xfrm>
            <a:prstGeom prst="ellipse">
              <a:avLst/>
            </a:prstGeom>
            <a:grpFill/>
            <a:ln>
              <a:noFill/>
            </a:ln>
            <a:effectLst>
              <a:outerShdw blurRad="40000" dir="5400000" dist="23000" rotWithShape="0">
                <a:srgbClr val="808080">
                  <a:alpha val="34999"/>
                </a:srgbClr>
              </a:outerShdw>
            </a:effectLst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5" name="Oval 28"/>
            <p:cNvSpPr/>
            <p:nvPr/>
          </p:nvSpPr>
          <p:spPr bwMode="auto">
            <a:xfrm rot="-733528">
              <a:off x="2879347" y="2921355"/>
              <a:ext cx="150338" cy="189071"/>
            </a:xfrm>
            <a:prstGeom prst="ellipse">
              <a:avLst/>
            </a:prstGeom>
            <a:grpFill/>
            <a:ln>
              <a:noFill/>
            </a:ln>
            <a:effectLst>
              <a:outerShdw blurRad="40000" dir="5400000" dist="23000" rotWithShape="0">
                <a:srgbClr val="808080">
                  <a:alpha val="34999"/>
                </a:srgbClr>
              </a:outerShdw>
            </a:effectLst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6" name="Oval 29"/>
            <p:cNvSpPr/>
            <p:nvPr/>
          </p:nvSpPr>
          <p:spPr bwMode="auto">
            <a:xfrm rot="-733528">
              <a:off x="2761515" y="3137975"/>
              <a:ext cx="150338" cy="189071"/>
            </a:xfrm>
            <a:prstGeom prst="ellipse">
              <a:avLst/>
            </a:prstGeom>
            <a:grpFill/>
            <a:ln>
              <a:noFill/>
            </a:ln>
            <a:effectLst>
              <a:outerShdw blurRad="40000" dir="5400000" dist="23000" rotWithShape="0">
                <a:srgbClr val="808080">
                  <a:alpha val="34999"/>
                </a:srgbClr>
              </a:outerShdw>
            </a:effectLst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7" name="Freeform: Shape 30"/>
            <p:cNvSpPr/>
            <p:nvPr/>
          </p:nvSpPr>
          <p:spPr bwMode="auto">
            <a:xfrm>
              <a:off x="2939384" y="2737153"/>
              <a:ext cx="1467305" cy="2309075"/>
            </a:xfrm>
            <a:custGeom>
              <a:gdLst>
                <a:gd fmla="*/ 631801 w 1467305" name="T0"/>
                <a:gd fmla="*/ 891166 h 2309075" name="T1"/>
                <a:gd fmla="*/ 669995 w 1467305" name="T2"/>
                <a:gd fmla="*/ 757491 h 2309075" name="T3"/>
                <a:gd fmla="*/ 860968 w 1467305" name="T4"/>
                <a:gd fmla="*/ 547430 h 2309075" name="T5"/>
                <a:gd fmla="*/ 899162 w 1467305" name="T6"/>
                <a:gd fmla="*/ 289629 h 2309075" name="T7"/>
                <a:gd fmla="*/ 794128 w 1467305" name="T8"/>
                <a:gd fmla="*/ 89116 h 2309075" name="T9"/>
                <a:gd fmla="*/ 555412 w 1467305" name="T10"/>
                <a:gd fmla="*/ 60472 h 2309075" name="T11"/>
                <a:gd fmla="*/ 106627 w 1467305" name="T12"/>
                <a:gd fmla="*/ 451948 h 2309075" name="T13"/>
                <a:gd fmla="*/ 20689 w 1467305" name="T14"/>
                <a:gd fmla="*/ 805232 h 2309075" name="T15"/>
                <a:gd fmla="*/ 230759 w 1467305" name="T16"/>
                <a:gd fmla="*/ 1320835 h 2309075" name="T17"/>
                <a:gd fmla="*/ 679544 w 1467305" name="T18"/>
                <a:gd fmla="*/ 2017854 h 2309075" name="T19"/>
                <a:gd fmla="*/ 946906 w 1467305" name="T20"/>
                <a:gd fmla="*/ 2266108 h 2309075" name="T21"/>
                <a:gd fmla="*/ 1204718 w 1467305" name="T22"/>
                <a:gd fmla="*/ 2275656 h 2309075" name="T23"/>
                <a:gd fmla="*/ 1405239 w 1467305" name="T24"/>
                <a:gd fmla="*/ 2103788 h 2309075" name="T25"/>
                <a:gd fmla="*/ 1462531 w 1467305" name="T26"/>
                <a:gd fmla="*/ 1884179 h 2309075" name="T27"/>
                <a:gd fmla="*/ 1376594 w 1467305" name="T28"/>
                <a:gd fmla="*/ 1655022 h 2309075" name="T29"/>
                <a:gd fmla="*/ 1166524 w 1467305" name="T30"/>
                <a:gd fmla="*/ 1530896 h 2309075" name="T31"/>
                <a:gd fmla="*/ 946906 w 1467305" name="T32"/>
                <a:gd fmla="*/ 1483155 h 2309075" name="T33"/>
                <a:gd fmla="*/ 765482 w 1467305" name="T34"/>
                <a:gd fmla="*/ 1349480 h 2309075" name="T35"/>
                <a:gd fmla="*/ 631801 w 1467305" name="T36"/>
                <a:gd fmla="*/ 1063034 h 2309075" name="T37"/>
                <a:gd fmla="*/ 631801 w 1467305" name="T38"/>
                <a:gd fmla="*/ 891166 h 2309075" name="T39"/>
                <a:gd fmla="*/ 0 60000 65536" name="T40"/>
                <a:gd fmla="*/ 0 60000 65536" name="T41"/>
                <a:gd fmla="*/ 0 60000 65536" name="T42"/>
                <a:gd fmla="*/ 0 60000 65536" name="T43"/>
                <a:gd fmla="*/ 0 60000 65536" name="T44"/>
                <a:gd fmla="*/ 0 60000 65536" name="T45"/>
                <a:gd fmla="*/ 0 60000 65536" name="T46"/>
                <a:gd fmla="*/ 0 60000 65536" name="T47"/>
                <a:gd fmla="*/ 0 60000 65536" name="T48"/>
                <a:gd fmla="*/ 0 60000 65536" name="T49"/>
                <a:gd fmla="*/ 0 60000 65536" name="T50"/>
                <a:gd fmla="*/ 0 60000 65536" name="T51"/>
                <a:gd fmla="*/ 0 60000 65536" name="T52"/>
                <a:gd fmla="*/ 0 60000 65536" name="T53"/>
                <a:gd fmla="*/ 0 60000 65536" name="T54"/>
                <a:gd fmla="*/ 0 60000 65536" name="T55"/>
                <a:gd fmla="*/ 0 60000 65536" name="T56"/>
                <a:gd fmla="*/ 0 60000 65536" name="T57"/>
                <a:gd fmla="*/ 0 60000 65536" name="T58"/>
                <a:gd fmla="*/ 0 60000 65536" name="T59"/>
                <a:gd fmla="*/ 0 w 1467305" name="T60"/>
                <a:gd fmla="*/ 0 h 2309075" name="T61"/>
                <a:gd fmla="*/ 1467305 w 1467305" name="T62"/>
                <a:gd fmla="*/ 2309075 h 2309075" name="T63"/>
              </a:gdLst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b="T63" l="T60" r="T62" t="T61"/>
              <a:pathLst>
                <a:path h="2309075" w="1467305">
                  <a:moveTo>
                    <a:pt x="631801" y="891166"/>
                  </a:moveTo>
                  <a:cubicBezTo>
                    <a:pt x="641342" y="827542"/>
                    <a:pt x="644500" y="814780"/>
                    <a:pt x="669995" y="757491"/>
                  </a:cubicBezTo>
                  <a:cubicBezTo>
                    <a:pt x="708190" y="700202"/>
                    <a:pt x="822774" y="625407"/>
                    <a:pt x="860968" y="547430"/>
                  </a:cubicBezTo>
                  <a:cubicBezTo>
                    <a:pt x="899162" y="469453"/>
                    <a:pt x="910302" y="366015"/>
                    <a:pt x="899162" y="289629"/>
                  </a:cubicBezTo>
                  <a:cubicBezTo>
                    <a:pt x="888022" y="213243"/>
                    <a:pt x="851420" y="127309"/>
                    <a:pt x="794128" y="89116"/>
                  </a:cubicBezTo>
                  <a:cubicBezTo>
                    <a:pt x="736836" y="50923"/>
                    <a:pt x="669995" y="0"/>
                    <a:pt x="555412" y="60472"/>
                  </a:cubicBezTo>
                  <a:cubicBezTo>
                    <a:pt x="440829" y="120944"/>
                    <a:pt x="195748" y="327821"/>
                    <a:pt x="106627" y="451948"/>
                  </a:cubicBezTo>
                  <a:cubicBezTo>
                    <a:pt x="17507" y="576075"/>
                    <a:pt x="0" y="660418"/>
                    <a:pt x="20689" y="805232"/>
                  </a:cubicBezTo>
                  <a:cubicBezTo>
                    <a:pt x="41378" y="950046"/>
                    <a:pt x="120950" y="1118731"/>
                    <a:pt x="230759" y="1320835"/>
                  </a:cubicBezTo>
                  <a:cubicBezTo>
                    <a:pt x="340568" y="1522939"/>
                    <a:pt x="560186" y="1860309"/>
                    <a:pt x="679544" y="2017854"/>
                  </a:cubicBezTo>
                  <a:cubicBezTo>
                    <a:pt x="798902" y="2175399"/>
                    <a:pt x="859377" y="2223141"/>
                    <a:pt x="946906" y="2266108"/>
                  </a:cubicBezTo>
                  <a:cubicBezTo>
                    <a:pt x="1034435" y="2309075"/>
                    <a:pt x="1128329" y="2302709"/>
                    <a:pt x="1204718" y="2275656"/>
                  </a:cubicBezTo>
                  <a:cubicBezTo>
                    <a:pt x="1281107" y="2248603"/>
                    <a:pt x="1362270" y="2169034"/>
                    <a:pt x="1405239" y="2103788"/>
                  </a:cubicBezTo>
                  <a:cubicBezTo>
                    <a:pt x="1448208" y="2038542"/>
                    <a:pt x="1467305" y="1958973"/>
                    <a:pt x="1462531" y="1884179"/>
                  </a:cubicBezTo>
                  <a:cubicBezTo>
                    <a:pt x="1457757" y="1809385"/>
                    <a:pt x="1425928" y="1713902"/>
                    <a:pt x="1376594" y="1655022"/>
                  </a:cubicBezTo>
                  <a:cubicBezTo>
                    <a:pt x="1327260" y="1596142"/>
                    <a:pt x="1238139" y="1559541"/>
                    <a:pt x="1166524" y="1530896"/>
                  </a:cubicBezTo>
                  <a:cubicBezTo>
                    <a:pt x="1094909" y="1502251"/>
                    <a:pt x="1013746" y="1513391"/>
                    <a:pt x="946906" y="1483155"/>
                  </a:cubicBezTo>
                  <a:cubicBezTo>
                    <a:pt x="880066" y="1452919"/>
                    <a:pt x="817999" y="1419500"/>
                    <a:pt x="765482" y="1349480"/>
                  </a:cubicBezTo>
                  <a:cubicBezTo>
                    <a:pt x="712965" y="1279460"/>
                    <a:pt x="654081" y="1139420"/>
                    <a:pt x="631801" y="1063034"/>
                  </a:cubicBezTo>
                  <a:cubicBezTo>
                    <a:pt x="615871" y="945373"/>
                    <a:pt x="625435" y="942090"/>
                    <a:pt x="631801" y="891166"/>
                  </a:cubicBezTo>
                  <a:close/>
                </a:path>
              </a:pathLst>
            </a:custGeom>
            <a:grpFill/>
            <a:ln>
              <a:noFill/>
            </a:ln>
            <a:effectLst>
              <a:outerShdw blurRad="40000" dir="5400000" dist="23000" rotWithShape="0">
                <a:srgbClr val="808080">
                  <a:alpha val="34999"/>
                </a:srgbClr>
              </a:outerShdw>
            </a:effectLst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</p:grpSp>
      <p:grpSp>
        <p:nvGrpSpPr>
          <p:cNvPr id="8" name="Group 31"/>
          <p:cNvGrpSpPr/>
          <p:nvPr/>
        </p:nvGrpSpPr>
        <p:grpSpPr>
          <a:xfrm rot="6300000">
            <a:off x="4390985" y="1791873"/>
            <a:ext cx="654838" cy="1098811"/>
            <a:chOff x="2761515" y="2286000"/>
            <a:chExt cx="1645174" cy="2760228"/>
          </a:xfrm>
          <a:solidFill>
            <a:schemeClr val="accent3"/>
          </a:solidFill>
        </p:grpSpPr>
        <p:sp>
          <p:nvSpPr>
            <p:cNvPr id="46" name="Oval 32"/>
            <p:cNvSpPr/>
            <p:nvPr/>
          </p:nvSpPr>
          <p:spPr bwMode="auto">
            <a:xfrm rot="-733528">
              <a:off x="3352800" y="2286000"/>
              <a:ext cx="304800" cy="381000"/>
            </a:xfrm>
            <a:prstGeom prst="ellipse">
              <a:avLst/>
            </a:prstGeom>
            <a:grpFill/>
            <a:ln>
              <a:noFill/>
            </a:ln>
            <a:effectLst>
              <a:outerShdw blurRad="40000" dir="5400000" dist="23000" rotWithShape="0">
                <a:srgbClr val="808080">
                  <a:alpha val="34999"/>
                </a:srgbClr>
              </a:outerShdw>
            </a:effectLst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7" name="Oval 33"/>
            <p:cNvSpPr/>
            <p:nvPr/>
          </p:nvSpPr>
          <p:spPr bwMode="auto">
            <a:xfrm rot="-733528">
              <a:off x="3151531" y="2515499"/>
              <a:ext cx="213632" cy="258040"/>
            </a:xfrm>
            <a:prstGeom prst="ellipse">
              <a:avLst/>
            </a:prstGeom>
            <a:grpFill/>
            <a:ln>
              <a:noFill/>
            </a:ln>
            <a:effectLst>
              <a:outerShdw blurRad="40000" dir="5400000" dist="23000" rotWithShape="0">
                <a:srgbClr val="808080">
                  <a:alpha val="34999"/>
                </a:srgbClr>
              </a:outerShdw>
            </a:effectLst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8" name="Oval 34"/>
            <p:cNvSpPr/>
            <p:nvPr/>
          </p:nvSpPr>
          <p:spPr bwMode="auto">
            <a:xfrm rot="-733528">
              <a:off x="2992344" y="2729550"/>
              <a:ext cx="186338" cy="225072"/>
            </a:xfrm>
            <a:prstGeom prst="ellipse">
              <a:avLst/>
            </a:prstGeom>
            <a:grpFill/>
            <a:ln>
              <a:noFill/>
            </a:ln>
            <a:effectLst>
              <a:outerShdw blurRad="40000" dir="5400000" dist="23000" rotWithShape="0">
                <a:srgbClr val="808080">
                  <a:alpha val="34999"/>
                </a:srgbClr>
              </a:outerShdw>
            </a:effectLst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9" name="Oval 35"/>
            <p:cNvSpPr/>
            <p:nvPr/>
          </p:nvSpPr>
          <p:spPr bwMode="auto">
            <a:xfrm rot="-733528">
              <a:off x="2879347" y="2921355"/>
              <a:ext cx="150338" cy="189071"/>
            </a:xfrm>
            <a:prstGeom prst="ellipse">
              <a:avLst/>
            </a:prstGeom>
            <a:grpFill/>
            <a:ln>
              <a:noFill/>
            </a:ln>
            <a:effectLst>
              <a:outerShdw blurRad="40000" dir="5400000" dist="23000" rotWithShape="0">
                <a:srgbClr val="808080">
                  <a:alpha val="34999"/>
                </a:srgbClr>
              </a:outerShdw>
            </a:effectLst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0" name="Oval 36"/>
            <p:cNvSpPr/>
            <p:nvPr/>
          </p:nvSpPr>
          <p:spPr bwMode="auto">
            <a:xfrm rot="-733528">
              <a:off x="2761515" y="3137975"/>
              <a:ext cx="150338" cy="189071"/>
            </a:xfrm>
            <a:prstGeom prst="ellipse">
              <a:avLst/>
            </a:prstGeom>
            <a:grpFill/>
            <a:ln>
              <a:noFill/>
            </a:ln>
            <a:effectLst>
              <a:outerShdw blurRad="40000" dir="5400000" dist="23000" rotWithShape="0">
                <a:srgbClr val="808080">
                  <a:alpha val="34999"/>
                </a:srgbClr>
              </a:outerShdw>
            </a:effectLst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1" name="Freeform: Shape 37"/>
            <p:cNvSpPr/>
            <p:nvPr/>
          </p:nvSpPr>
          <p:spPr bwMode="auto">
            <a:xfrm>
              <a:off x="2939384" y="2737153"/>
              <a:ext cx="1467305" cy="2309075"/>
            </a:xfrm>
            <a:custGeom>
              <a:gdLst>
                <a:gd fmla="*/ 631801 w 1467305" name="T0"/>
                <a:gd fmla="*/ 891166 h 2309075" name="T1"/>
                <a:gd fmla="*/ 669995 w 1467305" name="T2"/>
                <a:gd fmla="*/ 757491 h 2309075" name="T3"/>
                <a:gd fmla="*/ 860968 w 1467305" name="T4"/>
                <a:gd fmla="*/ 547430 h 2309075" name="T5"/>
                <a:gd fmla="*/ 899162 w 1467305" name="T6"/>
                <a:gd fmla="*/ 289629 h 2309075" name="T7"/>
                <a:gd fmla="*/ 794128 w 1467305" name="T8"/>
                <a:gd fmla="*/ 89116 h 2309075" name="T9"/>
                <a:gd fmla="*/ 555412 w 1467305" name="T10"/>
                <a:gd fmla="*/ 60472 h 2309075" name="T11"/>
                <a:gd fmla="*/ 106627 w 1467305" name="T12"/>
                <a:gd fmla="*/ 451948 h 2309075" name="T13"/>
                <a:gd fmla="*/ 20689 w 1467305" name="T14"/>
                <a:gd fmla="*/ 805232 h 2309075" name="T15"/>
                <a:gd fmla="*/ 230759 w 1467305" name="T16"/>
                <a:gd fmla="*/ 1320835 h 2309075" name="T17"/>
                <a:gd fmla="*/ 679544 w 1467305" name="T18"/>
                <a:gd fmla="*/ 2017854 h 2309075" name="T19"/>
                <a:gd fmla="*/ 946906 w 1467305" name="T20"/>
                <a:gd fmla="*/ 2266108 h 2309075" name="T21"/>
                <a:gd fmla="*/ 1204718 w 1467305" name="T22"/>
                <a:gd fmla="*/ 2275656 h 2309075" name="T23"/>
                <a:gd fmla="*/ 1405239 w 1467305" name="T24"/>
                <a:gd fmla="*/ 2103788 h 2309075" name="T25"/>
                <a:gd fmla="*/ 1462531 w 1467305" name="T26"/>
                <a:gd fmla="*/ 1884179 h 2309075" name="T27"/>
                <a:gd fmla="*/ 1376594 w 1467305" name="T28"/>
                <a:gd fmla="*/ 1655022 h 2309075" name="T29"/>
                <a:gd fmla="*/ 1166524 w 1467305" name="T30"/>
                <a:gd fmla="*/ 1530896 h 2309075" name="T31"/>
                <a:gd fmla="*/ 946906 w 1467305" name="T32"/>
                <a:gd fmla="*/ 1483155 h 2309075" name="T33"/>
                <a:gd fmla="*/ 765482 w 1467305" name="T34"/>
                <a:gd fmla="*/ 1349480 h 2309075" name="T35"/>
                <a:gd fmla="*/ 631801 w 1467305" name="T36"/>
                <a:gd fmla="*/ 1063034 h 2309075" name="T37"/>
                <a:gd fmla="*/ 631801 w 1467305" name="T38"/>
                <a:gd fmla="*/ 891166 h 2309075" name="T39"/>
                <a:gd fmla="*/ 0 60000 65536" name="T40"/>
                <a:gd fmla="*/ 0 60000 65536" name="T41"/>
                <a:gd fmla="*/ 0 60000 65536" name="T42"/>
                <a:gd fmla="*/ 0 60000 65536" name="T43"/>
                <a:gd fmla="*/ 0 60000 65536" name="T44"/>
                <a:gd fmla="*/ 0 60000 65536" name="T45"/>
                <a:gd fmla="*/ 0 60000 65536" name="T46"/>
                <a:gd fmla="*/ 0 60000 65536" name="T47"/>
                <a:gd fmla="*/ 0 60000 65536" name="T48"/>
                <a:gd fmla="*/ 0 60000 65536" name="T49"/>
                <a:gd fmla="*/ 0 60000 65536" name="T50"/>
                <a:gd fmla="*/ 0 60000 65536" name="T51"/>
                <a:gd fmla="*/ 0 60000 65536" name="T52"/>
                <a:gd fmla="*/ 0 60000 65536" name="T53"/>
                <a:gd fmla="*/ 0 60000 65536" name="T54"/>
                <a:gd fmla="*/ 0 60000 65536" name="T55"/>
                <a:gd fmla="*/ 0 60000 65536" name="T56"/>
                <a:gd fmla="*/ 0 60000 65536" name="T57"/>
                <a:gd fmla="*/ 0 60000 65536" name="T58"/>
                <a:gd fmla="*/ 0 60000 65536" name="T59"/>
                <a:gd fmla="*/ 0 w 1467305" name="T60"/>
                <a:gd fmla="*/ 0 h 2309075" name="T61"/>
                <a:gd fmla="*/ 1467305 w 1467305" name="T62"/>
                <a:gd fmla="*/ 2309075 h 2309075" name="T63"/>
              </a:gdLst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b="T63" l="T60" r="T62" t="T61"/>
              <a:pathLst>
                <a:path h="2309075" w="1467305">
                  <a:moveTo>
                    <a:pt x="631801" y="891166"/>
                  </a:moveTo>
                  <a:cubicBezTo>
                    <a:pt x="641342" y="827542"/>
                    <a:pt x="644500" y="814780"/>
                    <a:pt x="669995" y="757491"/>
                  </a:cubicBezTo>
                  <a:cubicBezTo>
                    <a:pt x="708190" y="700202"/>
                    <a:pt x="822774" y="625407"/>
                    <a:pt x="860968" y="547430"/>
                  </a:cubicBezTo>
                  <a:cubicBezTo>
                    <a:pt x="899162" y="469453"/>
                    <a:pt x="910302" y="366015"/>
                    <a:pt x="899162" y="289629"/>
                  </a:cubicBezTo>
                  <a:cubicBezTo>
                    <a:pt x="888022" y="213243"/>
                    <a:pt x="851420" y="127309"/>
                    <a:pt x="794128" y="89116"/>
                  </a:cubicBezTo>
                  <a:cubicBezTo>
                    <a:pt x="736836" y="50923"/>
                    <a:pt x="669995" y="0"/>
                    <a:pt x="555412" y="60472"/>
                  </a:cubicBezTo>
                  <a:cubicBezTo>
                    <a:pt x="440829" y="120944"/>
                    <a:pt x="195748" y="327821"/>
                    <a:pt x="106627" y="451948"/>
                  </a:cubicBezTo>
                  <a:cubicBezTo>
                    <a:pt x="17507" y="576075"/>
                    <a:pt x="0" y="660418"/>
                    <a:pt x="20689" y="805232"/>
                  </a:cubicBezTo>
                  <a:cubicBezTo>
                    <a:pt x="41378" y="950046"/>
                    <a:pt x="120950" y="1118731"/>
                    <a:pt x="230759" y="1320835"/>
                  </a:cubicBezTo>
                  <a:cubicBezTo>
                    <a:pt x="340568" y="1522939"/>
                    <a:pt x="560186" y="1860309"/>
                    <a:pt x="679544" y="2017854"/>
                  </a:cubicBezTo>
                  <a:cubicBezTo>
                    <a:pt x="798902" y="2175399"/>
                    <a:pt x="859377" y="2223141"/>
                    <a:pt x="946906" y="2266108"/>
                  </a:cubicBezTo>
                  <a:cubicBezTo>
                    <a:pt x="1034435" y="2309075"/>
                    <a:pt x="1128329" y="2302709"/>
                    <a:pt x="1204718" y="2275656"/>
                  </a:cubicBezTo>
                  <a:cubicBezTo>
                    <a:pt x="1281107" y="2248603"/>
                    <a:pt x="1362270" y="2169034"/>
                    <a:pt x="1405239" y="2103788"/>
                  </a:cubicBezTo>
                  <a:cubicBezTo>
                    <a:pt x="1448208" y="2038542"/>
                    <a:pt x="1467305" y="1958973"/>
                    <a:pt x="1462531" y="1884179"/>
                  </a:cubicBezTo>
                  <a:cubicBezTo>
                    <a:pt x="1457757" y="1809385"/>
                    <a:pt x="1425928" y="1713902"/>
                    <a:pt x="1376594" y="1655022"/>
                  </a:cubicBezTo>
                  <a:cubicBezTo>
                    <a:pt x="1327260" y="1596142"/>
                    <a:pt x="1238139" y="1559541"/>
                    <a:pt x="1166524" y="1530896"/>
                  </a:cubicBezTo>
                  <a:cubicBezTo>
                    <a:pt x="1094909" y="1502251"/>
                    <a:pt x="1013746" y="1513391"/>
                    <a:pt x="946906" y="1483155"/>
                  </a:cubicBezTo>
                  <a:cubicBezTo>
                    <a:pt x="880066" y="1452919"/>
                    <a:pt x="817999" y="1419500"/>
                    <a:pt x="765482" y="1349480"/>
                  </a:cubicBezTo>
                  <a:cubicBezTo>
                    <a:pt x="712965" y="1279460"/>
                    <a:pt x="654081" y="1139420"/>
                    <a:pt x="631801" y="1063034"/>
                  </a:cubicBezTo>
                  <a:cubicBezTo>
                    <a:pt x="615871" y="945373"/>
                    <a:pt x="625435" y="942090"/>
                    <a:pt x="631801" y="891166"/>
                  </a:cubicBezTo>
                  <a:close/>
                </a:path>
              </a:pathLst>
            </a:custGeom>
            <a:grpFill/>
            <a:ln>
              <a:noFill/>
            </a:ln>
            <a:effectLst>
              <a:outerShdw blurRad="40000" dir="5400000" dist="23000" rotWithShape="0">
                <a:srgbClr val="808080">
                  <a:alpha val="34999"/>
                </a:srgbClr>
              </a:outerShdw>
            </a:effectLst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</p:grpSp>
      <p:grpSp>
        <p:nvGrpSpPr>
          <p:cNvPr id="9" name="Group 38"/>
          <p:cNvGrpSpPr/>
          <p:nvPr/>
        </p:nvGrpSpPr>
        <p:grpSpPr>
          <a:xfrm flipV="1" rot="15300000">
            <a:off x="4935232" y="2275272"/>
            <a:ext cx="654838" cy="1098811"/>
            <a:chOff x="2761515" y="2286000"/>
            <a:chExt cx="1645174" cy="2760228"/>
          </a:xfrm>
          <a:solidFill>
            <a:schemeClr val="accent3">
              <a:lumMod val="75000"/>
            </a:schemeClr>
          </a:solidFill>
        </p:grpSpPr>
        <p:sp>
          <p:nvSpPr>
            <p:cNvPr id="40" name="Oval 39"/>
            <p:cNvSpPr/>
            <p:nvPr/>
          </p:nvSpPr>
          <p:spPr bwMode="auto">
            <a:xfrm rot="-733528">
              <a:off x="3352800" y="2286000"/>
              <a:ext cx="304800" cy="381000"/>
            </a:xfrm>
            <a:prstGeom prst="ellipse">
              <a:avLst/>
            </a:prstGeom>
            <a:grpFill/>
            <a:ln>
              <a:noFill/>
            </a:ln>
            <a:effectLst>
              <a:outerShdw blurRad="40000" dir="5400000" dist="23000" rotWithShape="0">
                <a:srgbClr val="808080">
                  <a:alpha val="34999"/>
                </a:srgbClr>
              </a:outerShdw>
            </a:effectLst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1" name="Oval 40"/>
            <p:cNvSpPr/>
            <p:nvPr/>
          </p:nvSpPr>
          <p:spPr bwMode="auto">
            <a:xfrm rot="-733528">
              <a:off x="3151531" y="2515499"/>
              <a:ext cx="213632" cy="258040"/>
            </a:xfrm>
            <a:prstGeom prst="ellipse">
              <a:avLst/>
            </a:prstGeom>
            <a:grpFill/>
            <a:ln>
              <a:noFill/>
            </a:ln>
            <a:effectLst>
              <a:outerShdw blurRad="40000" dir="5400000" dist="23000" rotWithShape="0">
                <a:srgbClr val="808080">
                  <a:alpha val="34999"/>
                </a:srgbClr>
              </a:outerShdw>
            </a:effectLst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2" name="Oval 41"/>
            <p:cNvSpPr/>
            <p:nvPr/>
          </p:nvSpPr>
          <p:spPr bwMode="auto">
            <a:xfrm rot="-733528">
              <a:off x="2992344" y="2729550"/>
              <a:ext cx="186338" cy="225072"/>
            </a:xfrm>
            <a:prstGeom prst="ellipse">
              <a:avLst/>
            </a:prstGeom>
            <a:grpFill/>
            <a:ln>
              <a:noFill/>
            </a:ln>
            <a:effectLst>
              <a:outerShdw blurRad="40000" dir="5400000" dist="23000" rotWithShape="0">
                <a:srgbClr val="808080">
                  <a:alpha val="34999"/>
                </a:srgbClr>
              </a:outerShdw>
            </a:effectLst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3" name="Oval 42"/>
            <p:cNvSpPr/>
            <p:nvPr/>
          </p:nvSpPr>
          <p:spPr bwMode="auto">
            <a:xfrm rot="-733528">
              <a:off x="2879347" y="2921355"/>
              <a:ext cx="150338" cy="189071"/>
            </a:xfrm>
            <a:prstGeom prst="ellipse">
              <a:avLst/>
            </a:prstGeom>
            <a:grpFill/>
            <a:ln>
              <a:noFill/>
            </a:ln>
            <a:effectLst>
              <a:outerShdw blurRad="40000" dir="5400000" dist="23000" rotWithShape="0">
                <a:srgbClr val="808080">
                  <a:alpha val="34999"/>
                </a:srgbClr>
              </a:outerShdw>
            </a:effectLst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4" name="Oval 43"/>
            <p:cNvSpPr/>
            <p:nvPr/>
          </p:nvSpPr>
          <p:spPr bwMode="auto">
            <a:xfrm rot="-733528">
              <a:off x="2761515" y="3137975"/>
              <a:ext cx="150338" cy="189071"/>
            </a:xfrm>
            <a:prstGeom prst="ellipse">
              <a:avLst/>
            </a:prstGeom>
            <a:grpFill/>
            <a:ln>
              <a:noFill/>
            </a:ln>
            <a:effectLst>
              <a:outerShdw blurRad="40000" dir="5400000" dist="23000" rotWithShape="0">
                <a:srgbClr val="808080">
                  <a:alpha val="34999"/>
                </a:srgbClr>
              </a:outerShdw>
            </a:effectLst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5" name="Freeform: Shape 44"/>
            <p:cNvSpPr/>
            <p:nvPr/>
          </p:nvSpPr>
          <p:spPr bwMode="auto">
            <a:xfrm>
              <a:off x="2939384" y="2737153"/>
              <a:ext cx="1467305" cy="2309075"/>
            </a:xfrm>
            <a:custGeom>
              <a:gdLst>
                <a:gd fmla="*/ 631801 w 1467305" name="T0"/>
                <a:gd fmla="*/ 891166 h 2309075" name="T1"/>
                <a:gd fmla="*/ 669995 w 1467305" name="T2"/>
                <a:gd fmla="*/ 757491 h 2309075" name="T3"/>
                <a:gd fmla="*/ 860968 w 1467305" name="T4"/>
                <a:gd fmla="*/ 547430 h 2309075" name="T5"/>
                <a:gd fmla="*/ 899162 w 1467305" name="T6"/>
                <a:gd fmla="*/ 289629 h 2309075" name="T7"/>
                <a:gd fmla="*/ 794128 w 1467305" name="T8"/>
                <a:gd fmla="*/ 89116 h 2309075" name="T9"/>
                <a:gd fmla="*/ 555412 w 1467305" name="T10"/>
                <a:gd fmla="*/ 60472 h 2309075" name="T11"/>
                <a:gd fmla="*/ 106627 w 1467305" name="T12"/>
                <a:gd fmla="*/ 451948 h 2309075" name="T13"/>
                <a:gd fmla="*/ 20689 w 1467305" name="T14"/>
                <a:gd fmla="*/ 805232 h 2309075" name="T15"/>
                <a:gd fmla="*/ 230759 w 1467305" name="T16"/>
                <a:gd fmla="*/ 1320835 h 2309075" name="T17"/>
                <a:gd fmla="*/ 679544 w 1467305" name="T18"/>
                <a:gd fmla="*/ 2017854 h 2309075" name="T19"/>
                <a:gd fmla="*/ 946906 w 1467305" name="T20"/>
                <a:gd fmla="*/ 2266108 h 2309075" name="T21"/>
                <a:gd fmla="*/ 1204718 w 1467305" name="T22"/>
                <a:gd fmla="*/ 2275656 h 2309075" name="T23"/>
                <a:gd fmla="*/ 1405239 w 1467305" name="T24"/>
                <a:gd fmla="*/ 2103788 h 2309075" name="T25"/>
                <a:gd fmla="*/ 1462531 w 1467305" name="T26"/>
                <a:gd fmla="*/ 1884179 h 2309075" name="T27"/>
                <a:gd fmla="*/ 1376594 w 1467305" name="T28"/>
                <a:gd fmla="*/ 1655022 h 2309075" name="T29"/>
                <a:gd fmla="*/ 1166524 w 1467305" name="T30"/>
                <a:gd fmla="*/ 1530896 h 2309075" name="T31"/>
                <a:gd fmla="*/ 946906 w 1467305" name="T32"/>
                <a:gd fmla="*/ 1483155 h 2309075" name="T33"/>
                <a:gd fmla="*/ 765482 w 1467305" name="T34"/>
                <a:gd fmla="*/ 1349480 h 2309075" name="T35"/>
                <a:gd fmla="*/ 631801 w 1467305" name="T36"/>
                <a:gd fmla="*/ 1063034 h 2309075" name="T37"/>
                <a:gd fmla="*/ 631801 w 1467305" name="T38"/>
                <a:gd fmla="*/ 891166 h 2309075" name="T39"/>
                <a:gd fmla="*/ 0 60000 65536" name="T40"/>
                <a:gd fmla="*/ 0 60000 65536" name="T41"/>
                <a:gd fmla="*/ 0 60000 65536" name="T42"/>
                <a:gd fmla="*/ 0 60000 65536" name="T43"/>
                <a:gd fmla="*/ 0 60000 65536" name="T44"/>
                <a:gd fmla="*/ 0 60000 65536" name="T45"/>
                <a:gd fmla="*/ 0 60000 65536" name="T46"/>
                <a:gd fmla="*/ 0 60000 65536" name="T47"/>
                <a:gd fmla="*/ 0 60000 65536" name="T48"/>
                <a:gd fmla="*/ 0 60000 65536" name="T49"/>
                <a:gd fmla="*/ 0 60000 65536" name="T50"/>
                <a:gd fmla="*/ 0 60000 65536" name="T51"/>
                <a:gd fmla="*/ 0 60000 65536" name="T52"/>
                <a:gd fmla="*/ 0 60000 65536" name="T53"/>
                <a:gd fmla="*/ 0 60000 65536" name="T54"/>
                <a:gd fmla="*/ 0 60000 65536" name="T55"/>
                <a:gd fmla="*/ 0 60000 65536" name="T56"/>
                <a:gd fmla="*/ 0 60000 65536" name="T57"/>
                <a:gd fmla="*/ 0 60000 65536" name="T58"/>
                <a:gd fmla="*/ 0 60000 65536" name="T59"/>
                <a:gd fmla="*/ 0 w 1467305" name="T60"/>
                <a:gd fmla="*/ 0 h 2309075" name="T61"/>
                <a:gd fmla="*/ 1467305 w 1467305" name="T62"/>
                <a:gd fmla="*/ 2309075 h 2309075" name="T63"/>
              </a:gdLst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b="T63" l="T60" r="T62" t="T61"/>
              <a:pathLst>
                <a:path h="2309075" w="1467305">
                  <a:moveTo>
                    <a:pt x="631801" y="891166"/>
                  </a:moveTo>
                  <a:cubicBezTo>
                    <a:pt x="641342" y="827542"/>
                    <a:pt x="644500" y="814780"/>
                    <a:pt x="669995" y="757491"/>
                  </a:cubicBezTo>
                  <a:cubicBezTo>
                    <a:pt x="708190" y="700202"/>
                    <a:pt x="822774" y="625407"/>
                    <a:pt x="860968" y="547430"/>
                  </a:cubicBezTo>
                  <a:cubicBezTo>
                    <a:pt x="899162" y="469453"/>
                    <a:pt x="910302" y="366015"/>
                    <a:pt x="899162" y="289629"/>
                  </a:cubicBezTo>
                  <a:cubicBezTo>
                    <a:pt x="888022" y="213243"/>
                    <a:pt x="851420" y="127309"/>
                    <a:pt x="794128" y="89116"/>
                  </a:cubicBezTo>
                  <a:cubicBezTo>
                    <a:pt x="736836" y="50923"/>
                    <a:pt x="669995" y="0"/>
                    <a:pt x="555412" y="60472"/>
                  </a:cubicBezTo>
                  <a:cubicBezTo>
                    <a:pt x="440829" y="120944"/>
                    <a:pt x="195748" y="327821"/>
                    <a:pt x="106627" y="451948"/>
                  </a:cubicBezTo>
                  <a:cubicBezTo>
                    <a:pt x="17507" y="576075"/>
                    <a:pt x="0" y="660418"/>
                    <a:pt x="20689" y="805232"/>
                  </a:cubicBezTo>
                  <a:cubicBezTo>
                    <a:pt x="41378" y="950046"/>
                    <a:pt x="120950" y="1118731"/>
                    <a:pt x="230759" y="1320835"/>
                  </a:cubicBezTo>
                  <a:cubicBezTo>
                    <a:pt x="340568" y="1522939"/>
                    <a:pt x="560186" y="1860309"/>
                    <a:pt x="679544" y="2017854"/>
                  </a:cubicBezTo>
                  <a:cubicBezTo>
                    <a:pt x="798902" y="2175399"/>
                    <a:pt x="859377" y="2223141"/>
                    <a:pt x="946906" y="2266108"/>
                  </a:cubicBezTo>
                  <a:cubicBezTo>
                    <a:pt x="1034435" y="2309075"/>
                    <a:pt x="1128329" y="2302709"/>
                    <a:pt x="1204718" y="2275656"/>
                  </a:cubicBezTo>
                  <a:cubicBezTo>
                    <a:pt x="1281107" y="2248603"/>
                    <a:pt x="1362270" y="2169034"/>
                    <a:pt x="1405239" y="2103788"/>
                  </a:cubicBezTo>
                  <a:cubicBezTo>
                    <a:pt x="1448208" y="2038542"/>
                    <a:pt x="1467305" y="1958973"/>
                    <a:pt x="1462531" y="1884179"/>
                  </a:cubicBezTo>
                  <a:cubicBezTo>
                    <a:pt x="1457757" y="1809385"/>
                    <a:pt x="1425928" y="1713902"/>
                    <a:pt x="1376594" y="1655022"/>
                  </a:cubicBezTo>
                  <a:cubicBezTo>
                    <a:pt x="1327260" y="1596142"/>
                    <a:pt x="1238139" y="1559541"/>
                    <a:pt x="1166524" y="1530896"/>
                  </a:cubicBezTo>
                  <a:cubicBezTo>
                    <a:pt x="1094909" y="1502251"/>
                    <a:pt x="1013746" y="1513391"/>
                    <a:pt x="946906" y="1483155"/>
                  </a:cubicBezTo>
                  <a:cubicBezTo>
                    <a:pt x="880066" y="1452919"/>
                    <a:pt x="817999" y="1419500"/>
                    <a:pt x="765482" y="1349480"/>
                  </a:cubicBezTo>
                  <a:cubicBezTo>
                    <a:pt x="712965" y="1279460"/>
                    <a:pt x="654081" y="1139420"/>
                    <a:pt x="631801" y="1063034"/>
                  </a:cubicBezTo>
                  <a:cubicBezTo>
                    <a:pt x="615871" y="945373"/>
                    <a:pt x="625435" y="942090"/>
                    <a:pt x="631801" y="891166"/>
                  </a:cubicBezTo>
                  <a:close/>
                </a:path>
              </a:pathLst>
            </a:custGeom>
            <a:grpFill/>
            <a:ln>
              <a:noFill/>
            </a:ln>
            <a:effectLst>
              <a:outerShdw blurRad="40000" dir="5400000" dist="23000" rotWithShape="0">
                <a:srgbClr val="808080">
                  <a:alpha val="34999"/>
                </a:srgbClr>
              </a:outerShdw>
            </a:effectLst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</p:grpSp>
      <p:grpSp>
        <p:nvGrpSpPr>
          <p:cNvPr id="10" name="Group 45"/>
          <p:cNvGrpSpPr/>
          <p:nvPr/>
        </p:nvGrpSpPr>
        <p:grpSpPr>
          <a:xfrm rot="6300000">
            <a:off x="5939177" y="1708143"/>
            <a:ext cx="741832" cy="1243729"/>
            <a:chOff x="2761515" y="2286000"/>
            <a:chExt cx="1645174" cy="2760228"/>
          </a:xfrm>
          <a:solidFill>
            <a:schemeClr val="accent4"/>
          </a:solidFill>
        </p:grpSpPr>
        <p:sp>
          <p:nvSpPr>
            <p:cNvPr id="34" name="Oval 46"/>
            <p:cNvSpPr/>
            <p:nvPr/>
          </p:nvSpPr>
          <p:spPr bwMode="auto">
            <a:xfrm rot="-733528">
              <a:off x="3352800" y="2286000"/>
              <a:ext cx="304800" cy="381000"/>
            </a:xfrm>
            <a:prstGeom prst="ellipse">
              <a:avLst/>
            </a:prstGeom>
            <a:grpFill/>
            <a:ln>
              <a:noFill/>
            </a:ln>
            <a:effectLst>
              <a:outerShdw blurRad="40000" dir="5400000" dist="23000" rotWithShape="0">
                <a:srgbClr val="808080">
                  <a:alpha val="34999"/>
                </a:srgbClr>
              </a:outerShdw>
            </a:effectLst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5" name="Oval 47"/>
            <p:cNvSpPr/>
            <p:nvPr/>
          </p:nvSpPr>
          <p:spPr bwMode="auto">
            <a:xfrm rot="-733528">
              <a:off x="3151531" y="2515499"/>
              <a:ext cx="213632" cy="258040"/>
            </a:xfrm>
            <a:prstGeom prst="ellipse">
              <a:avLst/>
            </a:prstGeom>
            <a:grpFill/>
            <a:ln>
              <a:noFill/>
            </a:ln>
            <a:effectLst>
              <a:outerShdw blurRad="40000" dir="5400000" dist="23000" rotWithShape="0">
                <a:srgbClr val="808080">
                  <a:alpha val="34999"/>
                </a:srgbClr>
              </a:outerShdw>
            </a:effectLst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6" name="Oval 48"/>
            <p:cNvSpPr/>
            <p:nvPr/>
          </p:nvSpPr>
          <p:spPr bwMode="auto">
            <a:xfrm rot="-733528">
              <a:off x="2992344" y="2729550"/>
              <a:ext cx="186338" cy="225072"/>
            </a:xfrm>
            <a:prstGeom prst="ellipse">
              <a:avLst/>
            </a:prstGeom>
            <a:grpFill/>
            <a:ln>
              <a:noFill/>
            </a:ln>
            <a:effectLst>
              <a:outerShdw blurRad="40000" dir="5400000" dist="23000" rotWithShape="0">
                <a:srgbClr val="808080">
                  <a:alpha val="34999"/>
                </a:srgbClr>
              </a:outerShdw>
            </a:effectLst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7" name="Oval 49"/>
            <p:cNvSpPr/>
            <p:nvPr/>
          </p:nvSpPr>
          <p:spPr bwMode="auto">
            <a:xfrm rot="-733528">
              <a:off x="2879347" y="2921355"/>
              <a:ext cx="150338" cy="189071"/>
            </a:xfrm>
            <a:prstGeom prst="ellipse">
              <a:avLst/>
            </a:prstGeom>
            <a:grpFill/>
            <a:ln>
              <a:noFill/>
            </a:ln>
            <a:effectLst>
              <a:outerShdw blurRad="40000" dir="5400000" dist="23000" rotWithShape="0">
                <a:srgbClr val="808080">
                  <a:alpha val="34999"/>
                </a:srgbClr>
              </a:outerShdw>
            </a:effectLst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8" name="Oval 50"/>
            <p:cNvSpPr/>
            <p:nvPr/>
          </p:nvSpPr>
          <p:spPr bwMode="auto">
            <a:xfrm rot="-733528">
              <a:off x="2761515" y="3137975"/>
              <a:ext cx="150338" cy="189071"/>
            </a:xfrm>
            <a:prstGeom prst="ellipse">
              <a:avLst/>
            </a:prstGeom>
            <a:grpFill/>
            <a:ln>
              <a:noFill/>
            </a:ln>
            <a:effectLst>
              <a:outerShdw blurRad="40000" dir="5400000" dist="23000" rotWithShape="0">
                <a:srgbClr val="808080">
                  <a:alpha val="34999"/>
                </a:srgbClr>
              </a:outerShdw>
            </a:effectLst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9" name="Freeform: Shape 51"/>
            <p:cNvSpPr/>
            <p:nvPr/>
          </p:nvSpPr>
          <p:spPr bwMode="auto">
            <a:xfrm>
              <a:off x="2939384" y="2737153"/>
              <a:ext cx="1467305" cy="2309075"/>
            </a:xfrm>
            <a:custGeom>
              <a:gdLst>
                <a:gd fmla="*/ 631801 w 1467305" name="T0"/>
                <a:gd fmla="*/ 891166 h 2309075" name="T1"/>
                <a:gd fmla="*/ 669995 w 1467305" name="T2"/>
                <a:gd fmla="*/ 757491 h 2309075" name="T3"/>
                <a:gd fmla="*/ 860968 w 1467305" name="T4"/>
                <a:gd fmla="*/ 547430 h 2309075" name="T5"/>
                <a:gd fmla="*/ 899162 w 1467305" name="T6"/>
                <a:gd fmla="*/ 289629 h 2309075" name="T7"/>
                <a:gd fmla="*/ 794128 w 1467305" name="T8"/>
                <a:gd fmla="*/ 89116 h 2309075" name="T9"/>
                <a:gd fmla="*/ 555412 w 1467305" name="T10"/>
                <a:gd fmla="*/ 60472 h 2309075" name="T11"/>
                <a:gd fmla="*/ 106627 w 1467305" name="T12"/>
                <a:gd fmla="*/ 451948 h 2309075" name="T13"/>
                <a:gd fmla="*/ 20689 w 1467305" name="T14"/>
                <a:gd fmla="*/ 805232 h 2309075" name="T15"/>
                <a:gd fmla="*/ 230759 w 1467305" name="T16"/>
                <a:gd fmla="*/ 1320835 h 2309075" name="T17"/>
                <a:gd fmla="*/ 679544 w 1467305" name="T18"/>
                <a:gd fmla="*/ 2017854 h 2309075" name="T19"/>
                <a:gd fmla="*/ 946906 w 1467305" name="T20"/>
                <a:gd fmla="*/ 2266108 h 2309075" name="T21"/>
                <a:gd fmla="*/ 1204718 w 1467305" name="T22"/>
                <a:gd fmla="*/ 2275656 h 2309075" name="T23"/>
                <a:gd fmla="*/ 1405239 w 1467305" name="T24"/>
                <a:gd fmla="*/ 2103788 h 2309075" name="T25"/>
                <a:gd fmla="*/ 1462531 w 1467305" name="T26"/>
                <a:gd fmla="*/ 1884179 h 2309075" name="T27"/>
                <a:gd fmla="*/ 1376594 w 1467305" name="T28"/>
                <a:gd fmla="*/ 1655022 h 2309075" name="T29"/>
                <a:gd fmla="*/ 1166524 w 1467305" name="T30"/>
                <a:gd fmla="*/ 1530896 h 2309075" name="T31"/>
                <a:gd fmla="*/ 946906 w 1467305" name="T32"/>
                <a:gd fmla="*/ 1483155 h 2309075" name="T33"/>
                <a:gd fmla="*/ 765482 w 1467305" name="T34"/>
                <a:gd fmla="*/ 1349480 h 2309075" name="T35"/>
                <a:gd fmla="*/ 631801 w 1467305" name="T36"/>
                <a:gd fmla="*/ 1063034 h 2309075" name="T37"/>
                <a:gd fmla="*/ 631801 w 1467305" name="T38"/>
                <a:gd fmla="*/ 891166 h 2309075" name="T39"/>
                <a:gd fmla="*/ 0 60000 65536" name="T40"/>
                <a:gd fmla="*/ 0 60000 65536" name="T41"/>
                <a:gd fmla="*/ 0 60000 65536" name="T42"/>
                <a:gd fmla="*/ 0 60000 65536" name="T43"/>
                <a:gd fmla="*/ 0 60000 65536" name="T44"/>
                <a:gd fmla="*/ 0 60000 65536" name="T45"/>
                <a:gd fmla="*/ 0 60000 65536" name="T46"/>
                <a:gd fmla="*/ 0 60000 65536" name="T47"/>
                <a:gd fmla="*/ 0 60000 65536" name="T48"/>
                <a:gd fmla="*/ 0 60000 65536" name="T49"/>
                <a:gd fmla="*/ 0 60000 65536" name="T50"/>
                <a:gd fmla="*/ 0 60000 65536" name="T51"/>
                <a:gd fmla="*/ 0 60000 65536" name="T52"/>
                <a:gd fmla="*/ 0 60000 65536" name="T53"/>
                <a:gd fmla="*/ 0 60000 65536" name="T54"/>
                <a:gd fmla="*/ 0 60000 65536" name="T55"/>
                <a:gd fmla="*/ 0 60000 65536" name="T56"/>
                <a:gd fmla="*/ 0 60000 65536" name="T57"/>
                <a:gd fmla="*/ 0 60000 65536" name="T58"/>
                <a:gd fmla="*/ 0 60000 65536" name="T59"/>
                <a:gd fmla="*/ 0 w 1467305" name="T60"/>
                <a:gd fmla="*/ 0 h 2309075" name="T61"/>
                <a:gd fmla="*/ 1467305 w 1467305" name="T62"/>
                <a:gd fmla="*/ 2309075 h 2309075" name="T63"/>
              </a:gdLst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b="T63" l="T60" r="T62" t="T61"/>
              <a:pathLst>
                <a:path h="2309075" w="1467305">
                  <a:moveTo>
                    <a:pt x="631801" y="891166"/>
                  </a:moveTo>
                  <a:cubicBezTo>
                    <a:pt x="641342" y="827542"/>
                    <a:pt x="644500" y="814780"/>
                    <a:pt x="669995" y="757491"/>
                  </a:cubicBezTo>
                  <a:cubicBezTo>
                    <a:pt x="708190" y="700202"/>
                    <a:pt x="822774" y="625407"/>
                    <a:pt x="860968" y="547430"/>
                  </a:cubicBezTo>
                  <a:cubicBezTo>
                    <a:pt x="899162" y="469453"/>
                    <a:pt x="910302" y="366015"/>
                    <a:pt x="899162" y="289629"/>
                  </a:cubicBezTo>
                  <a:cubicBezTo>
                    <a:pt x="888022" y="213243"/>
                    <a:pt x="851420" y="127309"/>
                    <a:pt x="794128" y="89116"/>
                  </a:cubicBezTo>
                  <a:cubicBezTo>
                    <a:pt x="736836" y="50923"/>
                    <a:pt x="669995" y="0"/>
                    <a:pt x="555412" y="60472"/>
                  </a:cubicBezTo>
                  <a:cubicBezTo>
                    <a:pt x="440829" y="120944"/>
                    <a:pt x="195748" y="327821"/>
                    <a:pt x="106627" y="451948"/>
                  </a:cubicBezTo>
                  <a:cubicBezTo>
                    <a:pt x="17507" y="576075"/>
                    <a:pt x="0" y="660418"/>
                    <a:pt x="20689" y="805232"/>
                  </a:cubicBezTo>
                  <a:cubicBezTo>
                    <a:pt x="41378" y="950046"/>
                    <a:pt x="120950" y="1118731"/>
                    <a:pt x="230759" y="1320835"/>
                  </a:cubicBezTo>
                  <a:cubicBezTo>
                    <a:pt x="340568" y="1522939"/>
                    <a:pt x="560186" y="1860309"/>
                    <a:pt x="679544" y="2017854"/>
                  </a:cubicBezTo>
                  <a:cubicBezTo>
                    <a:pt x="798902" y="2175399"/>
                    <a:pt x="859377" y="2223141"/>
                    <a:pt x="946906" y="2266108"/>
                  </a:cubicBezTo>
                  <a:cubicBezTo>
                    <a:pt x="1034435" y="2309075"/>
                    <a:pt x="1128329" y="2302709"/>
                    <a:pt x="1204718" y="2275656"/>
                  </a:cubicBezTo>
                  <a:cubicBezTo>
                    <a:pt x="1281107" y="2248603"/>
                    <a:pt x="1362270" y="2169034"/>
                    <a:pt x="1405239" y="2103788"/>
                  </a:cubicBezTo>
                  <a:cubicBezTo>
                    <a:pt x="1448208" y="2038542"/>
                    <a:pt x="1467305" y="1958973"/>
                    <a:pt x="1462531" y="1884179"/>
                  </a:cubicBezTo>
                  <a:cubicBezTo>
                    <a:pt x="1457757" y="1809385"/>
                    <a:pt x="1425928" y="1713902"/>
                    <a:pt x="1376594" y="1655022"/>
                  </a:cubicBezTo>
                  <a:cubicBezTo>
                    <a:pt x="1327260" y="1596142"/>
                    <a:pt x="1238139" y="1559541"/>
                    <a:pt x="1166524" y="1530896"/>
                  </a:cubicBezTo>
                  <a:cubicBezTo>
                    <a:pt x="1094909" y="1502251"/>
                    <a:pt x="1013746" y="1513391"/>
                    <a:pt x="946906" y="1483155"/>
                  </a:cubicBezTo>
                  <a:cubicBezTo>
                    <a:pt x="880066" y="1452919"/>
                    <a:pt x="817999" y="1419500"/>
                    <a:pt x="765482" y="1349480"/>
                  </a:cubicBezTo>
                  <a:cubicBezTo>
                    <a:pt x="712965" y="1279460"/>
                    <a:pt x="654081" y="1139420"/>
                    <a:pt x="631801" y="1063034"/>
                  </a:cubicBezTo>
                  <a:cubicBezTo>
                    <a:pt x="615871" y="945373"/>
                    <a:pt x="625435" y="942090"/>
                    <a:pt x="631801" y="891166"/>
                  </a:cubicBezTo>
                  <a:close/>
                </a:path>
              </a:pathLst>
            </a:custGeom>
            <a:grpFill/>
            <a:ln>
              <a:noFill/>
            </a:ln>
            <a:effectLst>
              <a:outerShdw blurRad="40000" dir="5400000" dist="23000" rotWithShape="0">
                <a:srgbClr val="808080">
                  <a:alpha val="34999"/>
                </a:srgbClr>
              </a:outerShdw>
            </a:effectLst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</p:grpSp>
      <p:grpSp>
        <p:nvGrpSpPr>
          <p:cNvPr id="11" name="Group 52"/>
          <p:cNvGrpSpPr/>
          <p:nvPr/>
        </p:nvGrpSpPr>
        <p:grpSpPr>
          <a:xfrm flipV="1" rot="15300000">
            <a:off x="6555203" y="2255756"/>
            <a:ext cx="741832" cy="1243729"/>
            <a:chOff x="2761515" y="2286000"/>
            <a:chExt cx="1645174" cy="2760228"/>
          </a:xfrm>
          <a:solidFill>
            <a:schemeClr val="accent4">
              <a:lumMod val="75000"/>
            </a:schemeClr>
          </a:solidFill>
        </p:grpSpPr>
        <p:sp>
          <p:nvSpPr>
            <p:cNvPr id="28" name="Oval 53"/>
            <p:cNvSpPr/>
            <p:nvPr/>
          </p:nvSpPr>
          <p:spPr bwMode="auto">
            <a:xfrm rot="-733528">
              <a:off x="3352800" y="2286000"/>
              <a:ext cx="304800" cy="381000"/>
            </a:xfrm>
            <a:prstGeom prst="ellipse">
              <a:avLst/>
            </a:prstGeom>
            <a:grpFill/>
            <a:ln>
              <a:noFill/>
            </a:ln>
            <a:effectLst>
              <a:outerShdw blurRad="40000" dir="5400000" dist="23000" rotWithShape="0">
                <a:srgbClr val="808080">
                  <a:alpha val="34999"/>
                </a:srgbClr>
              </a:outerShdw>
            </a:effectLst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9" name="Oval 54"/>
            <p:cNvSpPr/>
            <p:nvPr/>
          </p:nvSpPr>
          <p:spPr bwMode="auto">
            <a:xfrm rot="-733528">
              <a:off x="3151531" y="2515499"/>
              <a:ext cx="213632" cy="258040"/>
            </a:xfrm>
            <a:prstGeom prst="ellipse">
              <a:avLst/>
            </a:prstGeom>
            <a:grpFill/>
            <a:ln>
              <a:noFill/>
            </a:ln>
            <a:effectLst>
              <a:outerShdw blurRad="40000" dir="5400000" dist="23000" rotWithShape="0">
                <a:srgbClr val="808080">
                  <a:alpha val="34999"/>
                </a:srgbClr>
              </a:outerShdw>
            </a:effectLst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0" name="Oval 55"/>
            <p:cNvSpPr/>
            <p:nvPr/>
          </p:nvSpPr>
          <p:spPr bwMode="auto">
            <a:xfrm rot="-733528">
              <a:off x="2992344" y="2729550"/>
              <a:ext cx="186338" cy="225072"/>
            </a:xfrm>
            <a:prstGeom prst="ellipse">
              <a:avLst/>
            </a:prstGeom>
            <a:grpFill/>
            <a:ln>
              <a:noFill/>
            </a:ln>
            <a:effectLst>
              <a:outerShdw blurRad="40000" dir="5400000" dist="23000" rotWithShape="0">
                <a:srgbClr val="808080">
                  <a:alpha val="34999"/>
                </a:srgbClr>
              </a:outerShdw>
            </a:effectLst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1" name="Oval 56"/>
            <p:cNvSpPr/>
            <p:nvPr/>
          </p:nvSpPr>
          <p:spPr bwMode="auto">
            <a:xfrm rot="-733528">
              <a:off x="2879347" y="2921355"/>
              <a:ext cx="150338" cy="189071"/>
            </a:xfrm>
            <a:prstGeom prst="ellipse">
              <a:avLst/>
            </a:prstGeom>
            <a:grpFill/>
            <a:ln>
              <a:noFill/>
            </a:ln>
            <a:effectLst>
              <a:outerShdw blurRad="40000" dir="5400000" dist="23000" rotWithShape="0">
                <a:srgbClr val="808080">
                  <a:alpha val="34999"/>
                </a:srgbClr>
              </a:outerShdw>
            </a:effectLst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2" name="Oval 57"/>
            <p:cNvSpPr/>
            <p:nvPr/>
          </p:nvSpPr>
          <p:spPr bwMode="auto">
            <a:xfrm rot="-733528">
              <a:off x="2761515" y="3137975"/>
              <a:ext cx="150338" cy="189071"/>
            </a:xfrm>
            <a:prstGeom prst="ellipse">
              <a:avLst/>
            </a:prstGeom>
            <a:grpFill/>
            <a:ln>
              <a:noFill/>
            </a:ln>
            <a:effectLst>
              <a:outerShdw blurRad="40000" dir="5400000" dist="23000" rotWithShape="0">
                <a:srgbClr val="808080">
                  <a:alpha val="34999"/>
                </a:srgbClr>
              </a:outerShdw>
            </a:effectLst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3" name="Freeform: Shape 58"/>
            <p:cNvSpPr/>
            <p:nvPr/>
          </p:nvSpPr>
          <p:spPr bwMode="auto">
            <a:xfrm>
              <a:off x="2939384" y="2737153"/>
              <a:ext cx="1467305" cy="2309075"/>
            </a:xfrm>
            <a:custGeom>
              <a:gdLst>
                <a:gd fmla="*/ 631801 w 1467305" name="T0"/>
                <a:gd fmla="*/ 891166 h 2309075" name="T1"/>
                <a:gd fmla="*/ 669995 w 1467305" name="T2"/>
                <a:gd fmla="*/ 757491 h 2309075" name="T3"/>
                <a:gd fmla="*/ 860968 w 1467305" name="T4"/>
                <a:gd fmla="*/ 547430 h 2309075" name="T5"/>
                <a:gd fmla="*/ 899162 w 1467305" name="T6"/>
                <a:gd fmla="*/ 289629 h 2309075" name="T7"/>
                <a:gd fmla="*/ 794128 w 1467305" name="T8"/>
                <a:gd fmla="*/ 89116 h 2309075" name="T9"/>
                <a:gd fmla="*/ 555412 w 1467305" name="T10"/>
                <a:gd fmla="*/ 60472 h 2309075" name="T11"/>
                <a:gd fmla="*/ 106627 w 1467305" name="T12"/>
                <a:gd fmla="*/ 451948 h 2309075" name="T13"/>
                <a:gd fmla="*/ 20689 w 1467305" name="T14"/>
                <a:gd fmla="*/ 805232 h 2309075" name="T15"/>
                <a:gd fmla="*/ 230759 w 1467305" name="T16"/>
                <a:gd fmla="*/ 1320835 h 2309075" name="T17"/>
                <a:gd fmla="*/ 679544 w 1467305" name="T18"/>
                <a:gd fmla="*/ 2017854 h 2309075" name="T19"/>
                <a:gd fmla="*/ 946906 w 1467305" name="T20"/>
                <a:gd fmla="*/ 2266108 h 2309075" name="T21"/>
                <a:gd fmla="*/ 1204718 w 1467305" name="T22"/>
                <a:gd fmla="*/ 2275656 h 2309075" name="T23"/>
                <a:gd fmla="*/ 1405239 w 1467305" name="T24"/>
                <a:gd fmla="*/ 2103788 h 2309075" name="T25"/>
                <a:gd fmla="*/ 1462531 w 1467305" name="T26"/>
                <a:gd fmla="*/ 1884179 h 2309075" name="T27"/>
                <a:gd fmla="*/ 1376594 w 1467305" name="T28"/>
                <a:gd fmla="*/ 1655022 h 2309075" name="T29"/>
                <a:gd fmla="*/ 1166524 w 1467305" name="T30"/>
                <a:gd fmla="*/ 1530896 h 2309075" name="T31"/>
                <a:gd fmla="*/ 946906 w 1467305" name="T32"/>
                <a:gd fmla="*/ 1483155 h 2309075" name="T33"/>
                <a:gd fmla="*/ 765482 w 1467305" name="T34"/>
                <a:gd fmla="*/ 1349480 h 2309075" name="T35"/>
                <a:gd fmla="*/ 631801 w 1467305" name="T36"/>
                <a:gd fmla="*/ 1063034 h 2309075" name="T37"/>
                <a:gd fmla="*/ 631801 w 1467305" name="T38"/>
                <a:gd fmla="*/ 891166 h 2309075" name="T39"/>
                <a:gd fmla="*/ 0 60000 65536" name="T40"/>
                <a:gd fmla="*/ 0 60000 65536" name="T41"/>
                <a:gd fmla="*/ 0 60000 65536" name="T42"/>
                <a:gd fmla="*/ 0 60000 65536" name="T43"/>
                <a:gd fmla="*/ 0 60000 65536" name="T44"/>
                <a:gd fmla="*/ 0 60000 65536" name="T45"/>
                <a:gd fmla="*/ 0 60000 65536" name="T46"/>
                <a:gd fmla="*/ 0 60000 65536" name="T47"/>
                <a:gd fmla="*/ 0 60000 65536" name="T48"/>
                <a:gd fmla="*/ 0 60000 65536" name="T49"/>
                <a:gd fmla="*/ 0 60000 65536" name="T50"/>
                <a:gd fmla="*/ 0 60000 65536" name="T51"/>
                <a:gd fmla="*/ 0 60000 65536" name="T52"/>
                <a:gd fmla="*/ 0 60000 65536" name="T53"/>
                <a:gd fmla="*/ 0 60000 65536" name="T54"/>
                <a:gd fmla="*/ 0 60000 65536" name="T55"/>
                <a:gd fmla="*/ 0 60000 65536" name="T56"/>
                <a:gd fmla="*/ 0 60000 65536" name="T57"/>
                <a:gd fmla="*/ 0 60000 65536" name="T58"/>
                <a:gd fmla="*/ 0 60000 65536" name="T59"/>
                <a:gd fmla="*/ 0 w 1467305" name="T60"/>
                <a:gd fmla="*/ 0 h 2309075" name="T61"/>
                <a:gd fmla="*/ 1467305 w 1467305" name="T62"/>
                <a:gd fmla="*/ 2309075 h 2309075" name="T63"/>
              </a:gdLst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b="T63" l="T60" r="T62" t="T61"/>
              <a:pathLst>
                <a:path h="2309075" w="1467305">
                  <a:moveTo>
                    <a:pt x="631801" y="891166"/>
                  </a:moveTo>
                  <a:cubicBezTo>
                    <a:pt x="641342" y="827542"/>
                    <a:pt x="644500" y="814780"/>
                    <a:pt x="669995" y="757491"/>
                  </a:cubicBezTo>
                  <a:cubicBezTo>
                    <a:pt x="708190" y="700202"/>
                    <a:pt x="822774" y="625407"/>
                    <a:pt x="860968" y="547430"/>
                  </a:cubicBezTo>
                  <a:cubicBezTo>
                    <a:pt x="899162" y="469453"/>
                    <a:pt x="910302" y="366015"/>
                    <a:pt x="899162" y="289629"/>
                  </a:cubicBezTo>
                  <a:cubicBezTo>
                    <a:pt x="888022" y="213243"/>
                    <a:pt x="851420" y="127309"/>
                    <a:pt x="794128" y="89116"/>
                  </a:cubicBezTo>
                  <a:cubicBezTo>
                    <a:pt x="736836" y="50923"/>
                    <a:pt x="669995" y="0"/>
                    <a:pt x="555412" y="60472"/>
                  </a:cubicBezTo>
                  <a:cubicBezTo>
                    <a:pt x="440829" y="120944"/>
                    <a:pt x="195748" y="327821"/>
                    <a:pt x="106627" y="451948"/>
                  </a:cubicBezTo>
                  <a:cubicBezTo>
                    <a:pt x="17507" y="576075"/>
                    <a:pt x="0" y="660418"/>
                    <a:pt x="20689" y="805232"/>
                  </a:cubicBezTo>
                  <a:cubicBezTo>
                    <a:pt x="41378" y="950046"/>
                    <a:pt x="120950" y="1118731"/>
                    <a:pt x="230759" y="1320835"/>
                  </a:cubicBezTo>
                  <a:cubicBezTo>
                    <a:pt x="340568" y="1522939"/>
                    <a:pt x="560186" y="1860309"/>
                    <a:pt x="679544" y="2017854"/>
                  </a:cubicBezTo>
                  <a:cubicBezTo>
                    <a:pt x="798902" y="2175399"/>
                    <a:pt x="859377" y="2223141"/>
                    <a:pt x="946906" y="2266108"/>
                  </a:cubicBezTo>
                  <a:cubicBezTo>
                    <a:pt x="1034435" y="2309075"/>
                    <a:pt x="1128329" y="2302709"/>
                    <a:pt x="1204718" y="2275656"/>
                  </a:cubicBezTo>
                  <a:cubicBezTo>
                    <a:pt x="1281107" y="2248603"/>
                    <a:pt x="1362270" y="2169034"/>
                    <a:pt x="1405239" y="2103788"/>
                  </a:cubicBezTo>
                  <a:cubicBezTo>
                    <a:pt x="1448208" y="2038542"/>
                    <a:pt x="1467305" y="1958973"/>
                    <a:pt x="1462531" y="1884179"/>
                  </a:cubicBezTo>
                  <a:cubicBezTo>
                    <a:pt x="1457757" y="1809385"/>
                    <a:pt x="1425928" y="1713902"/>
                    <a:pt x="1376594" y="1655022"/>
                  </a:cubicBezTo>
                  <a:cubicBezTo>
                    <a:pt x="1327260" y="1596142"/>
                    <a:pt x="1238139" y="1559541"/>
                    <a:pt x="1166524" y="1530896"/>
                  </a:cubicBezTo>
                  <a:cubicBezTo>
                    <a:pt x="1094909" y="1502251"/>
                    <a:pt x="1013746" y="1513391"/>
                    <a:pt x="946906" y="1483155"/>
                  </a:cubicBezTo>
                  <a:cubicBezTo>
                    <a:pt x="880066" y="1452919"/>
                    <a:pt x="817999" y="1419500"/>
                    <a:pt x="765482" y="1349480"/>
                  </a:cubicBezTo>
                  <a:cubicBezTo>
                    <a:pt x="712965" y="1279460"/>
                    <a:pt x="654081" y="1139420"/>
                    <a:pt x="631801" y="1063034"/>
                  </a:cubicBezTo>
                  <a:cubicBezTo>
                    <a:pt x="615871" y="945373"/>
                    <a:pt x="625435" y="942090"/>
                    <a:pt x="631801" y="891166"/>
                  </a:cubicBezTo>
                  <a:close/>
                </a:path>
              </a:pathLst>
            </a:custGeom>
            <a:grpFill/>
            <a:ln>
              <a:noFill/>
            </a:ln>
            <a:effectLst>
              <a:outerShdw blurRad="40000" dir="5400000" dist="23000" rotWithShape="0">
                <a:srgbClr val="808080">
                  <a:alpha val="34999"/>
                </a:srgbClr>
              </a:outerShdw>
            </a:effectLst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</p:grpSp>
      <p:cxnSp>
        <p:nvCxnSpPr>
          <p:cNvPr id="12" name="Straight Connector 60"/>
          <p:cNvCxnSpPr/>
          <p:nvPr/>
        </p:nvCxnSpPr>
        <p:spPr>
          <a:xfrm flipH="1">
            <a:off x="2400813" y="3042090"/>
            <a:ext cx="0" cy="457199"/>
          </a:xfrm>
          <a:prstGeom prst="line">
            <a:avLst/>
          </a:prstGeom>
          <a:ln w="12700">
            <a:solidFill>
              <a:schemeClr val="tx1">
                <a:lumMod val="40000"/>
                <a:lumOff val="60000"/>
              </a:schemeClr>
            </a:solidFill>
            <a:headEnd len="sm" type="oval" w="sm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61"/>
          <p:cNvSpPr/>
          <p:nvPr/>
        </p:nvSpPr>
        <p:spPr bwMode="auto">
          <a:xfrm>
            <a:off x="2083419" y="3499910"/>
            <a:ext cx="634789" cy="126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0" compatLnSpc="1" lIns="0" rIns="0" tIns="0" vert="horz" wrap="none">
            <a:prstTxWarp prst="textNoShape">
              <a:avLst/>
            </a:prstTxWarp>
            <a:normAutofit fontScale="92500" lnSpcReduction="20000"/>
          </a:bodyPr>
          <a:lstStyle/>
          <a:p>
            <a:pPr algn="ctr" defTabSz="914400" fontAlgn="base" lvl="0">
              <a:spcBef>
                <a:spcPct val="0"/>
              </a:spcBef>
              <a:spcAft>
                <a:spcPct val="0"/>
              </a:spcAft>
            </a:pPr>
            <a:r>
              <a:rPr altLang="en-US" b="1" lang="zh-CN" sz="1100">
                <a:solidFill>
                  <a:schemeClr val="accent1">
                    <a:lumMod val="75000"/>
                  </a:schemeClr>
                </a:solidFill>
              </a:rPr>
              <a:t>标题文本预设</a:t>
            </a:r>
          </a:p>
        </p:txBody>
      </p:sp>
      <p:cxnSp>
        <p:nvCxnSpPr>
          <p:cNvPr id="14" name="Straight Connector 63"/>
          <p:cNvCxnSpPr/>
          <p:nvPr/>
        </p:nvCxnSpPr>
        <p:spPr>
          <a:xfrm flipH="1" flipV="1">
            <a:off x="2004539" y="1749499"/>
            <a:ext cx="0" cy="381864"/>
          </a:xfrm>
          <a:prstGeom prst="line">
            <a:avLst/>
          </a:prstGeom>
          <a:ln w="12700">
            <a:solidFill>
              <a:schemeClr val="tx1">
                <a:lumMod val="40000"/>
                <a:lumOff val="60000"/>
              </a:schemeClr>
            </a:solidFill>
            <a:headEnd len="sm" type="oval" w="sm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64"/>
          <p:cNvSpPr/>
          <p:nvPr/>
        </p:nvSpPr>
        <p:spPr bwMode="auto">
          <a:xfrm>
            <a:off x="1687147" y="1572306"/>
            <a:ext cx="634789" cy="126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0" compatLnSpc="1" lIns="0" rIns="0" tIns="0" vert="horz" wrap="none">
            <a:prstTxWarp prst="textNoShape">
              <a:avLst/>
            </a:prstTxWarp>
            <a:normAutofit fontScale="92500" lnSpcReduction="20000"/>
          </a:bodyPr>
          <a:lstStyle/>
          <a:p>
            <a:pPr algn="ctr" defTabSz="914400" fontAlgn="base" lvl="0">
              <a:spcBef>
                <a:spcPct val="0"/>
              </a:spcBef>
              <a:spcAft>
                <a:spcPct val="0"/>
              </a:spcAft>
            </a:pPr>
            <a:r>
              <a:rPr altLang="en-US" b="1" lang="zh-CN" sz="1100">
                <a:solidFill>
                  <a:schemeClr val="accent1"/>
                </a:solidFill>
              </a:rPr>
              <a:t>标题文本预设</a:t>
            </a:r>
          </a:p>
        </p:txBody>
      </p:sp>
      <p:cxnSp>
        <p:nvCxnSpPr>
          <p:cNvPr id="16" name="Straight Connector 66"/>
          <p:cNvCxnSpPr/>
          <p:nvPr/>
        </p:nvCxnSpPr>
        <p:spPr>
          <a:xfrm flipH="1">
            <a:off x="3823223" y="3104332"/>
            <a:ext cx="0" cy="404999"/>
          </a:xfrm>
          <a:prstGeom prst="line">
            <a:avLst/>
          </a:prstGeom>
          <a:ln w="12700">
            <a:solidFill>
              <a:schemeClr val="tx1">
                <a:lumMod val="40000"/>
                <a:lumOff val="60000"/>
              </a:schemeClr>
            </a:solidFill>
            <a:headEnd len="sm" type="oval" w="sm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67"/>
          <p:cNvSpPr/>
          <p:nvPr/>
        </p:nvSpPr>
        <p:spPr bwMode="auto">
          <a:xfrm>
            <a:off x="3505830" y="3498847"/>
            <a:ext cx="634789" cy="126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0" compatLnSpc="1" lIns="0" rIns="0" tIns="0" vert="horz" wrap="none">
            <a:prstTxWarp prst="textNoShape">
              <a:avLst/>
            </a:prstTxWarp>
            <a:normAutofit fontScale="92500" lnSpcReduction="20000"/>
          </a:bodyPr>
          <a:lstStyle/>
          <a:p>
            <a:pPr algn="ctr" defTabSz="914400" fontAlgn="base" lvl="0">
              <a:spcBef>
                <a:spcPct val="0"/>
              </a:spcBef>
              <a:spcAft>
                <a:spcPct val="0"/>
              </a:spcAft>
            </a:pPr>
            <a:r>
              <a:rPr altLang="en-US" b="1" lang="zh-CN" sz="1100">
                <a:solidFill>
                  <a:schemeClr val="accent2">
                    <a:lumMod val="75000"/>
                  </a:schemeClr>
                </a:solidFill>
              </a:rPr>
              <a:t>标题文本预设</a:t>
            </a:r>
          </a:p>
        </p:txBody>
      </p:sp>
      <p:cxnSp>
        <p:nvCxnSpPr>
          <p:cNvPr id="18" name="Straight Connector 69"/>
          <p:cNvCxnSpPr/>
          <p:nvPr/>
        </p:nvCxnSpPr>
        <p:spPr>
          <a:xfrm flipH="1" flipV="1">
            <a:off x="3426949" y="1748436"/>
            <a:ext cx="0" cy="381864"/>
          </a:xfrm>
          <a:prstGeom prst="line">
            <a:avLst/>
          </a:prstGeom>
          <a:ln w="12700">
            <a:solidFill>
              <a:schemeClr val="tx1">
                <a:lumMod val="40000"/>
                <a:lumOff val="60000"/>
              </a:schemeClr>
            </a:solidFill>
            <a:headEnd len="sm" type="oval" w="sm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70"/>
          <p:cNvSpPr/>
          <p:nvPr/>
        </p:nvSpPr>
        <p:spPr bwMode="auto">
          <a:xfrm>
            <a:off x="3109558" y="1571243"/>
            <a:ext cx="634789" cy="126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0" compatLnSpc="1" lIns="0" rIns="0" tIns="0" vert="horz" wrap="none">
            <a:prstTxWarp prst="textNoShape">
              <a:avLst/>
            </a:prstTxWarp>
            <a:normAutofit fontScale="92500" lnSpcReduction="20000"/>
          </a:bodyPr>
          <a:lstStyle/>
          <a:p>
            <a:pPr algn="ctr" defTabSz="914400" fontAlgn="base" lvl="0">
              <a:spcBef>
                <a:spcPct val="0"/>
              </a:spcBef>
              <a:spcAft>
                <a:spcPct val="0"/>
              </a:spcAft>
            </a:pPr>
            <a:r>
              <a:rPr altLang="en-US" b="1" lang="zh-CN" sz="1100">
                <a:solidFill>
                  <a:schemeClr val="accent2"/>
                </a:solidFill>
              </a:rPr>
              <a:t>标题文本预设</a:t>
            </a:r>
          </a:p>
        </p:txBody>
      </p:sp>
      <p:cxnSp>
        <p:nvCxnSpPr>
          <p:cNvPr id="20" name="Straight Connector 72"/>
          <p:cNvCxnSpPr/>
          <p:nvPr/>
        </p:nvCxnSpPr>
        <p:spPr>
          <a:xfrm flipH="1">
            <a:off x="5163032" y="3125434"/>
            <a:ext cx="0" cy="377999"/>
          </a:xfrm>
          <a:prstGeom prst="line">
            <a:avLst/>
          </a:prstGeom>
          <a:ln w="12700">
            <a:solidFill>
              <a:schemeClr val="tx1">
                <a:lumMod val="40000"/>
                <a:lumOff val="60000"/>
              </a:schemeClr>
            </a:solidFill>
            <a:headEnd len="sm" type="oval" w="sm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73"/>
          <p:cNvSpPr/>
          <p:nvPr/>
        </p:nvSpPr>
        <p:spPr bwMode="auto">
          <a:xfrm>
            <a:off x="4845638" y="3498847"/>
            <a:ext cx="634789" cy="126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0" compatLnSpc="1" lIns="0" rIns="0" tIns="0" vert="horz" wrap="none">
            <a:prstTxWarp prst="textNoShape">
              <a:avLst/>
            </a:prstTxWarp>
            <a:normAutofit fontScale="92500" lnSpcReduction="20000"/>
          </a:bodyPr>
          <a:lstStyle/>
          <a:p>
            <a:pPr algn="ctr" defTabSz="914400" fontAlgn="base" lvl="0">
              <a:spcBef>
                <a:spcPct val="0"/>
              </a:spcBef>
              <a:spcAft>
                <a:spcPct val="0"/>
              </a:spcAft>
            </a:pPr>
            <a:r>
              <a:rPr altLang="en-US" b="1" lang="zh-CN" sz="1100">
                <a:solidFill>
                  <a:schemeClr val="accent3">
                    <a:lumMod val="75000"/>
                  </a:schemeClr>
                </a:solidFill>
              </a:rPr>
              <a:t>标题文本预设</a:t>
            </a:r>
          </a:p>
        </p:txBody>
      </p:sp>
      <p:cxnSp>
        <p:nvCxnSpPr>
          <p:cNvPr id="22" name="Straight Connector 75"/>
          <p:cNvCxnSpPr/>
          <p:nvPr/>
        </p:nvCxnSpPr>
        <p:spPr>
          <a:xfrm flipH="1" flipV="1">
            <a:off x="4766758" y="1748436"/>
            <a:ext cx="0" cy="297000"/>
          </a:xfrm>
          <a:prstGeom prst="line">
            <a:avLst/>
          </a:prstGeom>
          <a:ln w="12700">
            <a:solidFill>
              <a:schemeClr val="tx1">
                <a:lumMod val="40000"/>
                <a:lumOff val="60000"/>
              </a:schemeClr>
            </a:solidFill>
            <a:headEnd len="sm" type="oval" w="sm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76"/>
          <p:cNvSpPr/>
          <p:nvPr/>
        </p:nvSpPr>
        <p:spPr bwMode="auto">
          <a:xfrm>
            <a:off x="4449367" y="1571243"/>
            <a:ext cx="634789" cy="126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0" compatLnSpc="1" lIns="0" rIns="0" tIns="0" vert="horz" wrap="none">
            <a:prstTxWarp prst="textNoShape">
              <a:avLst/>
            </a:prstTxWarp>
            <a:normAutofit fontScale="92500" lnSpcReduction="20000"/>
          </a:bodyPr>
          <a:lstStyle/>
          <a:p>
            <a:pPr algn="ctr" defTabSz="914400" fontAlgn="base" lvl="0">
              <a:spcBef>
                <a:spcPct val="0"/>
              </a:spcBef>
              <a:spcAft>
                <a:spcPct val="0"/>
              </a:spcAft>
            </a:pPr>
            <a:r>
              <a:rPr altLang="en-US" b="1" lang="zh-CN" sz="1100">
                <a:solidFill>
                  <a:schemeClr val="accent3"/>
                </a:solidFill>
              </a:rPr>
              <a:t>标题文本预设</a:t>
            </a:r>
          </a:p>
        </p:txBody>
      </p:sp>
      <p:cxnSp>
        <p:nvCxnSpPr>
          <p:cNvPr id="24" name="Straight Connector 78"/>
          <p:cNvCxnSpPr/>
          <p:nvPr/>
        </p:nvCxnSpPr>
        <p:spPr>
          <a:xfrm flipH="1">
            <a:off x="6777472" y="3199288"/>
            <a:ext cx="0" cy="297000"/>
          </a:xfrm>
          <a:prstGeom prst="line">
            <a:avLst/>
          </a:prstGeom>
          <a:ln w="12700">
            <a:solidFill>
              <a:schemeClr val="tx1">
                <a:lumMod val="40000"/>
                <a:lumOff val="60000"/>
              </a:schemeClr>
            </a:solidFill>
            <a:headEnd len="sm" type="oval" w="sm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79"/>
          <p:cNvSpPr/>
          <p:nvPr/>
        </p:nvSpPr>
        <p:spPr bwMode="auto">
          <a:xfrm>
            <a:off x="6460078" y="3498847"/>
            <a:ext cx="634789" cy="126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0" compatLnSpc="1" lIns="0" rIns="0" tIns="0" vert="horz" wrap="none">
            <a:prstTxWarp prst="textNoShape">
              <a:avLst/>
            </a:prstTxWarp>
            <a:normAutofit fontScale="92500" lnSpcReduction="20000"/>
          </a:bodyPr>
          <a:lstStyle/>
          <a:p>
            <a:pPr algn="ctr" defTabSz="914400" fontAlgn="base" lvl="0">
              <a:spcBef>
                <a:spcPct val="0"/>
              </a:spcBef>
              <a:spcAft>
                <a:spcPct val="0"/>
              </a:spcAft>
            </a:pPr>
            <a:r>
              <a:rPr altLang="en-US" b="1" lang="zh-CN" sz="1100">
                <a:solidFill>
                  <a:schemeClr val="accent4">
                    <a:lumMod val="75000"/>
                  </a:schemeClr>
                </a:solidFill>
              </a:rPr>
              <a:t>标题文本预设</a:t>
            </a:r>
          </a:p>
        </p:txBody>
      </p:sp>
      <p:cxnSp>
        <p:nvCxnSpPr>
          <p:cNvPr id="26" name="Straight Connector 81"/>
          <p:cNvCxnSpPr/>
          <p:nvPr/>
        </p:nvCxnSpPr>
        <p:spPr>
          <a:xfrm flipH="1" flipV="1">
            <a:off x="6381198" y="1748436"/>
            <a:ext cx="0" cy="243000"/>
          </a:xfrm>
          <a:prstGeom prst="line">
            <a:avLst/>
          </a:prstGeom>
          <a:ln w="12700">
            <a:solidFill>
              <a:schemeClr val="tx1">
                <a:lumMod val="40000"/>
                <a:lumOff val="60000"/>
              </a:schemeClr>
            </a:solidFill>
            <a:headEnd len="sm" type="oval" w="sm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82"/>
          <p:cNvSpPr/>
          <p:nvPr/>
        </p:nvSpPr>
        <p:spPr bwMode="auto">
          <a:xfrm>
            <a:off x="6063806" y="1571243"/>
            <a:ext cx="634789" cy="126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0" compatLnSpc="1" lIns="0" rIns="0" tIns="0" vert="horz" wrap="none">
            <a:prstTxWarp prst="textNoShape">
              <a:avLst/>
            </a:prstTxWarp>
            <a:normAutofit fontScale="92500" lnSpcReduction="20000"/>
          </a:bodyPr>
          <a:lstStyle/>
          <a:p>
            <a:pPr algn="ctr" defTabSz="914400" fontAlgn="base" lvl="0">
              <a:spcBef>
                <a:spcPct val="0"/>
              </a:spcBef>
              <a:spcAft>
                <a:spcPct val="0"/>
              </a:spcAft>
            </a:pPr>
            <a:r>
              <a:rPr altLang="en-US" b="1" lang="zh-CN" sz="1100">
                <a:solidFill>
                  <a:schemeClr val="accent4"/>
                </a:solidFill>
              </a:rPr>
              <a:t>标题文本预设</a:t>
            </a:r>
          </a:p>
        </p:txBody>
      </p:sp>
      <p:sp>
        <p:nvSpPr>
          <p:cNvPr id="76" name="文本框 173">
            <a:extLst/>
          </p:cNvPr>
          <p:cNvSpPr txBox="1"/>
          <p:nvPr/>
        </p:nvSpPr>
        <p:spPr>
          <a:xfrm>
            <a:off x="323528" y="234140"/>
            <a:ext cx="1890210" cy="276999"/>
          </a:xfrm>
          <a:prstGeom prst="rect">
            <a:avLst/>
          </a:prstGeom>
          <a:noFill/>
        </p:spPr>
        <p:txBody>
          <a:bodyPr wrap="none">
            <a:normAutofit fontScale="85000" lnSpcReduction="20000"/>
          </a:bodyPr>
          <a:lstStyle/>
          <a:p>
            <a:r>
              <a:rPr altLang="en-US" b="1" lang="zh-CN">
                <a:solidFill>
                  <a:schemeClr val="accent2">
                    <a:lumMod val="100000"/>
                  </a:schemeClr>
                </a:solidFill>
              </a:rPr>
              <a:t>标题文本预设</a:t>
            </a:r>
          </a:p>
        </p:txBody>
      </p:sp>
    </p:spTree>
    <p:extLst>
      <p:ext uri="{BB962C8B-B14F-4D97-AF65-F5344CB8AC3E}">
        <p14:creationId val="2621896842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9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1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3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5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17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9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21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23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25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27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id="29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id="33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35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6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grpId="0" id="37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39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0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id="41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3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4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id="45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47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8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grpId="0" id="49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51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2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id="53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5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6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fill="hold" id="57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59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0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fill="hold" grpId="0" id="61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63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4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fill="hold" id="65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7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8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fill="hold" id="69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71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2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fill="hold" grpId="0" id="73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75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6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fill="hold" id="77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9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0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fill="hold" id="81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83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4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fill="hold" grpId="0" id="85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87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8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fill="hold" id="89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9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2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fill="hold" id="93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95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6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fill="hold" grpId="0" id="97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99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3"/>
      <p:bldP grpId="0" spid="15"/>
      <p:bldP grpId="0" spid="17"/>
      <p:bldP grpId="0" spid="19"/>
      <p:bldP grpId="0" spid="21"/>
      <p:bldP grpId="0" spid="23"/>
      <p:bldP grpId="0" spid="25"/>
      <p:bldP grpId="0" spid="27"/>
    </p:bldLst>
  </p:timing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4" name="Group 1"/>
          <p:cNvGrpSpPr/>
          <p:nvPr/>
        </p:nvGrpSpPr>
        <p:grpSpPr>
          <a:xfrm>
            <a:off x="3559003" y="-252189"/>
            <a:ext cx="2201465" cy="4667250"/>
            <a:chOff x="7785346" y="-336252"/>
            <a:chExt cx="2935287" cy="6223000"/>
          </a:xfrm>
        </p:grpSpPr>
        <p:sp>
          <p:nvSpPr>
            <p:cNvPr id="17" name="Freeform: Shape 2"/>
            <p:cNvSpPr/>
            <p:nvPr/>
          </p:nvSpPr>
          <p:spPr bwMode="auto">
            <a:xfrm rot="10800000">
              <a:off x="8223495" y="2781597"/>
              <a:ext cx="1174751" cy="1339851"/>
            </a:xfrm>
            <a:custGeom>
              <a:gdLst>
                <a:gd fmla="*/ 336 w 423" name="T0"/>
                <a:gd fmla="*/ 0 h 483" name="T1"/>
                <a:gd fmla="*/ 313 w 423" name="T2"/>
                <a:gd fmla="*/ 42 h 483" name="T3"/>
                <a:gd fmla="*/ 262 w 423" name="T4"/>
                <a:gd fmla="*/ 62 h 483" name="T5"/>
                <a:gd fmla="*/ 210 w 423" name="T6"/>
                <a:gd fmla="*/ 42 h 483" name="T7"/>
                <a:gd fmla="*/ 187 w 423" name="T8"/>
                <a:gd fmla="*/ 0 h 483" name="T9"/>
                <a:gd fmla="*/ 63 w 423" name="T10"/>
                <a:gd fmla="*/ 0 h 483" name="T11"/>
                <a:gd fmla="*/ 63 w 423" name="T12"/>
                <a:gd fmla="*/ 190 h 483" name="T13"/>
                <a:gd fmla="*/ 55 w 423" name="T14"/>
                <a:gd fmla="*/ 190 h 483" name="T15"/>
                <a:gd fmla="*/ 0 w 423" name="T16"/>
                <a:gd fmla="*/ 250 h 483" name="T17"/>
                <a:gd fmla="*/ 55 w 423" name="T18"/>
                <a:gd fmla="*/ 309 h 483" name="T19"/>
                <a:gd fmla="*/ 63 w 423" name="T20"/>
                <a:gd fmla="*/ 310 h 483" name="T21"/>
                <a:gd fmla="*/ 63 w 423" name="T22"/>
                <a:gd fmla="*/ 483 h 483" name="T23"/>
                <a:gd fmla="*/ 216 w 423" name="T24"/>
                <a:gd fmla="*/ 483 h 483" name="T25"/>
                <a:gd fmla="*/ 319 w 423" name="T26"/>
                <a:gd fmla="*/ 195 h 483" name="T27"/>
                <a:gd fmla="*/ 356 w 423" name="T28"/>
                <a:gd fmla="*/ 127 h 483" name="T29"/>
                <a:gd fmla="*/ 423 w 423" name="T30"/>
                <a:gd fmla="*/ 0 h 483" name="T31"/>
                <a:gd fmla="*/ 336 w 423" name="T32"/>
                <a:gd fmla="*/ 0 h 483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482" w="422">
                  <a:moveTo>
                    <a:pt x="336" y="0"/>
                  </a:moveTo>
                  <a:cubicBezTo>
                    <a:pt x="334" y="16"/>
                    <a:pt x="326" y="31"/>
                    <a:pt x="313" y="42"/>
                  </a:cubicBezTo>
                  <a:cubicBezTo>
                    <a:pt x="299" y="55"/>
                    <a:pt x="281" y="62"/>
                    <a:pt x="262" y="62"/>
                  </a:cubicBezTo>
                  <a:cubicBezTo>
                    <a:pt x="242" y="62"/>
                    <a:pt x="224" y="55"/>
                    <a:pt x="210" y="42"/>
                  </a:cubicBezTo>
                  <a:cubicBezTo>
                    <a:pt x="198" y="31"/>
                    <a:pt x="190" y="16"/>
                    <a:pt x="187" y="0"/>
                  </a:cubicBezTo>
                  <a:cubicBezTo>
                    <a:pt x="63" y="0"/>
                    <a:pt x="63" y="0"/>
                    <a:pt x="63" y="0"/>
                  </a:cubicBezTo>
                  <a:cubicBezTo>
                    <a:pt x="63" y="190"/>
                    <a:pt x="63" y="190"/>
                    <a:pt x="63" y="190"/>
                  </a:cubicBezTo>
                  <a:cubicBezTo>
                    <a:pt x="55" y="190"/>
                    <a:pt x="55" y="190"/>
                    <a:pt x="55" y="190"/>
                  </a:cubicBezTo>
                  <a:cubicBezTo>
                    <a:pt x="24" y="193"/>
                    <a:pt x="0" y="219"/>
                    <a:pt x="0" y="250"/>
                  </a:cubicBezTo>
                  <a:cubicBezTo>
                    <a:pt x="0" y="281"/>
                    <a:pt x="24" y="307"/>
                    <a:pt x="55" y="309"/>
                  </a:cubicBezTo>
                  <a:cubicBezTo>
                    <a:pt x="63" y="310"/>
                    <a:pt x="63" y="310"/>
                    <a:pt x="63" y="310"/>
                  </a:cubicBezTo>
                  <a:cubicBezTo>
                    <a:pt x="63" y="483"/>
                    <a:pt x="63" y="483"/>
                    <a:pt x="63" y="483"/>
                  </a:cubicBezTo>
                  <a:cubicBezTo>
                    <a:pt x="216" y="483"/>
                    <a:pt x="216" y="483"/>
                    <a:pt x="216" y="483"/>
                  </a:cubicBezTo>
                  <a:cubicBezTo>
                    <a:pt x="231" y="419"/>
                    <a:pt x="260" y="321"/>
                    <a:pt x="319" y="195"/>
                  </a:cubicBezTo>
                  <a:cubicBezTo>
                    <a:pt x="328" y="175"/>
                    <a:pt x="341" y="153"/>
                    <a:pt x="356" y="127"/>
                  </a:cubicBezTo>
                  <a:cubicBezTo>
                    <a:pt x="378" y="90"/>
                    <a:pt x="404" y="45"/>
                    <a:pt x="423" y="0"/>
                  </a:cubicBezTo>
                  <a:lnTo>
                    <a:pt x="33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8" name="TextBox 3"/>
            <p:cNvSpPr txBox="1"/>
            <p:nvPr/>
          </p:nvSpPr>
          <p:spPr>
            <a:xfrm>
              <a:off x="8660481" y="3406425"/>
              <a:ext cx="441146" cy="369332"/>
            </a:xfrm>
            <a:prstGeom prst="rect">
              <a:avLst/>
            </a:prstGeom>
            <a:noFill/>
          </p:spPr>
          <p:txBody>
            <a:bodyPr wrap="none">
              <a:normAutofit fontScale="85000" lnSpcReduction="20000"/>
            </a:bodyPr>
            <a:lstStyle/>
            <a:p>
              <a:pPr algn="ctr"/>
              <a:r>
                <a:rPr b="1" lang="id-ID">
                  <a:solidFill>
                    <a:schemeClr val="bg1"/>
                  </a:solidFill>
                </a:rPr>
                <a:t>01</a:t>
              </a:r>
            </a:p>
          </p:txBody>
        </p:sp>
        <p:sp>
          <p:nvSpPr>
            <p:cNvPr id="19" name="Freeform: Shape 4"/>
            <p:cNvSpPr/>
            <p:nvPr/>
          </p:nvSpPr>
          <p:spPr bwMode="auto">
            <a:xfrm rot="10800000">
              <a:off x="9269658" y="2781599"/>
              <a:ext cx="1012825" cy="1511300"/>
            </a:xfrm>
            <a:custGeom>
              <a:gdLst>
                <a:gd fmla="*/ 365 w 365" name="T0"/>
                <a:gd fmla="*/ 387 h 545" name="T1"/>
                <a:gd fmla="*/ 323 w 365" name="T2"/>
                <a:gd fmla="*/ 363 h 545" name="T3"/>
                <a:gd fmla="*/ 303 w 365" name="T4"/>
                <a:gd fmla="*/ 312 h 545" name="T5"/>
                <a:gd fmla="*/ 323 w 365" name="T6"/>
                <a:gd fmla="*/ 260 h 545" name="T7"/>
                <a:gd fmla="*/ 365 w 365" name="T8"/>
                <a:gd fmla="*/ 237 h 545" name="T9"/>
                <a:gd fmla="*/ 365 w 365" name="T10"/>
                <a:gd fmla="*/ 62 h 545" name="T11"/>
                <a:gd fmla="*/ 231 w 365" name="T12"/>
                <a:gd fmla="*/ 62 h 545" name="T13"/>
                <a:gd fmla="*/ 230 w 365" name="T14"/>
                <a:gd fmla="*/ 55 h 545" name="T15"/>
                <a:gd fmla="*/ 170 w 365" name="T16"/>
                <a:gd fmla="*/ 0 h 545" name="T17"/>
                <a:gd fmla="*/ 111 w 365" name="T18"/>
                <a:gd fmla="*/ 55 h 545" name="T19"/>
                <a:gd fmla="*/ 110 w 365" name="T20"/>
                <a:gd fmla="*/ 62 h 545" name="T21"/>
                <a:gd fmla="*/ 0 w 365" name="T22"/>
                <a:gd fmla="*/ 62 h 545" name="T23"/>
                <a:gd fmla="*/ 66 w 365" name="T24"/>
                <a:gd fmla="*/ 189 h 545" name="T25"/>
                <a:gd fmla="*/ 103 w 365" name="T26"/>
                <a:gd fmla="*/ 257 h 545" name="T27"/>
                <a:gd fmla="*/ 206 w 365" name="T28"/>
                <a:gd fmla="*/ 545 h 545" name="T29"/>
                <a:gd fmla="*/ 365 w 365" name="T30"/>
                <a:gd fmla="*/ 545 h 545" name="T31"/>
                <a:gd fmla="*/ 365 w 365" name="T32"/>
                <a:gd fmla="*/ 387 h 545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545" w="365">
                  <a:moveTo>
                    <a:pt x="365" y="387"/>
                  </a:moveTo>
                  <a:cubicBezTo>
                    <a:pt x="349" y="384"/>
                    <a:pt x="335" y="376"/>
                    <a:pt x="323" y="363"/>
                  </a:cubicBezTo>
                  <a:cubicBezTo>
                    <a:pt x="310" y="349"/>
                    <a:pt x="303" y="331"/>
                    <a:pt x="303" y="312"/>
                  </a:cubicBezTo>
                  <a:cubicBezTo>
                    <a:pt x="303" y="293"/>
                    <a:pt x="310" y="274"/>
                    <a:pt x="323" y="260"/>
                  </a:cubicBezTo>
                  <a:cubicBezTo>
                    <a:pt x="335" y="248"/>
                    <a:pt x="349" y="240"/>
                    <a:pt x="365" y="237"/>
                  </a:cubicBezTo>
                  <a:cubicBezTo>
                    <a:pt x="365" y="62"/>
                    <a:pt x="365" y="62"/>
                    <a:pt x="365" y="62"/>
                  </a:cubicBezTo>
                  <a:cubicBezTo>
                    <a:pt x="231" y="62"/>
                    <a:pt x="231" y="62"/>
                    <a:pt x="231" y="62"/>
                  </a:cubicBezTo>
                  <a:cubicBezTo>
                    <a:pt x="230" y="55"/>
                    <a:pt x="230" y="55"/>
                    <a:pt x="230" y="55"/>
                  </a:cubicBezTo>
                  <a:cubicBezTo>
                    <a:pt x="228" y="24"/>
                    <a:pt x="201" y="0"/>
                    <a:pt x="170" y="0"/>
                  </a:cubicBezTo>
                  <a:cubicBezTo>
                    <a:pt x="140" y="0"/>
                    <a:pt x="113" y="24"/>
                    <a:pt x="111" y="55"/>
                  </a:cubicBezTo>
                  <a:cubicBezTo>
                    <a:pt x="110" y="62"/>
                    <a:pt x="110" y="62"/>
                    <a:pt x="110" y="62"/>
                  </a:cubicBezTo>
                  <a:cubicBezTo>
                    <a:pt x="0" y="62"/>
                    <a:pt x="0" y="62"/>
                    <a:pt x="0" y="62"/>
                  </a:cubicBezTo>
                  <a:cubicBezTo>
                    <a:pt x="19" y="107"/>
                    <a:pt x="45" y="152"/>
                    <a:pt x="66" y="189"/>
                  </a:cubicBezTo>
                  <a:cubicBezTo>
                    <a:pt x="81" y="215"/>
                    <a:pt x="94" y="237"/>
                    <a:pt x="103" y="257"/>
                  </a:cubicBezTo>
                  <a:cubicBezTo>
                    <a:pt x="162" y="383"/>
                    <a:pt x="192" y="481"/>
                    <a:pt x="206" y="545"/>
                  </a:cubicBezTo>
                  <a:cubicBezTo>
                    <a:pt x="365" y="545"/>
                    <a:pt x="365" y="545"/>
                    <a:pt x="365" y="545"/>
                  </a:cubicBezTo>
                  <a:lnTo>
                    <a:pt x="365" y="387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0" name="TextBox 5"/>
            <p:cNvSpPr txBox="1"/>
            <p:nvPr/>
          </p:nvSpPr>
          <p:spPr>
            <a:xfrm>
              <a:off x="9481017" y="3406427"/>
              <a:ext cx="441146" cy="369332"/>
            </a:xfrm>
            <a:prstGeom prst="rect">
              <a:avLst/>
            </a:prstGeom>
            <a:noFill/>
          </p:spPr>
          <p:txBody>
            <a:bodyPr wrap="none">
              <a:normAutofit fontScale="85000" lnSpcReduction="20000"/>
            </a:bodyPr>
            <a:lstStyle/>
            <a:p>
              <a:pPr algn="ctr"/>
              <a:r>
                <a:rPr b="1" lang="id-ID">
                  <a:solidFill>
                    <a:schemeClr val="bg1"/>
                  </a:solidFill>
                </a:rPr>
                <a:t>02</a:t>
              </a:r>
            </a:p>
          </p:txBody>
        </p:sp>
        <p:sp>
          <p:nvSpPr>
            <p:cNvPr id="21" name="Freeform: Shape 6"/>
            <p:cNvSpPr/>
            <p:nvPr/>
          </p:nvSpPr>
          <p:spPr bwMode="auto">
            <a:xfrm rot="10800000">
              <a:off x="8152058" y="3992862"/>
              <a:ext cx="1069975" cy="1527175"/>
            </a:xfrm>
            <a:custGeom>
              <a:gdLst>
                <a:gd fmla="*/ 0 w 386" name="T0"/>
                <a:gd fmla="*/ 164 h 551" name="T1"/>
                <a:gd fmla="*/ 42 w 386" name="T2"/>
                <a:gd fmla="*/ 187 h 551" name="T3"/>
                <a:gd fmla="*/ 62 w 386" name="T4"/>
                <a:gd fmla="*/ 239 h 551" name="T5"/>
                <a:gd fmla="*/ 42 w 386" name="T6"/>
                <a:gd fmla="*/ 291 h 551" name="T7"/>
                <a:gd fmla="*/ 0 w 386" name="T8"/>
                <a:gd fmla="*/ 314 h 551" name="T9"/>
                <a:gd fmla="*/ 0 w 386" name="T10"/>
                <a:gd fmla="*/ 488 h 551" name="T11"/>
                <a:gd fmla="*/ 139 w 386" name="T12"/>
                <a:gd fmla="*/ 488 h 551" name="T13"/>
                <a:gd fmla="*/ 139 w 386" name="T14"/>
                <a:gd fmla="*/ 496 h 551" name="T15"/>
                <a:gd fmla="*/ 199 w 386" name="T16"/>
                <a:gd fmla="*/ 551 h 551" name="T17"/>
                <a:gd fmla="*/ 258 w 386" name="T18"/>
                <a:gd fmla="*/ 496 h 551" name="T19"/>
                <a:gd fmla="*/ 259 w 386" name="T20"/>
                <a:gd fmla="*/ 488 h 551" name="T21"/>
                <a:gd fmla="*/ 366 w 386" name="T22"/>
                <a:gd fmla="*/ 488 h 551" name="T23"/>
                <a:gd fmla="*/ 386 w 386" name="T24"/>
                <a:gd fmla="*/ 397 h 551" name="T25"/>
                <a:gd fmla="*/ 0 w 386" name="T26"/>
                <a:gd fmla="*/ 0 h 551" name="T27"/>
                <a:gd fmla="*/ 0 w 386" name="T28"/>
                <a:gd fmla="*/ 164 h 551" name="T2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b="b" l="0" r="r" t="0"/>
              <a:pathLst>
                <a:path h="551" w="386">
                  <a:moveTo>
                    <a:pt x="0" y="164"/>
                  </a:moveTo>
                  <a:cubicBezTo>
                    <a:pt x="16" y="167"/>
                    <a:pt x="31" y="175"/>
                    <a:pt x="42" y="187"/>
                  </a:cubicBezTo>
                  <a:cubicBezTo>
                    <a:pt x="55" y="201"/>
                    <a:pt x="62" y="220"/>
                    <a:pt x="62" y="239"/>
                  </a:cubicBezTo>
                  <a:cubicBezTo>
                    <a:pt x="62" y="258"/>
                    <a:pt x="55" y="276"/>
                    <a:pt x="42" y="291"/>
                  </a:cubicBezTo>
                  <a:cubicBezTo>
                    <a:pt x="31" y="303"/>
                    <a:pt x="16" y="311"/>
                    <a:pt x="0" y="314"/>
                  </a:cubicBezTo>
                  <a:cubicBezTo>
                    <a:pt x="0" y="488"/>
                    <a:pt x="0" y="488"/>
                    <a:pt x="0" y="488"/>
                  </a:cubicBezTo>
                  <a:cubicBezTo>
                    <a:pt x="139" y="488"/>
                    <a:pt x="139" y="488"/>
                    <a:pt x="139" y="488"/>
                  </a:cubicBezTo>
                  <a:cubicBezTo>
                    <a:pt x="139" y="496"/>
                    <a:pt x="139" y="496"/>
                    <a:pt x="139" y="496"/>
                  </a:cubicBezTo>
                  <a:cubicBezTo>
                    <a:pt x="142" y="527"/>
                    <a:pt x="168" y="551"/>
                    <a:pt x="199" y="551"/>
                  </a:cubicBezTo>
                  <a:cubicBezTo>
                    <a:pt x="230" y="551"/>
                    <a:pt x="256" y="527"/>
                    <a:pt x="258" y="496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366" y="488"/>
                    <a:pt x="366" y="488"/>
                    <a:pt x="366" y="488"/>
                  </a:cubicBezTo>
                  <a:cubicBezTo>
                    <a:pt x="378" y="457"/>
                    <a:pt x="386" y="426"/>
                    <a:pt x="386" y="397"/>
                  </a:cubicBezTo>
                  <a:cubicBezTo>
                    <a:pt x="386" y="182"/>
                    <a:pt x="214" y="6"/>
                    <a:pt x="0" y="0"/>
                  </a:cubicBezTo>
                  <a:lnTo>
                    <a:pt x="0" y="164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2" name="TextBox 7"/>
            <p:cNvSpPr txBox="1"/>
            <p:nvPr/>
          </p:nvSpPr>
          <p:spPr>
            <a:xfrm>
              <a:off x="8397669" y="4537135"/>
              <a:ext cx="441146" cy="369332"/>
            </a:xfrm>
            <a:prstGeom prst="rect">
              <a:avLst/>
            </a:prstGeom>
            <a:noFill/>
          </p:spPr>
          <p:txBody>
            <a:bodyPr wrap="none">
              <a:normAutofit fontScale="85000" lnSpcReduction="20000"/>
            </a:bodyPr>
            <a:lstStyle/>
            <a:p>
              <a:pPr algn="ctr"/>
              <a:r>
                <a:rPr b="1" lang="id-ID">
                  <a:solidFill>
                    <a:schemeClr val="bg1"/>
                  </a:solidFill>
                </a:rPr>
                <a:t>04</a:t>
              </a:r>
            </a:p>
          </p:txBody>
        </p:sp>
        <p:sp>
          <p:nvSpPr>
            <p:cNvPr id="23" name="Freeform: Shape 8"/>
            <p:cNvSpPr/>
            <p:nvPr/>
          </p:nvSpPr>
          <p:spPr bwMode="auto">
            <a:xfrm rot="10800000">
              <a:off x="9095033" y="4165897"/>
              <a:ext cx="1260475" cy="1354139"/>
            </a:xfrm>
            <a:custGeom>
              <a:gdLst>
                <a:gd fmla="*/ 122 w 454" name="T0"/>
                <a:gd fmla="*/ 489 h 489" name="T1"/>
                <a:gd fmla="*/ 145 w 454" name="T2"/>
                <a:gd fmla="*/ 447 h 489" name="T3"/>
                <a:gd fmla="*/ 196 w 454" name="T4"/>
                <a:gd fmla="*/ 426 h 489" name="T5"/>
                <a:gd fmla="*/ 248 w 454" name="T6"/>
                <a:gd fmla="*/ 447 h 489" name="T7"/>
                <a:gd fmla="*/ 271 w 454" name="T8"/>
                <a:gd fmla="*/ 489 h 489" name="T9"/>
                <a:gd fmla="*/ 391 w 454" name="T10"/>
                <a:gd fmla="*/ 489 h 489" name="T11"/>
                <a:gd fmla="*/ 391 w 454" name="T12"/>
                <a:gd fmla="*/ 299 h 489" name="T13"/>
                <a:gd fmla="*/ 399 w 454" name="T14"/>
                <a:gd fmla="*/ 298 h 489" name="T15"/>
                <a:gd fmla="*/ 454 w 454" name="T16"/>
                <a:gd fmla="*/ 239 h 489" name="T17"/>
                <a:gd fmla="*/ 399 w 454" name="T18"/>
                <a:gd fmla="*/ 179 h 489" name="T19"/>
                <a:gd fmla="*/ 391 w 454" name="T20"/>
                <a:gd fmla="*/ 179 h 489" name="T21"/>
                <a:gd fmla="*/ 391 w 454" name="T22"/>
                <a:gd fmla="*/ 0 h 489" name="T23"/>
                <a:gd fmla="*/ 0 w 454" name="T24"/>
                <a:gd fmla="*/ 397 h 489" name="T25"/>
                <a:gd fmla="*/ 19 w 454" name="T26"/>
                <a:gd fmla="*/ 489 h 489" name="T27"/>
                <a:gd fmla="*/ 122 w 454" name="T28"/>
                <a:gd fmla="*/ 489 h 489" name="T2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b="b" l="0" r="r" t="0"/>
              <a:pathLst>
                <a:path h="489" w="452">
                  <a:moveTo>
                    <a:pt x="122" y="489"/>
                  </a:moveTo>
                  <a:cubicBezTo>
                    <a:pt x="125" y="473"/>
                    <a:pt x="133" y="458"/>
                    <a:pt x="145" y="447"/>
                  </a:cubicBezTo>
                  <a:cubicBezTo>
                    <a:pt x="159" y="434"/>
                    <a:pt x="177" y="426"/>
                    <a:pt x="196" y="426"/>
                  </a:cubicBezTo>
                  <a:cubicBezTo>
                    <a:pt x="216" y="426"/>
                    <a:pt x="234" y="434"/>
                    <a:pt x="248" y="447"/>
                  </a:cubicBezTo>
                  <a:cubicBezTo>
                    <a:pt x="260" y="458"/>
                    <a:pt x="268" y="473"/>
                    <a:pt x="271" y="489"/>
                  </a:cubicBezTo>
                  <a:cubicBezTo>
                    <a:pt x="391" y="489"/>
                    <a:pt x="391" y="489"/>
                    <a:pt x="391" y="489"/>
                  </a:cubicBezTo>
                  <a:cubicBezTo>
                    <a:pt x="391" y="299"/>
                    <a:pt x="391" y="299"/>
                    <a:pt x="391" y="299"/>
                  </a:cubicBezTo>
                  <a:cubicBezTo>
                    <a:pt x="399" y="298"/>
                    <a:pt x="399" y="298"/>
                    <a:pt x="399" y="298"/>
                  </a:cubicBezTo>
                  <a:cubicBezTo>
                    <a:pt x="430" y="296"/>
                    <a:pt x="454" y="270"/>
                    <a:pt x="454" y="239"/>
                  </a:cubicBezTo>
                  <a:cubicBezTo>
                    <a:pt x="454" y="208"/>
                    <a:pt x="430" y="182"/>
                    <a:pt x="399" y="179"/>
                  </a:cubicBezTo>
                  <a:cubicBezTo>
                    <a:pt x="391" y="179"/>
                    <a:pt x="391" y="179"/>
                    <a:pt x="391" y="179"/>
                  </a:cubicBezTo>
                  <a:cubicBezTo>
                    <a:pt x="391" y="0"/>
                    <a:pt x="391" y="0"/>
                    <a:pt x="391" y="0"/>
                  </a:cubicBezTo>
                  <a:cubicBezTo>
                    <a:pt x="175" y="3"/>
                    <a:pt x="0" y="180"/>
                    <a:pt x="0" y="397"/>
                  </a:cubicBezTo>
                  <a:cubicBezTo>
                    <a:pt x="0" y="426"/>
                    <a:pt x="7" y="457"/>
                    <a:pt x="19" y="489"/>
                  </a:cubicBezTo>
                  <a:lnTo>
                    <a:pt x="122" y="489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4" name="TextBox 9"/>
            <p:cNvSpPr txBox="1"/>
            <p:nvPr/>
          </p:nvSpPr>
          <p:spPr>
            <a:xfrm>
              <a:off x="9632880" y="4537135"/>
              <a:ext cx="441146" cy="369332"/>
            </a:xfrm>
            <a:prstGeom prst="rect">
              <a:avLst/>
            </a:prstGeom>
            <a:noFill/>
          </p:spPr>
          <p:txBody>
            <a:bodyPr wrap="none">
              <a:normAutofit fontScale="85000" lnSpcReduction="20000"/>
            </a:bodyPr>
            <a:lstStyle/>
            <a:p>
              <a:pPr algn="ctr"/>
              <a:r>
                <a:rPr b="1" lang="id-ID">
                  <a:solidFill>
                    <a:schemeClr val="bg1"/>
                  </a:solidFill>
                </a:rPr>
                <a:t>03</a:t>
              </a:r>
            </a:p>
          </p:txBody>
        </p:sp>
        <p:grpSp>
          <p:nvGrpSpPr>
            <p:cNvPr id="25" name="Group 10"/>
            <p:cNvGrpSpPr/>
            <p:nvPr/>
          </p:nvGrpSpPr>
          <p:grpSpPr>
            <a:xfrm>
              <a:off x="7785346" y="-336252"/>
              <a:ext cx="2935287" cy="6223000"/>
              <a:chOff x="7785345" y="-336252"/>
              <a:chExt cx="2935287" cy="6223000"/>
            </a:xfrm>
          </p:grpSpPr>
          <p:grpSp>
            <p:nvGrpSpPr>
              <p:cNvPr id="26" name="Group 11"/>
              <p:cNvGrpSpPr/>
              <p:nvPr/>
            </p:nvGrpSpPr>
            <p:grpSpPr>
              <a:xfrm>
                <a:off x="7785345" y="1117898"/>
                <a:ext cx="2935287" cy="4768850"/>
                <a:chOff x="4649788" y="967712"/>
                <a:chExt cx="2935287" cy="4768850"/>
              </a:xfrm>
              <a:solidFill>
                <a:schemeClr val="tx2"/>
              </a:solidFill>
            </p:grpSpPr>
            <p:sp>
              <p:nvSpPr>
                <p:cNvPr id="28" name="Freeform: Shape 13"/>
                <p:cNvSpPr/>
                <p:nvPr/>
              </p:nvSpPr>
              <p:spPr bwMode="auto">
                <a:xfrm rot="10800000">
                  <a:off x="4649788" y="2266287"/>
                  <a:ext cx="2935287" cy="3470275"/>
                </a:xfrm>
                <a:custGeom>
                  <a:gdLst>
                    <a:gd fmla="*/ 774 w 1058" name="T0"/>
                    <a:gd fmla="*/ 1252 h 1252" name="T1"/>
                    <a:gd fmla="*/ 283 w 1058" name="T2"/>
                    <a:gd fmla="*/ 1252 h 1252" name="T3"/>
                    <a:gd fmla="*/ 248 w 1058" name="T4"/>
                    <a:gd fmla="*/ 1218 h 1252" name="T5"/>
                    <a:gd fmla="*/ 142 w 1058" name="T6"/>
                    <a:gd fmla="*/ 887 h 1252" name="T7"/>
                    <a:gd fmla="*/ 110 w 1058" name="T8"/>
                    <a:gd fmla="*/ 831 h 1252" name="T9"/>
                    <a:gd fmla="*/ 0 w 1058" name="T10"/>
                    <a:gd fmla="*/ 529 h 1252" name="T11"/>
                    <a:gd fmla="*/ 529 w 1058" name="T12"/>
                    <a:gd fmla="*/ 0 h 1252" name="T13"/>
                    <a:gd fmla="*/ 1058 w 1058" name="T14"/>
                    <a:gd fmla="*/ 529 h 1252" name="T15"/>
                    <a:gd fmla="*/ 947 w 1058" name="T16"/>
                    <a:gd fmla="*/ 831 h 1252" name="T17"/>
                    <a:gd fmla="*/ 916 w 1058" name="T18"/>
                    <a:gd fmla="*/ 887 h 1252" name="T19"/>
                    <a:gd fmla="*/ 810 w 1058" name="T20"/>
                    <a:gd fmla="*/ 1218 h 1252" name="T21"/>
                    <a:gd fmla="*/ 774 w 1058" name="T22"/>
                    <a:gd fmla="*/ 1252 h 1252" name="T23"/>
                    <a:gd fmla="*/ 315 w 1058" name="T24"/>
                    <a:gd fmla="*/ 1180 h 1252" name="T25"/>
                    <a:gd fmla="*/ 742 w 1058" name="T26"/>
                    <a:gd fmla="*/ 1180 h 1252" name="T27"/>
                    <a:gd fmla="*/ 851 w 1058" name="T28"/>
                    <a:gd fmla="*/ 857 h 1252" name="T29"/>
                    <a:gd fmla="*/ 885 w 1058" name="T30"/>
                    <a:gd fmla="*/ 794 h 1252" name="T31"/>
                    <a:gd fmla="*/ 986 w 1058" name="T32"/>
                    <a:gd fmla="*/ 529 h 1252" name="T33"/>
                    <a:gd fmla="*/ 529 w 1058" name="T34"/>
                    <a:gd fmla="*/ 72 h 1252" name="T35"/>
                    <a:gd fmla="*/ 72 w 1058" name="T36"/>
                    <a:gd fmla="*/ 529 h 1252" name="T37"/>
                    <a:gd fmla="*/ 172 w 1058" name="T38"/>
                    <a:gd fmla="*/ 794 h 1252" name="T39"/>
                    <a:gd fmla="*/ 207 w 1058" name="T40"/>
                    <a:gd fmla="*/ 857 h 1252" name="T41"/>
                    <a:gd fmla="*/ 315 w 1058" name="T42"/>
                    <a:gd fmla="*/ 1180 h 1252" name="T43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b="b" l="0" r="r" t="0"/>
                  <a:pathLst>
                    <a:path h="1252" w="1058">
                      <a:moveTo>
                        <a:pt x="774" y="1252"/>
                      </a:moveTo>
                      <a:cubicBezTo>
                        <a:pt x="283" y="1252"/>
                        <a:pt x="283" y="1252"/>
                        <a:pt x="283" y="1252"/>
                      </a:cubicBezTo>
                      <a:cubicBezTo>
                        <a:pt x="264" y="1252"/>
                        <a:pt x="249" y="1237"/>
                        <a:pt x="248" y="1218"/>
                      </a:cubicBezTo>
                      <a:cubicBezTo>
                        <a:pt x="247" y="1217"/>
                        <a:pt x="239" y="1097"/>
                        <a:pt x="142" y="887"/>
                      </a:cubicBezTo>
                      <a:cubicBezTo>
                        <a:pt x="135" y="873"/>
                        <a:pt x="123" y="853"/>
                        <a:pt x="110" y="831"/>
                      </a:cubicBezTo>
                      <a:cubicBezTo>
                        <a:pt x="66" y="755"/>
                        <a:pt x="0" y="640"/>
                        <a:pt x="0" y="529"/>
                      </a:cubicBezTo>
                      <a:cubicBezTo>
                        <a:pt x="0" y="238"/>
                        <a:pt x="237" y="0"/>
                        <a:pt x="529" y="0"/>
                      </a:cubicBezTo>
                      <a:cubicBezTo>
                        <a:pt x="820" y="0"/>
                        <a:pt x="1058" y="238"/>
                        <a:pt x="1058" y="529"/>
                      </a:cubicBezTo>
                      <a:cubicBezTo>
                        <a:pt x="1058" y="640"/>
                        <a:pt x="991" y="755"/>
                        <a:pt x="947" y="831"/>
                      </a:cubicBezTo>
                      <a:cubicBezTo>
                        <a:pt x="934" y="853"/>
                        <a:pt x="923" y="873"/>
                        <a:pt x="916" y="887"/>
                      </a:cubicBezTo>
                      <a:cubicBezTo>
                        <a:pt x="818" y="1097"/>
                        <a:pt x="810" y="1217"/>
                        <a:pt x="810" y="1218"/>
                      </a:cubicBezTo>
                      <a:cubicBezTo>
                        <a:pt x="809" y="1237"/>
                        <a:pt x="793" y="1252"/>
                        <a:pt x="774" y="1252"/>
                      </a:cubicBezTo>
                      <a:close/>
                      <a:moveTo>
                        <a:pt x="315" y="1180"/>
                      </a:moveTo>
                      <a:cubicBezTo>
                        <a:pt x="742" y="1180"/>
                        <a:pt x="742" y="1180"/>
                        <a:pt x="742" y="1180"/>
                      </a:cubicBezTo>
                      <a:cubicBezTo>
                        <a:pt x="751" y="1127"/>
                        <a:pt x="776" y="1017"/>
                        <a:pt x="851" y="857"/>
                      </a:cubicBezTo>
                      <a:cubicBezTo>
                        <a:pt x="859" y="840"/>
                        <a:pt x="871" y="819"/>
                        <a:pt x="885" y="794"/>
                      </a:cubicBezTo>
                      <a:cubicBezTo>
                        <a:pt x="928" y="721"/>
                        <a:pt x="986" y="621"/>
                        <a:pt x="986" y="529"/>
                      </a:cubicBezTo>
                      <a:cubicBezTo>
                        <a:pt x="986" y="277"/>
                        <a:pt x="781" y="72"/>
                        <a:pt x="529" y="72"/>
                      </a:cubicBezTo>
                      <a:cubicBezTo>
                        <a:pt x="277" y="72"/>
                        <a:pt x="72" y="277"/>
                        <a:pt x="72" y="529"/>
                      </a:cubicBezTo>
                      <a:cubicBezTo>
                        <a:pt x="72" y="621"/>
                        <a:pt x="130" y="721"/>
                        <a:pt x="172" y="794"/>
                      </a:cubicBezTo>
                      <a:cubicBezTo>
                        <a:pt x="187" y="819"/>
                        <a:pt x="199" y="840"/>
                        <a:pt x="207" y="857"/>
                      </a:cubicBezTo>
                      <a:cubicBezTo>
                        <a:pt x="281" y="1017"/>
                        <a:pt x="307" y="1127"/>
                        <a:pt x="315" y="118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29" name="Freeform: Shape 14"/>
                <p:cNvSpPr/>
                <p:nvPr/>
              </p:nvSpPr>
              <p:spPr bwMode="auto">
                <a:xfrm rot="10800000">
                  <a:off x="5346701" y="967712"/>
                  <a:ext cx="1500187" cy="1203325"/>
                </a:xfrm>
                <a:custGeom>
                  <a:gdLst>
                    <a:gd fmla="*/ 495 w 541" name="T0"/>
                    <a:gd fmla="*/ 223 h 434" name="T1"/>
                    <a:gd fmla="*/ 540 w 541" name="T2"/>
                    <a:gd fmla="*/ 168 h 434" name="T3"/>
                    <a:gd fmla="*/ 494 w 541" name="T4"/>
                    <a:gd fmla="*/ 112 h 434" name="T5"/>
                    <a:gd fmla="*/ 540 w 541" name="T6"/>
                    <a:gd fmla="*/ 57 h 434" name="T7"/>
                    <a:gd fmla="*/ 483 w 541" name="T8"/>
                    <a:gd fmla="*/ 0 h 434" name="T9"/>
                    <a:gd fmla="*/ 56 w 541" name="T10"/>
                    <a:gd fmla="*/ 0 h 434" name="T11"/>
                    <a:gd fmla="*/ 0 w 541" name="T12"/>
                    <a:gd fmla="*/ 56 h 434" name="T13"/>
                    <a:gd fmla="*/ 46 w 541" name="T14"/>
                    <a:gd fmla="*/ 112 h 434" name="T15"/>
                    <a:gd fmla="*/ 0 w 541" name="T16"/>
                    <a:gd fmla="*/ 167 h 434" name="T17"/>
                    <a:gd fmla="*/ 46 w 541" name="T18"/>
                    <a:gd fmla="*/ 223 h 434" name="T19"/>
                    <a:gd fmla="*/ 1 w 541" name="T20"/>
                    <a:gd fmla="*/ 278 h 434" name="T21"/>
                    <a:gd fmla="*/ 57 w 541" name="T22"/>
                    <a:gd fmla="*/ 334 h 434" name="T23"/>
                    <a:gd fmla="*/ 157 w 541" name="T24"/>
                    <a:gd fmla="*/ 334 h 434" name="T25"/>
                    <a:gd fmla="*/ 161 w 541" name="T26"/>
                    <a:gd fmla="*/ 351 h 434" name="T27"/>
                    <a:gd fmla="*/ 272 w 541" name="T28"/>
                    <a:gd fmla="*/ 433 h 434" name="T29"/>
                    <a:gd fmla="*/ 383 w 541" name="T30"/>
                    <a:gd fmla="*/ 335 h 434" name="T31"/>
                    <a:gd fmla="*/ 484 w 541" name="T32"/>
                    <a:gd fmla="*/ 335 h 434" name="T33"/>
                    <a:gd fmla="*/ 541 w 541" name="T34"/>
                    <a:gd fmla="*/ 278 h 434" name="T35"/>
                    <a:gd fmla="*/ 495 w 541" name="T36"/>
                    <a:gd fmla="*/ 223 h 434" name="T37"/>
                    <a:gd fmla="*/ 423 w 541" name="T38"/>
                    <a:gd fmla="*/ 241 h 434" name="T39"/>
                    <a:gd fmla="*/ 118 w 541" name="T40"/>
                    <a:gd fmla="*/ 241 h 434" name="T41"/>
                    <a:gd fmla="*/ 104 w 541" name="T42"/>
                    <a:gd fmla="*/ 227 h 434" name="T43"/>
                    <a:gd fmla="*/ 118 w 541" name="T44"/>
                    <a:gd fmla="*/ 213 h 434" name="T45"/>
                    <a:gd fmla="*/ 423 w 541" name="T46"/>
                    <a:gd fmla="*/ 213 h 434" name="T47"/>
                    <a:gd fmla="*/ 437 w 541" name="T48"/>
                    <a:gd fmla="*/ 227 h 434" name="T49"/>
                    <a:gd fmla="*/ 423 w 541" name="T50"/>
                    <a:gd fmla="*/ 241 h 434" name="T51"/>
                    <a:gd fmla="*/ 423 w 541" name="T52"/>
                    <a:gd fmla="*/ 116 h 434" name="T53"/>
                    <a:gd fmla="*/ 118 w 541" name="T54"/>
                    <a:gd fmla="*/ 116 h 434" name="T55"/>
                    <a:gd fmla="*/ 104 w 541" name="T56"/>
                    <a:gd fmla="*/ 102 h 434" name="T57"/>
                    <a:gd fmla="*/ 118 w 541" name="T58"/>
                    <a:gd fmla="*/ 88 h 434" name="T59"/>
                    <a:gd fmla="*/ 423 w 541" name="T60"/>
                    <a:gd fmla="*/ 88 h 434" name="T61"/>
                    <a:gd fmla="*/ 437 w 541" name="T62"/>
                    <a:gd fmla="*/ 102 h 434" name="T63"/>
                    <a:gd fmla="*/ 423 w 541" name="T64"/>
                    <a:gd fmla="*/ 116 h 434" name="T65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b="b" l="0" r="r" t="0"/>
                  <a:pathLst>
                    <a:path h="432" w="541">
                      <a:moveTo>
                        <a:pt x="495" y="223"/>
                      </a:moveTo>
                      <a:cubicBezTo>
                        <a:pt x="521" y="218"/>
                        <a:pt x="540" y="195"/>
                        <a:pt x="540" y="168"/>
                      </a:cubicBezTo>
                      <a:cubicBezTo>
                        <a:pt x="540" y="140"/>
                        <a:pt x="520" y="117"/>
                        <a:pt x="494" y="112"/>
                      </a:cubicBezTo>
                      <a:cubicBezTo>
                        <a:pt x="520" y="107"/>
                        <a:pt x="540" y="84"/>
                        <a:pt x="540" y="57"/>
                      </a:cubicBezTo>
                      <a:cubicBezTo>
                        <a:pt x="540" y="26"/>
                        <a:pt x="514" y="0"/>
                        <a:pt x="483" y="0"/>
                      </a:cubicBezTo>
                      <a:cubicBezTo>
                        <a:pt x="56" y="0"/>
                        <a:pt x="56" y="0"/>
                        <a:pt x="56" y="0"/>
                      </a:cubicBezTo>
                      <a:cubicBezTo>
                        <a:pt x="25" y="0"/>
                        <a:pt x="0" y="25"/>
                        <a:pt x="0" y="56"/>
                      </a:cubicBezTo>
                      <a:cubicBezTo>
                        <a:pt x="0" y="84"/>
                        <a:pt x="20" y="107"/>
                        <a:pt x="46" y="112"/>
                      </a:cubicBezTo>
                      <a:cubicBezTo>
                        <a:pt x="20" y="117"/>
                        <a:pt x="0" y="140"/>
                        <a:pt x="0" y="167"/>
                      </a:cubicBezTo>
                      <a:cubicBezTo>
                        <a:pt x="0" y="195"/>
                        <a:pt x="20" y="218"/>
                        <a:pt x="46" y="223"/>
                      </a:cubicBezTo>
                      <a:cubicBezTo>
                        <a:pt x="20" y="228"/>
                        <a:pt x="1" y="250"/>
                        <a:pt x="1" y="278"/>
                      </a:cubicBezTo>
                      <a:cubicBezTo>
                        <a:pt x="1" y="309"/>
                        <a:pt x="26" y="334"/>
                        <a:pt x="57" y="334"/>
                      </a:cubicBezTo>
                      <a:cubicBezTo>
                        <a:pt x="157" y="334"/>
                        <a:pt x="157" y="334"/>
                        <a:pt x="157" y="334"/>
                      </a:cubicBezTo>
                      <a:cubicBezTo>
                        <a:pt x="158" y="340"/>
                        <a:pt x="159" y="345"/>
                        <a:pt x="161" y="351"/>
                      </a:cubicBezTo>
                      <a:cubicBezTo>
                        <a:pt x="175" y="399"/>
                        <a:pt x="219" y="434"/>
                        <a:pt x="272" y="433"/>
                      </a:cubicBezTo>
                      <a:cubicBezTo>
                        <a:pt x="331" y="433"/>
                        <a:pt x="380" y="392"/>
                        <a:pt x="383" y="335"/>
                      </a:cubicBezTo>
                      <a:cubicBezTo>
                        <a:pt x="484" y="335"/>
                        <a:pt x="484" y="335"/>
                        <a:pt x="484" y="335"/>
                      </a:cubicBezTo>
                      <a:cubicBezTo>
                        <a:pt x="515" y="335"/>
                        <a:pt x="541" y="309"/>
                        <a:pt x="541" y="278"/>
                      </a:cubicBezTo>
                      <a:cubicBezTo>
                        <a:pt x="541" y="251"/>
                        <a:pt x="521" y="228"/>
                        <a:pt x="495" y="223"/>
                      </a:cubicBezTo>
                      <a:close/>
                      <a:moveTo>
                        <a:pt x="423" y="241"/>
                      </a:moveTo>
                      <a:cubicBezTo>
                        <a:pt x="118" y="241"/>
                        <a:pt x="118" y="241"/>
                        <a:pt x="118" y="241"/>
                      </a:cubicBezTo>
                      <a:cubicBezTo>
                        <a:pt x="110" y="241"/>
                        <a:pt x="104" y="234"/>
                        <a:pt x="104" y="227"/>
                      </a:cubicBezTo>
                      <a:cubicBezTo>
                        <a:pt x="104" y="219"/>
                        <a:pt x="110" y="213"/>
                        <a:pt x="118" y="213"/>
                      </a:cubicBezTo>
                      <a:cubicBezTo>
                        <a:pt x="423" y="213"/>
                        <a:pt x="423" y="213"/>
                        <a:pt x="423" y="213"/>
                      </a:cubicBezTo>
                      <a:cubicBezTo>
                        <a:pt x="431" y="213"/>
                        <a:pt x="437" y="219"/>
                        <a:pt x="437" y="227"/>
                      </a:cubicBezTo>
                      <a:cubicBezTo>
                        <a:pt x="437" y="234"/>
                        <a:pt x="431" y="241"/>
                        <a:pt x="423" y="241"/>
                      </a:cubicBezTo>
                      <a:close/>
                      <a:moveTo>
                        <a:pt x="423" y="116"/>
                      </a:moveTo>
                      <a:cubicBezTo>
                        <a:pt x="118" y="116"/>
                        <a:pt x="118" y="116"/>
                        <a:pt x="118" y="116"/>
                      </a:cubicBezTo>
                      <a:cubicBezTo>
                        <a:pt x="110" y="116"/>
                        <a:pt x="104" y="110"/>
                        <a:pt x="104" y="102"/>
                      </a:cubicBezTo>
                      <a:cubicBezTo>
                        <a:pt x="104" y="95"/>
                        <a:pt x="110" y="88"/>
                        <a:pt x="118" y="88"/>
                      </a:cubicBezTo>
                      <a:cubicBezTo>
                        <a:pt x="423" y="88"/>
                        <a:pt x="423" y="88"/>
                        <a:pt x="423" y="88"/>
                      </a:cubicBezTo>
                      <a:cubicBezTo>
                        <a:pt x="431" y="88"/>
                        <a:pt x="437" y="95"/>
                        <a:pt x="437" y="102"/>
                      </a:cubicBezTo>
                      <a:cubicBezTo>
                        <a:pt x="437" y="110"/>
                        <a:pt x="431" y="116"/>
                        <a:pt x="423" y="11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</p:grpSp>
          <p:cxnSp>
            <p:nvCxnSpPr>
              <p:cNvPr id="27" name="Straight Connector 12"/>
              <p:cNvCxnSpPr/>
              <p:nvPr/>
            </p:nvCxnSpPr>
            <p:spPr>
              <a:xfrm flipH="1">
                <a:off x="9214889" y="-336252"/>
                <a:ext cx="0" cy="1666212"/>
              </a:xfrm>
              <a:prstGeom prst="line">
                <a:avLst/>
              </a:prstGeom>
              <a:ln w="165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" name="组合 1"/>
          <p:cNvGrpSpPr/>
          <p:nvPr/>
        </p:nvGrpSpPr>
        <p:grpSpPr>
          <a:xfrm>
            <a:off x="607412" y="1823877"/>
            <a:ext cx="2273743" cy="567578"/>
            <a:chOff x="607412" y="1823877"/>
            <a:chExt cx="2273743" cy="567578"/>
          </a:xfrm>
        </p:grpSpPr>
        <p:sp>
          <p:nvSpPr>
            <p:cNvPr id="5" name="Rectangle: Rounded Corners 27"/>
            <p:cNvSpPr/>
            <p:nvPr/>
          </p:nvSpPr>
          <p:spPr>
            <a:xfrm>
              <a:off x="607412" y="1850675"/>
              <a:ext cx="540780" cy="540780"/>
            </a:xfrm>
            <a:prstGeom prst="roundRect">
              <a:avLst/>
            </a:prstGeom>
            <a:solidFill>
              <a:schemeClr val="accent1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wrap="none">
              <a:normAutofit lnSpcReduction="10000"/>
            </a:bodyPr>
            <a:lstStyle/>
            <a:p>
              <a:pPr algn="ctr"/>
              <a:r>
                <a:rPr b="1" lang="en-US" sz="2800">
                  <a:solidFill>
                    <a:schemeClr val="bg1"/>
                  </a:solidFill>
                </a:rPr>
                <a:t>01</a:t>
              </a:r>
            </a:p>
          </p:txBody>
        </p:sp>
        <p:sp>
          <p:nvSpPr>
            <p:cNvPr id="6" name="TextBox 28"/>
            <p:cNvSpPr txBox="1"/>
            <p:nvPr/>
          </p:nvSpPr>
          <p:spPr>
            <a:xfrm>
              <a:off x="1148193" y="1823877"/>
              <a:ext cx="1557494" cy="152542"/>
            </a:xfrm>
            <a:prstGeom prst="rect">
              <a:avLst/>
            </a:prstGeom>
            <a:noFill/>
          </p:spPr>
          <p:txBody>
            <a:bodyPr anchor="ctr" anchorCtr="0" bIns="0" lIns="144000" rIns="0" tIns="0" wrap="none">
              <a:normAutofit fontScale="85000" lnSpcReduction="20000"/>
            </a:bodyPr>
            <a:lstStyle/>
            <a:p>
              <a:r>
                <a:rPr altLang="en-US" b="1" lang="zh-CN" sz="1400">
                  <a:solidFill>
                    <a:schemeClr val="accent1"/>
                  </a:solidFill>
                </a:rPr>
                <a:t>标题文本预设</a:t>
              </a:r>
            </a:p>
          </p:txBody>
        </p:sp>
        <p:sp>
          <p:nvSpPr>
            <p:cNvPr id="7" name="TextBox 29"/>
            <p:cNvSpPr txBox="1"/>
            <p:nvPr/>
          </p:nvSpPr>
          <p:spPr>
            <a:xfrm>
              <a:off x="1148194" y="1976418"/>
              <a:ext cx="1732961" cy="399052"/>
            </a:xfrm>
            <a:prstGeom prst="rect">
              <a:avLst/>
            </a:prstGeom>
            <a:noFill/>
          </p:spPr>
          <p:txBody>
            <a:bodyPr anchor="ctr" anchorCtr="0" bIns="0" lIns="144000" rIns="0" tIns="0" wrap="square">
              <a:norm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z="1051">
                  <a:solidFill>
                    <a:sysClr lastClr="000000" val="windowText"/>
                  </a:solidFill>
                </a:rPr>
                <a:t>此部分内容作为文字排版占位显示</a:t>
              </a:r>
              <a:br>
                <a:rPr altLang="en-US" lang="zh-CN" sz="1051">
                  <a:solidFill>
                    <a:sysClr lastClr="000000" val="windowText"/>
                  </a:solidFill>
                </a:rPr>
              </a:br>
              <a:r>
                <a:rPr altLang="en-US" lang="zh-CN" sz="1051">
                  <a:solidFill>
                    <a:sysClr lastClr="000000" val="windowText"/>
                  </a:solidFill>
                </a:rPr>
                <a:t>（建议使用主题字体）</a:t>
              </a:r>
            </a:p>
          </p:txBody>
        </p:sp>
      </p:grpSp>
      <p:grpSp>
        <p:nvGrpSpPr>
          <p:cNvPr id="31" name="组合 30"/>
          <p:cNvGrpSpPr/>
          <p:nvPr/>
        </p:nvGrpSpPr>
        <p:grpSpPr>
          <a:xfrm>
            <a:off x="607412" y="2986485"/>
            <a:ext cx="2273743" cy="567578"/>
            <a:chOff x="607412" y="2986485"/>
            <a:chExt cx="2273743" cy="567578"/>
          </a:xfrm>
        </p:grpSpPr>
        <p:sp>
          <p:nvSpPr>
            <p:cNvPr id="8" name="Rectangle: Rounded Corners 30"/>
            <p:cNvSpPr/>
            <p:nvPr/>
          </p:nvSpPr>
          <p:spPr>
            <a:xfrm>
              <a:off x="607412" y="3013283"/>
              <a:ext cx="540780" cy="540780"/>
            </a:xfrm>
            <a:prstGeom prst="roundRect">
              <a:avLst/>
            </a:prstGeom>
            <a:solidFill>
              <a:schemeClr val="accent3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wrap="none">
              <a:normAutofit lnSpcReduction="10000"/>
            </a:bodyPr>
            <a:lstStyle/>
            <a:p>
              <a:pPr algn="ctr"/>
              <a:r>
                <a:rPr b="1" lang="en-US" sz="2800">
                  <a:solidFill>
                    <a:schemeClr val="bg1"/>
                  </a:solidFill>
                </a:rPr>
                <a:t>04</a:t>
              </a:r>
            </a:p>
          </p:txBody>
        </p:sp>
        <p:sp>
          <p:nvSpPr>
            <p:cNvPr id="9" name="TextBox 31"/>
            <p:cNvSpPr txBox="1"/>
            <p:nvPr/>
          </p:nvSpPr>
          <p:spPr>
            <a:xfrm>
              <a:off x="1148193" y="2986485"/>
              <a:ext cx="1557494" cy="152542"/>
            </a:xfrm>
            <a:prstGeom prst="rect">
              <a:avLst/>
            </a:prstGeom>
            <a:noFill/>
          </p:spPr>
          <p:txBody>
            <a:bodyPr anchor="ctr" anchorCtr="0" bIns="0" lIns="144000" rIns="0" tIns="0" wrap="none">
              <a:normAutofit fontScale="85000" lnSpcReduction="20000"/>
            </a:bodyPr>
            <a:lstStyle/>
            <a:p>
              <a:r>
                <a:rPr altLang="en-US" b="1" lang="zh-CN" sz="1400">
                  <a:solidFill>
                    <a:schemeClr val="accent3"/>
                  </a:solidFill>
                </a:rPr>
                <a:t>标题文本预设</a:t>
              </a:r>
            </a:p>
          </p:txBody>
        </p:sp>
        <p:sp>
          <p:nvSpPr>
            <p:cNvPr id="10" name="TextBox 32"/>
            <p:cNvSpPr txBox="1"/>
            <p:nvPr/>
          </p:nvSpPr>
          <p:spPr>
            <a:xfrm>
              <a:off x="1148194" y="3139026"/>
              <a:ext cx="1732961" cy="399052"/>
            </a:xfrm>
            <a:prstGeom prst="rect">
              <a:avLst/>
            </a:prstGeom>
            <a:noFill/>
          </p:spPr>
          <p:txBody>
            <a:bodyPr anchor="ctr" anchorCtr="0" bIns="0" lIns="144000" rIns="0" tIns="0" wrap="square">
              <a:norm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z="1051">
                  <a:solidFill>
                    <a:sysClr lastClr="000000" val="windowText"/>
                  </a:solidFill>
                </a:rPr>
                <a:t>此部分内容作为文字排版占位显示</a:t>
              </a:r>
              <a:br>
                <a:rPr altLang="en-US" lang="zh-CN" sz="1051">
                  <a:solidFill>
                    <a:sysClr lastClr="000000" val="windowText"/>
                  </a:solidFill>
                </a:rPr>
              </a:br>
              <a:r>
                <a:rPr altLang="en-US" lang="zh-CN" sz="1051">
                  <a:solidFill>
                    <a:sysClr lastClr="000000" val="windowText"/>
                  </a:solidFill>
                </a:rPr>
                <a:t>（建议使用主题字体）</a:t>
              </a:r>
            </a:p>
          </p:txBody>
        </p:sp>
      </p:grpSp>
      <p:grpSp>
        <p:nvGrpSpPr>
          <p:cNvPr id="33" name="组合 32"/>
          <p:cNvGrpSpPr/>
          <p:nvPr/>
        </p:nvGrpSpPr>
        <p:grpSpPr>
          <a:xfrm>
            <a:off x="6280703" y="1823877"/>
            <a:ext cx="2255885" cy="567578"/>
            <a:chOff x="6280703" y="1823877"/>
            <a:chExt cx="2255885" cy="567578"/>
          </a:xfrm>
        </p:grpSpPr>
        <p:sp>
          <p:nvSpPr>
            <p:cNvPr id="11" name="Rectangle: Rounded Corners 18"/>
            <p:cNvSpPr/>
            <p:nvPr/>
          </p:nvSpPr>
          <p:spPr>
            <a:xfrm flipH="1">
              <a:off x="7995808" y="1850675"/>
              <a:ext cx="540780" cy="540780"/>
            </a:xfrm>
            <a:prstGeom prst="roundRect">
              <a:avLst/>
            </a:prstGeom>
            <a:solidFill>
              <a:schemeClr val="accent2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wrap="none">
              <a:normAutofit lnSpcReduction="10000"/>
            </a:bodyPr>
            <a:lstStyle/>
            <a:p>
              <a:pPr algn="r"/>
              <a:r>
                <a:rPr b="1" lang="en-US" sz="2800">
                  <a:solidFill>
                    <a:schemeClr val="bg1"/>
                  </a:solidFill>
                </a:rPr>
                <a:t>02</a:t>
              </a:r>
            </a:p>
          </p:txBody>
        </p:sp>
        <p:sp>
          <p:nvSpPr>
            <p:cNvPr id="12" name="TextBox 19"/>
            <p:cNvSpPr txBox="1"/>
            <p:nvPr/>
          </p:nvSpPr>
          <p:spPr>
            <a:xfrm flipH="1">
              <a:off x="6438314" y="1823877"/>
              <a:ext cx="1557494" cy="152542"/>
            </a:xfrm>
            <a:prstGeom prst="rect">
              <a:avLst/>
            </a:prstGeom>
            <a:noFill/>
          </p:spPr>
          <p:txBody>
            <a:bodyPr anchor="ctr" anchorCtr="0" bIns="0" lIns="0" rIns="144000" tIns="0" wrap="none">
              <a:normAutofit fontScale="85000" lnSpcReduction="20000"/>
            </a:bodyPr>
            <a:lstStyle/>
            <a:p>
              <a:pPr algn="r"/>
              <a:r>
                <a:rPr altLang="en-US" b="1" lang="zh-CN" sz="1400">
                  <a:solidFill>
                    <a:schemeClr val="accent2"/>
                  </a:solidFill>
                </a:rPr>
                <a:t>标题文本预设</a:t>
              </a:r>
            </a:p>
          </p:txBody>
        </p:sp>
        <p:sp>
          <p:nvSpPr>
            <p:cNvPr id="13" name="TextBox 20"/>
            <p:cNvSpPr txBox="1"/>
            <p:nvPr/>
          </p:nvSpPr>
          <p:spPr>
            <a:xfrm flipH="1">
              <a:off x="6280703" y="1976418"/>
              <a:ext cx="1715105" cy="399052"/>
            </a:xfrm>
            <a:prstGeom prst="rect">
              <a:avLst/>
            </a:prstGeom>
            <a:noFill/>
          </p:spPr>
          <p:txBody>
            <a:bodyPr anchor="ctr" anchorCtr="0" bIns="0" lIns="0" rIns="144000" tIns="0" wrap="square">
              <a:normAutofit/>
            </a:bodyPr>
            <a:lstStyle/>
            <a:p>
              <a:pPr algn="r">
                <a:lnSpc>
                  <a:spcPct val="120000"/>
                </a:lnSpc>
              </a:pPr>
              <a:r>
                <a:rPr altLang="en-US" lang="zh-CN" sz="1051">
                  <a:solidFill>
                    <a:sysClr lastClr="000000" val="windowText"/>
                  </a:solidFill>
                </a:rPr>
                <a:t>此部分内容作为文字排版占位显示</a:t>
              </a:r>
              <a:br>
                <a:rPr altLang="en-US" lang="zh-CN" sz="1051">
                  <a:solidFill>
                    <a:sysClr lastClr="000000" val="windowText"/>
                  </a:solidFill>
                </a:rPr>
              </a:br>
              <a:r>
                <a:rPr altLang="en-US" lang="zh-CN" sz="1051">
                  <a:solidFill>
                    <a:sysClr lastClr="000000" val="windowText"/>
                  </a:solidFill>
                </a:rPr>
                <a:t>（建议使用主题字体）</a:t>
              </a:r>
            </a:p>
          </p:txBody>
        </p:sp>
      </p:grpSp>
      <p:grpSp>
        <p:nvGrpSpPr>
          <p:cNvPr id="32" name="组合 31"/>
          <p:cNvGrpSpPr/>
          <p:nvPr/>
        </p:nvGrpSpPr>
        <p:grpSpPr>
          <a:xfrm>
            <a:off x="6280703" y="2986485"/>
            <a:ext cx="2255885" cy="567578"/>
            <a:chOff x="6280703" y="2986485"/>
            <a:chExt cx="2255885" cy="567578"/>
          </a:xfrm>
        </p:grpSpPr>
        <p:sp>
          <p:nvSpPr>
            <p:cNvPr id="14" name="Rectangle: Rounded Corners 21"/>
            <p:cNvSpPr/>
            <p:nvPr/>
          </p:nvSpPr>
          <p:spPr>
            <a:xfrm flipH="1">
              <a:off x="7995808" y="3013283"/>
              <a:ext cx="540780" cy="540780"/>
            </a:xfrm>
            <a:prstGeom prst="roundRect">
              <a:avLst/>
            </a:prstGeom>
            <a:solidFill>
              <a:schemeClr val="accent4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wrap="none">
              <a:normAutofit lnSpcReduction="10000"/>
            </a:bodyPr>
            <a:lstStyle/>
            <a:p>
              <a:pPr algn="r"/>
              <a:r>
                <a:rPr b="1" lang="en-US" sz="2800">
                  <a:solidFill>
                    <a:schemeClr val="bg1"/>
                  </a:solidFill>
                </a:rPr>
                <a:t>03</a:t>
              </a:r>
            </a:p>
          </p:txBody>
        </p:sp>
        <p:sp>
          <p:nvSpPr>
            <p:cNvPr id="15" name="TextBox 22"/>
            <p:cNvSpPr txBox="1"/>
            <p:nvPr/>
          </p:nvSpPr>
          <p:spPr>
            <a:xfrm flipH="1">
              <a:off x="6368433" y="2986485"/>
              <a:ext cx="1557494" cy="152542"/>
            </a:xfrm>
            <a:prstGeom prst="rect">
              <a:avLst/>
            </a:prstGeom>
            <a:noFill/>
          </p:spPr>
          <p:txBody>
            <a:bodyPr anchor="ctr" anchorCtr="0" bIns="0" lIns="0" rIns="144000" tIns="0" wrap="none">
              <a:normAutofit fontScale="85000" lnSpcReduction="20000"/>
            </a:bodyPr>
            <a:lstStyle/>
            <a:p>
              <a:pPr algn="r"/>
              <a:r>
                <a:rPr altLang="en-US" b="1" lang="zh-CN" sz="1400">
                  <a:solidFill>
                    <a:schemeClr val="accent4"/>
                  </a:solidFill>
                </a:rPr>
                <a:t>标题文本预设</a:t>
              </a:r>
            </a:p>
          </p:txBody>
        </p:sp>
        <p:sp>
          <p:nvSpPr>
            <p:cNvPr id="16" name="TextBox 23"/>
            <p:cNvSpPr txBox="1"/>
            <p:nvPr/>
          </p:nvSpPr>
          <p:spPr>
            <a:xfrm flipH="1">
              <a:off x="6280703" y="3139026"/>
              <a:ext cx="1715105" cy="399052"/>
            </a:xfrm>
            <a:prstGeom prst="rect">
              <a:avLst/>
            </a:prstGeom>
            <a:noFill/>
          </p:spPr>
          <p:txBody>
            <a:bodyPr anchor="ctr" anchorCtr="0" bIns="0" lIns="0" rIns="144000" tIns="0" wrap="square">
              <a:normAutofit/>
            </a:bodyPr>
            <a:lstStyle/>
            <a:p>
              <a:pPr algn="r">
                <a:lnSpc>
                  <a:spcPct val="120000"/>
                </a:lnSpc>
              </a:pPr>
              <a:r>
                <a:rPr altLang="en-US" lang="zh-CN" sz="1051">
                  <a:solidFill>
                    <a:sysClr lastClr="000000" val="windowText"/>
                  </a:solidFill>
                </a:rPr>
                <a:t>此部分内容作为文字排版占位显示</a:t>
              </a:r>
              <a:br>
                <a:rPr altLang="en-US" lang="zh-CN" sz="1051">
                  <a:solidFill>
                    <a:sysClr lastClr="000000" val="windowText"/>
                  </a:solidFill>
                </a:rPr>
              </a:br>
              <a:r>
                <a:rPr altLang="en-US" lang="zh-CN" sz="1051">
                  <a:solidFill>
                    <a:sysClr lastClr="000000" val="windowText"/>
                  </a:solidFill>
                </a:rPr>
                <a:t>（建议使用主题字体）</a:t>
              </a:r>
            </a:p>
          </p:txBody>
        </p:sp>
      </p:grpSp>
      <p:sp>
        <p:nvSpPr>
          <p:cNvPr id="30" name="文本框 173">
            <a:extLst/>
          </p:cNvPr>
          <p:cNvSpPr txBox="1"/>
          <p:nvPr/>
        </p:nvSpPr>
        <p:spPr>
          <a:xfrm>
            <a:off x="323528" y="234140"/>
            <a:ext cx="1890210" cy="276999"/>
          </a:xfrm>
          <a:prstGeom prst="rect">
            <a:avLst/>
          </a:prstGeom>
          <a:noFill/>
        </p:spPr>
        <p:txBody>
          <a:bodyPr wrap="none">
            <a:normAutofit fontScale="85000" lnSpcReduction="20000"/>
          </a:bodyPr>
          <a:lstStyle/>
          <a:p>
            <a:r>
              <a:rPr altLang="en-US" b="1" lang="zh-CN">
                <a:solidFill>
                  <a:schemeClr val="accent2">
                    <a:lumMod val="100000"/>
                  </a:schemeClr>
                </a:solidFill>
              </a:rPr>
              <a:t>标题文本预设</a:t>
            </a:r>
          </a:p>
        </p:txBody>
      </p:sp>
    </p:spTree>
    <p:extLst>
      <p:ext uri="{BB962C8B-B14F-4D97-AF65-F5344CB8AC3E}">
        <p14:creationId val="1498174574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0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3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4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7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8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1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2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4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5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3" name="ac4a2987-5644-4c37-b8a5-7adb66edae1b"/>
          <p:cNvGrpSpPr>
            <a:grpSpLocks noChangeAspect="1"/>
          </p:cNvGrpSpPr>
          <p:nvPr/>
        </p:nvGrpSpPr>
        <p:grpSpPr>
          <a:xfrm>
            <a:off x="537852" y="982679"/>
            <a:ext cx="8062798" cy="3268637"/>
            <a:chOff x="717136" y="1310239"/>
            <a:chExt cx="10750397" cy="4358182"/>
          </a:xfrm>
        </p:grpSpPr>
        <p:sp>
          <p:nvSpPr>
            <p:cNvPr id="4" name="Freeform: Shape 39"/>
            <p:cNvSpPr/>
            <p:nvPr/>
          </p:nvSpPr>
          <p:spPr bwMode="auto">
            <a:xfrm>
              <a:off x="719572" y="3327829"/>
              <a:ext cx="10743088" cy="1021360"/>
            </a:xfrm>
            <a:custGeom>
              <a:cxnLst>
                <a:cxn ang="0">
                  <a:pos x="2437" y="299"/>
                </a:cxn>
                <a:cxn ang="0">
                  <a:pos x="2334" y="311"/>
                </a:cxn>
                <a:cxn ang="0">
                  <a:pos x="2232" y="258"/>
                </a:cxn>
                <a:cxn ang="0">
                  <a:pos x="2133" y="327"/>
                </a:cxn>
                <a:cxn ang="0">
                  <a:pos x="2028" y="274"/>
                </a:cxn>
                <a:cxn ang="0">
                  <a:pos x="1932" y="259"/>
                </a:cxn>
                <a:cxn ang="0">
                  <a:pos x="1827" y="200"/>
                </a:cxn>
                <a:cxn ang="0">
                  <a:pos x="1731" y="290"/>
                </a:cxn>
                <a:cxn ang="0">
                  <a:pos x="1629" y="144"/>
                </a:cxn>
                <a:cxn ang="0">
                  <a:pos x="1527" y="126"/>
                </a:cxn>
                <a:cxn ang="0">
                  <a:pos x="1425" y="92"/>
                </a:cxn>
                <a:cxn ang="0">
                  <a:pos x="1323" y="115"/>
                </a:cxn>
                <a:cxn ang="0">
                  <a:pos x="1221" y="155"/>
                </a:cxn>
                <a:cxn ang="0">
                  <a:pos x="1119" y="219"/>
                </a:cxn>
                <a:cxn ang="0">
                  <a:pos x="918" y="147"/>
                </a:cxn>
                <a:cxn ang="0">
                  <a:pos x="820" y="201"/>
                </a:cxn>
                <a:cxn ang="0">
                  <a:pos x="607" y="103"/>
                </a:cxn>
                <a:cxn ang="0">
                  <a:pos x="507" y="110"/>
                </a:cxn>
                <a:cxn ang="0">
                  <a:pos x="411" y="98"/>
                </a:cxn>
                <a:cxn ang="0">
                  <a:pos x="306" y="123"/>
                </a:cxn>
                <a:cxn ang="0">
                  <a:pos x="210" y="113"/>
                </a:cxn>
                <a:cxn ang="0">
                  <a:pos x="105" y="66"/>
                </a:cxn>
                <a:cxn ang="0">
                  <a:pos x="0" y="41"/>
                </a:cxn>
                <a:cxn ang="0">
                  <a:pos x="0" y="0"/>
                </a:cxn>
                <a:cxn ang="0">
                  <a:pos x="2437" y="1"/>
                </a:cxn>
                <a:cxn ang="0">
                  <a:pos x="2437" y="299"/>
                </a:cxn>
              </a:cxnLst>
              <a:rect b="b" l="0" r="r" t="0"/>
              <a:pathLst>
                <a:path h="327" w="2437">
                  <a:moveTo>
                    <a:pt x="2437" y="299"/>
                  </a:moveTo>
                  <a:lnTo>
                    <a:pt x="2334" y="311"/>
                  </a:lnTo>
                  <a:lnTo>
                    <a:pt x="2232" y="258"/>
                  </a:lnTo>
                  <a:lnTo>
                    <a:pt x="2133" y="327"/>
                  </a:lnTo>
                  <a:lnTo>
                    <a:pt x="2028" y="274"/>
                  </a:lnTo>
                  <a:lnTo>
                    <a:pt x="1932" y="259"/>
                  </a:lnTo>
                  <a:lnTo>
                    <a:pt x="1827" y="200"/>
                  </a:lnTo>
                  <a:lnTo>
                    <a:pt x="1731" y="290"/>
                  </a:lnTo>
                  <a:lnTo>
                    <a:pt x="1629" y="144"/>
                  </a:lnTo>
                  <a:lnTo>
                    <a:pt x="1527" y="126"/>
                  </a:lnTo>
                  <a:lnTo>
                    <a:pt x="1425" y="92"/>
                  </a:lnTo>
                  <a:lnTo>
                    <a:pt x="1323" y="115"/>
                  </a:lnTo>
                  <a:lnTo>
                    <a:pt x="1221" y="155"/>
                  </a:lnTo>
                  <a:lnTo>
                    <a:pt x="1119" y="219"/>
                  </a:lnTo>
                  <a:lnTo>
                    <a:pt x="918" y="147"/>
                  </a:lnTo>
                  <a:lnTo>
                    <a:pt x="820" y="201"/>
                  </a:lnTo>
                  <a:lnTo>
                    <a:pt x="607" y="103"/>
                  </a:lnTo>
                  <a:lnTo>
                    <a:pt x="507" y="110"/>
                  </a:lnTo>
                  <a:lnTo>
                    <a:pt x="411" y="98"/>
                  </a:lnTo>
                  <a:lnTo>
                    <a:pt x="306" y="123"/>
                  </a:lnTo>
                  <a:lnTo>
                    <a:pt x="210" y="113"/>
                  </a:lnTo>
                  <a:lnTo>
                    <a:pt x="105" y="66"/>
                  </a:lnTo>
                  <a:lnTo>
                    <a:pt x="0" y="41"/>
                  </a:lnTo>
                  <a:lnTo>
                    <a:pt x="0" y="0"/>
                  </a:lnTo>
                  <a:lnTo>
                    <a:pt x="2437" y="1"/>
                  </a:lnTo>
                  <a:lnTo>
                    <a:pt x="2437" y="299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  <a:alpha val="50000"/>
              </a:schemeClr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" name="Freeform: Shape 40"/>
            <p:cNvSpPr/>
            <p:nvPr/>
          </p:nvSpPr>
          <p:spPr bwMode="auto">
            <a:xfrm>
              <a:off x="6553318" y="2585782"/>
              <a:ext cx="1918928" cy="464802"/>
            </a:xfrm>
            <a:custGeom>
              <a:cxnLst>
                <a:cxn ang="0">
                  <a:pos x="435" y="127"/>
                </a:cxn>
                <a:cxn ang="0">
                  <a:pos x="380" y="108"/>
                </a:cxn>
                <a:cxn ang="0">
                  <a:pos x="314" y="67"/>
                </a:cxn>
                <a:cxn ang="0">
                  <a:pos x="248" y="0"/>
                </a:cxn>
                <a:cxn ang="0">
                  <a:pos x="118" y="75"/>
                </a:cxn>
                <a:cxn ang="0">
                  <a:pos x="54" y="47"/>
                </a:cxn>
                <a:cxn ang="0">
                  <a:pos x="0" y="60"/>
                </a:cxn>
                <a:cxn ang="0">
                  <a:pos x="0" y="228"/>
                </a:cxn>
                <a:cxn ang="0">
                  <a:pos x="435" y="228"/>
                </a:cxn>
                <a:cxn ang="0">
                  <a:pos x="435" y="127"/>
                </a:cxn>
              </a:cxnLst>
              <a:rect b="b" l="0" r="r" t="0"/>
              <a:pathLst>
                <a:path h="228" w="435">
                  <a:moveTo>
                    <a:pt x="435" y="127"/>
                  </a:moveTo>
                  <a:lnTo>
                    <a:pt x="380" y="108"/>
                  </a:lnTo>
                  <a:lnTo>
                    <a:pt x="314" y="67"/>
                  </a:lnTo>
                  <a:lnTo>
                    <a:pt x="248" y="0"/>
                  </a:lnTo>
                  <a:lnTo>
                    <a:pt x="118" y="75"/>
                  </a:lnTo>
                  <a:lnTo>
                    <a:pt x="54" y="47"/>
                  </a:lnTo>
                  <a:lnTo>
                    <a:pt x="0" y="60"/>
                  </a:lnTo>
                  <a:lnTo>
                    <a:pt x="0" y="228"/>
                  </a:lnTo>
                  <a:lnTo>
                    <a:pt x="435" y="228"/>
                  </a:lnTo>
                  <a:lnTo>
                    <a:pt x="435" y="127"/>
                  </a:lnTo>
                  <a:close/>
                </a:path>
              </a:pathLst>
            </a:custGeom>
            <a:solidFill>
              <a:schemeClr val="accent4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" name="Freeform: Shape 41"/>
            <p:cNvSpPr/>
            <p:nvPr/>
          </p:nvSpPr>
          <p:spPr bwMode="auto">
            <a:xfrm>
              <a:off x="8472243" y="2320763"/>
              <a:ext cx="2995290" cy="729821"/>
            </a:xfrm>
            <a:custGeom>
              <a:cxnLst>
                <a:cxn ang="0">
                  <a:pos x="679" y="87"/>
                </a:cxn>
                <a:cxn ang="0">
                  <a:pos x="603" y="17"/>
                </a:cxn>
                <a:cxn ang="0">
                  <a:pos x="516" y="73"/>
                </a:cxn>
                <a:cxn ang="0">
                  <a:pos x="435" y="135"/>
                </a:cxn>
                <a:cxn ang="0">
                  <a:pos x="347" y="0"/>
                </a:cxn>
                <a:cxn ang="0">
                  <a:pos x="268" y="106"/>
                </a:cxn>
                <a:cxn ang="0">
                  <a:pos x="182" y="208"/>
                </a:cxn>
                <a:cxn ang="0">
                  <a:pos x="97" y="227"/>
                </a:cxn>
                <a:cxn ang="0">
                  <a:pos x="11" y="262"/>
                </a:cxn>
                <a:cxn ang="0">
                  <a:pos x="0" y="258"/>
                </a:cxn>
                <a:cxn ang="0">
                  <a:pos x="0" y="358"/>
                </a:cxn>
                <a:cxn ang="0">
                  <a:pos x="679" y="358"/>
                </a:cxn>
                <a:cxn ang="0">
                  <a:pos x="679" y="87"/>
                </a:cxn>
              </a:cxnLst>
              <a:rect b="b" l="0" r="r" t="0"/>
              <a:pathLst>
                <a:path h="358" w="679">
                  <a:moveTo>
                    <a:pt x="679" y="87"/>
                  </a:moveTo>
                  <a:lnTo>
                    <a:pt x="603" y="17"/>
                  </a:lnTo>
                  <a:lnTo>
                    <a:pt x="516" y="73"/>
                  </a:lnTo>
                  <a:lnTo>
                    <a:pt x="435" y="135"/>
                  </a:lnTo>
                  <a:lnTo>
                    <a:pt x="347" y="0"/>
                  </a:lnTo>
                  <a:lnTo>
                    <a:pt x="268" y="106"/>
                  </a:lnTo>
                  <a:lnTo>
                    <a:pt x="182" y="208"/>
                  </a:lnTo>
                  <a:lnTo>
                    <a:pt x="97" y="227"/>
                  </a:lnTo>
                  <a:lnTo>
                    <a:pt x="11" y="262"/>
                  </a:lnTo>
                  <a:lnTo>
                    <a:pt x="0" y="258"/>
                  </a:lnTo>
                  <a:lnTo>
                    <a:pt x="0" y="358"/>
                  </a:lnTo>
                  <a:lnTo>
                    <a:pt x="679" y="358"/>
                  </a:lnTo>
                  <a:lnTo>
                    <a:pt x="679" y="87"/>
                  </a:lnTo>
                  <a:close/>
                </a:path>
              </a:pathLst>
            </a:custGeom>
            <a:solidFill>
              <a:schemeClr val="accent5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" name="Freeform: Shape 42"/>
            <p:cNvSpPr/>
            <p:nvPr/>
          </p:nvSpPr>
          <p:spPr bwMode="auto">
            <a:xfrm>
              <a:off x="5596059" y="2563357"/>
              <a:ext cx="974904" cy="487227"/>
            </a:xfrm>
            <a:custGeom>
              <a:cxnLst>
                <a:cxn ang="0">
                  <a:pos x="0" y="239"/>
                </a:cxn>
                <a:cxn ang="0">
                  <a:pos x="221" y="239"/>
                </a:cxn>
                <a:cxn ang="0">
                  <a:pos x="217" y="71"/>
                </a:cxn>
                <a:cxn ang="0">
                  <a:pos x="164" y="28"/>
                </a:cxn>
                <a:cxn ang="0">
                  <a:pos x="108" y="10"/>
                </a:cxn>
                <a:cxn ang="0">
                  <a:pos x="45" y="0"/>
                </a:cxn>
                <a:cxn ang="0">
                  <a:pos x="0" y="33"/>
                </a:cxn>
                <a:cxn ang="0">
                  <a:pos x="0" y="239"/>
                </a:cxn>
              </a:cxnLst>
              <a:rect b="b" l="0" r="r" t="0"/>
              <a:pathLst>
                <a:path h="239" w="221">
                  <a:moveTo>
                    <a:pt x="0" y="239"/>
                  </a:moveTo>
                  <a:lnTo>
                    <a:pt x="221" y="239"/>
                  </a:lnTo>
                  <a:lnTo>
                    <a:pt x="217" y="71"/>
                  </a:lnTo>
                  <a:lnTo>
                    <a:pt x="164" y="28"/>
                  </a:lnTo>
                  <a:lnTo>
                    <a:pt x="108" y="10"/>
                  </a:lnTo>
                  <a:lnTo>
                    <a:pt x="45" y="0"/>
                  </a:lnTo>
                  <a:lnTo>
                    <a:pt x="0" y="33"/>
                  </a:lnTo>
                  <a:lnTo>
                    <a:pt x="0" y="239"/>
                  </a:lnTo>
                  <a:close/>
                </a:path>
              </a:pathLst>
            </a:custGeom>
            <a:solidFill>
              <a:schemeClr val="accent3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" name="Freeform: Shape 43"/>
            <p:cNvSpPr/>
            <p:nvPr/>
          </p:nvSpPr>
          <p:spPr bwMode="auto">
            <a:xfrm>
              <a:off x="3699191" y="2536855"/>
              <a:ext cx="1896870" cy="513728"/>
            </a:xfrm>
            <a:custGeom>
              <a:cxnLst>
                <a:cxn ang="0">
                  <a:pos x="430" y="47"/>
                </a:cxn>
                <a:cxn ang="0">
                  <a:pos x="421" y="54"/>
                </a:cxn>
                <a:cxn ang="0">
                  <a:pos x="373" y="0"/>
                </a:cxn>
                <a:cxn ang="0">
                  <a:pos x="320" y="42"/>
                </a:cxn>
                <a:cxn ang="0">
                  <a:pos x="272" y="53"/>
                </a:cxn>
                <a:cxn ang="0">
                  <a:pos x="221" y="99"/>
                </a:cxn>
                <a:cxn ang="0">
                  <a:pos x="173" y="101"/>
                </a:cxn>
                <a:cxn ang="0">
                  <a:pos x="123" y="141"/>
                </a:cxn>
                <a:cxn ang="0">
                  <a:pos x="71" y="102"/>
                </a:cxn>
                <a:cxn ang="0">
                  <a:pos x="21" y="180"/>
                </a:cxn>
                <a:cxn ang="0">
                  <a:pos x="0" y="162"/>
                </a:cxn>
                <a:cxn ang="0">
                  <a:pos x="0" y="252"/>
                </a:cxn>
                <a:cxn ang="0">
                  <a:pos x="430" y="252"/>
                </a:cxn>
                <a:cxn ang="0">
                  <a:pos x="430" y="47"/>
                </a:cxn>
              </a:cxnLst>
              <a:rect b="b" l="0" r="r" t="0"/>
              <a:pathLst>
                <a:path h="251" w="430">
                  <a:moveTo>
                    <a:pt x="430" y="47"/>
                  </a:moveTo>
                  <a:lnTo>
                    <a:pt x="421" y="54"/>
                  </a:lnTo>
                  <a:lnTo>
                    <a:pt x="373" y="0"/>
                  </a:lnTo>
                  <a:lnTo>
                    <a:pt x="320" y="42"/>
                  </a:lnTo>
                  <a:lnTo>
                    <a:pt x="272" y="53"/>
                  </a:lnTo>
                  <a:lnTo>
                    <a:pt x="221" y="99"/>
                  </a:lnTo>
                  <a:lnTo>
                    <a:pt x="173" y="101"/>
                  </a:lnTo>
                  <a:lnTo>
                    <a:pt x="123" y="141"/>
                  </a:lnTo>
                  <a:lnTo>
                    <a:pt x="71" y="102"/>
                  </a:lnTo>
                  <a:lnTo>
                    <a:pt x="21" y="180"/>
                  </a:lnTo>
                  <a:lnTo>
                    <a:pt x="0" y="162"/>
                  </a:lnTo>
                  <a:lnTo>
                    <a:pt x="0" y="252"/>
                  </a:lnTo>
                  <a:lnTo>
                    <a:pt x="430" y="252"/>
                  </a:lnTo>
                  <a:lnTo>
                    <a:pt x="430" y="47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" name="Freeform: Shape 44"/>
            <p:cNvSpPr/>
            <p:nvPr/>
          </p:nvSpPr>
          <p:spPr bwMode="auto">
            <a:xfrm>
              <a:off x="717136" y="2706059"/>
              <a:ext cx="2995290" cy="346563"/>
            </a:xfrm>
            <a:custGeom>
              <a:cxnLst>
                <a:cxn ang="0">
                  <a:pos x="679" y="78"/>
                </a:cxn>
                <a:cxn ang="0">
                  <a:pos x="652" y="81"/>
                </a:cxn>
                <a:cxn ang="0">
                  <a:pos x="602" y="50"/>
                </a:cxn>
                <a:cxn ang="0">
                  <a:pos x="552" y="0"/>
                </a:cxn>
                <a:cxn ang="0">
                  <a:pos x="452" y="56"/>
                </a:cxn>
                <a:cxn ang="0">
                  <a:pos x="404" y="15"/>
                </a:cxn>
                <a:cxn ang="0">
                  <a:pos x="299" y="91"/>
                </a:cxn>
                <a:cxn ang="0">
                  <a:pos x="250" y="85"/>
                </a:cxn>
                <a:cxn ang="0">
                  <a:pos x="202" y="94"/>
                </a:cxn>
                <a:cxn ang="0">
                  <a:pos x="151" y="74"/>
                </a:cxn>
                <a:cxn ang="0">
                  <a:pos x="104" y="83"/>
                </a:cxn>
                <a:cxn ang="0">
                  <a:pos x="52" y="119"/>
                </a:cxn>
                <a:cxn ang="0">
                  <a:pos x="0" y="138"/>
                </a:cxn>
                <a:cxn ang="0">
                  <a:pos x="0" y="170"/>
                </a:cxn>
                <a:cxn ang="0">
                  <a:pos x="679" y="169"/>
                </a:cxn>
                <a:cxn ang="0">
                  <a:pos x="679" y="78"/>
                </a:cxn>
              </a:cxnLst>
              <a:rect b="b" l="0" r="r" t="0"/>
              <a:pathLst>
                <a:path h="170" w="679">
                  <a:moveTo>
                    <a:pt x="679" y="78"/>
                  </a:moveTo>
                  <a:lnTo>
                    <a:pt x="652" y="81"/>
                  </a:lnTo>
                  <a:lnTo>
                    <a:pt x="602" y="50"/>
                  </a:lnTo>
                  <a:lnTo>
                    <a:pt x="552" y="0"/>
                  </a:lnTo>
                  <a:lnTo>
                    <a:pt x="452" y="56"/>
                  </a:lnTo>
                  <a:lnTo>
                    <a:pt x="404" y="15"/>
                  </a:lnTo>
                  <a:lnTo>
                    <a:pt x="299" y="91"/>
                  </a:lnTo>
                  <a:lnTo>
                    <a:pt x="250" y="85"/>
                  </a:lnTo>
                  <a:lnTo>
                    <a:pt x="202" y="94"/>
                  </a:lnTo>
                  <a:lnTo>
                    <a:pt x="151" y="74"/>
                  </a:lnTo>
                  <a:lnTo>
                    <a:pt x="104" y="83"/>
                  </a:lnTo>
                  <a:lnTo>
                    <a:pt x="52" y="119"/>
                  </a:lnTo>
                  <a:lnTo>
                    <a:pt x="0" y="138"/>
                  </a:lnTo>
                  <a:lnTo>
                    <a:pt x="0" y="170"/>
                  </a:lnTo>
                  <a:lnTo>
                    <a:pt x="679" y="169"/>
                  </a:lnTo>
                  <a:lnTo>
                    <a:pt x="679" y="78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10" name="Group 45"/>
            <p:cNvGrpSpPr/>
            <p:nvPr/>
          </p:nvGrpSpPr>
          <p:grpSpPr>
            <a:xfrm>
              <a:off x="717613" y="3054656"/>
              <a:ext cx="10744072" cy="270871"/>
              <a:chOff x="1477632" y="2460919"/>
              <a:chExt cx="6184959" cy="210932"/>
            </a:xfrm>
          </p:grpSpPr>
          <p:sp>
            <p:nvSpPr>
              <p:cNvPr id="44" name="Rectangle 46"/>
              <p:cNvSpPr/>
              <p:nvPr/>
            </p:nvSpPr>
            <p:spPr bwMode="auto">
              <a:xfrm>
                <a:off x="1477632" y="2460919"/>
                <a:ext cx="506680" cy="210932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 w="9525">
                <a:noFill/>
                <a:miter lim="800000"/>
              </a:ln>
            </p:spPr>
            <p:txBody>
              <a:bodyPr anchor="ctr" anchorCtr="1" bIns="45720" compatLnSpc="1" lIns="91440" rIns="91440" tIns="45720" vert="horz" wrap="none">
                <a:prstTxWarp prst="textNoShape">
                  <a:avLst/>
                </a:prstTxWarp>
                <a:normAutofit fontScale="85000" lnSpcReduction="20000"/>
              </a:bodyPr>
              <a:lstStyle/>
              <a:p>
                <a:r>
                  <a:rPr b="1" lang="en-US" sz="1050">
                    <a:solidFill>
                      <a:schemeClr val="tx1">
                        <a:lumMod val="85000"/>
                        <a:lumOff val="15000"/>
                      </a:schemeClr>
                    </a:solidFill>
                  </a:rPr>
                  <a:t>2000</a:t>
                </a:r>
              </a:p>
            </p:txBody>
          </p:sp>
          <p:sp>
            <p:nvSpPr>
              <p:cNvPr id="45" name="Rectangle 47"/>
              <p:cNvSpPr/>
              <p:nvPr/>
            </p:nvSpPr>
            <p:spPr bwMode="auto">
              <a:xfrm>
                <a:off x="1993840" y="2460919"/>
                <a:ext cx="506680" cy="210932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9525">
                <a:noFill/>
                <a:miter lim="800000"/>
              </a:ln>
            </p:spPr>
            <p:txBody>
              <a:bodyPr anchor="ctr" anchorCtr="1" bIns="45720" compatLnSpc="1" lIns="91440" rIns="91440" tIns="45720" vert="horz" wrap="none">
                <a:prstTxWarp prst="textNoShape">
                  <a:avLst/>
                </a:prstTxWarp>
                <a:normAutofit fontScale="85000" lnSpcReduction="20000"/>
              </a:bodyPr>
              <a:lstStyle/>
              <a:p>
                <a:r>
                  <a:rPr b="1" lang="en-US" sz="1050">
                    <a:solidFill>
                      <a:schemeClr val="tx1">
                        <a:lumMod val="85000"/>
                        <a:lumOff val="15000"/>
                      </a:schemeClr>
                    </a:solidFill>
                  </a:rPr>
                  <a:t>2001</a:t>
                </a:r>
              </a:p>
            </p:txBody>
          </p:sp>
          <p:sp>
            <p:nvSpPr>
              <p:cNvPr id="46" name="Rectangle 48"/>
              <p:cNvSpPr/>
              <p:nvPr/>
            </p:nvSpPr>
            <p:spPr bwMode="auto">
              <a:xfrm>
                <a:off x="2510047" y="2460919"/>
                <a:ext cx="506680" cy="210932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 w="9525">
                <a:noFill/>
                <a:miter lim="800000"/>
              </a:ln>
            </p:spPr>
            <p:txBody>
              <a:bodyPr anchor="ctr" anchorCtr="1" bIns="45720" compatLnSpc="1" lIns="91440" rIns="91440" tIns="45720" vert="horz" wrap="none">
                <a:prstTxWarp prst="textNoShape">
                  <a:avLst/>
                </a:prstTxWarp>
                <a:normAutofit fontScale="85000" lnSpcReduction="20000"/>
              </a:bodyPr>
              <a:lstStyle/>
              <a:p>
                <a:r>
                  <a:rPr b="1" lang="en-US" sz="1050">
                    <a:solidFill>
                      <a:schemeClr val="tx1">
                        <a:lumMod val="85000"/>
                        <a:lumOff val="15000"/>
                      </a:schemeClr>
                    </a:solidFill>
                  </a:rPr>
                  <a:t>2002</a:t>
                </a:r>
              </a:p>
            </p:txBody>
          </p:sp>
          <p:sp>
            <p:nvSpPr>
              <p:cNvPr id="47" name="Rectangle 49"/>
              <p:cNvSpPr/>
              <p:nvPr/>
            </p:nvSpPr>
            <p:spPr bwMode="auto">
              <a:xfrm>
                <a:off x="3026255" y="2460919"/>
                <a:ext cx="506680" cy="210932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9525">
                <a:noFill/>
                <a:miter lim="800000"/>
              </a:ln>
            </p:spPr>
            <p:txBody>
              <a:bodyPr anchor="ctr" anchorCtr="1" bIns="45720" compatLnSpc="1" lIns="91440" rIns="91440" tIns="45720" vert="horz" wrap="none">
                <a:prstTxWarp prst="textNoShape">
                  <a:avLst/>
                </a:prstTxWarp>
                <a:normAutofit fontScale="85000" lnSpcReduction="20000"/>
              </a:bodyPr>
              <a:lstStyle/>
              <a:p>
                <a:r>
                  <a:rPr b="1" lang="en-US" sz="1050">
                    <a:solidFill>
                      <a:schemeClr val="tx1">
                        <a:lumMod val="85000"/>
                        <a:lumOff val="15000"/>
                      </a:schemeClr>
                    </a:solidFill>
                  </a:rPr>
                  <a:t>2003</a:t>
                </a:r>
              </a:p>
            </p:txBody>
          </p:sp>
          <p:sp>
            <p:nvSpPr>
              <p:cNvPr id="48" name="Rectangle 50"/>
              <p:cNvSpPr/>
              <p:nvPr/>
            </p:nvSpPr>
            <p:spPr bwMode="auto">
              <a:xfrm>
                <a:off x="3542462" y="2460919"/>
                <a:ext cx="506680" cy="210932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 w="9525">
                <a:noFill/>
                <a:miter lim="800000"/>
              </a:ln>
            </p:spPr>
            <p:txBody>
              <a:bodyPr anchor="ctr" anchorCtr="1" bIns="45720" compatLnSpc="1" lIns="91440" rIns="91440" tIns="45720" vert="horz" wrap="none">
                <a:prstTxWarp prst="textNoShape">
                  <a:avLst/>
                </a:prstTxWarp>
                <a:normAutofit fontScale="85000" lnSpcReduction="20000"/>
              </a:bodyPr>
              <a:lstStyle/>
              <a:p>
                <a:r>
                  <a:rPr b="1" lang="en-US" sz="1050">
                    <a:solidFill>
                      <a:schemeClr val="tx1">
                        <a:lumMod val="85000"/>
                        <a:lumOff val="15000"/>
                      </a:schemeClr>
                    </a:solidFill>
                  </a:rPr>
                  <a:t>2004</a:t>
                </a:r>
              </a:p>
            </p:txBody>
          </p:sp>
          <p:sp>
            <p:nvSpPr>
              <p:cNvPr id="49" name="Rectangle 51"/>
              <p:cNvSpPr/>
              <p:nvPr/>
            </p:nvSpPr>
            <p:spPr bwMode="auto">
              <a:xfrm>
                <a:off x="4058670" y="2460919"/>
                <a:ext cx="506680" cy="210932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9525">
                <a:noFill/>
                <a:miter lim="800000"/>
              </a:ln>
            </p:spPr>
            <p:txBody>
              <a:bodyPr anchor="ctr" anchorCtr="1" bIns="45720" compatLnSpc="1" lIns="91440" rIns="91440" tIns="45720" vert="horz" wrap="none">
                <a:prstTxWarp prst="textNoShape">
                  <a:avLst/>
                </a:prstTxWarp>
                <a:normAutofit fontScale="85000" lnSpcReduction="20000"/>
              </a:bodyPr>
              <a:lstStyle/>
              <a:p>
                <a:r>
                  <a:rPr b="1" lang="en-US" sz="1050">
                    <a:solidFill>
                      <a:schemeClr val="tx1">
                        <a:lumMod val="85000"/>
                        <a:lumOff val="15000"/>
                      </a:schemeClr>
                    </a:solidFill>
                  </a:rPr>
                  <a:t>2005</a:t>
                </a:r>
              </a:p>
            </p:txBody>
          </p:sp>
          <p:sp>
            <p:nvSpPr>
              <p:cNvPr id="50" name="Rectangle 52"/>
              <p:cNvSpPr/>
              <p:nvPr/>
            </p:nvSpPr>
            <p:spPr bwMode="auto">
              <a:xfrm>
                <a:off x="4574877" y="2460919"/>
                <a:ext cx="506680" cy="210932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 w="9525">
                <a:noFill/>
                <a:miter lim="800000"/>
              </a:ln>
            </p:spPr>
            <p:txBody>
              <a:bodyPr anchor="ctr" anchorCtr="1" bIns="45720" compatLnSpc="1" lIns="91440" rIns="91440" tIns="45720" vert="horz" wrap="none">
                <a:prstTxWarp prst="textNoShape">
                  <a:avLst/>
                </a:prstTxWarp>
                <a:normAutofit fontScale="85000" lnSpcReduction="20000"/>
              </a:bodyPr>
              <a:lstStyle/>
              <a:p>
                <a:r>
                  <a:rPr b="1" lang="en-US" sz="1050">
                    <a:solidFill>
                      <a:schemeClr val="tx1">
                        <a:lumMod val="85000"/>
                        <a:lumOff val="15000"/>
                      </a:schemeClr>
                    </a:solidFill>
                  </a:rPr>
                  <a:t>2014</a:t>
                </a:r>
              </a:p>
            </p:txBody>
          </p:sp>
          <p:sp>
            <p:nvSpPr>
              <p:cNvPr id="51" name="Rectangle 53"/>
              <p:cNvSpPr/>
              <p:nvPr/>
            </p:nvSpPr>
            <p:spPr bwMode="auto">
              <a:xfrm>
                <a:off x="5091085" y="2460919"/>
                <a:ext cx="506680" cy="210932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9525">
                <a:noFill/>
                <a:miter lim="800000"/>
              </a:ln>
            </p:spPr>
            <p:txBody>
              <a:bodyPr anchor="ctr" anchorCtr="1" bIns="45720" compatLnSpc="1" lIns="91440" rIns="91440" tIns="45720" vert="horz" wrap="none">
                <a:prstTxWarp prst="textNoShape">
                  <a:avLst/>
                </a:prstTxWarp>
                <a:normAutofit fontScale="85000" lnSpcReduction="20000"/>
              </a:bodyPr>
              <a:lstStyle/>
              <a:p>
                <a:r>
                  <a:rPr b="1" lang="en-US" sz="1050">
                    <a:solidFill>
                      <a:schemeClr val="tx1">
                        <a:lumMod val="85000"/>
                        <a:lumOff val="15000"/>
                      </a:schemeClr>
                    </a:solidFill>
                  </a:rPr>
                  <a:t>2007</a:t>
                </a:r>
              </a:p>
            </p:txBody>
          </p:sp>
          <p:sp>
            <p:nvSpPr>
              <p:cNvPr id="52" name="Rectangle 54"/>
              <p:cNvSpPr/>
              <p:nvPr/>
            </p:nvSpPr>
            <p:spPr bwMode="auto">
              <a:xfrm>
                <a:off x="5607292" y="2460919"/>
                <a:ext cx="506680" cy="210932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 w="9525">
                <a:noFill/>
                <a:miter lim="800000"/>
              </a:ln>
            </p:spPr>
            <p:txBody>
              <a:bodyPr anchor="ctr" anchorCtr="1" bIns="45720" compatLnSpc="1" lIns="91440" rIns="91440" tIns="45720" vert="horz" wrap="none">
                <a:prstTxWarp prst="textNoShape">
                  <a:avLst/>
                </a:prstTxWarp>
                <a:normAutofit fontScale="85000" lnSpcReduction="20000"/>
              </a:bodyPr>
              <a:lstStyle/>
              <a:p>
                <a:r>
                  <a:rPr b="1" lang="en-US" sz="1050">
                    <a:solidFill>
                      <a:schemeClr val="tx1">
                        <a:lumMod val="85000"/>
                        <a:lumOff val="15000"/>
                      </a:schemeClr>
                    </a:solidFill>
                  </a:rPr>
                  <a:t>2016</a:t>
                </a:r>
              </a:p>
            </p:txBody>
          </p:sp>
          <p:sp>
            <p:nvSpPr>
              <p:cNvPr id="53" name="Rectangle 55"/>
              <p:cNvSpPr/>
              <p:nvPr/>
            </p:nvSpPr>
            <p:spPr bwMode="auto">
              <a:xfrm>
                <a:off x="6123500" y="2460919"/>
                <a:ext cx="506680" cy="210932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9525">
                <a:noFill/>
                <a:miter lim="800000"/>
              </a:ln>
            </p:spPr>
            <p:txBody>
              <a:bodyPr anchor="ctr" anchorCtr="1" bIns="45720" compatLnSpc="1" lIns="91440" rIns="91440" tIns="45720" vert="horz" wrap="none">
                <a:prstTxWarp prst="textNoShape">
                  <a:avLst/>
                </a:prstTxWarp>
                <a:normAutofit fontScale="85000" lnSpcReduction="20000"/>
              </a:bodyPr>
              <a:lstStyle/>
              <a:p>
                <a:r>
                  <a:rPr b="1" lang="en-US" sz="1050">
                    <a:solidFill>
                      <a:schemeClr val="tx1">
                        <a:lumMod val="85000"/>
                        <a:lumOff val="15000"/>
                      </a:schemeClr>
                    </a:solidFill>
                  </a:rPr>
                  <a:t>2015</a:t>
                </a:r>
              </a:p>
            </p:txBody>
          </p:sp>
          <p:sp>
            <p:nvSpPr>
              <p:cNvPr id="54" name="Rectangle 56"/>
              <p:cNvSpPr/>
              <p:nvPr/>
            </p:nvSpPr>
            <p:spPr bwMode="auto">
              <a:xfrm>
                <a:off x="6639707" y="2460919"/>
                <a:ext cx="506680" cy="210932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 w="9525">
                <a:noFill/>
                <a:miter lim="800000"/>
              </a:ln>
            </p:spPr>
            <p:txBody>
              <a:bodyPr anchor="ctr" anchorCtr="1" bIns="45720" compatLnSpc="1" lIns="91440" rIns="91440" tIns="45720" vert="horz" wrap="none">
                <a:prstTxWarp prst="textNoShape">
                  <a:avLst/>
                </a:prstTxWarp>
                <a:normAutofit fontScale="85000" lnSpcReduction="20000"/>
              </a:bodyPr>
              <a:lstStyle/>
              <a:p>
                <a:r>
                  <a:rPr b="1" lang="en-US" sz="1050">
                    <a:solidFill>
                      <a:schemeClr val="tx1">
                        <a:lumMod val="85000"/>
                        <a:lumOff val="15000"/>
                      </a:schemeClr>
                    </a:solidFill>
                  </a:rPr>
                  <a:t>2017</a:t>
                </a:r>
              </a:p>
            </p:txBody>
          </p:sp>
          <p:sp>
            <p:nvSpPr>
              <p:cNvPr id="55" name="Rectangle 57"/>
              <p:cNvSpPr/>
              <p:nvPr/>
            </p:nvSpPr>
            <p:spPr bwMode="auto">
              <a:xfrm>
                <a:off x="7155911" y="2460919"/>
                <a:ext cx="506680" cy="210932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9525">
                <a:noFill/>
                <a:miter lim="800000"/>
              </a:ln>
            </p:spPr>
            <p:txBody>
              <a:bodyPr anchor="ctr" anchorCtr="1" bIns="45720" compatLnSpc="1" lIns="91440" rIns="91440" tIns="45720" vert="horz" wrap="none">
                <a:prstTxWarp prst="textNoShape">
                  <a:avLst/>
                </a:prstTxWarp>
                <a:normAutofit fontScale="85000" lnSpcReduction="20000"/>
              </a:bodyPr>
              <a:lstStyle/>
              <a:p>
                <a:r>
                  <a:rPr b="1" lang="en-US" sz="1050">
                    <a:solidFill>
                      <a:schemeClr val="tx1">
                        <a:lumMod val="85000"/>
                        <a:lumOff val="15000"/>
                      </a:schemeClr>
                    </a:solidFill>
                  </a:rPr>
                  <a:t>2018</a:t>
                </a:r>
              </a:p>
            </p:txBody>
          </p:sp>
        </p:grpSp>
        <p:cxnSp>
          <p:nvCxnSpPr>
            <p:cNvPr id="11" name="Connector: Elbow 60"/>
            <p:cNvCxnSpPr/>
            <p:nvPr/>
          </p:nvCxnSpPr>
          <p:spPr>
            <a:xfrm flipH="1" flipV="1" rot="5400000">
              <a:off x="4052350" y="1935189"/>
              <a:ext cx="1467795" cy="477579"/>
            </a:xfrm>
            <a:prstGeom prst="bentConnector3">
              <a:avLst>
                <a:gd fmla="val 100000" name="adj1"/>
              </a:avLst>
            </a:prstGeom>
            <a:ln w="19050">
              <a:solidFill>
                <a:schemeClr val="bg1">
                  <a:lumMod val="50000"/>
                </a:schemeClr>
              </a:solidFill>
              <a:headEnd len="med" type="none" w="med"/>
              <a:tailEnd len="med" type="triangle" w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61"/>
            <p:cNvSpPr txBox="1"/>
            <p:nvPr/>
          </p:nvSpPr>
          <p:spPr>
            <a:xfrm>
              <a:off x="4965173" y="1310239"/>
              <a:ext cx="1107996" cy="276999"/>
            </a:xfrm>
            <a:prstGeom prst="rect">
              <a:avLst/>
            </a:prstGeom>
            <a:noFill/>
          </p:spPr>
          <p:txBody>
            <a:bodyPr wrap="none">
              <a:normAutofit fontScale="77500" lnSpcReduction="20000"/>
            </a:bodyPr>
            <a:lstStyle/>
            <a:p>
              <a:r>
                <a:rPr altLang="en-US" b="1" lang="zh-CN" sz="1200">
                  <a:solidFill>
                    <a:schemeClr val="accent2"/>
                  </a:solidFill>
                </a:rPr>
                <a:t>标题文本预设</a:t>
              </a:r>
            </a:p>
          </p:txBody>
        </p:sp>
        <p:cxnSp>
          <p:nvCxnSpPr>
            <p:cNvPr id="13" name="Connector: Elbow 75"/>
            <p:cNvCxnSpPr/>
            <p:nvPr/>
          </p:nvCxnSpPr>
          <p:spPr>
            <a:xfrm flipH="1" flipV="1" rot="5400000">
              <a:off x="5735380" y="2117396"/>
              <a:ext cx="1174432" cy="406921"/>
            </a:xfrm>
            <a:prstGeom prst="bentConnector3">
              <a:avLst>
                <a:gd fmla="val 99471" name="adj1"/>
              </a:avLst>
            </a:prstGeom>
            <a:ln w="19050">
              <a:solidFill>
                <a:schemeClr val="bg1">
                  <a:lumMod val="50000"/>
                </a:schemeClr>
              </a:solidFill>
              <a:headEnd len="med" type="none" w="med"/>
              <a:tailEnd len="med" type="triangle" w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76"/>
            <p:cNvSpPr txBox="1"/>
            <p:nvPr/>
          </p:nvSpPr>
          <p:spPr>
            <a:xfrm>
              <a:off x="6449124" y="1603829"/>
              <a:ext cx="1107996" cy="276999"/>
            </a:xfrm>
            <a:prstGeom prst="rect">
              <a:avLst/>
            </a:prstGeom>
            <a:noFill/>
          </p:spPr>
          <p:txBody>
            <a:bodyPr wrap="none">
              <a:normAutofit fontScale="77500" lnSpcReduction="20000"/>
            </a:bodyPr>
            <a:lstStyle/>
            <a:p>
              <a:r>
                <a:rPr altLang="en-US" b="1" lang="zh-CN" sz="1200">
                  <a:solidFill>
                    <a:schemeClr val="accent3"/>
                  </a:solidFill>
                </a:rPr>
                <a:t>标题文本预设</a:t>
              </a:r>
            </a:p>
          </p:txBody>
        </p:sp>
        <p:cxnSp>
          <p:nvCxnSpPr>
            <p:cNvPr id="15" name="Connector: Elbow 84"/>
            <p:cNvCxnSpPr/>
            <p:nvPr/>
          </p:nvCxnSpPr>
          <p:spPr>
            <a:xfrm flipH="1" flipV="1" rot="5400000">
              <a:off x="2109679" y="2117396"/>
              <a:ext cx="1174432" cy="406921"/>
            </a:xfrm>
            <a:prstGeom prst="bentConnector3">
              <a:avLst>
                <a:gd fmla="val 99471" name="adj1"/>
              </a:avLst>
            </a:prstGeom>
            <a:ln w="19050">
              <a:solidFill>
                <a:schemeClr val="bg1">
                  <a:lumMod val="50000"/>
                </a:schemeClr>
              </a:solidFill>
              <a:headEnd len="med" type="none" w="med"/>
              <a:tailEnd len="med" type="triangle" w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88"/>
            <p:cNvSpPr txBox="1"/>
            <p:nvPr/>
          </p:nvSpPr>
          <p:spPr>
            <a:xfrm>
              <a:off x="2823424" y="1603829"/>
              <a:ext cx="1107996" cy="276999"/>
            </a:xfrm>
            <a:prstGeom prst="rect">
              <a:avLst/>
            </a:prstGeom>
            <a:noFill/>
          </p:spPr>
          <p:txBody>
            <a:bodyPr wrap="none">
              <a:normAutofit fontScale="77500" lnSpcReduction="20000"/>
            </a:bodyPr>
            <a:lstStyle/>
            <a:p>
              <a:r>
                <a:rPr altLang="en-US" b="1" lang="zh-CN" sz="1200">
                  <a:solidFill>
                    <a:schemeClr val="accent1"/>
                  </a:solidFill>
                </a:rPr>
                <a:t>标题文本预设</a:t>
              </a:r>
            </a:p>
          </p:txBody>
        </p:sp>
        <p:cxnSp>
          <p:nvCxnSpPr>
            <p:cNvPr id="17" name="Connector: Elbow 96"/>
            <p:cNvCxnSpPr/>
            <p:nvPr/>
          </p:nvCxnSpPr>
          <p:spPr>
            <a:xfrm flipH="1" flipV="1" rot="5400000">
              <a:off x="7144484" y="1935189"/>
              <a:ext cx="1467795" cy="477579"/>
            </a:xfrm>
            <a:prstGeom prst="bentConnector3">
              <a:avLst>
                <a:gd fmla="val 100000" name="adj1"/>
              </a:avLst>
            </a:prstGeom>
            <a:ln w="19050">
              <a:solidFill>
                <a:schemeClr val="bg1">
                  <a:lumMod val="50000"/>
                </a:schemeClr>
              </a:solidFill>
              <a:headEnd len="med" type="none" w="med"/>
              <a:tailEnd len="med" type="triangle" w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97"/>
            <p:cNvSpPr txBox="1"/>
            <p:nvPr/>
          </p:nvSpPr>
          <p:spPr>
            <a:xfrm>
              <a:off x="8057307" y="1310239"/>
              <a:ext cx="1107996" cy="276999"/>
            </a:xfrm>
            <a:prstGeom prst="rect">
              <a:avLst/>
            </a:prstGeom>
            <a:noFill/>
          </p:spPr>
          <p:txBody>
            <a:bodyPr wrap="none">
              <a:normAutofit fontScale="77500" lnSpcReduction="20000"/>
            </a:bodyPr>
            <a:lstStyle/>
            <a:p>
              <a:r>
                <a:rPr altLang="en-US" b="1" lang="zh-CN" sz="1200">
                  <a:solidFill>
                    <a:schemeClr val="accent4"/>
                  </a:solidFill>
                </a:rPr>
                <a:t>标题文本预设</a:t>
              </a:r>
            </a:p>
          </p:txBody>
        </p:sp>
        <p:cxnSp>
          <p:nvCxnSpPr>
            <p:cNvPr id="19" name="Connector: Elbow 100"/>
            <p:cNvCxnSpPr/>
            <p:nvPr/>
          </p:nvCxnSpPr>
          <p:spPr>
            <a:xfrm flipH="1" flipV="1" rot="5400000">
              <a:off x="9638856" y="2117396"/>
              <a:ext cx="1174432" cy="406921"/>
            </a:xfrm>
            <a:prstGeom prst="bentConnector3">
              <a:avLst>
                <a:gd fmla="val 99471" name="adj1"/>
              </a:avLst>
            </a:prstGeom>
            <a:ln w="19050">
              <a:solidFill>
                <a:schemeClr val="bg1">
                  <a:lumMod val="50000"/>
                </a:schemeClr>
              </a:solidFill>
              <a:headEnd len="med" type="none" w="med"/>
              <a:tailEnd len="med" type="triangle" w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01"/>
            <p:cNvSpPr txBox="1"/>
            <p:nvPr/>
          </p:nvSpPr>
          <p:spPr>
            <a:xfrm>
              <a:off x="10352600" y="1603829"/>
              <a:ext cx="1107996" cy="276999"/>
            </a:xfrm>
            <a:prstGeom prst="rect">
              <a:avLst/>
            </a:prstGeom>
            <a:noFill/>
          </p:spPr>
          <p:txBody>
            <a:bodyPr wrap="none">
              <a:normAutofit fontScale="77500" lnSpcReduction="20000"/>
            </a:bodyPr>
            <a:lstStyle/>
            <a:p>
              <a:r>
                <a:rPr altLang="en-US" b="1" lang="zh-CN" sz="1200">
                  <a:solidFill>
                    <a:schemeClr val="accent5"/>
                  </a:solidFill>
                </a:rPr>
                <a:t>标题文本预设</a:t>
              </a:r>
            </a:p>
          </p:txBody>
        </p:sp>
        <p:cxnSp>
          <p:nvCxnSpPr>
            <p:cNvPr id="21" name="Connector: Elbow 104"/>
            <p:cNvCxnSpPr/>
            <p:nvPr/>
          </p:nvCxnSpPr>
          <p:spPr>
            <a:xfrm flipH="1" rot="16200000">
              <a:off x="2852702" y="3566627"/>
              <a:ext cx="624055" cy="406922"/>
            </a:xfrm>
            <a:prstGeom prst="bentConnector3">
              <a:avLst>
                <a:gd fmla="val 101614" name="adj1"/>
              </a:avLst>
            </a:prstGeom>
            <a:ln w="19050">
              <a:solidFill>
                <a:schemeClr val="bg1">
                  <a:lumMod val="50000"/>
                </a:schemeClr>
              </a:solidFill>
              <a:headEnd len="med" type="none" w="med"/>
              <a:tailEnd len="med" type="triangle" w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105"/>
            <p:cNvSpPr txBox="1"/>
            <p:nvPr/>
          </p:nvSpPr>
          <p:spPr>
            <a:xfrm>
              <a:off x="3426665" y="3910870"/>
              <a:ext cx="1107996" cy="276999"/>
            </a:xfrm>
            <a:prstGeom prst="rect">
              <a:avLst/>
            </a:prstGeom>
            <a:noFill/>
          </p:spPr>
          <p:txBody>
            <a:bodyPr wrap="none">
              <a:normAutofit fontScale="77500" lnSpcReduction="20000"/>
            </a:bodyPr>
            <a:lstStyle/>
            <a:p>
              <a:r>
                <a:rPr altLang="en-US" b="1" lang="zh-CN" sz="1200">
                  <a:solidFill>
                    <a:schemeClr val="bg1">
                      <a:lumMod val="50000"/>
                    </a:schemeClr>
                  </a:solidFill>
                </a:rPr>
                <a:t>标题文本预设</a:t>
              </a:r>
            </a:p>
          </p:txBody>
        </p:sp>
        <p:sp>
          <p:nvSpPr>
            <p:cNvPr id="23" name="Oval 59"/>
            <p:cNvSpPr/>
            <p:nvPr/>
          </p:nvSpPr>
          <p:spPr bwMode="auto">
            <a:xfrm>
              <a:off x="4493120" y="2858950"/>
              <a:ext cx="119062" cy="110042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cap="flat" w="19050">
              <a:solidFill>
                <a:schemeClr val="bg1"/>
              </a:solidFill>
              <a:prstDash val="solid"/>
              <a:miter lim="800000"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4" name="Oval 63"/>
            <p:cNvSpPr/>
            <p:nvPr/>
          </p:nvSpPr>
          <p:spPr bwMode="auto">
            <a:xfrm>
              <a:off x="6057876" y="2859301"/>
              <a:ext cx="119062" cy="10969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cap="flat" w="19050">
              <a:solidFill>
                <a:schemeClr val="bg1"/>
              </a:solidFill>
              <a:prstDash val="solid"/>
              <a:miter lim="800000"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5" name="Oval 83"/>
            <p:cNvSpPr/>
            <p:nvPr/>
          </p:nvSpPr>
          <p:spPr bwMode="auto">
            <a:xfrm>
              <a:off x="2436639" y="2856920"/>
              <a:ext cx="119062" cy="10969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cap="flat" w="19050">
              <a:solidFill>
                <a:schemeClr val="bg1"/>
              </a:solidFill>
              <a:prstDash val="solid"/>
              <a:miter lim="800000"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6" name="Oval 92"/>
            <p:cNvSpPr/>
            <p:nvPr/>
          </p:nvSpPr>
          <p:spPr bwMode="auto">
            <a:xfrm>
              <a:off x="7580901" y="2858950"/>
              <a:ext cx="119062" cy="110042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cap="flat" w="19050">
              <a:solidFill>
                <a:schemeClr val="bg1"/>
              </a:solidFill>
              <a:prstDash val="solid"/>
              <a:miter lim="800000"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7" name="Oval 99"/>
            <p:cNvSpPr/>
            <p:nvPr/>
          </p:nvSpPr>
          <p:spPr bwMode="auto">
            <a:xfrm>
              <a:off x="9964687" y="2859301"/>
              <a:ext cx="119062" cy="10969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cap="flat" w="19050">
              <a:solidFill>
                <a:schemeClr val="bg1"/>
              </a:solidFill>
              <a:prstDash val="solid"/>
              <a:miter lim="800000"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8" name="Oval 103"/>
            <p:cNvSpPr/>
            <p:nvPr/>
          </p:nvSpPr>
          <p:spPr bwMode="auto">
            <a:xfrm flipV="1">
              <a:off x="2907069" y="3397142"/>
              <a:ext cx="119062" cy="10969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cap="flat" w="19050">
              <a:solidFill>
                <a:schemeClr val="bg1"/>
              </a:solidFill>
              <a:prstDash val="solid"/>
              <a:miter lim="800000"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9" name="Oval 107"/>
            <p:cNvSpPr/>
            <p:nvPr/>
          </p:nvSpPr>
          <p:spPr bwMode="auto">
            <a:xfrm flipV="1">
              <a:off x="6526175" y="3397142"/>
              <a:ext cx="119062" cy="10969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cap="flat" w="19050">
              <a:solidFill>
                <a:schemeClr val="bg1"/>
              </a:solidFill>
              <a:prstDash val="solid"/>
              <a:miter lim="800000"/>
            </a:ln>
          </p:spPr>
          <p:txBody>
            <a:bodyPr anchor="ctr"/>
            <a:lstStyle/>
            <a:p>
              <a:pPr algn="ctr"/>
              <a:endParaRPr/>
            </a:p>
          </p:txBody>
        </p:sp>
        <p:cxnSp>
          <p:nvCxnSpPr>
            <p:cNvPr id="30" name="Connector: Elbow 108"/>
            <p:cNvCxnSpPr/>
            <p:nvPr/>
          </p:nvCxnSpPr>
          <p:spPr>
            <a:xfrm flipH="1" rot="16200000">
              <a:off x="6478402" y="3566627"/>
              <a:ext cx="624055" cy="406922"/>
            </a:xfrm>
            <a:prstGeom prst="bentConnector3">
              <a:avLst>
                <a:gd fmla="val 101614" name="adj1"/>
              </a:avLst>
            </a:prstGeom>
            <a:ln w="19050">
              <a:solidFill>
                <a:schemeClr val="bg1">
                  <a:lumMod val="50000"/>
                </a:schemeClr>
              </a:solidFill>
              <a:headEnd len="med" type="none" w="med"/>
              <a:tailEnd len="med" type="triangle" w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109"/>
            <p:cNvSpPr txBox="1"/>
            <p:nvPr/>
          </p:nvSpPr>
          <p:spPr>
            <a:xfrm>
              <a:off x="7052365" y="3910870"/>
              <a:ext cx="1107996" cy="276999"/>
            </a:xfrm>
            <a:prstGeom prst="rect">
              <a:avLst/>
            </a:prstGeom>
            <a:noFill/>
          </p:spPr>
          <p:txBody>
            <a:bodyPr wrap="none">
              <a:normAutofit fontScale="77500" lnSpcReduction="20000"/>
            </a:bodyPr>
            <a:lstStyle/>
            <a:p>
              <a:r>
                <a:rPr altLang="en-US" b="1" lang="zh-CN" sz="1200">
                  <a:solidFill>
                    <a:schemeClr val="bg1">
                      <a:lumMod val="50000"/>
                    </a:schemeClr>
                  </a:solidFill>
                </a:rPr>
                <a:t>标题文本预设</a:t>
              </a:r>
            </a:p>
          </p:txBody>
        </p:sp>
        <p:grpSp>
          <p:nvGrpSpPr>
            <p:cNvPr id="32" name="Group 58"/>
            <p:cNvGrpSpPr/>
            <p:nvPr/>
          </p:nvGrpSpPr>
          <p:grpSpPr>
            <a:xfrm>
              <a:off x="1553078" y="4410107"/>
              <a:ext cx="1944699" cy="1258314"/>
              <a:chOff x="3218020" y="4798575"/>
              <a:chExt cx="1944699" cy="1258314"/>
            </a:xfrm>
          </p:grpSpPr>
          <p:sp>
            <p:nvSpPr>
              <p:cNvPr id="42" name="TextBox 62"/>
              <p:cNvSpPr txBox="1"/>
              <p:nvPr/>
            </p:nvSpPr>
            <p:spPr bwMode="auto">
              <a:xfrm>
                <a:off x="3223869" y="4798575"/>
                <a:ext cx="1933002" cy="662997"/>
              </a:xfrm>
              <a:prstGeom prst="rect">
                <a:avLst/>
              </a:prstGeom>
              <a:noFill/>
              <a:extLst/>
            </p:spPr>
            <p:txBody>
              <a:bodyPr anchor="b" anchorCtr="1" bIns="0" lIns="0" rIns="0" tIns="0" wrap="none">
                <a:normAutofit/>
              </a:bodyPr>
              <a:lstStyle/>
              <a:p>
                <a:pPr latinLnBrk="0"/>
                <a:r>
                  <a:rPr altLang="en-US" lang="zh-CN" sz="1400">
                    <a:solidFill>
                      <a:schemeClr val="accent1">
                        <a:lumMod val="100000"/>
                      </a:schemeClr>
                    </a:solidFill>
                    <a:effectLst/>
                  </a:rPr>
                  <a:t>标题文本预设</a:t>
                </a:r>
              </a:p>
            </p:txBody>
          </p:sp>
          <p:sp>
            <p:nvSpPr>
              <p:cNvPr id="43" name="TextBox 64"/>
              <p:cNvSpPr txBox="1"/>
              <p:nvPr/>
            </p:nvSpPr>
            <p:spPr bwMode="auto">
              <a:xfrm>
                <a:off x="3218020" y="5461572"/>
                <a:ext cx="1944699" cy="595317"/>
              </a:xfrm>
              <a:prstGeom prst="rect">
                <a:avLst/>
              </a:prstGeom>
              <a:noFill/>
              <a:extLst/>
            </p:spPr>
            <p:txBody>
              <a:bodyPr bIns="46800" lIns="90000" rIns="90000" tIns="46800" wrap="square">
                <a:normAutofit fontScale="70000" lnSpcReduction="20000"/>
              </a:bodyPr>
              <a:lstStyle/>
              <a:p>
                <a:pPr latinLnBrk="0">
                  <a:lnSpc>
                    <a:spcPct val="120000"/>
                  </a:lnSpc>
                </a:pPr>
                <a:r>
                  <a:rPr altLang="en-US" b="0" lang="zh-CN" sz="1000"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/>
                  </a:rPr>
                  <a:t>此部分内容作为文字排版占位显示 </a:t>
                </a:r>
                <a:br>
                  <a:rPr altLang="en-US" b="0" lang="zh-CN" sz="1000"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/>
                  </a:rPr>
                </a:br>
                <a:r>
                  <a:rPr altLang="en-US" b="0" lang="zh-CN" sz="1000"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/>
                  </a:rPr>
                  <a:t>（建议使用主题字体）</a:t>
                </a:r>
              </a:p>
            </p:txBody>
          </p:sp>
        </p:grpSp>
        <p:grpSp>
          <p:nvGrpSpPr>
            <p:cNvPr id="33" name="Group 65"/>
            <p:cNvGrpSpPr/>
            <p:nvPr/>
          </p:nvGrpSpPr>
          <p:grpSpPr>
            <a:xfrm>
              <a:off x="3766903" y="4410107"/>
              <a:ext cx="1944699" cy="1258314"/>
              <a:chOff x="3218020" y="4798575"/>
              <a:chExt cx="1944699" cy="1258314"/>
            </a:xfrm>
          </p:grpSpPr>
          <p:sp>
            <p:nvSpPr>
              <p:cNvPr id="40" name="TextBox 66"/>
              <p:cNvSpPr txBox="1"/>
              <p:nvPr/>
            </p:nvSpPr>
            <p:spPr bwMode="auto">
              <a:xfrm>
                <a:off x="3223869" y="4798575"/>
                <a:ext cx="1933002" cy="662997"/>
              </a:xfrm>
              <a:prstGeom prst="rect">
                <a:avLst/>
              </a:prstGeom>
              <a:noFill/>
              <a:extLst/>
            </p:spPr>
            <p:txBody>
              <a:bodyPr anchor="b" anchorCtr="1" bIns="0" lIns="0" rIns="0" tIns="0" wrap="none">
                <a:normAutofit/>
              </a:bodyPr>
              <a:lstStyle/>
              <a:p>
                <a:pPr latinLnBrk="0"/>
                <a:r>
                  <a:rPr altLang="en-US" lang="zh-CN" sz="1400">
                    <a:solidFill>
                      <a:schemeClr val="accent2"/>
                    </a:solidFill>
                    <a:effectLst/>
                  </a:rPr>
                  <a:t>标题文本预设</a:t>
                </a:r>
              </a:p>
            </p:txBody>
          </p:sp>
          <p:sp>
            <p:nvSpPr>
              <p:cNvPr id="41" name="TextBox 67"/>
              <p:cNvSpPr txBox="1"/>
              <p:nvPr/>
            </p:nvSpPr>
            <p:spPr bwMode="auto">
              <a:xfrm>
                <a:off x="3218020" y="5461572"/>
                <a:ext cx="1944699" cy="595317"/>
              </a:xfrm>
              <a:prstGeom prst="rect">
                <a:avLst/>
              </a:prstGeom>
              <a:noFill/>
              <a:extLst/>
            </p:spPr>
            <p:txBody>
              <a:bodyPr bIns="46800" lIns="90000" rIns="90000" tIns="46800" wrap="square">
                <a:normAutofit fontScale="70000" lnSpcReduction="20000"/>
              </a:bodyPr>
              <a:lstStyle/>
              <a:p>
                <a:pPr latinLnBrk="0">
                  <a:lnSpc>
                    <a:spcPct val="120000"/>
                  </a:lnSpc>
                </a:pPr>
                <a:r>
                  <a:rPr altLang="en-US" b="0" lang="zh-CN" sz="1000"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/>
                  </a:rPr>
                  <a:t>此部分内容作为文字排版占位显示 </a:t>
                </a:r>
                <a:br>
                  <a:rPr altLang="en-US" b="0" lang="zh-CN" sz="1000"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/>
                  </a:rPr>
                </a:br>
                <a:r>
                  <a:rPr altLang="en-US" b="0" lang="zh-CN" sz="1000"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/>
                  </a:rPr>
                  <a:t>（建议使用主题字体）</a:t>
                </a:r>
              </a:p>
            </p:txBody>
          </p:sp>
        </p:grpSp>
        <p:grpSp>
          <p:nvGrpSpPr>
            <p:cNvPr id="34" name="Group 68"/>
            <p:cNvGrpSpPr/>
            <p:nvPr/>
          </p:nvGrpSpPr>
          <p:grpSpPr>
            <a:xfrm>
              <a:off x="5980728" y="4410107"/>
              <a:ext cx="1944699" cy="1258314"/>
              <a:chOff x="3218020" y="4798575"/>
              <a:chExt cx="1944699" cy="1258314"/>
            </a:xfrm>
          </p:grpSpPr>
          <p:sp>
            <p:nvSpPr>
              <p:cNvPr id="38" name="TextBox 73"/>
              <p:cNvSpPr txBox="1"/>
              <p:nvPr/>
            </p:nvSpPr>
            <p:spPr bwMode="auto">
              <a:xfrm>
                <a:off x="3223869" y="4798575"/>
                <a:ext cx="1933002" cy="662997"/>
              </a:xfrm>
              <a:prstGeom prst="rect">
                <a:avLst/>
              </a:prstGeom>
              <a:noFill/>
              <a:extLst/>
            </p:spPr>
            <p:txBody>
              <a:bodyPr anchor="b" anchorCtr="1" bIns="0" lIns="0" rIns="0" tIns="0" wrap="none">
                <a:normAutofit/>
              </a:bodyPr>
              <a:lstStyle/>
              <a:p>
                <a:pPr latinLnBrk="0"/>
                <a:r>
                  <a:rPr altLang="en-US" lang="zh-CN" sz="1400">
                    <a:solidFill>
                      <a:schemeClr val="accent3"/>
                    </a:solidFill>
                    <a:effectLst/>
                  </a:rPr>
                  <a:t>标题文本预设</a:t>
                </a:r>
              </a:p>
            </p:txBody>
          </p:sp>
          <p:sp>
            <p:nvSpPr>
              <p:cNvPr id="39" name="TextBox 74"/>
              <p:cNvSpPr txBox="1"/>
              <p:nvPr/>
            </p:nvSpPr>
            <p:spPr bwMode="auto">
              <a:xfrm>
                <a:off x="3218020" y="5461572"/>
                <a:ext cx="1944699" cy="595317"/>
              </a:xfrm>
              <a:prstGeom prst="rect">
                <a:avLst/>
              </a:prstGeom>
              <a:noFill/>
              <a:extLst/>
            </p:spPr>
            <p:txBody>
              <a:bodyPr bIns="46800" lIns="90000" rIns="90000" tIns="46800" wrap="square">
                <a:normAutofit fontScale="70000" lnSpcReduction="20000"/>
              </a:bodyPr>
              <a:lstStyle/>
              <a:p>
                <a:pPr latinLnBrk="0">
                  <a:lnSpc>
                    <a:spcPct val="120000"/>
                  </a:lnSpc>
                </a:pPr>
                <a:r>
                  <a:rPr altLang="en-US" b="0" lang="zh-CN" sz="1000"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/>
                  </a:rPr>
                  <a:t>此部分内容作为文字排版占位显示 </a:t>
                </a:r>
                <a:br>
                  <a:rPr altLang="en-US" b="0" lang="zh-CN" sz="1000"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/>
                  </a:rPr>
                </a:br>
                <a:r>
                  <a:rPr altLang="en-US" b="0" lang="zh-CN" sz="1000"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/>
                  </a:rPr>
                  <a:t>（建议使用主题字体）</a:t>
                </a:r>
              </a:p>
            </p:txBody>
          </p:sp>
        </p:grpSp>
        <p:grpSp>
          <p:nvGrpSpPr>
            <p:cNvPr id="35" name="Group 77"/>
            <p:cNvGrpSpPr/>
            <p:nvPr/>
          </p:nvGrpSpPr>
          <p:grpSpPr>
            <a:xfrm>
              <a:off x="8194553" y="4410107"/>
              <a:ext cx="1944699" cy="1258314"/>
              <a:chOff x="3218020" y="4798575"/>
              <a:chExt cx="1944699" cy="1258314"/>
            </a:xfrm>
          </p:grpSpPr>
          <p:sp>
            <p:nvSpPr>
              <p:cNvPr id="36" name="TextBox 78"/>
              <p:cNvSpPr txBox="1"/>
              <p:nvPr/>
            </p:nvSpPr>
            <p:spPr bwMode="auto">
              <a:xfrm>
                <a:off x="3223869" y="4798575"/>
                <a:ext cx="1933002" cy="662997"/>
              </a:xfrm>
              <a:prstGeom prst="rect">
                <a:avLst/>
              </a:prstGeom>
              <a:noFill/>
              <a:extLst/>
            </p:spPr>
            <p:txBody>
              <a:bodyPr anchor="b" anchorCtr="1" bIns="0" lIns="0" rIns="0" tIns="0" wrap="none">
                <a:normAutofit/>
              </a:bodyPr>
              <a:lstStyle/>
              <a:p>
                <a:pPr latinLnBrk="0"/>
                <a:r>
                  <a:rPr altLang="en-US" lang="zh-CN" sz="1400">
                    <a:solidFill>
                      <a:schemeClr val="accent4"/>
                    </a:solidFill>
                    <a:effectLst/>
                  </a:rPr>
                  <a:t>标题文本预设</a:t>
                </a:r>
              </a:p>
            </p:txBody>
          </p:sp>
          <p:sp>
            <p:nvSpPr>
              <p:cNvPr id="37" name="TextBox 79"/>
              <p:cNvSpPr txBox="1"/>
              <p:nvPr/>
            </p:nvSpPr>
            <p:spPr bwMode="auto">
              <a:xfrm>
                <a:off x="3218020" y="5461572"/>
                <a:ext cx="1944699" cy="595317"/>
              </a:xfrm>
              <a:prstGeom prst="rect">
                <a:avLst/>
              </a:prstGeom>
              <a:noFill/>
              <a:extLst/>
            </p:spPr>
            <p:txBody>
              <a:bodyPr bIns="46800" lIns="90000" rIns="90000" tIns="46800" wrap="square">
                <a:normAutofit fontScale="70000" lnSpcReduction="20000"/>
              </a:bodyPr>
              <a:lstStyle/>
              <a:p>
                <a:pPr latinLnBrk="0">
                  <a:lnSpc>
                    <a:spcPct val="120000"/>
                  </a:lnSpc>
                </a:pPr>
                <a:r>
                  <a:rPr altLang="en-US" b="0" lang="zh-CN" sz="1000"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/>
                  </a:rPr>
                  <a:t>此部分内容作为文字排版占位显示 </a:t>
                </a:r>
                <a:br>
                  <a:rPr altLang="en-US" b="0" lang="zh-CN" sz="1000"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/>
                  </a:rPr>
                </a:br>
                <a:r>
                  <a:rPr altLang="en-US" b="0" lang="zh-CN" sz="1000"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/>
                  </a:rPr>
                  <a:t>（建议使用主题字体）</a:t>
                </a:r>
              </a:p>
            </p:txBody>
          </p:sp>
        </p:grpSp>
      </p:grpSp>
      <p:sp>
        <p:nvSpPr>
          <p:cNvPr id="56" name="文本框 173">
            <a:extLst/>
          </p:cNvPr>
          <p:cNvSpPr txBox="1"/>
          <p:nvPr/>
        </p:nvSpPr>
        <p:spPr>
          <a:xfrm>
            <a:off x="323528" y="234140"/>
            <a:ext cx="1890210" cy="276999"/>
          </a:xfrm>
          <a:prstGeom prst="rect">
            <a:avLst/>
          </a:prstGeom>
          <a:noFill/>
        </p:spPr>
        <p:txBody>
          <a:bodyPr wrap="none">
            <a:normAutofit fontScale="85000" lnSpcReduction="20000"/>
          </a:bodyPr>
          <a:lstStyle/>
          <a:p>
            <a:r>
              <a:rPr altLang="en-US" b="1" lang="zh-CN">
                <a:solidFill>
                  <a:schemeClr val="accent2">
                    <a:lumMod val="100000"/>
                  </a:schemeClr>
                </a:solidFill>
              </a:rPr>
              <a:t>标题文本预设</a:t>
            </a:r>
          </a:p>
        </p:txBody>
      </p:sp>
    </p:spTree>
    <p:extLst>
      <p:ext uri="{BB962C8B-B14F-4D97-AF65-F5344CB8AC3E}">
        <p14:creationId val="2677278934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7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" name="TextBox 48">
            <a:extLst>
              <a:ext uri="{FF2B5EF4-FFF2-40B4-BE49-F238E27FC236}">
                <a16:creationId xmlns:a16="http://schemas.microsoft.com/office/drawing/2014/main" id="{D0D1AC38-552E-4EB1-A0B1-A54918FCE2C5}"/>
              </a:ext>
            </a:extLst>
          </p:cNvPr>
          <p:cNvSpPr txBox="1"/>
          <p:nvPr/>
        </p:nvSpPr>
        <p:spPr>
          <a:xfrm>
            <a:off x="3277953" y="1888546"/>
            <a:ext cx="2973707" cy="48768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r>
              <a:rPr altLang="zh-CN" lang="en-GB" sz="32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 标题文本预设</a:t>
            </a:r>
          </a:p>
        </p:txBody>
      </p:sp>
      <p:sp>
        <p:nvSpPr>
          <p:cNvPr id="10" name="TextBox 49">
            <a:extLst>
              <a:ext uri="{FF2B5EF4-FFF2-40B4-BE49-F238E27FC236}">
                <a16:creationId xmlns:a16="http://schemas.microsoft.com/office/drawing/2014/main" id="{FFC8B79B-9C6B-4E1D-AB39-1491FBD644E3}"/>
              </a:ext>
            </a:extLst>
          </p:cNvPr>
          <p:cNvSpPr txBox="1"/>
          <p:nvPr/>
        </p:nvSpPr>
        <p:spPr>
          <a:xfrm>
            <a:off x="3707567" y="2501486"/>
            <a:ext cx="2780138" cy="12192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eaLnBrk="0" hangingPunct="0"/>
            <a:r>
              <a:rPr altLang="en-US" lang="zh-CN" sz="800">
                <a:solidFill>
                  <a:srgbClr val="778495"/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请替换文字内容，点击添加相关标题文字</a:t>
            </a:r>
          </a:p>
        </p:txBody>
      </p:sp>
      <p:sp>
        <p:nvSpPr>
          <p:cNvPr id="11" name="TextBox 48">
            <a:extLst>
              <a:ext uri="{FF2B5EF4-FFF2-40B4-BE49-F238E27FC236}">
                <a16:creationId xmlns:a16="http://schemas.microsoft.com/office/drawing/2014/main" id="{D846FADE-6446-4C51-AD5D-871BED7007A1}"/>
              </a:ext>
            </a:extLst>
          </p:cNvPr>
          <p:cNvSpPr txBox="1"/>
          <p:nvPr/>
        </p:nvSpPr>
        <p:spPr>
          <a:xfrm>
            <a:off x="4355976" y="1335854"/>
            <a:ext cx="597444" cy="48768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r>
              <a:rPr altLang="zh-CN" lang="en-US" sz="32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03</a:t>
            </a:r>
          </a:p>
        </p:txBody>
      </p:sp>
      <p:pic>
        <p:nvPicPr>
          <p:cNvPr id="12" name="图片 11">
            <a:extLst>
              <a:ext uri="{FF2B5EF4-FFF2-40B4-BE49-F238E27FC236}">
                <a16:creationId xmlns:a16="http://schemas.microsoft.com/office/drawing/2014/main" id="{4A41F435-6FEB-4C42-9ACD-34147E6412E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val="0"/>
              </a:ext>
            </a:extLst>
          </a:blip>
          <a:srcRect b="10800"/>
          <a:stretch>
            <a:fillRect/>
          </a:stretch>
        </p:blipFill>
        <p:spPr>
          <a:xfrm>
            <a:off x="2688016" y="2859782"/>
            <a:ext cx="3767968" cy="4587974"/>
          </a:xfrm>
          <a:prstGeom prst="rect">
            <a:avLst/>
          </a:prstGeom>
        </p:spPr>
      </p:pic>
    </p:spTree>
    <p:extLst>
      <p:ext uri="{BB962C8B-B14F-4D97-AF65-F5344CB8AC3E}">
        <p14:creationId val="2440390470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1" nodeType="afterEffect" presetClass="entr" presetID="22" presetSubtype="8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200" id="13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fill="hold" grpId="0" id="1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7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9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1700"/>
                            </p:stCondLst>
                            <p:childTnLst>
                              <p:par>
                                <p:cTn fill="hold" grpId="0" id="21" nodeType="afterEffect" presetClass="entr" presetID="22" presetSubtype="8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200" id="23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9"/>
      <p:bldP grpId="0" spid="10"/>
      <p:bldP grpId="0" spid="11"/>
    </p:bldLst>
  </p:timing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>
            <a:off x="839373" y="1623147"/>
            <a:ext cx="3533051" cy="1897207"/>
            <a:chOff x="839373" y="1623147"/>
            <a:chExt cx="3533051" cy="1897207"/>
          </a:xfrm>
        </p:grpSpPr>
        <p:sp>
          <p:nvSpPr>
            <p:cNvPr id="5" name="任意多边形: 形状 4"/>
            <p:cNvSpPr/>
            <p:nvPr/>
          </p:nvSpPr>
          <p:spPr>
            <a:xfrm flipH="1">
              <a:off x="2838867" y="1623147"/>
              <a:ext cx="1533557" cy="1897207"/>
            </a:xfrm>
            <a:custGeom>
              <a:gdLst>
                <a:gd fmla="*/ 0 w 2044743" name="connsiteX0"/>
                <a:gd fmla="*/ 0 h 2529609" name="connsiteY0"/>
                <a:gd fmla="*/ 1428764 w 2044743" name="connsiteX1"/>
                <a:gd fmla="*/ 0 h 2529609" name="connsiteY1"/>
                <a:gd fmla="*/ 2044743 w 2044743" name="connsiteX2"/>
                <a:gd fmla="*/ 1264805 h 2529609" name="connsiteY2"/>
                <a:gd fmla="*/ 1428764 w 2044743" name="connsiteX3"/>
                <a:gd fmla="*/ 2529609 h 2529609" name="connsiteY3"/>
                <a:gd fmla="*/ 0 w 2044743" name="connsiteX4"/>
                <a:gd fmla="*/ 2529609 h 2529609" name="connsiteY4"/>
                <a:gd fmla="*/ 0 w 2044743" name="connsiteX5"/>
                <a:gd fmla="*/ 0 h 2529609" name="connsiteY5"/>
                <a:gd fmla="*/ 1741055 w 2044743" name="connsiteX6"/>
                <a:gd fmla="*/ 1158586 h 2529609" name="connsiteY6"/>
                <a:gd fmla="*/ 1634837 w 2044743" name="connsiteX7"/>
                <a:gd fmla="*/ 1264804 h 2529609" name="connsiteY7"/>
                <a:gd fmla="*/ 1741055 w 2044743" name="connsiteX8"/>
                <a:gd fmla="*/ 1371022 h 2529609" name="connsiteY8"/>
                <a:gd fmla="*/ 1847273 w 2044743" name="connsiteX9"/>
                <a:gd fmla="*/ 1264804 h 2529609" name="connsiteY9"/>
                <a:gd fmla="*/ 1741055 w 2044743" name="connsiteX10"/>
                <a:gd fmla="*/ 1158586 h 2529609" name="connsiteY1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b="b" l="l" r="r" t="t"/>
              <a:pathLst>
                <a:path h="2529609" w="2044743">
                  <a:moveTo>
                    <a:pt x="0" y="0"/>
                  </a:moveTo>
                  <a:lnTo>
                    <a:pt x="1428764" y="0"/>
                  </a:lnTo>
                  <a:lnTo>
                    <a:pt x="2044743" y="1264805"/>
                  </a:lnTo>
                  <a:lnTo>
                    <a:pt x="1428764" y="2529609"/>
                  </a:lnTo>
                  <a:lnTo>
                    <a:pt x="0" y="2529609"/>
                  </a:lnTo>
                  <a:lnTo>
                    <a:pt x="0" y="0"/>
                  </a:lnTo>
                  <a:close/>
                  <a:moveTo>
                    <a:pt x="1741055" y="1158586"/>
                  </a:moveTo>
                  <a:cubicBezTo>
                    <a:pt x="1682392" y="1158586"/>
                    <a:pt x="1634837" y="1206141"/>
                    <a:pt x="1634837" y="1264804"/>
                  </a:cubicBezTo>
                  <a:cubicBezTo>
                    <a:pt x="1634837" y="1323467"/>
                    <a:pt x="1682392" y="1371022"/>
                    <a:pt x="1741055" y="1371022"/>
                  </a:cubicBezTo>
                  <a:cubicBezTo>
                    <a:pt x="1799718" y="1371022"/>
                    <a:pt x="1847273" y="1323467"/>
                    <a:pt x="1847273" y="1264804"/>
                  </a:cubicBezTo>
                  <a:cubicBezTo>
                    <a:pt x="1847273" y="1206141"/>
                    <a:pt x="1799718" y="1158586"/>
                    <a:pt x="1741055" y="1158586"/>
                  </a:cubicBezTo>
                  <a:close/>
                </a:path>
              </a:pathLst>
            </a:custGeom>
            <a:solidFill>
              <a:schemeClr val="accent2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6" name="组合 5"/>
            <p:cNvGrpSpPr/>
            <p:nvPr/>
          </p:nvGrpSpPr>
          <p:grpSpPr>
            <a:xfrm>
              <a:off x="839373" y="1664727"/>
              <a:ext cx="1805711" cy="626833"/>
              <a:chOff x="609599" y="3139323"/>
              <a:chExt cx="2407615" cy="835777"/>
            </a:xfrm>
          </p:grpSpPr>
          <p:sp>
            <p:nvSpPr>
              <p:cNvPr id="18" name="文本框 4"/>
              <p:cNvSpPr txBox="1"/>
              <p:nvPr/>
            </p:nvSpPr>
            <p:spPr>
              <a:xfrm>
                <a:off x="609599" y="3385544"/>
                <a:ext cx="2407615" cy="589556"/>
              </a:xfrm>
              <a:prstGeom prst="rect">
                <a:avLst/>
              </a:prstGeom>
              <a:noFill/>
            </p:spPr>
            <p:txBody>
              <a:bodyPr anchor="ctr" anchorCtr="0" bIns="0" lIns="72000" rIns="72000" tIns="0" wrap="square">
                <a:normAutofit fontScale="92500" lnSpcReduction="20000"/>
              </a:bodyPr>
              <a:lstStyle/>
              <a:p>
                <a:pPr algn="r" defTabSz="914378">
                  <a:lnSpc>
                    <a:spcPct val="120000"/>
                  </a:lnSpc>
                  <a:defRPr/>
                </a:pPr>
                <a:r>
                  <a:rPr altLang="en-US" lang="zh-CN" sz="1000"/>
                  <a:t>此部分内容作为文字排版占位显示</a:t>
                </a:r>
                <a:br>
                  <a:rPr altLang="en-US" lang="zh-CN" sz="1000"/>
                </a:br>
                <a:r>
                  <a:rPr altLang="en-US" lang="zh-CN" sz="1000"/>
                  <a:t>（建议使用主题字体）</a:t>
                </a:r>
              </a:p>
            </p:txBody>
          </p:sp>
          <p:sp>
            <p:nvSpPr>
              <p:cNvPr id="19" name="矩形 18"/>
              <p:cNvSpPr/>
              <p:nvPr/>
            </p:nvSpPr>
            <p:spPr>
              <a:xfrm>
                <a:off x="609599" y="3139323"/>
                <a:ext cx="2407615" cy="246221"/>
              </a:xfrm>
              <a:prstGeom prst="rect">
                <a:avLst/>
              </a:prstGeom>
            </p:spPr>
            <p:txBody>
              <a:bodyPr bIns="0" lIns="72000" rIns="72000" tIns="0" wrap="none">
                <a:normAutofit fontScale="92500" lnSpcReduction="20000"/>
              </a:bodyPr>
              <a:lstStyle/>
              <a:p>
                <a:pPr algn="r" defTabSz="914378" lvl="0">
                  <a:defRPr/>
                </a:pPr>
                <a:r>
                  <a:rPr altLang="en-US" b="1" lang="zh-CN" sz="1600">
                    <a:solidFill>
                      <a:schemeClr val="accent2"/>
                    </a:solidFill>
                  </a:rPr>
                  <a:t>标题文本预设</a:t>
                </a:r>
              </a:p>
            </p:txBody>
          </p:sp>
        </p:grpSp>
        <p:sp>
          <p:nvSpPr>
            <p:cNvPr id="9" name="任意多边形: 形状 8"/>
            <p:cNvSpPr>
              <a:spLocks noChangeAspect="1"/>
            </p:cNvSpPr>
            <p:nvPr/>
          </p:nvSpPr>
          <p:spPr bwMode="auto">
            <a:xfrm>
              <a:off x="3580487" y="2254109"/>
              <a:ext cx="423988" cy="528128"/>
            </a:xfrm>
            <a:custGeom>
              <a:gdLst>
                <a:gd fmla="*/ 79065 w 271462" name="connsiteX0"/>
                <a:gd fmla="*/ 301625 h 338138" name="connsiteY0"/>
                <a:gd fmla="*/ 69850 w 271462" name="connsiteX1"/>
                <a:gd fmla="*/ 312632 h 338138" name="connsiteY1"/>
                <a:gd fmla="*/ 79065 w 271462" name="connsiteX2"/>
                <a:gd fmla="*/ 322263 h 338138" name="connsiteY2"/>
                <a:gd fmla="*/ 114610 w 271462" name="connsiteX3"/>
                <a:gd fmla="*/ 322263 h 338138" name="connsiteY3"/>
                <a:gd fmla="*/ 123825 w 271462" name="connsiteX4"/>
                <a:gd fmla="*/ 312632 h 338138" name="connsiteY4"/>
                <a:gd fmla="*/ 114610 w 271462" name="connsiteX5"/>
                <a:gd fmla="*/ 301625 h 338138" name="connsiteY5"/>
                <a:gd fmla="*/ 79065 w 271462" name="connsiteX6"/>
                <a:gd fmla="*/ 301625 h 338138" name="connsiteY6"/>
                <a:gd fmla="*/ 166687 w 271462" name="connsiteX7"/>
                <a:gd fmla="*/ 152400 h 338138" name="connsiteY7"/>
                <a:gd fmla="*/ 166687 w 271462" name="connsiteX8"/>
                <a:gd fmla="*/ 166688 h 338138" name="connsiteY8"/>
                <a:gd fmla="*/ 171450 w 271462" name="connsiteX9"/>
                <a:gd fmla="*/ 166688 h 338138" name="connsiteY9"/>
                <a:gd fmla="*/ 171450 w 271462" name="connsiteX10"/>
                <a:gd fmla="*/ 193676 h 338138" name="connsiteY10"/>
                <a:gd fmla="*/ 166687 w 271462" name="connsiteX11"/>
                <a:gd fmla="*/ 193676 h 338138" name="connsiteY11"/>
                <a:gd fmla="*/ 166687 w 271462" name="connsiteX12"/>
                <a:gd fmla="*/ 207963 h 338138" name="connsiteY12"/>
                <a:gd fmla="*/ 193675 w 271462" name="connsiteX13"/>
                <a:gd fmla="*/ 207963 h 338138" name="connsiteY13"/>
                <a:gd fmla="*/ 193675 w 271462" name="connsiteX14"/>
                <a:gd fmla="*/ 193676 h 338138" name="connsiteY14"/>
                <a:gd fmla="*/ 190500 w 271462" name="connsiteX15"/>
                <a:gd fmla="*/ 193676 h 338138" name="connsiteY15"/>
                <a:gd fmla="*/ 190500 w 271462" name="connsiteX16"/>
                <a:gd fmla="*/ 152400 h 338138" name="connsiteY16"/>
                <a:gd fmla="*/ 179388 w 271462" name="connsiteX17"/>
                <a:gd fmla="*/ 125413 h 338138" name="connsiteY17"/>
                <a:gd fmla="*/ 168275 w 271462" name="connsiteX18"/>
                <a:gd fmla="*/ 135732 h 338138" name="connsiteY18"/>
                <a:gd fmla="*/ 179388 w 271462" name="connsiteX19"/>
                <a:gd fmla="*/ 146051 h 338138" name="connsiteY19"/>
                <a:gd fmla="*/ 190501 w 271462" name="connsiteX20"/>
                <a:gd fmla="*/ 135732 h 338138" name="connsiteY20"/>
                <a:gd fmla="*/ 179388 w 271462" name="connsiteX21"/>
                <a:gd fmla="*/ 125413 h 338138" name="connsiteY21"/>
                <a:gd fmla="*/ 180975 w 271462" name="connsiteX22"/>
                <a:gd fmla="*/ 88900 h 338138" name="connsiteY22"/>
                <a:gd fmla="*/ 271462 w 271462" name="connsiteX23"/>
                <a:gd fmla="*/ 169069 h 338138" name="connsiteY23"/>
                <a:gd fmla="*/ 180975 w 271462" name="connsiteX24"/>
                <a:gd fmla="*/ 249238 h 338138" name="connsiteY24"/>
                <a:gd fmla="*/ 131141 w 271462" name="connsiteX25"/>
                <a:gd fmla="*/ 236096 h 338138" name="connsiteY25"/>
                <a:gd fmla="*/ 97044 w 271462" name="connsiteX26"/>
                <a:gd fmla="*/ 242667 h 338138" name="connsiteY26"/>
                <a:gd fmla="*/ 95732 w 271462" name="connsiteX27"/>
                <a:gd fmla="*/ 237410 h 338138" name="connsiteY27"/>
                <a:gd fmla="*/ 110158 w 271462" name="connsiteX28"/>
                <a:gd fmla="*/ 219011 h 338138" name="connsiteY28"/>
                <a:gd fmla="*/ 90487 w 271462" name="connsiteX29"/>
                <a:gd fmla="*/ 169069 h 338138" name="connsiteY29"/>
                <a:gd fmla="*/ 180975 w 271462" name="connsiteX30"/>
                <a:gd fmla="*/ 88900 h 338138" name="connsiteY30"/>
                <a:gd fmla="*/ 37042 w 271462" name="connsiteX31"/>
                <a:gd fmla="*/ 0 h 338138" name="connsiteY31"/>
                <a:gd fmla="*/ 162719 w 271462" name="connsiteX32"/>
                <a:gd fmla="*/ 0 h 338138" name="connsiteY32"/>
                <a:gd fmla="*/ 198438 w 271462" name="connsiteX33"/>
                <a:gd fmla="*/ 38304 h 338138" name="connsiteY33"/>
                <a:gd fmla="*/ 198438 w 271462" name="connsiteX34"/>
                <a:gd fmla="*/ 67363 h 338138" name="connsiteY34"/>
                <a:gd fmla="*/ 181240 w 271462" name="connsiteX35"/>
                <a:gd fmla="*/ 66042 h 338138" name="connsiteY35"/>
                <a:gd fmla="*/ 165365 w 271462" name="connsiteX36"/>
                <a:gd fmla="*/ 67363 h 338138" name="connsiteY36"/>
                <a:gd fmla="*/ 165365 w 271462" name="connsiteX37"/>
                <a:gd fmla="*/ 51513 h 338138" name="connsiteY37"/>
                <a:gd fmla="*/ 34396 w 271462" name="connsiteX38"/>
                <a:gd fmla="*/ 51513 h 338138" name="connsiteY38"/>
                <a:gd fmla="*/ 33073 w 271462" name="connsiteX39"/>
                <a:gd fmla="*/ 51513 h 338138" name="connsiteY39"/>
                <a:gd fmla="*/ 33073 w 271462" name="connsiteX40"/>
                <a:gd fmla="*/ 286625 h 338138" name="connsiteY40"/>
                <a:gd fmla="*/ 34396 w 271462" name="connsiteX41"/>
                <a:gd fmla="*/ 286625 h 338138" name="connsiteY41"/>
                <a:gd fmla="*/ 165365 w 271462" name="connsiteX42"/>
                <a:gd fmla="*/ 286625 h 338138" name="connsiteY42"/>
                <a:gd fmla="*/ 165365 w 271462" name="connsiteX43"/>
                <a:gd fmla="*/ 270775 h 338138" name="connsiteY43"/>
                <a:gd fmla="*/ 181240 w 271462" name="connsiteX44"/>
                <a:gd fmla="*/ 272096 h 338138" name="connsiteY44"/>
                <a:gd fmla="*/ 198438 w 271462" name="connsiteX45"/>
                <a:gd fmla="*/ 270775 h 338138" name="connsiteY45"/>
                <a:gd fmla="*/ 198438 w 271462" name="connsiteX46"/>
                <a:gd fmla="*/ 299834 h 338138" name="connsiteY46"/>
                <a:gd fmla="*/ 162719 w 271462" name="connsiteX47"/>
                <a:gd fmla="*/ 338138 h 338138" name="connsiteY47"/>
                <a:gd fmla="*/ 37042 w 271462" name="connsiteX48"/>
                <a:gd fmla="*/ 338138 h 338138" name="connsiteY48"/>
                <a:gd fmla="*/ 0 w 271462" name="connsiteX49"/>
                <a:gd fmla="*/ 299834 h 338138" name="connsiteY49"/>
                <a:gd fmla="*/ 0 w 271462" name="connsiteX50"/>
                <a:gd fmla="*/ 38304 h 338138" name="connsiteY50"/>
                <a:gd fmla="*/ 37042 w 271462" name="connsiteX51"/>
                <a:gd fmla="*/ 0 h 338138" name="connsiteY5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b="b" l="l" r="r" t="t"/>
              <a:pathLst>
                <a:path h="338138" w="271462">
                  <a:moveTo>
                    <a:pt x="79065" y="301625"/>
                  </a:moveTo>
                  <a:cubicBezTo>
                    <a:pt x="73799" y="301625"/>
                    <a:pt x="69850" y="305753"/>
                    <a:pt x="69850" y="312632"/>
                  </a:cubicBezTo>
                  <a:cubicBezTo>
                    <a:pt x="69850" y="318136"/>
                    <a:pt x="73799" y="322263"/>
                    <a:pt x="79065" y="322263"/>
                  </a:cubicBezTo>
                  <a:cubicBezTo>
                    <a:pt x="79065" y="322263"/>
                    <a:pt x="79065" y="322263"/>
                    <a:pt x="114610" y="322263"/>
                  </a:cubicBezTo>
                  <a:cubicBezTo>
                    <a:pt x="119875" y="322263"/>
                    <a:pt x="123825" y="318136"/>
                    <a:pt x="123825" y="312632"/>
                  </a:cubicBezTo>
                  <a:cubicBezTo>
                    <a:pt x="123825" y="305753"/>
                    <a:pt x="119875" y="301625"/>
                    <a:pt x="114610" y="301625"/>
                  </a:cubicBezTo>
                  <a:cubicBezTo>
                    <a:pt x="114610" y="301625"/>
                    <a:pt x="114610" y="301625"/>
                    <a:pt x="79065" y="301625"/>
                  </a:cubicBezTo>
                  <a:close/>
                  <a:moveTo>
                    <a:pt x="166687" y="152400"/>
                  </a:moveTo>
                  <a:lnTo>
                    <a:pt x="166687" y="166688"/>
                  </a:lnTo>
                  <a:lnTo>
                    <a:pt x="171450" y="166688"/>
                  </a:lnTo>
                  <a:lnTo>
                    <a:pt x="171450" y="193676"/>
                  </a:lnTo>
                  <a:lnTo>
                    <a:pt x="166687" y="193676"/>
                  </a:lnTo>
                  <a:lnTo>
                    <a:pt x="166687" y="207963"/>
                  </a:lnTo>
                  <a:lnTo>
                    <a:pt x="193675" y="207963"/>
                  </a:lnTo>
                  <a:lnTo>
                    <a:pt x="193675" y="193676"/>
                  </a:lnTo>
                  <a:lnTo>
                    <a:pt x="190500" y="193676"/>
                  </a:lnTo>
                  <a:lnTo>
                    <a:pt x="190500" y="152400"/>
                  </a:lnTo>
                  <a:close/>
                  <a:moveTo>
                    <a:pt x="179388" y="125413"/>
                  </a:moveTo>
                  <a:cubicBezTo>
                    <a:pt x="173250" y="125413"/>
                    <a:pt x="168275" y="130033"/>
                    <a:pt x="168275" y="135732"/>
                  </a:cubicBezTo>
                  <a:cubicBezTo>
                    <a:pt x="168275" y="141431"/>
                    <a:pt x="173250" y="146051"/>
                    <a:pt x="179388" y="146051"/>
                  </a:cubicBezTo>
                  <a:cubicBezTo>
                    <a:pt x="185526" y="146051"/>
                    <a:pt x="190501" y="141431"/>
                    <a:pt x="190501" y="135732"/>
                  </a:cubicBezTo>
                  <a:cubicBezTo>
                    <a:pt x="190501" y="130033"/>
                    <a:pt x="185526" y="125413"/>
                    <a:pt x="179388" y="125413"/>
                  </a:cubicBezTo>
                  <a:close/>
                  <a:moveTo>
                    <a:pt x="180975" y="88900"/>
                  </a:moveTo>
                  <a:cubicBezTo>
                    <a:pt x="230808" y="88900"/>
                    <a:pt x="271462" y="124384"/>
                    <a:pt x="271462" y="169069"/>
                  </a:cubicBezTo>
                  <a:cubicBezTo>
                    <a:pt x="271462" y="212439"/>
                    <a:pt x="230808" y="249238"/>
                    <a:pt x="180975" y="249238"/>
                  </a:cubicBezTo>
                  <a:cubicBezTo>
                    <a:pt x="162614" y="249238"/>
                    <a:pt x="145566" y="243981"/>
                    <a:pt x="131141" y="236096"/>
                  </a:cubicBezTo>
                  <a:cubicBezTo>
                    <a:pt x="119338" y="243981"/>
                    <a:pt x="104912" y="242667"/>
                    <a:pt x="97044" y="242667"/>
                  </a:cubicBezTo>
                  <a:cubicBezTo>
                    <a:pt x="94421" y="241353"/>
                    <a:pt x="94421" y="238724"/>
                    <a:pt x="95732" y="237410"/>
                  </a:cubicBezTo>
                  <a:cubicBezTo>
                    <a:pt x="103601" y="232153"/>
                    <a:pt x="107535" y="225582"/>
                    <a:pt x="110158" y="219011"/>
                  </a:cubicBezTo>
                  <a:cubicBezTo>
                    <a:pt x="97044" y="205868"/>
                    <a:pt x="90487" y="187469"/>
                    <a:pt x="90487" y="169069"/>
                  </a:cubicBezTo>
                  <a:cubicBezTo>
                    <a:pt x="90487" y="124384"/>
                    <a:pt x="131141" y="88900"/>
                    <a:pt x="180975" y="88900"/>
                  </a:cubicBezTo>
                  <a:close/>
                  <a:moveTo>
                    <a:pt x="37042" y="0"/>
                  </a:moveTo>
                  <a:cubicBezTo>
                    <a:pt x="37042" y="0"/>
                    <a:pt x="37042" y="0"/>
                    <a:pt x="162719" y="0"/>
                  </a:cubicBezTo>
                  <a:cubicBezTo>
                    <a:pt x="182563" y="0"/>
                    <a:pt x="198438" y="17171"/>
                    <a:pt x="198438" y="38304"/>
                  </a:cubicBezTo>
                  <a:cubicBezTo>
                    <a:pt x="198438" y="38304"/>
                    <a:pt x="198438" y="38304"/>
                    <a:pt x="198438" y="67363"/>
                  </a:cubicBezTo>
                  <a:cubicBezTo>
                    <a:pt x="193147" y="67363"/>
                    <a:pt x="186532" y="66042"/>
                    <a:pt x="181240" y="66042"/>
                  </a:cubicBezTo>
                  <a:cubicBezTo>
                    <a:pt x="175949" y="66042"/>
                    <a:pt x="170657" y="67363"/>
                    <a:pt x="165365" y="67363"/>
                  </a:cubicBezTo>
                  <a:cubicBezTo>
                    <a:pt x="165365" y="67363"/>
                    <a:pt x="165365" y="67363"/>
                    <a:pt x="165365" y="51513"/>
                  </a:cubicBezTo>
                  <a:cubicBezTo>
                    <a:pt x="165365" y="51513"/>
                    <a:pt x="165365" y="51513"/>
                    <a:pt x="34396" y="51513"/>
                  </a:cubicBezTo>
                  <a:cubicBezTo>
                    <a:pt x="34396" y="51513"/>
                    <a:pt x="33073" y="51513"/>
                    <a:pt x="33073" y="51513"/>
                  </a:cubicBezTo>
                  <a:cubicBezTo>
                    <a:pt x="33073" y="51513"/>
                    <a:pt x="33073" y="51513"/>
                    <a:pt x="33073" y="286625"/>
                  </a:cubicBezTo>
                  <a:cubicBezTo>
                    <a:pt x="33073" y="286625"/>
                    <a:pt x="34396" y="286625"/>
                    <a:pt x="34396" y="286625"/>
                  </a:cubicBezTo>
                  <a:cubicBezTo>
                    <a:pt x="34396" y="286625"/>
                    <a:pt x="34396" y="286625"/>
                    <a:pt x="165365" y="286625"/>
                  </a:cubicBezTo>
                  <a:cubicBezTo>
                    <a:pt x="165365" y="286625"/>
                    <a:pt x="165365" y="286625"/>
                    <a:pt x="165365" y="270775"/>
                  </a:cubicBezTo>
                  <a:cubicBezTo>
                    <a:pt x="170657" y="270775"/>
                    <a:pt x="175949" y="272096"/>
                    <a:pt x="181240" y="272096"/>
                  </a:cubicBezTo>
                  <a:cubicBezTo>
                    <a:pt x="186532" y="272096"/>
                    <a:pt x="193147" y="270775"/>
                    <a:pt x="198438" y="270775"/>
                  </a:cubicBezTo>
                  <a:cubicBezTo>
                    <a:pt x="198438" y="270775"/>
                    <a:pt x="198438" y="270775"/>
                    <a:pt x="198438" y="299834"/>
                  </a:cubicBezTo>
                  <a:cubicBezTo>
                    <a:pt x="198438" y="320967"/>
                    <a:pt x="182563" y="338138"/>
                    <a:pt x="162719" y="338138"/>
                  </a:cubicBezTo>
                  <a:cubicBezTo>
                    <a:pt x="162719" y="338138"/>
                    <a:pt x="162719" y="338138"/>
                    <a:pt x="37042" y="338138"/>
                  </a:cubicBezTo>
                  <a:cubicBezTo>
                    <a:pt x="17198" y="338138"/>
                    <a:pt x="0" y="320967"/>
                    <a:pt x="0" y="299834"/>
                  </a:cubicBezTo>
                  <a:cubicBezTo>
                    <a:pt x="0" y="299834"/>
                    <a:pt x="0" y="299834"/>
                    <a:pt x="0" y="38304"/>
                  </a:cubicBezTo>
                  <a:cubicBezTo>
                    <a:pt x="0" y="17171"/>
                    <a:pt x="17198" y="0"/>
                    <a:pt x="3704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10" name="组合 9"/>
            <p:cNvGrpSpPr/>
            <p:nvPr/>
          </p:nvGrpSpPr>
          <p:grpSpPr>
            <a:xfrm>
              <a:off x="839373" y="2781959"/>
              <a:ext cx="1805711" cy="626833"/>
              <a:chOff x="609599" y="3139323"/>
              <a:chExt cx="2407615" cy="835777"/>
            </a:xfrm>
          </p:grpSpPr>
          <p:sp>
            <p:nvSpPr>
              <p:cNvPr id="14" name="文本框 14"/>
              <p:cNvSpPr txBox="1"/>
              <p:nvPr/>
            </p:nvSpPr>
            <p:spPr>
              <a:xfrm>
                <a:off x="609599" y="3385544"/>
                <a:ext cx="2407615" cy="589556"/>
              </a:xfrm>
              <a:prstGeom prst="rect">
                <a:avLst/>
              </a:prstGeom>
              <a:noFill/>
            </p:spPr>
            <p:txBody>
              <a:bodyPr anchor="ctr" anchorCtr="0" bIns="0" lIns="72000" rIns="72000" tIns="0" wrap="square">
                <a:normAutofit fontScale="92500" lnSpcReduction="20000"/>
              </a:bodyPr>
              <a:lstStyle/>
              <a:p>
                <a:pPr algn="r" defTabSz="914378">
                  <a:lnSpc>
                    <a:spcPct val="120000"/>
                  </a:lnSpc>
                  <a:defRPr/>
                </a:pPr>
                <a:r>
                  <a:rPr altLang="en-US" lang="zh-CN" sz="1000"/>
                  <a:t>此部分内容作为文字排版占位显示</a:t>
                </a:r>
                <a:br>
                  <a:rPr altLang="en-US" lang="zh-CN" sz="1000"/>
                </a:br>
                <a:r>
                  <a:rPr altLang="en-US" lang="zh-CN" sz="1000"/>
                  <a:t>（建议使用主题字体）</a:t>
                </a:r>
              </a:p>
            </p:txBody>
          </p:sp>
          <p:sp>
            <p:nvSpPr>
              <p:cNvPr id="15" name="矩形 14"/>
              <p:cNvSpPr/>
              <p:nvPr/>
            </p:nvSpPr>
            <p:spPr>
              <a:xfrm>
                <a:off x="609599" y="3139323"/>
                <a:ext cx="2407615" cy="246221"/>
              </a:xfrm>
              <a:prstGeom prst="rect">
                <a:avLst/>
              </a:prstGeom>
            </p:spPr>
            <p:txBody>
              <a:bodyPr bIns="0" lIns="72000" rIns="72000" tIns="0" wrap="none">
                <a:normAutofit fontScale="92500" lnSpcReduction="20000"/>
              </a:bodyPr>
              <a:lstStyle/>
              <a:p>
                <a:pPr algn="r" defTabSz="914378" lvl="0">
                  <a:defRPr/>
                </a:pPr>
                <a:r>
                  <a:rPr altLang="en-US" b="1" lang="zh-CN" sz="1600">
                    <a:solidFill>
                      <a:schemeClr val="accent2"/>
                    </a:solidFill>
                  </a:rPr>
                  <a:t>标题文本预设</a:t>
                </a:r>
              </a:p>
            </p:txBody>
          </p:sp>
        </p:grpSp>
      </p:grpSp>
      <p:grpSp>
        <p:nvGrpSpPr>
          <p:cNvPr id="21" name="组合 20"/>
          <p:cNvGrpSpPr/>
          <p:nvPr/>
        </p:nvGrpSpPr>
        <p:grpSpPr>
          <a:xfrm>
            <a:off x="4771576" y="1623147"/>
            <a:ext cx="3530486" cy="1897207"/>
            <a:chOff x="4771576" y="1623147"/>
            <a:chExt cx="3530486" cy="1897207"/>
          </a:xfrm>
        </p:grpSpPr>
        <p:sp>
          <p:nvSpPr>
            <p:cNvPr id="4" name="任意多边形: 形状 3"/>
            <p:cNvSpPr/>
            <p:nvPr/>
          </p:nvSpPr>
          <p:spPr>
            <a:xfrm>
              <a:off x="4771576" y="1623147"/>
              <a:ext cx="1533557" cy="1897207"/>
            </a:xfrm>
            <a:custGeom>
              <a:gdLst>
                <a:gd fmla="*/ 0 w 2044743" name="connsiteX0"/>
                <a:gd fmla="*/ 0 h 2529609" name="connsiteY0"/>
                <a:gd fmla="*/ 1428764 w 2044743" name="connsiteX1"/>
                <a:gd fmla="*/ 0 h 2529609" name="connsiteY1"/>
                <a:gd fmla="*/ 2044743 w 2044743" name="connsiteX2"/>
                <a:gd fmla="*/ 1264805 h 2529609" name="connsiteY2"/>
                <a:gd fmla="*/ 1428764 w 2044743" name="connsiteX3"/>
                <a:gd fmla="*/ 2529609 h 2529609" name="connsiteY3"/>
                <a:gd fmla="*/ 0 w 2044743" name="connsiteX4"/>
                <a:gd fmla="*/ 2529609 h 2529609" name="connsiteY4"/>
                <a:gd fmla="*/ 0 w 2044743" name="connsiteX5"/>
                <a:gd fmla="*/ 0 h 2529609" name="connsiteY5"/>
                <a:gd fmla="*/ 1741055 w 2044743" name="connsiteX6"/>
                <a:gd fmla="*/ 1158586 h 2529609" name="connsiteY6"/>
                <a:gd fmla="*/ 1634837 w 2044743" name="connsiteX7"/>
                <a:gd fmla="*/ 1264804 h 2529609" name="connsiteY7"/>
                <a:gd fmla="*/ 1741055 w 2044743" name="connsiteX8"/>
                <a:gd fmla="*/ 1371022 h 2529609" name="connsiteY8"/>
                <a:gd fmla="*/ 1847273 w 2044743" name="connsiteX9"/>
                <a:gd fmla="*/ 1264804 h 2529609" name="connsiteY9"/>
                <a:gd fmla="*/ 1741055 w 2044743" name="connsiteX10"/>
                <a:gd fmla="*/ 1158586 h 2529609" name="connsiteY1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b="b" l="l" r="r" t="t"/>
              <a:pathLst>
                <a:path h="2529609" w="2044743">
                  <a:moveTo>
                    <a:pt x="0" y="0"/>
                  </a:moveTo>
                  <a:lnTo>
                    <a:pt x="1428764" y="0"/>
                  </a:lnTo>
                  <a:lnTo>
                    <a:pt x="2044743" y="1264805"/>
                  </a:lnTo>
                  <a:lnTo>
                    <a:pt x="1428764" y="2529609"/>
                  </a:lnTo>
                  <a:lnTo>
                    <a:pt x="0" y="2529609"/>
                  </a:lnTo>
                  <a:lnTo>
                    <a:pt x="0" y="0"/>
                  </a:lnTo>
                  <a:close/>
                  <a:moveTo>
                    <a:pt x="1741055" y="1158586"/>
                  </a:moveTo>
                  <a:cubicBezTo>
                    <a:pt x="1682392" y="1158586"/>
                    <a:pt x="1634837" y="1206141"/>
                    <a:pt x="1634837" y="1264804"/>
                  </a:cubicBezTo>
                  <a:cubicBezTo>
                    <a:pt x="1634837" y="1323467"/>
                    <a:pt x="1682392" y="1371022"/>
                    <a:pt x="1741055" y="1371022"/>
                  </a:cubicBezTo>
                  <a:cubicBezTo>
                    <a:pt x="1799718" y="1371022"/>
                    <a:pt x="1847273" y="1323467"/>
                    <a:pt x="1847273" y="1264804"/>
                  </a:cubicBezTo>
                  <a:cubicBezTo>
                    <a:pt x="1847273" y="1206141"/>
                    <a:pt x="1799718" y="1158586"/>
                    <a:pt x="1741055" y="1158586"/>
                  </a:cubicBezTo>
                  <a:close/>
                </a:path>
              </a:pathLst>
            </a:custGeom>
            <a:solidFill>
              <a:schemeClr val="accent1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7" name="组合 6"/>
            <p:cNvGrpSpPr/>
            <p:nvPr/>
          </p:nvGrpSpPr>
          <p:grpSpPr>
            <a:xfrm>
              <a:off x="6459065" y="1664727"/>
              <a:ext cx="1842997" cy="626833"/>
              <a:chOff x="9029821" y="3139323"/>
              <a:chExt cx="2457329" cy="835777"/>
            </a:xfrm>
          </p:grpSpPr>
          <p:sp>
            <p:nvSpPr>
              <p:cNvPr id="16" name="文本框 9"/>
              <p:cNvSpPr txBox="1"/>
              <p:nvPr/>
            </p:nvSpPr>
            <p:spPr>
              <a:xfrm>
                <a:off x="9029821" y="3385544"/>
                <a:ext cx="2457329" cy="589556"/>
              </a:xfrm>
              <a:prstGeom prst="rect">
                <a:avLst/>
              </a:prstGeom>
              <a:noFill/>
            </p:spPr>
            <p:txBody>
              <a:bodyPr anchor="ctr" anchorCtr="0" bIns="0" lIns="72000" rIns="72000" tIns="0" wrap="square">
                <a:normAutofit fontScale="92500" lnSpcReduction="20000"/>
              </a:bodyPr>
              <a:lstStyle/>
              <a:p>
                <a:pPr defTabSz="914378">
                  <a:lnSpc>
                    <a:spcPct val="120000"/>
                  </a:lnSpc>
                  <a:defRPr/>
                </a:pPr>
                <a:r>
                  <a:rPr altLang="en-US" lang="zh-CN" sz="1000"/>
                  <a:t>此部分内容作为文字排版占位显示</a:t>
                </a:r>
                <a:br>
                  <a:rPr altLang="en-US" lang="zh-CN" sz="1000"/>
                </a:br>
                <a:r>
                  <a:rPr altLang="en-US" lang="zh-CN" sz="1000"/>
                  <a:t>（建议使用主题字体）</a:t>
                </a:r>
              </a:p>
            </p:txBody>
          </p:sp>
          <p:sp>
            <p:nvSpPr>
              <p:cNvPr id="17" name="矩形 16"/>
              <p:cNvSpPr/>
              <p:nvPr/>
            </p:nvSpPr>
            <p:spPr>
              <a:xfrm>
                <a:off x="9029821" y="3139323"/>
                <a:ext cx="2457329" cy="246221"/>
              </a:xfrm>
              <a:prstGeom prst="rect">
                <a:avLst/>
              </a:prstGeom>
            </p:spPr>
            <p:txBody>
              <a:bodyPr bIns="0" lIns="72000" rIns="72000" tIns="0" wrap="none">
                <a:normAutofit fontScale="92500" lnSpcReduction="20000"/>
              </a:bodyPr>
              <a:lstStyle/>
              <a:p>
                <a:pPr defTabSz="914378" lvl="0">
                  <a:defRPr/>
                </a:pPr>
                <a:r>
                  <a:rPr altLang="en-US" b="1" lang="zh-CN" sz="1600">
                    <a:solidFill>
                      <a:schemeClr val="accent1"/>
                    </a:solidFill>
                  </a:rPr>
                  <a:t>标题文本预设</a:t>
                </a:r>
              </a:p>
            </p:txBody>
          </p:sp>
        </p:grpSp>
        <p:sp>
          <p:nvSpPr>
            <p:cNvPr id="8" name="任意多边形: 形状 7"/>
            <p:cNvSpPr/>
            <p:nvPr/>
          </p:nvSpPr>
          <p:spPr bwMode="auto">
            <a:xfrm>
              <a:off x="5189996" y="2291137"/>
              <a:ext cx="415697" cy="454070"/>
            </a:xfrm>
            <a:custGeom>
              <a:gdLst>
                <a:gd fmla="*/ 96838 w 309563" name="connsiteX0"/>
                <a:gd fmla="*/ 300038 h 338138" name="connsiteY0"/>
                <a:gd fmla="*/ 85725 w 309563" name="connsiteX1"/>
                <a:gd fmla="*/ 310357 h 338138" name="connsiteY1"/>
                <a:gd fmla="*/ 96838 w 309563" name="connsiteX2"/>
                <a:gd fmla="*/ 320676 h 338138" name="connsiteY2"/>
                <a:gd fmla="*/ 107951 w 309563" name="connsiteX3"/>
                <a:gd fmla="*/ 310357 h 338138" name="connsiteY3"/>
                <a:gd fmla="*/ 96838 w 309563" name="connsiteX4"/>
                <a:gd fmla="*/ 300038 h 338138" name="connsiteY4"/>
                <a:gd fmla="*/ 206375 w 309563" name="connsiteX5"/>
                <a:gd fmla="*/ 68263 h 338138" name="connsiteY5"/>
                <a:gd fmla="*/ 206375 w 309563" name="connsiteX6"/>
                <a:gd fmla="*/ 112713 h 338138" name="connsiteY6"/>
                <a:gd fmla="*/ 214312 w 309563" name="connsiteX7"/>
                <a:gd fmla="*/ 112713 h 338138" name="connsiteY7"/>
                <a:gd fmla="*/ 214312 w 309563" name="connsiteX8"/>
                <a:gd fmla="*/ 85726 h 338138" name="connsiteY8"/>
                <a:gd fmla="*/ 225425 w 309563" name="connsiteX9"/>
                <a:gd fmla="*/ 107951 h 338138" name="connsiteY9"/>
                <a:gd fmla="*/ 230188 w 309563" name="connsiteX10"/>
                <a:gd fmla="*/ 107951 h 338138" name="connsiteY10"/>
                <a:gd fmla="*/ 241300 w 309563" name="connsiteX11"/>
                <a:gd fmla="*/ 85726 h 338138" name="connsiteY11"/>
                <a:gd fmla="*/ 241300 w 309563" name="connsiteX12"/>
                <a:gd fmla="*/ 112713 h 338138" name="connsiteY12"/>
                <a:gd fmla="*/ 249238 w 309563" name="connsiteX13"/>
                <a:gd fmla="*/ 112713 h 338138" name="connsiteY13"/>
                <a:gd fmla="*/ 249238 w 309563" name="connsiteX14"/>
                <a:gd fmla="*/ 103562 h 338138" name="connsiteY14"/>
                <a:gd fmla="*/ 251925 w 309563" name="connsiteX15"/>
                <a:gd fmla="*/ 106176 h 338138" name="connsiteY15"/>
                <a:gd fmla="*/ 266701 w 309563" name="connsiteX16"/>
                <a:gd fmla="*/ 112713 h 338138" name="connsiteY16"/>
                <a:gd fmla="*/ 284163 w 309563" name="connsiteX17"/>
                <a:gd fmla="*/ 99640 h 338138" name="connsiteY17"/>
                <a:gd fmla="*/ 269387 w 309563" name="connsiteX18"/>
                <a:gd fmla="*/ 85259 h 338138" name="connsiteY18"/>
                <a:gd fmla="*/ 261328 w 309563" name="connsiteX19"/>
                <a:gd fmla="*/ 80029 h 338138" name="connsiteY19"/>
                <a:gd fmla="*/ 268044 w 309563" name="connsiteX20"/>
                <a:gd fmla="*/ 76107 h 338138" name="connsiteY20"/>
                <a:gd fmla="*/ 276104 w 309563" name="connsiteX21"/>
                <a:gd fmla="*/ 77415 h 338138" name="connsiteY21"/>
                <a:gd fmla="*/ 278790 w 309563" name="connsiteX22"/>
                <a:gd fmla="*/ 80029 h 338138" name="connsiteY22"/>
                <a:gd fmla="*/ 284163 w 309563" name="connsiteX23"/>
                <a:gd fmla="*/ 73493 h 338138" name="connsiteY23"/>
                <a:gd fmla="*/ 280133 w 309563" name="connsiteX24"/>
                <a:gd fmla="*/ 70878 h 338138" name="connsiteY24"/>
                <a:gd fmla="*/ 268044 w 309563" name="connsiteX25"/>
                <a:gd fmla="*/ 68263 h 338138" name="connsiteY25"/>
                <a:gd fmla="*/ 251925 w 309563" name="connsiteX26"/>
                <a:gd fmla="*/ 80029 h 338138" name="connsiteY26"/>
                <a:gd fmla="*/ 266701 w 309563" name="connsiteX27"/>
                <a:gd fmla="*/ 93103 h 338138" name="connsiteY27"/>
                <a:gd fmla="*/ 276104 w 309563" name="connsiteX28"/>
                <a:gd fmla="*/ 99640 h 338138" name="connsiteY28"/>
                <a:gd fmla="*/ 266701 w 309563" name="connsiteX29"/>
                <a:gd fmla="*/ 103562 h 338138" name="connsiteY29"/>
                <a:gd fmla="*/ 257298 w 309563" name="connsiteX30"/>
                <a:gd fmla="*/ 100947 h 338138" name="connsiteY30"/>
                <a:gd fmla="*/ 254611 w 309563" name="connsiteX31"/>
                <a:gd fmla="*/ 97025 h 338138" name="connsiteY31"/>
                <a:gd fmla="*/ 249238 w 309563" name="connsiteX32"/>
                <a:gd fmla="*/ 103562 h 338138" name="connsiteY32"/>
                <a:gd fmla="*/ 249238 w 309563" name="connsiteX33"/>
                <a:gd fmla="*/ 68263 h 338138" name="connsiteY33"/>
                <a:gd fmla="*/ 241300 w 309563" name="connsiteX34"/>
                <a:gd fmla="*/ 68263 h 338138" name="connsiteY34"/>
                <a:gd fmla="*/ 227012 w 309563" name="connsiteX35"/>
                <a:gd fmla="*/ 93663 h 338138" name="connsiteY35"/>
                <a:gd fmla="*/ 214312 w 309563" name="connsiteX36"/>
                <a:gd fmla="*/ 68263 h 338138" name="connsiteY36"/>
                <a:gd fmla="*/ 157163 w 309563" name="connsiteX37"/>
                <a:gd fmla="*/ 68263 h 338138" name="connsiteY37"/>
                <a:gd fmla="*/ 157163 w 309563" name="connsiteX38"/>
                <a:gd fmla="*/ 112713 h 338138" name="connsiteY38"/>
                <a:gd fmla="*/ 165100 w 309563" name="connsiteX39"/>
                <a:gd fmla="*/ 112713 h 338138" name="connsiteY39"/>
                <a:gd fmla="*/ 165100 w 309563" name="connsiteX40"/>
                <a:gd fmla="*/ 85726 h 338138" name="connsiteY40"/>
                <a:gd fmla="*/ 176213 w 309563" name="connsiteX41"/>
                <a:gd fmla="*/ 107951 h 338138" name="connsiteY41"/>
                <a:gd fmla="*/ 180976 w 309563" name="connsiteX42"/>
                <a:gd fmla="*/ 107951 h 338138" name="connsiteY42"/>
                <a:gd fmla="*/ 192088 w 309563" name="connsiteX43"/>
                <a:gd fmla="*/ 85726 h 338138" name="connsiteY43"/>
                <a:gd fmla="*/ 192088 w 309563" name="connsiteX44"/>
                <a:gd fmla="*/ 112713 h 338138" name="connsiteY44"/>
                <a:gd fmla="*/ 200026 w 309563" name="connsiteX45"/>
                <a:gd fmla="*/ 112713 h 338138" name="connsiteY45"/>
                <a:gd fmla="*/ 200026 w 309563" name="connsiteX46"/>
                <a:gd fmla="*/ 68263 h 338138" name="connsiteY46"/>
                <a:gd fmla="*/ 192088 w 309563" name="connsiteX47"/>
                <a:gd fmla="*/ 68263 h 338138" name="connsiteY47"/>
                <a:gd fmla="*/ 179388 w 309563" name="connsiteX48"/>
                <a:gd fmla="*/ 93663 h 338138" name="connsiteY48"/>
                <a:gd fmla="*/ 163513 w 309563" name="connsiteX49"/>
                <a:gd fmla="*/ 68263 h 338138" name="connsiteY49"/>
                <a:gd fmla="*/ 221456 w 309563" name="connsiteX50"/>
                <a:gd fmla="*/ 20638 h 338138" name="connsiteY50"/>
                <a:gd fmla="*/ 309563 w 309563" name="connsiteX51"/>
                <a:gd fmla="*/ 89928 h 338138" name="connsiteY51"/>
                <a:gd fmla="*/ 221456 w 309563" name="connsiteX52"/>
                <a:gd fmla="*/ 160525 h 338138" name="connsiteY52"/>
                <a:gd fmla="*/ 216196 w 309563" name="connsiteX53"/>
                <a:gd fmla="*/ 160525 h 338138" name="connsiteY53"/>
                <a:gd fmla="*/ 159650 w 309563" name="connsiteX54"/>
                <a:gd fmla="*/ 176213 h 338138" name="connsiteY54"/>
                <a:gd fmla="*/ 153075 w 309563" name="connsiteX55"/>
                <a:gd fmla="*/ 174906 h 338138" name="connsiteY55"/>
                <a:gd fmla="*/ 150445 w 309563" name="connsiteX56"/>
                <a:gd fmla="*/ 172291 h 338138" name="connsiteY56"/>
                <a:gd fmla="*/ 151760 w 309563" name="connsiteX57"/>
                <a:gd fmla="*/ 168369 h 338138" name="connsiteY57"/>
                <a:gd fmla="*/ 167540 w 309563" name="connsiteX58"/>
                <a:gd fmla="*/ 146144 h 338138" name="connsiteY58"/>
                <a:gd fmla="*/ 133350 w 309563" name="connsiteX59"/>
                <a:gd fmla="*/ 89928 h 338138" name="connsiteY59"/>
                <a:gd fmla="*/ 221456 w 309563" name="connsiteX60"/>
                <a:gd fmla="*/ 20638 h 338138" name="connsiteY60"/>
                <a:gd fmla="*/ 66675 w 309563" name="connsiteX61"/>
                <a:gd fmla="*/ 19050 h 338138" name="connsiteY61"/>
                <a:gd fmla="*/ 66675 w 309563" name="connsiteX62"/>
                <a:gd fmla="*/ 30163 h 338138" name="connsiteY62"/>
                <a:gd fmla="*/ 127000 w 309563" name="connsiteX63"/>
                <a:gd fmla="*/ 30163 h 338138" name="connsiteY63"/>
                <a:gd fmla="*/ 127000 w 309563" name="connsiteX64"/>
                <a:gd fmla="*/ 19050 h 338138" name="connsiteY64"/>
                <a:gd fmla="*/ 26531 w 309563" name="connsiteX65"/>
                <a:gd fmla="*/ 0 h 338138" name="connsiteY65"/>
                <a:gd fmla="*/ 45102 w 309563" name="connsiteX66"/>
                <a:gd fmla="*/ 0 h 338138" name="connsiteY66"/>
                <a:gd fmla="*/ 50408 w 309563" name="connsiteX67"/>
                <a:gd fmla="*/ 5283 h 338138" name="connsiteY67"/>
                <a:gd fmla="*/ 184389 w 309563" name="connsiteX68"/>
                <a:gd fmla="*/ 5283 h 338138" name="connsiteY68"/>
                <a:gd fmla="*/ 193675 w 309563" name="connsiteX69"/>
                <a:gd fmla="*/ 13208 h 338138" name="connsiteY69"/>
                <a:gd fmla="*/ 148572 w 309563" name="connsiteX70"/>
                <a:gd fmla="*/ 33021 h 338138" name="connsiteY70"/>
                <a:gd fmla="*/ 135307 w 309563" name="connsiteX71"/>
                <a:gd fmla="*/ 44909 h 338138" name="connsiteY71"/>
                <a:gd fmla="*/ 30510 w 309563" name="connsiteX72"/>
                <a:gd fmla="*/ 44909 h 338138" name="connsiteY72"/>
                <a:gd fmla="*/ 30510 w 309563" name="connsiteX73"/>
                <a:gd fmla="*/ 283983 h 338138" name="connsiteY73"/>
                <a:gd fmla="*/ 163164 w 309563" name="connsiteX74"/>
                <a:gd fmla="*/ 283983 h 338138" name="connsiteY74"/>
                <a:gd fmla="*/ 163164 w 309563" name="connsiteX75"/>
                <a:gd fmla="*/ 187561 h 338138" name="connsiteY75"/>
                <a:gd fmla="*/ 193675 w 309563" name="connsiteX76"/>
                <a:gd fmla="*/ 180957 h 338138" name="connsiteY76"/>
                <a:gd fmla="*/ 193675 w 309563" name="connsiteX77"/>
                <a:gd fmla="*/ 328892 h 338138" name="connsiteY77"/>
                <a:gd fmla="*/ 184389 w 309563" name="connsiteX78"/>
                <a:gd fmla="*/ 338138 h 338138" name="connsiteY78"/>
                <a:gd fmla="*/ 9286 w 309563" name="connsiteX79"/>
                <a:gd fmla="*/ 338138 h 338138" name="connsiteY79"/>
                <a:gd fmla="*/ 0 w 309563" name="connsiteX80"/>
                <a:gd fmla="*/ 328892 h 338138" name="connsiteY80"/>
                <a:gd fmla="*/ 0 w 309563" name="connsiteX81"/>
                <a:gd fmla="*/ 14529 h 338138" name="connsiteY81"/>
                <a:gd fmla="*/ 9286 w 309563" name="connsiteX82"/>
                <a:gd fmla="*/ 5283 h 338138" name="connsiteY82"/>
                <a:gd fmla="*/ 21224 w 309563" name="connsiteX83"/>
                <a:gd fmla="*/ 5283 h 338138" name="connsiteY83"/>
                <a:gd fmla="*/ 26531 w 309563" name="connsiteX84"/>
                <a:gd fmla="*/ 0 h 338138" name="connsiteY8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b="b" l="l" r="r" t="t"/>
              <a:pathLst>
                <a:path h="338138" w="309563">
                  <a:moveTo>
                    <a:pt x="96838" y="300038"/>
                  </a:moveTo>
                  <a:cubicBezTo>
                    <a:pt x="90700" y="300038"/>
                    <a:pt x="85725" y="304658"/>
                    <a:pt x="85725" y="310357"/>
                  </a:cubicBezTo>
                  <a:cubicBezTo>
                    <a:pt x="85725" y="316056"/>
                    <a:pt x="90700" y="320676"/>
                    <a:pt x="96838" y="320676"/>
                  </a:cubicBezTo>
                  <a:cubicBezTo>
                    <a:pt x="102976" y="320676"/>
                    <a:pt x="107951" y="316056"/>
                    <a:pt x="107951" y="310357"/>
                  </a:cubicBezTo>
                  <a:cubicBezTo>
                    <a:pt x="107951" y="304658"/>
                    <a:pt x="102976" y="300038"/>
                    <a:pt x="96838" y="300038"/>
                  </a:cubicBezTo>
                  <a:close/>
                  <a:moveTo>
                    <a:pt x="206375" y="68263"/>
                  </a:moveTo>
                  <a:lnTo>
                    <a:pt x="206375" y="112713"/>
                  </a:lnTo>
                  <a:lnTo>
                    <a:pt x="214312" y="112713"/>
                  </a:lnTo>
                  <a:lnTo>
                    <a:pt x="214312" y="85726"/>
                  </a:lnTo>
                  <a:lnTo>
                    <a:pt x="225425" y="107951"/>
                  </a:lnTo>
                  <a:lnTo>
                    <a:pt x="230188" y="107951"/>
                  </a:lnTo>
                  <a:lnTo>
                    <a:pt x="241300" y="85726"/>
                  </a:lnTo>
                  <a:lnTo>
                    <a:pt x="241300" y="112713"/>
                  </a:lnTo>
                  <a:lnTo>
                    <a:pt x="249238" y="112713"/>
                  </a:lnTo>
                  <a:lnTo>
                    <a:pt x="249238" y="103562"/>
                  </a:lnTo>
                  <a:cubicBezTo>
                    <a:pt x="249238" y="103562"/>
                    <a:pt x="249238" y="103562"/>
                    <a:pt x="251925" y="106176"/>
                  </a:cubicBezTo>
                  <a:cubicBezTo>
                    <a:pt x="255955" y="110099"/>
                    <a:pt x="261328" y="112713"/>
                    <a:pt x="266701" y="112713"/>
                  </a:cubicBezTo>
                  <a:cubicBezTo>
                    <a:pt x="277447" y="112713"/>
                    <a:pt x="284163" y="107484"/>
                    <a:pt x="284163" y="99640"/>
                  </a:cubicBezTo>
                  <a:cubicBezTo>
                    <a:pt x="284163" y="90488"/>
                    <a:pt x="276104" y="87874"/>
                    <a:pt x="269387" y="85259"/>
                  </a:cubicBezTo>
                  <a:cubicBezTo>
                    <a:pt x="262671" y="83951"/>
                    <a:pt x="261328" y="82644"/>
                    <a:pt x="261328" y="80029"/>
                  </a:cubicBezTo>
                  <a:cubicBezTo>
                    <a:pt x="261328" y="77415"/>
                    <a:pt x="265357" y="76107"/>
                    <a:pt x="268044" y="76107"/>
                  </a:cubicBezTo>
                  <a:cubicBezTo>
                    <a:pt x="270731" y="76107"/>
                    <a:pt x="274760" y="76107"/>
                    <a:pt x="276104" y="77415"/>
                  </a:cubicBezTo>
                  <a:cubicBezTo>
                    <a:pt x="276104" y="77415"/>
                    <a:pt x="276104" y="77415"/>
                    <a:pt x="278790" y="80029"/>
                  </a:cubicBezTo>
                  <a:cubicBezTo>
                    <a:pt x="278790" y="80029"/>
                    <a:pt x="278790" y="80029"/>
                    <a:pt x="284163" y="73493"/>
                  </a:cubicBezTo>
                  <a:cubicBezTo>
                    <a:pt x="284163" y="73493"/>
                    <a:pt x="284163" y="73493"/>
                    <a:pt x="280133" y="70878"/>
                  </a:cubicBezTo>
                  <a:cubicBezTo>
                    <a:pt x="277447" y="69571"/>
                    <a:pt x="273417" y="68263"/>
                    <a:pt x="268044" y="68263"/>
                  </a:cubicBezTo>
                  <a:cubicBezTo>
                    <a:pt x="258641" y="68263"/>
                    <a:pt x="251925" y="72185"/>
                    <a:pt x="251925" y="80029"/>
                  </a:cubicBezTo>
                  <a:cubicBezTo>
                    <a:pt x="251925" y="89181"/>
                    <a:pt x="261328" y="91796"/>
                    <a:pt x="266701" y="93103"/>
                  </a:cubicBezTo>
                  <a:cubicBezTo>
                    <a:pt x="273417" y="95718"/>
                    <a:pt x="276104" y="97025"/>
                    <a:pt x="276104" y="99640"/>
                  </a:cubicBezTo>
                  <a:cubicBezTo>
                    <a:pt x="276104" y="103562"/>
                    <a:pt x="270731" y="103562"/>
                    <a:pt x="266701" y="103562"/>
                  </a:cubicBezTo>
                  <a:cubicBezTo>
                    <a:pt x="264014" y="103562"/>
                    <a:pt x="259984" y="102254"/>
                    <a:pt x="257298" y="100947"/>
                  </a:cubicBezTo>
                  <a:cubicBezTo>
                    <a:pt x="257298" y="100947"/>
                    <a:pt x="257298" y="100947"/>
                    <a:pt x="254611" y="97025"/>
                  </a:cubicBezTo>
                  <a:cubicBezTo>
                    <a:pt x="254611" y="97025"/>
                    <a:pt x="254611" y="97025"/>
                    <a:pt x="249238" y="103562"/>
                  </a:cubicBezTo>
                  <a:lnTo>
                    <a:pt x="249238" y="68263"/>
                  </a:lnTo>
                  <a:lnTo>
                    <a:pt x="241300" y="68263"/>
                  </a:lnTo>
                  <a:lnTo>
                    <a:pt x="227012" y="93663"/>
                  </a:lnTo>
                  <a:lnTo>
                    <a:pt x="214312" y="68263"/>
                  </a:lnTo>
                  <a:close/>
                  <a:moveTo>
                    <a:pt x="157163" y="68263"/>
                  </a:moveTo>
                  <a:lnTo>
                    <a:pt x="157163" y="112713"/>
                  </a:lnTo>
                  <a:lnTo>
                    <a:pt x="165100" y="112713"/>
                  </a:lnTo>
                  <a:lnTo>
                    <a:pt x="165100" y="85726"/>
                  </a:lnTo>
                  <a:lnTo>
                    <a:pt x="176213" y="107951"/>
                  </a:lnTo>
                  <a:lnTo>
                    <a:pt x="180976" y="107951"/>
                  </a:lnTo>
                  <a:lnTo>
                    <a:pt x="192088" y="85726"/>
                  </a:lnTo>
                  <a:lnTo>
                    <a:pt x="192088" y="112713"/>
                  </a:lnTo>
                  <a:lnTo>
                    <a:pt x="200026" y="112713"/>
                  </a:lnTo>
                  <a:lnTo>
                    <a:pt x="200026" y="68263"/>
                  </a:lnTo>
                  <a:lnTo>
                    <a:pt x="192088" y="68263"/>
                  </a:lnTo>
                  <a:lnTo>
                    <a:pt x="179388" y="93663"/>
                  </a:lnTo>
                  <a:lnTo>
                    <a:pt x="163513" y="68263"/>
                  </a:lnTo>
                  <a:close/>
                  <a:moveTo>
                    <a:pt x="221456" y="20638"/>
                  </a:moveTo>
                  <a:cubicBezTo>
                    <a:pt x="270113" y="20638"/>
                    <a:pt x="309563" y="52014"/>
                    <a:pt x="309563" y="89928"/>
                  </a:cubicBezTo>
                  <a:cubicBezTo>
                    <a:pt x="309563" y="129149"/>
                    <a:pt x="270113" y="160525"/>
                    <a:pt x="221456" y="160525"/>
                  </a:cubicBezTo>
                  <a:cubicBezTo>
                    <a:pt x="218826" y="160525"/>
                    <a:pt x="217511" y="160525"/>
                    <a:pt x="216196" y="160525"/>
                  </a:cubicBezTo>
                  <a:cubicBezTo>
                    <a:pt x="189896" y="173599"/>
                    <a:pt x="170170" y="176213"/>
                    <a:pt x="159650" y="176213"/>
                  </a:cubicBezTo>
                  <a:cubicBezTo>
                    <a:pt x="155705" y="176213"/>
                    <a:pt x="154390" y="174906"/>
                    <a:pt x="153075" y="174906"/>
                  </a:cubicBezTo>
                  <a:cubicBezTo>
                    <a:pt x="151760" y="174906"/>
                    <a:pt x="150445" y="173599"/>
                    <a:pt x="150445" y="172291"/>
                  </a:cubicBezTo>
                  <a:cubicBezTo>
                    <a:pt x="149130" y="170984"/>
                    <a:pt x="150445" y="169676"/>
                    <a:pt x="151760" y="168369"/>
                  </a:cubicBezTo>
                  <a:cubicBezTo>
                    <a:pt x="163595" y="157910"/>
                    <a:pt x="166225" y="150066"/>
                    <a:pt x="167540" y="146144"/>
                  </a:cubicBezTo>
                  <a:cubicBezTo>
                    <a:pt x="145185" y="133071"/>
                    <a:pt x="133350" y="112153"/>
                    <a:pt x="133350" y="89928"/>
                  </a:cubicBezTo>
                  <a:cubicBezTo>
                    <a:pt x="133350" y="52014"/>
                    <a:pt x="172800" y="20638"/>
                    <a:pt x="221456" y="20638"/>
                  </a:cubicBezTo>
                  <a:close/>
                  <a:moveTo>
                    <a:pt x="66675" y="19050"/>
                  </a:moveTo>
                  <a:lnTo>
                    <a:pt x="66675" y="30163"/>
                  </a:lnTo>
                  <a:lnTo>
                    <a:pt x="127000" y="30163"/>
                  </a:lnTo>
                  <a:lnTo>
                    <a:pt x="127000" y="19050"/>
                  </a:lnTo>
                  <a:close/>
                  <a:moveTo>
                    <a:pt x="26531" y="0"/>
                  </a:moveTo>
                  <a:cubicBezTo>
                    <a:pt x="26531" y="0"/>
                    <a:pt x="26531" y="0"/>
                    <a:pt x="45102" y="0"/>
                  </a:cubicBezTo>
                  <a:cubicBezTo>
                    <a:pt x="47755" y="0"/>
                    <a:pt x="50408" y="2641"/>
                    <a:pt x="50408" y="5283"/>
                  </a:cubicBezTo>
                  <a:cubicBezTo>
                    <a:pt x="50408" y="5283"/>
                    <a:pt x="50408" y="5283"/>
                    <a:pt x="184389" y="5283"/>
                  </a:cubicBezTo>
                  <a:cubicBezTo>
                    <a:pt x="188369" y="5283"/>
                    <a:pt x="192348" y="9246"/>
                    <a:pt x="193675" y="13208"/>
                  </a:cubicBezTo>
                  <a:cubicBezTo>
                    <a:pt x="176430" y="17171"/>
                    <a:pt x="160511" y="23775"/>
                    <a:pt x="148572" y="33021"/>
                  </a:cubicBezTo>
                  <a:cubicBezTo>
                    <a:pt x="143266" y="36984"/>
                    <a:pt x="139287" y="40946"/>
                    <a:pt x="135307" y="44909"/>
                  </a:cubicBezTo>
                  <a:cubicBezTo>
                    <a:pt x="135307" y="44909"/>
                    <a:pt x="135307" y="44909"/>
                    <a:pt x="30510" y="44909"/>
                  </a:cubicBezTo>
                  <a:cubicBezTo>
                    <a:pt x="30510" y="44909"/>
                    <a:pt x="30510" y="44909"/>
                    <a:pt x="30510" y="283983"/>
                  </a:cubicBezTo>
                  <a:cubicBezTo>
                    <a:pt x="30510" y="283983"/>
                    <a:pt x="30510" y="283983"/>
                    <a:pt x="163164" y="283983"/>
                  </a:cubicBezTo>
                  <a:lnTo>
                    <a:pt x="163164" y="187561"/>
                  </a:lnTo>
                  <a:cubicBezTo>
                    <a:pt x="172450" y="187561"/>
                    <a:pt x="181736" y="184919"/>
                    <a:pt x="193675" y="180957"/>
                  </a:cubicBezTo>
                  <a:cubicBezTo>
                    <a:pt x="193675" y="180957"/>
                    <a:pt x="193675" y="180957"/>
                    <a:pt x="193675" y="328892"/>
                  </a:cubicBezTo>
                  <a:cubicBezTo>
                    <a:pt x="193675" y="334176"/>
                    <a:pt x="189695" y="338138"/>
                    <a:pt x="184389" y="338138"/>
                  </a:cubicBezTo>
                  <a:cubicBezTo>
                    <a:pt x="184389" y="338138"/>
                    <a:pt x="184389" y="338138"/>
                    <a:pt x="9286" y="338138"/>
                  </a:cubicBezTo>
                  <a:cubicBezTo>
                    <a:pt x="3979" y="338138"/>
                    <a:pt x="0" y="334176"/>
                    <a:pt x="0" y="328892"/>
                  </a:cubicBezTo>
                  <a:cubicBezTo>
                    <a:pt x="0" y="328892"/>
                    <a:pt x="0" y="328892"/>
                    <a:pt x="0" y="14529"/>
                  </a:cubicBezTo>
                  <a:cubicBezTo>
                    <a:pt x="0" y="9246"/>
                    <a:pt x="3979" y="5283"/>
                    <a:pt x="9286" y="5283"/>
                  </a:cubicBezTo>
                  <a:cubicBezTo>
                    <a:pt x="9286" y="5283"/>
                    <a:pt x="9286" y="5283"/>
                    <a:pt x="21224" y="5283"/>
                  </a:cubicBezTo>
                  <a:cubicBezTo>
                    <a:pt x="21224" y="2641"/>
                    <a:pt x="23877" y="0"/>
                    <a:pt x="2653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11" name="组合 10"/>
            <p:cNvGrpSpPr/>
            <p:nvPr/>
          </p:nvGrpSpPr>
          <p:grpSpPr>
            <a:xfrm>
              <a:off x="6459065" y="2781959"/>
              <a:ext cx="1842997" cy="626833"/>
              <a:chOff x="9029821" y="3139323"/>
              <a:chExt cx="2457329" cy="835777"/>
            </a:xfrm>
          </p:grpSpPr>
          <p:sp>
            <p:nvSpPr>
              <p:cNvPr id="12" name="文本框 17"/>
              <p:cNvSpPr txBox="1"/>
              <p:nvPr/>
            </p:nvSpPr>
            <p:spPr>
              <a:xfrm>
                <a:off x="9029821" y="3385544"/>
                <a:ext cx="2457329" cy="589556"/>
              </a:xfrm>
              <a:prstGeom prst="rect">
                <a:avLst/>
              </a:prstGeom>
              <a:noFill/>
            </p:spPr>
            <p:txBody>
              <a:bodyPr anchor="ctr" anchorCtr="0" bIns="0" lIns="72000" rIns="72000" tIns="0" wrap="square">
                <a:normAutofit fontScale="92500" lnSpcReduction="20000"/>
              </a:bodyPr>
              <a:lstStyle/>
              <a:p>
                <a:pPr defTabSz="914378">
                  <a:lnSpc>
                    <a:spcPct val="120000"/>
                  </a:lnSpc>
                  <a:defRPr/>
                </a:pPr>
                <a:r>
                  <a:rPr altLang="en-US" lang="zh-CN" sz="1000"/>
                  <a:t>此部分内容作为文字排版占位显示</a:t>
                </a:r>
                <a:br>
                  <a:rPr altLang="en-US" lang="zh-CN" sz="1000"/>
                </a:br>
                <a:r>
                  <a:rPr altLang="en-US" lang="zh-CN" sz="1000"/>
                  <a:t>（建议使用主题字体）</a:t>
                </a:r>
              </a:p>
            </p:txBody>
          </p:sp>
          <p:sp>
            <p:nvSpPr>
              <p:cNvPr id="13" name="矩形 12"/>
              <p:cNvSpPr/>
              <p:nvPr/>
            </p:nvSpPr>
            <p:spPr>
              <a:xfrm>
                <a:off x="9029821" y="3139323"/>
                <a:ext cx="2457329" cy="246221"/>
              </a:xfrm>
              <a:prstGeom prst="rect">
                <a:avLst/>
              </a:prstGeom>
            </p:spPr>
            <p:txBody>
              <a:bodyPr bIns="0" lIns="72000" rIns="72000" tIns="0" wrap="none">
                <a:normAutofit fontScale="92500" lnSpcReduction="20000"/>
              </a:bodyPr>
              <a:lstStyle/>
              <a:p>
                <a:pPr defTabSz="914378" lvl="0">
                  <a:defRPr/>
                </a:pPr>
                <a:r>
                  <a:rPr altLang="en-US" b="1" lang="zh-CN" sz="1600">
                    <a:solidFill>
                      <a:schemeClr val="accent1"/>
                    </a:solidFill>
                  </a:rPr>
                  <a:t>标题文本预设</a:t>
                </a:r>
              </a:p>
            </p:txBody>
          </p:sp>
        </p:grpSp>
      </p:grpSp>
      <p:sp>
        <p:nvSpPr>
          <p:cNvPr id="20" name="文本框 173">
            <a:extLst/>
          </p:cNvPr>
          <p:cNvSpPr txBox="1"/>
          <p:nvPr/>
        </p:nvSpPr>
        <p:spPr>
          <a:xfrm>
            <a:off x="323528" y="234140"/>
            <a:ext cx="1890210" cy="276999"/>
          </a:xfrm>
          <a:prstGeom prst="rect">
            <a:avLst/>
          </a:prstGeom>
          <a:noFill/>
        </p:spPr>
        <p:txBody>
          <a:bodyPr wrap="none">
            <a:normAutofit fontScale="85000" lnSpcReduction="20000"/>
          </a:bodyPr>
          <a:lstStyle/>
          <a:p>
            <a:r>
              <a:rPr altLang="en-US" b="1" lang="zh-CN">
                <a:solidFill>
                  <a:schemeClr val="accent2">
                    <a:lumMod val="100000"/>
                  </a:schemeClr>
                </a:solidFill>
              </a:rPr>
              <a:t>标题文本预设</a:t>
            </a:r>
          </a:p>
        </p:txBody>
      </p:sp>
    </p:spTree>
    <p:extLst>
      <p:ext uri="{BB962C8B-B14F-4D97-AF65-F5344CB8AC3E}">
        <p14:creationId val="2779581869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9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4" name="Group 40"/>
          <p:cNvGrpSpPr/>
          <p:nvPr/>
        </p:nvGrpSpPr>
        <p:grpSpPr>
          <a:xfrm>
            <a:off x="3418880" y="1167594"/>
            <a:ext cx="2306240" cy="3348038"/>
            <a:chOff x="1498600" y="1196975"/>
            <a:chExt cx="3074987" cy="4464050"/>
          </a:xfrm>
        </p:grpSpPr>
        <p:grpSp>
          <p:nvGrpSpPr>
            <p:cNvPr id="32" name="Group 41"/>
            <p:cNvGrpSpPr/>
            <p:nvPr/>
          </p:nvGrpSpPr>
          <p:grpSpPr>
            <a:xfrm>
              <a:off x="1498600" y="1196975"/>
              <a:ext cx="3074987" cy="4464050"/>
              <a:chOff x="1498600" y="1563688"/>
              <a:chExt cx="3074987" cy="4464050"/>
            </a:xfrm>
          </p:grpSpPr>
          <p:sp>
            <p:nvSpPr>
              <p:cNvPr id="37" name="Freeform: Shape 46"/>
              <p:cNvSpPr/>
              <p:nvPr/>
            </p:nvSpPr>
            <p:spPr bwMode="auto">
              <a:xfrm>
                <a:off x="1498600" y="1563688"/>
                <a:ext cx="3074987" cy="4464050"/>
              </a:xfrm>
              <a:custGeom>
                <a:gdLst>
                  <a:gd fmla="*/ 2150 w 2253" name="T0"/>
                  <a:gd fmla="*/ 3072 h 3277" name="T1"/>
                  <a:gd fmla="*/ 1946 w 2253" name="T2"/>
                  <a:gd fmla="*/ 3072 h 3277" name="T3"/>
                  <a:gd fmla="*/ 1946 w 2253" name="T4"/>
                  <a:gd fmla="*/ 2355 h 3277" name="T5"/>
                  <a:gd fmla="*/ 1229 w 2253" name="T6"/>
                  <a:gd fmla="*/ 1638 h 3277" name="T7"/>
                  <a:gd fmla="*/ 1946 w 2253" name="T8"/>
                  <a:gd fmla="*/ 922 h 3277" name="T9"/>
                  <a:gd fmla="*/ 1946 w 2253" name="T10"/>
                  <a:gd fmla="*/ 205 h 3277" name="T11"/>
                  <a:gd fmla="*/ 2150 w 2253" name="T12"/>
                  <a:gd fmla="*/ 205 h 3277" name="T13"/>
                  <a:gd fmla="*/ 2253 w 2253" name="T14"/>
                  <a:gd fmla="*/ 102 h 3277" name="T15"/>
                  <a:gd fmla="*/ 2150 w 2253" name="T16"/>
                  <a:gd fmla="*/ 0 h 3277" name="T17"/>
                  <a:gd fmla="*/ 102 w 2253" name="T18"/>
                  <a:gd fmla="*/ 0 h 3277" name="T19"/>
                  <a:gd fmla="*/ 0 w 2253" name="T20"/>
                  <a:gd fmla="*/ 102 h 3277" name="T21"/>
                  <a:gd fmla="*/ 102 w 2253" name="T22"/>
                  <a:gd fmla="*/ 205 h 3277" name="T23"/>
                  <a:gd fmla="*/ 307 w 2253" name="T24"/>
                  <a:gd fmla="*/ 205 h 3277" name="T25"/>
                  <a:gd fmla="*/ 307 w 2253" name="T26"/>
                  <a:gd fmla="*/ 922 h 3277" name="T27"/>
                  <a:gd fmla="*/ 1024 w 2253" name="T28"/>
                  <a:gd fmla="*/ 1638 h 3277" name="T29"/>
                  <a:gd fmla="*/ 307 w 2253" name="T30"/>
                  <a:gd fmla="*/ 2355 h 3277" name="T31"/>
                  <a:gd fmla="*/ 307 w 2253" name="T32"/>
                  <a:gd fmla="*/ 3072 h 3277" name="T33"/>
                  <a:gd fmla="*/ 102 w 2253" name="T34"/>
                  <a:gd fmla="*/ 3072 h 3277" name="T35"/>
                  <a:gd fmla="*/ 0 w 2253" name="T36"/>
                  <a:gd fmla="*/ 3174 h 3277" name="T37"/>
                  <a:gd fmla="*/ 102 w 2253" name="T38"/>
                  <a:gd fmla="*/ 3277 h 3277" name="T39"/>
                  <a:gd fmla="*/ 2150 w 2253" name="T40"/>
                  <a:gd fmla="*/ 3277 h 3277" name="T41"/>
                  <a:gd fmla="*/ 2253 w 2253" name="T42"/>
                  <a:gd fmla="*/ 3174 h 3277" name="T43"/>
                  <a:gd fmla="*/ 2150 w 2253" name="T44"/>
                  <a:gd fmla="*/ 3072 h 3277" name="T4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3277" w="2253">
                    <a:moveTo>
                      <a:pt x="2150" y="3072"/>
                    </a:moveTo>
                    <a:cubicBezTo>
                      <a:pt x="1946" y="3072"/>
                      <a:pt x="1946" y="3072"/>
                      <a:pt x="1946" y="3072"/>
                    </a:cubicBezTo>
                    <a:cubicBezTo>
                      <a:pt x="1946" y="2355"/>
                      <a:pt x="1946" y="2355"/>
                      <a:pt x="1946" y="2355"/>
                    </a:cubicBezTo>
                    <a:cubicBezTo>
                      <a:pt x="1946" y="1961"/>
                      <a:pt x="1623" y="1638"/>
                      <a:pt x="1229" y="1638"/>
                    </a:cubicBezTo>
                    <a:cubicBezTo>
                      <a:pt x="1623" y="1638"/>
                      <a:pt x="1946" y="1316"/>
                      <a:pt x="1946" y="922"/>
                    </a:cubicBezTo>
                    <a:cubicBezTo>
                      <a:pt x="1946" y="205"/>
                      <a:pt x="1946" y="205"/>
                      <a:pt x="1946" y="205"/>
                    </a:cubicBezTo>
                    <a:cubicBezTo>
                      <a:pt x="2150" y="205"/>
                      <a:pt x="2150" y="205"/>
                      <a:pt x="2150" y="205"/>
                    </a:cubicBezTo>
                    <a:cubicBezTo>
                      <a:pt x="2207" y="205"/>
                      <a:pt x="2253" y="159"/>
                      <a:pt x="2253" y="102"/>
                    </a:cubicBezTo>
                    <a:cubicBezTo>
                      <a:pt x="2253" y="46"/>
                      <a:pt x="2207" y="0"/>
                      <a:pt x="2150" y="0"/>
                    </a:cubicBezTo>
                    <a:cubicBezTo>
                      <a:pt x="102" y="0"/>
                      <a:pt x="102" y="0"/>
                      <a:pt x="102" y="0"/>
                    </a:cubicBezTo>
                    <a:cubicBezTo>
                      <a:pt x="46" y="0"/>
                      <a:pt x="0" y="46"/>
                      <a:pt x="0" y="102"/>
                    </a:cubicBezTo>
                    <a:cubicBezTo>
                      <a:pt x="0" y="159"/>
                      <a:pt x="46" y="205"/>
                      <a:pt x="102" y="205"/>
                    </a:cubicBezTo>
                    <a:cubicBezTo>
                      <a:pt x="307" y="205"/>
                      <a:pt x="307" y="205"/>
                      <a:pt x="307" y="205"/>
                    </a:cubicBezTo>
                    <a:cubicBezTo>
                      <a:pt x="307" y="922"/>
                      <a:pt x="307" y="922"/>
                      <a:pt x="307" y="922"/>
                    </a:cubicBezTo>
                    <a:cubicBezTo>
                      <a:pt x="307" y="1316"/>
                      <a:pt x="630" y="1638"/>
                      <a:pt x="1024" y="1638"/>
                    </a:cubicBezTo>
                    <a:cubicBezTo>
                      <a:pt x="630" y="1638"/>
                      <a:pt x="307" y="1961"/>
                      <a:pt x="307" y="2355"/>
                    </a:cubicBezTo>
                    <a:cubicBezTo>
                      <a:pt x="307" y="3072"/>
                      <a:pt x="307" y="3072"/>
                      <a:pt x="307" y="3072"/>
                    </a:cubicBezTo>
                    <a:cubicBezTo>
                      <a:pt x="102" y="3072"/>
                      <a:pt x="102" y="3072"/>
                      <a:pt x="102" y="3072"/>
                    </a:cubicBezTo>
                    <a:cubicBezTo>
                      <a:pt x="46" y="3072"/>
                      <a:pt x="0" y="3118"/>
                      <a:pt x="0" y="3174"/>
                    </a:cubicBezTo>
                    <a:cubicBezTo>
                      <a:pt x="0" y="3231"/>
                      <a:pt x="46" y="3277"/>
                      <a:pt x="102" y="3277"/>
                    </a:cubicBezTo>
                    <a:cubicBezTo>
                      <a:pt x="2150" y="3277"/>
                      <a:pt x="2150" y="3277"/>
                      <a:pt x="2150" y="3277"/>
                    </a:cubicBezTo>
                    <a:cubicBezTo>
                      <a:pt x="2207" y="3277"/>
                      <a:pt x="2253" y="3231"/>
                      <a:pt x="2253" y="3174"/>
                    </a:cubicBezTo>
                    <a:cubicBezTo>
                      <a:pt x="2253" y="3118"/>
                      <a:pt x="2207" y="3072"/>
                      <a:pt x="2150" y="3072"/>
                    </a:cubicBezTo>
                    <a:close/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grpSp>
            <p:nvGrpSpPr>
              <p:cNvPr id="38" name="Group 47"/>
              <p:cNvGrpSpPr/>
              <p:nvPr/>
            </p:nvGrpSpPr>
            <p:grpSpPr>
              <a:xfrm>
                <a:off x="2124072" y="3357562"/>
                <a:ext cx="1824042" cy="2381251"/>
                <a:chOff x="2124072" y="3357562"/>
                <a:chExt cx="1824042" cy="2381251"/>
              </a:xfrm>
            </p:grpSpPr>
            <p:sp>
              <p:nvSpPr>
                <p:cNvPr id="42" name="Freeform: Shape 51"/>
                <p:cNvSpPr/>
                <p:nvPr/>
              </p:nvSpPr>
              <p:spPr>
                <a:xfrm flipV="1">
                  <a:off x="2399935" y="3357562"/>
                  <a:ext cx="1272316" cy="247015"/>
                </a:xfrm>
                <a:custGeom>
                  <a:gdLst>
                    <a:gd fmla="*/ 0 w 1272316" name="connsiteX0"/>
                    <a:gd fmla="*/ 247015 h 247015" name="connsiteY0"/>
                    <a:gd fmla="*/ 1272316 w 1272316" name="connsiteX1"/>
                    <a:gd fmla="*/ 247015 h 247015" name="connsiteY1"/>
                    <a:gd fmla="*/ 1156717 w 1272316" name="connsiteX2"/>
                    <a:gd fmla="*/ 151637 h 247015" name="connsiteY2"/>
                    <a:gd fmla="*/ 660290 w 1272316" name="connsiteX3"/>
                    <a:gd fmla="*/ 0 h 247015" name="connsiteY3"/>
                    <a:gd fmla="*/ 612025 w 1272316" name="connsiteX4"/>
                    <a:gd fmla="*/ 0 h 247015" name="connsiteY4"/>
                    <a:gd fmla="*/ 115599 w 1272316" name="connsiteX5"/>
                    <a:gd fmla="*/ 151637 h 247015" name="connsiteY5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b="b" l="l" r="r" t="t"/>
                  <a:pathLst>
                    <a:path h="247015" w="1272316">
                      <a:moveTo>
                        <a:pt x="0" y="247015"/>
                      </a:moveTo>
                      <a:lnTo>
                        <a:pt x="1272316" y="247015"/>
                      </a:lnTo>
                      <a:lnTo>
                        <a:pt x="1156717" y="151637"/>
                      </a:lnTo>
                      <a:cubicBezTo>
                        <a:pt x="1015009" y="55902"/>
                        <a:pt x="844178" y="0"/>
                        <a:pt x="660290" y="0"/>
                      </a:cubicBezTo>
                      <a:lnTo>
                        <a:pt x="612025" y="0"/>
                      </a:lnTo>
                      <a:cubicBezTo>
                        <a:pt x="428138" y="0"/>
                        <a:pt x="257306" y="55902"/>
                        <a:pt x="115599" y="151637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 w="762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43" name="Rectangle 52"/>
                <p:cNvSpPr/>
                <p:nvPr/>
              </p:nvSpPr>
              <p:spPr>
                <a:xfrm>
                  <a:off x="2959893" y="3465513"/>
                  <a:ext cx="152400" cy="2008187"/>
                </a:xfrm>
                <a:prstGeom prst="rect">
                  <a:avLst/>
                </a:prstGeom>
                <a:solidFill>
                  <a:schemeClr val="accent6"/>
                </a:solidFill>
                <a:ln w="762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44" name="Freeform: Shape 53"/>
                <p:cNvSpPr/>
                <p:nvPr/>
              </p:nvSpPr>
              <p:spPr>
                <a:xfrm>
                  <a:off x="2124072" y="4883944"/>
                  <a:ext cx="1824042" cy="854869"/>
                </a:xfrm>
                <a:custGeom>
                  <a:gdLst>
                    <a:gd fmla="*/ 856377 w 1714341" name="connsiteX0"/>
                    <a:gd fmla="*/ 0 h 854869" name="connsiteY0"/>
                    <a:gd fmla="*/ 857964 w 1714341" name="connsiteX1"/>
                    <a:gd fmla="*/ 0 h 854869" name="connsiteY1"/>
                    <a:gd fmla="*/ 1709999 w 1714341" name="connsiteX2"/>
                    <a:gd fmla="*/ 768889 h 854869" name="connsiteY2"/>
                    <a:gd fmla="*/ 1714341 w 1714341" name="connsiteX3"/>
                    <a:gd fmla="*/ 854869 h 854869" name="connsiteY3"/>
                    <a:gd fmla="*/ 0 w 1714341" name="connsiteX4"/>
                    <a:gd fmla="*/ 854869 h 854869" name="connsiteY4"/>
                    <a:gd fmla="*/ 4342 w 1714341" name="connsiteX5"/>
                    <a:gd fmla="*/ 768889 h 854869" name="connsiteY5"/>
                    <a:gd fmla="*/ 856377 w 1714341" name="connsiteX6"/>
                    <a:gd fmla="*/ 0 h 854869" name="connsiteY6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b="b" l="l" r="r" t="t"/>
                  <a:pathLst>
                    <a:path h="854869" w="1714341">
                      <a:moveTo>
                        <a:pt x="856377" y="0"/>
                      </a:moveTo>
                      <a:lnTo>
                        <a:pt x="857964" y="0"/>
                      </a:lnTo>
                      <a:cubicBezTo>
                        <a:pt x="1301409" y="0"/>
                        <a:pt x="1666140" y="337015"/>
                        <a:pt x="1709999" y="768889"/>
                      </a:cubicBezTo>
                      <a:lnTo>
                        <a:pt x="1714341" y="854869"/>
                      </a:lnTo>
                      <a:lnTo>
                        <a:pt x="0" y="854869"/>
                      </a:lnTo>
                      <a:lnTo>
                        <a:pt x="4342" y="768889"/>
                      </a:lnTo>
                      <a:cubicBezTo>
                        <a:pt x="48201" y="337015"/>
                        <a:pt x="412932" y="0"/>
                        <a:pt x="856377" y="0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 w="762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/>
                  <a:endParaRPr/>
                </a:p>
              </p:txBody>
            </p:sp>
          </p:grpSp>
          <p:sp>
            <p:nvSpPr>
              <p:cNvPr id="39" name="Freeform: Shape 48"/>
              <p:cNvSpPr/>
              <p:nvPr/>
            </p:nvSpPr>
            <p:spPr>
              <a:xfrm flipV="1">
                <a:off x="2134838" y="2847975"/>
                <a:ext cx="1802509" cy="509587"/>
              </a:xfrm>
              <a:custGeom>
                <a:gdLst>
                  <a:gd fmla="*/ 0 w 1802509" name="connsiteX0"/>
                  <a:gd fmla="*/ 509587 h 509587" name="connsiteY0"/>
                  <a:gd fmla="*/ 1802509 w 1802509" name="connsiteX1"/>
                  <a:gd fmla="*/ 509587 h 509587" name="connsiteY1"/>
                  <a:gd fmla="*/ 1795237 w 1802509" name="connsiteX2"/>
                  <a:gd fmla="*/ 461933 h 509587" name="connsiteY2"/>
                  <a:gd fmla="*/ 1553219 w 1802509" name="connsiteX3"/>
                  <a:gd fmla="*/ 13042 h 509587" name="connsiteY3"/>
                  <a:gd fmla="*/ 1537413 w 1802509" name="connsiteX4"/>
                  <a:gd fmla="*/ 0 h 509587" name="connsiteY4"/>
                  <a:gd fmla="*/ 265097 w 1802509" name="connsiteX5"/>
                  <a:gd fmla="*/ 0 h 509587" name="connsiteY5"/>
                  <a:gd fmla="*/ 249291 w 1802509" name="connsiteX6"/>
                  <a:gd fmla="*/ 13042 h 509587" name="connsiteY6"/>
                  <a:gd fmla="*/ 7273 w 1802509" name="connsiteX7"/>
                  <a:gd fmla="*/ 461933 h 509587" name="connsiteY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b="b" l="l" r="r" t="t"/>
                <a:pathLst>
                  <a:path h="509587" w="1802509">
                    <a:moveTo>
                      <a:pt x="0" y="509587"/>
                    </a:moveTo>
                    <a:lnTo>
                      <a:pt x="1802509" y="509587"/>
                    </a:lnTo>
                    <a:lnTo>
                      <a:pt x="1795237" y="461933"/>
                    </a:lnTo>
                    <a:cubicBezTo>
                      <a:pt x="1759754" y="288535"/>
                      <a:pt x="1673726" y="133549"/>
                      <a:pt x="1553219" y="13042"/>
                    </a:cubicBezTo>
                    <a:lnTo>
                      <a:pt x="1537413" y="0"/>
                    </a:lnTo>
                    <a:lnTo>
                      <a:pt x="265097" y="0"/>
                    </a:lnTo>
                    <a:lnTo>
                      <a:pt x="249291" y="13042"/>
                    </a:lnTo>
                    <a:cubicBezTo>
                      <a:pt x="128784" y="133549"/>
                      <a:pt x="42755" y="288535"/>
                      <a:pt x="7273" y="461933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762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40" name="Freeform: Shape 49"/>
              <p:cNvSpPr/>
              <p:nvPr/>
            </p:nvSpPr>
            <p:spPr>
              <a:xfrm>
                <a:off x="2124072" y="1828800"/>
                <a:ext cx="1824041" cy="509587"/>
              </a:xfrm>
              <a:custGeom>
                <a:gdLst>
                  <a:gd fmla="*/ 0 w 1824041" name="connsiteX0"/>
                  <a:gd fmla="*/ 0 h 509587" name="connsiteY0"/>
                  <a:gd fmla="*/ 1824041 w 1824041" name="connsiteX1"/>
                  <a:gd fmla="*/ 0 h 509587" name="connsiteY1"/>
                  <a:gd fmla="*/ 1824041 w 1824041" name="connsiteX2"/>
                  <a:gd fmla="*/ 509587 h 509587" name="connsiteY2"/>
                  <a:gd fmla="*/ 0 w 1824041" name="connsiteX3"/>
                  <a:gd fmla="*/ 509587 h 509587" name="connsiteY3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b="b" l="l" r="r" t="t"/>
                <a:pathLst>
                  <a:path h="509587" w="1824041">
                    <a:moveTo>
                      <a:pt x="0" y="0"/>
                    </a:moveTo>
                    <a:lnTo>
                      <a:pt x="1824041" y="0"/>
                    </a:lnTo>
                    <a:lnTo>
                      <a:pt x="1824041" y="509587"/>
                    </a:lnTo>
                    <a:lnTo>
                      <a:pt x="0" y="509587"/>
                    </a:lnTo>
                    <a:close/>
                  </a:path>
                </a:pathLst>
              </a:custGeom>
              <a:solidFill>
                <a:schemeClr val="accent1"/>
              </a:solidFill>
              <a:ln w="762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41" name="Freeform: Shape 50"/>
              <p:cNvSpPr/>
              <p:nvPr/>
            </p:nvSpPr>
            <p:spPr>
              <a:xfrm>
                <a:off x="2124072" y="2338387"/>
                <a:ext cx="1824041" cy="509587"/>
              </a:xfrm>
              <a:custGeom>
                <a:gdLst>
                  <a:gd fmla="*/ 0 w 1824041" name="connsiteX0"/>
                  <a:gd fmla="*/ 0 h 509587" name="connsiteY0"/>
                  <a:gd fmla="*/ 1824041 w 1824041" name="connsiteX1"/>
                  <a:gd fmla="*/ 0 h 509587" name="connsiteY1"/>
                  <a:gd fmla="*/ 1824041 w 1824041" name="connsiteX2"/>
                  <a:gd fmla="*/ 378301 h 509587" name="connsiteY2"/>
                  <a:gd fmla="*/ 1819457 w 1824041" name="connsiteX3"/>
                  <a:gd fmla="*/ 469083 h 509587" name="connsiteY3"/>
                  <a:gd fmla="*/ 1813275 w 1824041" name="connsiteX4"/>
                  <a:gd fmla="*/ 509587 h 509587" name="connsiteY4"/>
                  <a:gd fmla="*/ 10766 w 1824041" name="connsiteX5"/>
                  <a:gd fmla="*/ 509587 h 509587" name="connsiteY5"/>
                  <a:gd fmla="*/ 4584 w 1824041" name="connsiteX6"/>
                  <a:gd fmla="*/ 469083 h 509587" name="connsiteY6"/>
                  <a:gd fmla="*/ 0 w 1824041" name="connsiteX7"/>
                  <a:gd fmla="*/ 378301 h 509587" name="connsiteY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b="b" l="l" r="r" t="t"/>
                <a:pathLst>
                  <a:path h="509587" w="1824041">
                    <a:moveTo>
                      <a:pt x="0" y="0"/>
                    </a:moveTo>
                    <a:lnTo>
                      <a:pt x="1824041" y="0"/>
                    </a:lnTo>
                    <a:lnTo>
                      <a:pt x="1824041" y="378301"/>
                    </a:lnTo>
                    <a:cubicBezTo>
                      <a:pt x="1824041" y="408949"/>
                      <a:pt x="1822488" y="439234"/>
                      <a:pt x="1819457" y="469083"/>
                    </a:cubicBezTo>
                    <a:lnTo>
                      <a:pt x="1813275" y="509587"/>
                    </a:lnTo>
                    <a:lnTo>
                      <a:pt x="10766" y="509587"/>
                    </a:lnTo>
                    <a:lnTo>
                      <a:pt x="4584" y="469083"/>
                    </a:lnTo>
                    <a:cubicBezTo>
                      <a:pt x="1553" y="439234"/>
                      <a:pt x="0" y="408949"/>
                      <a:pt x="0" y="378301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762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/>
              </a:p>
            </p:txBody>
          </p:sp>
        </p:grpSp>
        <p:sp>
          <p:nvSpPr>
            <p:cNvPr id="33" name="Freeform: Shape 42"/>
            <p:cNvSpPr/>
            <p:nvPr/>
          </p:nvSpPr>
          <p:spPr bwMode="auto">
            <a:xfrm>
              <a:off x="2834154" y="2085704"/>
              <a:ext cx="351552" cy="297086"/>
            </a:xfrm>
            <a:custGeom>
              <a:gdLst>
                <a:gd fmla="*/ 46038 w 338138" name="connsiteX0"/>
                <a:gd fmla="*/ 261938 h 285751" name="connsiteY0"/>
                <a:gd fmla="*/ 38100 w 338138" name="connsiteX1"/>
                <a:gd fmla="*/ 270670 h 285751" name="connsiteY1"/>
                <a:gd fmla="*/ 46038 w 338138" name="connsiteX2"/>
                <a:gd fmla="*/ 279402 h 285751" name="connsiteY2"/>
                <a:gd fmla="*/ 53976 w 338138" name="connsiteX3"/>
                <a:gd fmla="*/ 270670 h 285751" name="connsiteY3"/>
                <a:gd fmla="*/ 46038 w 338138" name="connsiteX4"/>
                <a:gd fmla="*/ 261938 h 285751" name="connsiteY4"/>
                <a:gd fmla="*/ 288131 w 338138" name="connsiteX5"/>
                <a:gd fmla="*/ 184150 h 285751" name="connsiteY5"/>
                <a:gd fmla="*/ 277812 w 338138" name="connsiteX6"/>
                <a:gd fmla="*/ 194469 h 285751" name="connsiteY6"/>
                <a:gd fmla="*/ 288131 w 338138" name="connsiteX7"/>
                <a:gd fmla="*/ 204788 h 285751" name="connsiteY7"/>
                <a:gd fmla="*/ 298450 w 338138" name="connsiteX8"/>
                <a:gd fmla="*/ 194469 h 285751" name="connsiteY8"/>
                <a:gd fmla="*/ 288131 w 338138" name="connsiteX9"/>
                <a:gd fmla="*/ 184150 h 285751" name="connsiteY9"/>
                <a:gd fmla="*/ 19050 w 338138" name="connsiteX10"/>
                <a:gd fmla="*/ 165100 h 285751" name="connsiteY10"/>
                <a:gd fmla="*/ 19050 w 338138" name="connsiteX11"/>
                <a:gd fmla="*/ 242888 h 285751" name="connsiteY11"/>
                <a:gd fmla="*/ 73025 w 338138" name="connsiteX12"/>
                <a:gd fmla="*/ 242888 h 285751" name="connsiteY12"/>
                <a:gd fmla="*/ 73025 w 338138" name="connsiteX13"/>
                <a:gd fmla="*/ 165100 h 285751" name="connsiteY13"/>
                <a:gd fmla="*/ 12010 w 338138" name="connsiteX14"/>
                <a:gd fmla="*/ 141288 h 285751" name="connsiteY14"/>
                <a:gd fmla="*/ 81400 w 338138" name="connsiteX15"/>
                <a:gd fmla="*/ 141288 h 285751" name="connsiteY15"/>
                <a:gd fmla="*/ 92075 w 338138" name="connsiteX16"/>
                <a:gd fmla="*/ 153107 h 285751" name="connsiteY16"/>
                <a:gd fmla="*/ 92075 w 338138" name="connsiteX17"/>
                <a:gd fmla="*/ 273932 h 285751" name="connsiteY17"/>
                <a:gd fmla="*/ 81400 w 338138" name="connsiteX18"/>
                <a:gd fmla="*/ 285751 h 285751" name="connsiteY18"/>
                <a:gd fmla="*/ 12010 w 338138" name="connsiteX19"/>
                <a:gd fmla="*/ 285751 h 285751" name="connsiteY19"/>
                <a:gd fmla="*/ 0 w 338138" name="connsiteX20"/>
                <a:gd fmla="*/ 273932 h 285751" name="connsiteY20"/>
                <a:gd fmla="*/ 0 w 338138" name="connsiteX21"/>
                <a:gd fmla="*/ 153107 h 285751" name="connsiteY21"/>
                <a:gd fmla="*/ 12010 w 338138" name="connsiteX22"/>
                <a:gd fmla="*/ 141288 h 285751" name="connsiteY22"/>
                <a:gd fmla="*/ 55002 w 338138" name="connsiteX23"/>
                <a:gd fmla="*/ 82550 h 285751" name="connsiteY23"/>
                <a:gd fmla="*/ 175185 w 338138" name="connsiteX24"/>
                <a:gd fmla="*/ 82550 h 285751" name="connsiteY24"/>
                <a:gd fmla="*/ 193675 w 338138" name="connsiteX25"/>
                <a:gd fmla="*/ 99703 h 285751" name="connsiteY25"/>
                <a:gd fmla="*/ 193675 w 338138" name="connsiteX26"/>
                <a:gd fmla="*/ 268597 h 285751" name="connsiteY26"/>
                <a:gd fmla="*/ 175185 w 338138" name="connsiteX27"/>
                <a:gd fmla="*/ 285750 h 285751" name="connsiteY27"/>
                <a:gd fmla="*/ 107830 w 338138" name="connsiteX28"/>
                <a:gd fmla="*/ 285750 h 285751" name="connsiteY28"/>
                <a:gd fmla="*/ 109151 w 338138" name="connsiteX29"/>
                <a:gd fmla="*/ 276514 h 285751" name="connsiteY29"/>
                <a:gd fmla="*/ 109151 w 338138" name="connsiteX30"/>
                <a:gd fmla="*/ 273875 h 285751" name="connsiteY30"/>
                <a:gd fmla="*/ 115754 w 338138" name="connsiteX31"/>
                <a:gd fmla="*/ 275194 h 285751" name="connsiteY31"/>
                <a:gd fmla="*/ 124999 w 338138" name="connsiteX32"/>
                <a:gd fmla="*/ 264639 h 285751" name="connsiteY32"/>
                <a:gd fmla="*/ 115754 w 338138" name="connsiteX33"/>
                <a:gd fmla="*/ 254083 h 285751" name="connsiteY33"/>
                <a:gd fmla="*/ 109151 w 338138" name="connsiteX34"/>
                <a:gd fmla="*/ 256722 h 285751" name="connsiteY34"/>
                <a:gd fmla="*/ 109151 w 338138" name="connsiteX35"/>
                <a:gd fmla="*/ 235610 h 285751" name="connsiteY35"/>
                <a:gd fmla="*/ 168582 w 338138" name="connsiteX36"/>
                <a:gd fmla="*/ 235610 h 285751" name="connsiteY36"/>
                <a:gd fmla="*/ 168582 w 338138" name="connsiteX37"/>
                <a:gd fmla="*/ 110259 h 285751" name="connsiteY37"/>
                <a:gd fmla="*/ 61606 w 338138" name="connsiteX38"/>
                <a:gd fmla="*/ 110259 h 285751" name="connsiteY38"/>
                <a:gd fmla="*/ 61606 w 338138" name="connsiteX39"/>
                <a:gd fmla="*/ 126093 h 285751" name="connsiteY39"/>
                <a:gd fmla="*/ 36512 w 338138" name="connsiteX40"/>
                <a:gd fmla="*/ 126093 h 285751" name="connsiteY40"/>
                <a:gd fmla="*/ 36512 w 338138" name="connsiteX41"/>
                <a:gd fmla="*/ 99703 h 285751" name="connsiteY41"/>
                <a:gd fmla="*/ 55002 w 338138" name="connsiteX42"/>
                <a:gd fmla="*/ 82550 h 285751" name="connsiteY42"/>
                <a:gd fmla="*/ 102729 w 338138" name="connsiteX43"/>
                <a:gd fmla="*/ 0 h 285751" name="connsiteY43"/>
                <a:gd fmla="*/ 305260 w 338138" name="connsiteX44"/>
                <a:gd fmla="*/ 0 h 285751" name="connsiteY44"/>
                <a:gd fmla="*/ 338138 w 338138" name="connsiteX45"/>
                <a:gd fmla="*/ 34237 h 285751" name="connsiteY45"/>
                <a:gd fmla="*/ 338138 w 338138" name="connsiteX46"/>
                <a:gd fmla="*/ 188306 h 285751" name="connsiteY46"/>
                <a:gd fmla="*/ 305260 w 338138" name="connsiteX47"/>
                <a:gd fmla="*/ 221226 h 285751" name="connsiteY47"/>
                <a:gd fmla="*/ 234242 w 338138" name="connsiteX48"/>
                <a:gd fmla="*/ 221226 h 285751" name="connsiteY48"/>
                <a:gd fmla="*/ 234242 w 338138" name="connsiteX49"/>
                <a:gd fmla="*/ 243612 h 285751" name="connsiteY49"/>
                <a:gd fmla="*/ 265806 w 338138" name="connsiteX50"/>
                <a:gd fmla="*/ 243612 h 285751" name="connsiteY50"/>
                <a:gd fmla="*/ 277642 w 338138" name="connsiteX51"/>
                <a:gd fmla="*/ 256780 h 285751" name="connsiteY51"/>
                <a:gd fmla="*/ 277642 w 338138" name="connsiteX52"/>
                <a:gd fmla="*/ 272582 h 285751" name="connsiteY52"/>
                <a:gd fmla="*/ 265806 w 338138" name="connsiteX53"/>
                <a:gd fmla="*/ 285750 h 285751" name="connsiteY53"/>
                <a:gd fmla="*/ 205309 w 338138" name="connsiteX54"/>
                <a:gd fmla="*/ 285750 h 285751" name="connsiteY54"/>
                <a:gd fmla="*/ 210570 w 338138" name="connsiteX55"/>
                <a:gd fmla="*/ 269948 h 285751" name="connsiteY55"/>
                <a:gd fmla="*/ 210570 w 338138" name="connsiteX56"/>
                <a:gd fmla="*/ 213325 h 285751" name="connsiteY56"/>
                <a:gd fmla="*/ 210570 w 338138" name="connsiteX57"/>
                <a:gd fmla="*/ 172504 h 285751" name="connsiteY57"/>
                <a:gd fmla="*/ 296054 w 338138" name="connsiteX58"/>
                <a:gd fmla="*/ 172504 h 285751" name="connsiteY58"/>
                <a:gd fmla="*/ 309205 w 338138" name="connsiteX59"/>
                <a:gd fmla="*/ 159335 h 285751" name="connsiteY59"/>
                <a:gd fmla="*/ 309205 w 338138" name="connsiteX60"/>
                <a:gd fmla="*/ 39504 h 285751" name="connsiteY60"/>
                <a:gd fmla="*/ 296054 w 338138" name="connsiteX61"/>
                <a:gd fmla="*/ 27653 h 285751" name="connsiteY61"/>
                <a:gd fmla="*/ 110620 w 338138" name="connsiteX62"/>
                <a:gd fmla="*/ 27653 h 285751" name="connsiteY62"/>
                <a:gd fmla="*/ 98783 w 338138" name="connsiteX63"/>
                <a:gd fmla="*/ 39504 h 285751" name="connsiteY63"/>
                <a:gd fmla="*/ 98783 w 338138" name="connsiteX64"/>
                <a:gd fmla="*/ 65841 h 285751" name="connsiteY64"/>
                <a:gd fmla="*/ 69850 w 338138" name="connsiteX65"/>
                <a:gd fmla="*/ 65841 h 285751" name="connsiteY65"/>
                <a:gd fmla="*/ 69850 w 338138" name="connsiteX66"/>
                <a:gd fmla="*/ 34237 h 285751" name="connsiteY66"/>
                <a:gd fmla="*/ 102729 w 338138" name="connsiteX67"/>
                <a:gd fmla="*/ 0 h 285751" name="connsiteY6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</a:cxnLst>
              <a:rect b="b" l="l" r="r" t="t"/>
              <a:pathLst>
                <a:path h="285751" w="338138">
                  <a:moveTo>
                    <a:pt x="46038" y="261938"/>
                  </a:moveTo>
                  <a:cubicBezTo>
                    <a:pt x="41654" y="261938"/>
                    <a:pt x="38100" y="265847"/>
                    <a:pt x="38100" y="270670"/>
                  </a:cubicBezTo>
                  <a:cubicBezTo>
                    <a:pt x="38100" y="275493"/>
                    <a:pt x="41654" y="279402"/>
                    <a:pt x="46038" y="279402"/>
                  </a:cubicBezTo>
                  <a:cubicBezTo>
                    <a:pt x="50422" y="279402"/>
                    <a:pt x="53976" y="275493"/>
                    <a:pt x="53976" y="270670"/>
                  </a:cubicBezTo>
                  <a:cubicBezTo>
                    <a:pt x="53976" y="265847"/>
                    <a:pt x="50422" y="261938"/>
                    <a:pt x="46038" y="261938"/>
                  </a:cubicBezTo>
                  <a:close/>
                  <a:moveTo>
                    <a:pt x="288131" y="184150"/>
                  </a:moveTo>
                  <a:cubicBezTo>
                    <a:pt x="282432" y="184150"/>
                    <a:pt x="277812" y="188770"/>
                    <a:pt x="277812" y="194469"/>
                  </a:cubicBezTo>
                  <a:cubicBezTo>
                    <a:pt x="277812" y="200168"/>
                    <a:pt x="282432" y="204788"/>
                    <a:pt x="288131" y="204788"/>
                  </a:cubicBezTo>
                  <a:cubicBezTo>
                    <a:pt x="293830" y="204788"/>
                    <a:pt x="298450" y="200168"/>
                    <a:pt x="298450" y="194469"/>
                  </a:cubicBezTo>
                  <a:cubicBezTo>
                    <a:pt x="298450" y="188770"/>
                    <a:pt x="293830" y="184150"/>
                    <a:pt x="288131" y="184150"/>
                  </a:cubicBezTo>
                  <a:close/>
                  <a:moveTo>
                    <a:pt x="19050" y="165100"/>
                  </a:moveTo>
                  <a:lnTo>
                    <a:pt x="19050" y="242888"/>
                  </a:lnTo>
                  <a:lnTo>
                    <a:pt x="73025" y="242888"/>
                  </a:lnTo>
                  <a:lnTo>
                    <a:pt x="73025" y="165100"/>
                  </a:lnTo>
                  <a:close/>
                  <a:moveTo>
                    <a:pt x="12010" y="141288"/>
                  </a:moveTo>
                  <a:cubicBezTo>
                    <a:pt x="12010" y="141288"/>
                    <a:pt x="12010" y="141288"/>
                    <a:pt x="81400" y="141288"/>
                  </a:cubicBezTo>
                  <a:cubicBezTo>
                    <a:pt x="86738" y="141288"/>
                    <a:pt x="92075" y="146541"/>
                    <a:pt x="92075" y="153107"/>
                  </a:cubicBezTo>
                  <a:cubicBezTo>
                    <a:pt x="92075" y="153107"/>
                    <a:pt x="92075" y="153107"/>
                    <a:pt x="92075" y="273932"/>
                  </a:cubicBezTo>
                  <a:cubicBezTo>
                    <a:pt x="92075" y="280498"/>
                    <a:pt x="86738" y="285751"/>
                    <a:pt x="81400" y="285751"/>
                  </a:cubicBezTo>
                  <a:cubicBezTo>
                    <a:pt x="81400" y="285751"/>
                    <a:pt x="81400" y="285751"/>
                    <a:pt x="12010" y="285751"/>
                  </a:cubicBezTo>
                  <a:cubicBezTo>
                    <a:pt x="5337" y="285751"/>
                    <a:pt x="0" y="280498"/>
                    <a:pt x="0" y="273932"/>
                  </a:cubicBezTo>
                  <a:cubicBezTo>
                    <a:pt x="0" y="273932"/>
                    <a:pt x="0" y="273932"/>
                    <a:pt x="0" y="153107"/>
                  </a:cubicBezTo>
                  <a:cubicBezTo>
                    <a:pt x="0" y="146541"/>
                    <a:pt x="5337" y="141288"/>
                    <a:pt x="12010" y="141288"/>
                  </a:cubicBezTo>
                  <a:close/>
                  <a:moveTo>
                    <a:pt x="55002" y="82550"/>
                  </a:moveTo>
                  <a:cubicBezTo>
                    <a:pt x="55002" y="82550"/>
                    <a:pt x="55002" y="82550"/>
                    <a:pt x="175185" y="82550"/>
                  </a:cubicBezTo>
                  <a:cubicBezTo>
                    <a:pt x="185751" y="82550"/>
                    <a:pt x="193675" y="90467"/>
                    <a:pt x="193675" y="99703"/>
                  </a:cubicBezTo>
                  <a:cubicBezTo>
                    <a:pt x="193675" y="99703"/>
                    <a:pt x="193675" y="99703"/>
                    <a:pt x="193675" y="268597"/>
                  </a:cubicBezTo>
                  <a:cubicBezTo>
                    <a:pt x="193675" y="277833"/>
                    <a:pt x="185751" y="285750"/>
                    <a:pt x="175185" y="285750"/>
                  </a:cubicBezTo>
                  <a:cubicBezTo>
                    <a:pt x="175185" y="285750"/>
                    <a:pt x="175185" y="285750"/>
                    <a:pt x="107830" y="285750"/>
                  </a:cubicBezTo>
                  <a:cubicBezTo>
                    <a:pt x="109151" y="283111"/>
                    <a:pt x="109151" y="280472"/>
                    <a:pt x="109151" y="276514"/>
                  </a:cubicBezTo>
                  <a:cubicBezTo>
                    <a:pt x="109151" y="276514"/>
                    <a:pt x="109151" y="276514"/>
                    <a:pt x="109151" y="273875"/>
                  </a:cubicBezTo>
                  <a:cubicBezTo>
                    <a:pt x="110471" y="273875"/>
                    <a:pt x="113113" y="275194"/>
                    <a:pt x="115754" y="275194"/>
                  </a:cubicBezTo>
                  <a:cubicBezTo>
                    <a:pt x="121037" y="275194"/>
                    <a:pt x="124999" y="271236"/>
                    <a:pt x="124999" y="264639"/>
                  </a:cubicBezTo>
                  <a:cubicBezTo>
                    <a:pt x="124999" y="259361"/>
                    <a:pt x="121037" y="254083"/>
                    <a:pt x="115754" y="254083"/>
                  </a:cubicBezTo>
                  <a:cubicBezTo>
                    <a:pt x="113113" y="254083"/>
                    <a:pt x="110471" y="255402"/>
                    <a:pt x="109151" y="256722"/>
                  </a:cubicBezTo>
                  <a:cubicBezTo>
                    <a:pt x="109151" y="256722"/>
                    <a:pt x="109151" y="256722"/>
                    <a:pt x="109151" y="235610"/>
                  </a:cubicBezTo>
                  <a:cubicBezTo>
                    <a:pt x="109151" y="235610"/>
                    <a:pt x="109151" y="235610"/>
                    <a:pt x="168582" y="235610"/>
                  </a:cubicBezTo>
                  <a:cubicBezTo>
                    <a:pt x="168582" y="235610"/>
                    <a:pt x="168582" y="235610"/>
                    <a:pt x="168582" y="110259"/>
                  </a:cubicBezTo>
                  <a:cubicBezTo>
                    <a:pt x="168582" y="110259"/>
                    <a:pt x="168582" y="110259"/>
                    <a:pt x="61606" y="110259"/>
                  </a:cubicBezTo>
                  <a:cubicBezTo>
                    <a:pt x="61606" y="110259"/>
                    <a:pt x="61606" y="110259"/>
                    <a:pt x="61606" y="126093"/>
                  </a:cubicBezTo>
                  <a:cubicBezTo>
                    <a:pt x="61606" y="126093"/>
                    <a:pt x="61606" y="126093"/>
                    <a:pt x="36512" y="126093"/>
                  </a:cubicBezTo>
                  <a:cubicBezTo>
                    <a:pt x="36512" y="126093"/>
                    <a:pt x="36512" y="126093"/>
                    <a:pt x="36512" y="99703"/>
                  </a:cubicBezTo>
                  <a:cubicBezTo>
                    <a:pt x="36512" y="90467"/>
                    <a:pt x="45757" y="82550"/>
                    <a:pt x="55002" y="82550"/>
                  </a:cubicBezTo>
                  <a:close/>
                  <a:moveTo>
                    <a:pt x="102729" y="0"/>
                  </a:moveTo>
                  <a:cubicBezTo>
                    <a:pt x="102729" y="0"/>
                    <a:pt x="102729" y="0"/>
                    <a:pt x="305260" y="0"/>
                  </a:cubicBezTo>
                  <a:cubicBezTo>
                    <a:pt x="323672" y="0"/>
                    <a:pt x="338138" y="15802"/>
                    <a:pt x="338138" y="34237"/>
                  </a:cubicBezTo>
                  <a:cubicBezTo>
                    <a:pt x="338138" y="34237"/>
                    <a:pt x="338138" y="34237"/>
                    <a:pt x="338138" y="188306"/>
                  </a:cubicBezTo>
                  <a:cubicBezTo>
                    <a:pt x="338138" y="206741"/>
                    <a:pt x="323672" y="221226"/>
                    <a:pt x="305260" y="221226"/>
                  </a:cubicBezTo>
                  <a:cubicBezTo>
                    <a:pt x="305260" y="221226"/>
                    <a:pt x="305260" y="221226"/>
                    <a:pt x="234242" y="221226"/>
                  </a:cubicBezTo>
                  <a:cubicBezTo>
                    <a:pt x="234242" y="221226"/>
                    <a:pt x="234242" y="221226"/>
                    <a:pt x="234242" y="243612"/>
                  </a:cubicBezTo>
                  <a:cubicBezTo>
                    <a:pt x="234242" y="243612"/>
                    <a:pt x="234242" y="243612"/>
                    <a:pt x="265806" y="243612"/>
                  </a:cubicBezTo>
                  <a:cubicBezTo>
                    <a:pt x="272381" y="243612"/>
                    <a:pt x="277642" y="250196"/>
                    <a:pt x="277642" y="256780"/>
                  </a:cubicBezTo>
                  <a:cubicBezTo>
                    <a:pt x="277642" y="256780"/>
                    <a:pt x="277642" y="256780"/>
                    <a:pt x="277642" y="272582"/>
                  </a:cubicBezTo>
                  <a:cubicBezTo>
                    <a:pt x="277642" y="280483"/>
                    <a:pt x="272381" y="285750"/>
                    <a:pt x="265806" y="285750"/>
                  </a:cubicBezTo>
                  <a:cubicBezTo>
                    <a:pt x="265806" y="285750"/>
                    <a:pt x="265806" y="285750"/>
                    <a:pt x="205309" y="285750"/>
                  </a:cubicBezTo>
                  <a:cubicBezTo>
                    <a:pt x="207940" y="280483"/>
                    <a:pt x="209255" y="275216"/>
                    <a:pt x="210570" y="269948"/>
                  </a:cubicBezTo>
                  <a:cubicBezTo>
                    <a:pt x="210570" y="268632"/>
                    <a:pt x="210570" y="213325"/>
                    <a:pt x="210570" y="213325"/>
                  </a:cubicBezTo>
                  <a:cubicBezTo>
                    <a:pt x="210570" y="213325"/>
                    <a:pt x="210570" y="213325"/>
                    <a:pt x="210570" y="172504"/>
                  </a:cubicBezTo>
                  <a:cubicBezTo>
                    <a:pt x="210570" y="172504"/>
                    <a:pt x="210570" y="172504"/>
                    <a:pt x="296054" y="172504"/>
                  </a:cubicBezTo>
                  <a:cubicBezTo>
                    <a:pt x="303945" y="172504"/>
                    <a:pt x="309205" y="165920"/>
                    <a:pt x="309205" y="159335"/>
                  </a:cubicBezTo>
                  <a:cubicBezTo>
                    <a:pt x="309205" y="159335"/>
                    <a:pt x="309205" y="159335"/>
                    <a:pt x="309205" y="39504"/>
                  </a:cubicBezTo>
                  <a:cubicBezTo>
                    <a:pt x="309205" y="32920"/>
                    <a:pt x="303945" y="27653"/>
                    <a:pt x="296054" y="27653"/>
                  </a:cubicBezTo>
                  <a:cubicBezTo>
                    <a:pt x="296054" y="27653"/>
                    <a:pt x="296054" y="27653"/>
                    <a:pt x="110620" y="27653"/>
                  </a:cubicBezTo>
                  <a:cubicBezTo>
                    <a:pt x="104044" y="27653"/>
                    <a:pt x="98783" y="32920"/>
                    <a:pt x="98783" y="39504"/>
                  </a:cubicBezTo>
                  <a:cubicBezTo>
                    <a:pt x="98783" y="39504"/>
                    <a:pt x="98783" y="39504"/>
                    <a:pt x="98783" y="65841"/>
                  </a:cubicBezTo>
                  <a:cubicBezTo>
                    <a:pt x="98783" y="65841"/>
                    <a:pt x="98783" y="65841"/>
                    <a:pt x="69850" y="65841"/>
                  </a:cubicBezTo>
                  <a:cubicBezTo>
                    <a:pt x="69850" y="65841"/>
                    <a:pt x="69850" y="65841"/>
                    <a:pt x="69850" y="34237"/>
                  </a:cubicBezTo>
                  <a:cubicBezTo>
                    <a:pt x="69850" y="15802"/>
                    <a:pt x="84317" y="0"/>
                    <a:pt x="10272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4" name="Freeform: Shape 43"/>
            <p:cNvSpPr>
              <a:spLocks noChangeAspect="1"/>
            </p:cNvSpPr>
            <p:nvPr/>
          </p:nvSpPr>
          <p:spPr bwMode="auto">
            <a:xfrm>
              <a:off x="2805485" y="1559075"/>
              <a:ext cx="408890" cy="345541"/>
            </a:xfrm>
            <a:custGeom>
              <a:gdLst>
                <a:gd fmla="*/ 46038 w 338138" name="connsiteX0"/>
                <a:gd fmla="*/ 261938 h 285751" name="connsiteY0"/>
                <a:gd fmla="*/ 38100 w 338138" name="connsiteX1"/>
                <a:gd fmla="*/ 270670 h 285751" name="connsiteY1"/>
                <a:gd fmla="*/ 46038 w 338138" name="connsiteX2"/>
                <a:gd fmla="*/ 279402 h 285751" name="connsiteY2"/>
                <a:gd fmla="*/ 53976 w 338138" name="connsiteX3"/>
                <a:gd fmla="*/ 270670 h 285751" name="connsiteY3"/>
                <a:gd fmla="*/ 46038 w 338138" name="connsiteX4"/>
                <a:gd fmla="*/ 261938 h 285751" name="connsiteY4"/>
                <a:gd fmla="*/ 288131 w 338138" name="connsiteX5"/>
                <a:gd fmla="*/ 184150 h 285751" name="connsiteY5"/>
                <a:gd fmla="*/ 277812 w 338138" name="connsiteX6"/>
                <a:gd fmla="*/ 194469 h 285751" name="connsiteY6"/>
                <a:gd fmla="*/ 288131 w 338138" name="connsiteX7"/>
                <a:gd fmla="*/ 204788 h 285751" name="connsiteY7"/>
                <a:gd fmla="*/ 298450 w 338138" name="connsiteX8"/>
                <a:gd fmla="*/ 194469 h 285751" name="connsiteY8"/>
                <a:gd fmla="*/ 288131 w 338138" name="connsiteX9"/>
                <a:gd fmla="*/ 184150 h 285751" name="connsiteY9"/>
                <a:gd fmla="*/ 19050 w 338138" name="connsiteX10"/>
                <a:gd fmla="*/ 165100 h 285751" name="connsiteY10"/>
                <a:gd fmla="*/ 19050 w 338138" name="connsiteX11"/>
                <a:gd fmla="*/ 242888 h 285751" name="connsiteY11"/>
                <a:gd fmla="*/ 73025 w 338138" name="connsiteX12"/>
                <a:gd fmla="*/ 242888 h 285751" name="connsiteY12"/>
                <a:gd fmla="*/ 73025 w 338138" name="connsiteX13"/>
                <a:gd fmla="*/ 165100 h 285751" name="connsiteY13"/>
                <a:gd fmla="*/ 12010 w 338138" name="connsiteX14"/>
                <a:gd fmla="*/ 141288 h 285751" name="connsiteY14"/>
                <a:gd fmla="*/ 81400 w 338138" name="connsiteX15"/>
                <a:gd fmla="*/ 141288 h 285751" name="connsiteY15"/>
                <a:gd fmla="*/ 92075 w 338138" name="connsiteX16"/>
                <a:gd fmla="*/ 153107 h 285751" name="connsiteY16"/>
                <a:gd fmla="*/ 92075 w 338138" name="connsiteX17"/>
                <a:gd fmla="*/ 273932 h 285751" name="connsiteY17"/>
                <a:gd fmla="*/ 81400 w 338138" name="connsiteX18"/>
                <a:gd fmla="*/ 285751 h 285751" name="connsiteY18"/>
                <a:gd fmla="*/ 12010 w 338138" name="connsiteX19"/>
                <a:gd fmla="*/ 285751 h 285751" name="connsiteY19"/>
                <a:gd fmla="*/ 0 w 338138" name="connsiteX20"/>
                <a:gd fmla="*/ 273932 h 285751" name="connsiteY20"/>
                <a:gd fmla="*/ 0 w 338138" name="connsiteX21"/>
                <a:gd fmla="*/ 153107 h 285751" name="connsiteY21"/>
                <a:gd fmla="*/ 12010 w 338138" name="connsiteX22"/>
                <a:gd fmla="*/ 141288 h 285751" name="connsiteY22"/>
                <a:gd fmla="*/ 55002 w 338138" name="connsiteX23"/>
                <a:gd fmla="*/ 82550 h 285751" name="connsiteY23"/>
                <a:gd fmla="*/ 175185 w 338138" name="connsiteX24"/>
                <a:gd fmla="*/ 82550 h 285751" name="connsiteY24"/>
                <a:gd fmla="*/ 193675 w 338138" name="connsiteX25"/>
                <a:gd fmla="*/ 99703 h 285751" name="connsiteY25"/>
                <a:gd fmla="*/ 193675 w 338138" name="connsiteX26"/>
                <a:gd fmla="*/ 268597 h 285751" name="connsiteY26"/>
                <a:gd fmla="*/ 175185 w 338138" name="connsiteX27"/>
                <a:gd fmla="*/ 285750 h 285751" name="connsiteY27"/>
                <a:gd fmla="*/ 107830 w 338138" name="connsiteX28"/>
                <a:gd fmla="*/ 285750 h 285751" name="connsiteY28"/>
                <a:gd fmla="*/ 109151 w 338138" name="connsiteX29"/>
                <a:gd fmla="*/ 276514 h 285751" name="connsiteY29"/>
                <a:gd fmla="*/ 109151 w 338138" name="connsiteX30"/>
                <a:gd fmla="*/ 273875 h 285751" name="connsiteY30"/>
                <a:gd fmla="*/ 115754 w 338138" name="connsiteX31"/>
                <a:gd fmla="*/ 275194 h 285751" name="connsiteY31"/>
                <a:gd fmla="*/ 124999 w 338138" name="connsiteX32"/>
                <a:gd fmla="*/ 264639 h 285751" name="connsiteY32"/>
                <a:gd fmla="*/ 115754 w 338138" name="connsiteX33"/>
                <a:gd fmla="*/ 254083 h 285751" name="connsiteY33"/>
                <a:gd fmla="*/ 109151 w 338138" name="connsiteX34"/>
                <a:gd fmla="*/ 256722 h 285751" name="connsiteY34"/>
                <a:gd fmla="*/ 109151 w 338138" name="connsiteX35"/>
                <a:gd fmla="*/ 235610 h 285751" name="connsiteY35"/>
                <a:gd fmla="*/ 168582 w 338138" name="connsiteX36"/>
                <a:gd fmla="*/ 235610 h 285751" name="connsiteY36"/>
                <a:gd fmla="*/ 168582 w 338138" name="connsiteX37"/>
                <a:gd fmla="*/ 110259 h 285751" name="connsiteY37"/>
                <a:gd fmla="*/ 61606 w 338138" name="connsiteX38"/>
                <a:gd fmla="*/ 110259 h 285751" name="connsiteY38"/>
                <a:gd fmla="*/ 61606 w 338138" name="connsiteX39"/>
                <a:gd fmla="*/ 126093 h 285751" name="connsiteY39"/>
                <a:gd fmla="*/ 36512 w 338138" name="connsiteX40"/>
                <a:gd fmla="*/ 126093 h 285751" name="connsiteY40"/>
                <a:gd fmla="*/ 36512 w 338138" name="connsiteX41"/>
                <a:gd fmla="*/ 99703 h 285751" name="connsiteY41"/>
                <a:gd fmla="*/ 55002 w 338138" name="connsiteX42"/>
                <a:gd fmla="*/ 82550 h 285751" name="connsiteY42"/>
                <a:gd fmla="*/ 102729 w 338138" name="connsiteX43"/>
                <a:gd fmla="*/ 0 h 285751" name="connsiteY43"/>
                <a:gd fmla="*/ 305260 w 338138" name="connsiteX44"/>
                <a:gd fmla="*/ 0 h 285751" name="connsiteY44"/>
                <a:gd fmla="*/ 338138 w 338138" name="connsiteX45"/>
                <a:gd fmla="*/ 34237 h 285751" name="connsiteY45"/>
                <a:gd fmla="*/ 338138 w 338138" name="connsiteX46"/>
                <a:gd fmla="*/ 188306 h 285751" name="connsiteY46"/>
                <a:gd fmla="*/ 305260 w 338138" name="connsiteX47"/>
                <a:gd fmla="*/ 221226 h 285751" name="connsiteY47"/>
                <a:gd fmla="*/ 234242 w 338138" name="connsiteX48"/>
                <a:gd fmla="*/ 221226 h 285751" name="connsiteY48"/>
                <a:gd fmla="*/ 234242 w 338138" name="connsiteX49"/>
                <a:gd fmla="*/ 243612 h 285751" name="connsiteY49"/>
                <a:gd fmla="*/ 265806 w 338138" name="connsiteX50"/>
                <a:gd fmla="*/ 243612 h 285751" name="connsiteY50"/>
                <a:gd fmla="*/ 277642 w 338138" name="connsiteX51"/>
                <a:gd fmla="*/ 256780 h 285751" name="connsiteY51"/>
                <a:gd fmla="*/ 277642 w 338138" name="connsiteX52"/>
                <a:gd fmla="*/ 272582 h 285751" name="connsiteY52"/>
                <a:gd fmla="*/ 265806 w 338138" name="connsiteX53"/>
                <a:gd fmla="*/ 285750 h 285751" name="connsiteY53"/>
                <a:gd fmla="*/ 205309 w 338138" name="connsiteX54"/>
                <a:gd fmla="*/ 285750 h 285751" name="connsiteY54"/>
                <a:gd fmla="*/ 210570 w 338138" name="connsiteX55"/>
                <a:gd fmla="*/ 269948 h 285751" name="connsiteY55"/>
                <a:gd fmla="*/ 210570 w 338138" name="connsiteX56"/>
                <a:gd fmla="*/ 213325 h 285751" name="connsiteY56"/>
                <a:gd fmla="*/ 210570 w 338138" name="connsiteX57"/>
                <a:gd fmla="*/ 172504 h 285751" name="connsiteY57"/>
                <a:gd fmla="*/ 296054 w 338138" name="connsiteX58"/>
                <a:gd fmla="*/ 172504 h 285751" name="connsiteY58"/>
                <a:gd fmla="*/ 309205 w 338138" name="connsiteX59"/>
                <a:gd fmla="*/ 159335 h 285751" name="connsiteY59"/>
                <a:gd fmla="*/ 309205 w 338138" name="connsiteX60"/>
                <a:gd fmla="*/ 39504 h 285751" name="connsiteY60"/>
                <a:gd fmla="*/ 296054 w 338138" name="connsiteX61"/>
                <a:gd fmla="*/ 27653 h 285751" name="connsiteY61"/>
                <a:gd fmla="*/ 110620 w 338138" name="connsiteX62"/>
                <a:gd fmla="*/ 27653 h 285751" name="connsiteY62"/>
                <a:gd fmla="*/ 98783 w 338138" name="connsiteX63"/>
                <a:gd fmla="*/ 39504 h 285751" name="connsiteY63"/>
                <a:gd fmla="*/ 98783 w 338138" name="connsiteX64"/>
                <a:gd fmla="*/ 65841 h 285751" name="connsiteY64"/>
                <a:gd fmla="*/ 69850 w 338138" name="connsiteX65"/>
                <a:gd fmla="*/ 65841 h 285751" name="connsiteY65"/>
                <a:gd fmla="*/ 69850 w 338138" name="connsiteX66"/>
                <a:gd fmla="*/ 34237 h 285751" name="connsiteY66"/>
                <a:gd fmla="*/ 102729 w 338138" name="connsiteX67"/>
                <a:gd fmla="*/ 0 h 285751" name="connsiteY6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</a:cxnLst>
              <a:rect b="b" l="l" r="r" t="t"/>
              <a:pathLst>
                <a:path h="285751" w="338138">
                  <a:moveTo>
                    <a:pt x="46038" y="261938"/>
                  </a:moveTo>
                  <a:cubicBezTo>
                    <a:pt x="41654" y="261938"/>
                    <a:pt x="38100" y="265847"/>
                    <a:pt x="38100" y="270670"/>
                  </a:cubicBezTo>
                  <a:cubicBezTo>
                    <a:pt x="38100" y="275493"/>
                    <a:pt x="41654" y="279402"/>
                    <a:pt x="46038" y="279402"/>
                  </a:cubicBezTo>
                  <a:cubicBezTo>
                    <a:pt x="50422" y="279402"/>
                    <a:pt x="53976" y="275493"/>
                    <a:pt x="53976" y="270670"/>
                  </a:cubicBezTo>
                  <a:cubicBezTo>
                    <a:pt x="53976" y="265847"/>
                    <a:pt x="50422" y="261938"/>
                    <a:pt x="46038" y="261938"/>
                  </a:cubicBezTo>
                  <a:close/>
                  <a:moveTo>
                    <a:pt x="288131" y="184150"/>
                  </a:moveTo>
                  <a:cubicBezTo>
                    <a:pt x="282432" y="184150"/>
                    <a:pt x="277812" y="188770"/>
                    <a:pt x="277812" y="194469"/>
                  </a:cubicBezTo>
                  <a:cubicBezTo>
                    <a:pt x="277812" y="200168"/>
                    <a:pt x="282432" y="204788"/>
                    <a:pt x="288131" y="204788"/>
                  </a:cubicBezTo>
                  <a:cubicBezTo>
                    <a:pt x="293830" y="204788"/>
                    <a:pt x="298450" y="200168"/>
                    <a:pt x="298450" y="194469"/>
                  </a:cubicBezTo>
                  <a:cubicBezTo>
                    <a:pt x="298450" y="188770"/>
                    <a:pt x="293830" y="184150"/>
                    <a:pt x="288131" y="184150"/>
                  </a:cubicBezTo>
                  <a:close/>
                  <a:moveTo>
                    <a:pt x="19050" y="165100"/>
                  </a:moveTo>
                  <a:lnTo>
                    <a:pt x="19050" y="242888"/>
                  </a:lnTo>
                  <a:lnTo>
                    <a:pt x="73025" y="242888"/>
                  </a:lnTo>
                  <a:lnTo>
                    <a:pt x="73025" y="165100"/>
                  </a:lnTo>
                  <a:close/>
                  <a:moveTo>
                    <a:pt x="12010" y="141288"/>
                  </a:moveTo>
                  <a:cubicBezTo>
                    <a:pt x="12010" y="141288"/>
                    <a:pt x="12010" y="141288"/>
                    <a:pt x="81400" y="141288"/>
                  </a:cubicBezTo>
                  <a:cubicBezTo>
                    <a:pt x="86738" y="141288"/>
                    <a:pt x="92075" y="146541"/>
                    <a:pt x="92075" y="153107"/>
                  </a:cubicBezTo>
                  <a:cubicBezTo>
                    <a:pt x="92075" y="153107"/>
                    <a:pt x="92075" y="153107"/>
                    <a:pt x="92075" y="273932"/>
                  </a:cubicBezTo>
                  <a:cubicBezTo>
                    <a:pt x="92075" y="280498"/>
                    <a:pt x="86738" y="285751"/>
                    <a:pt x="81400" y="285751"/>
                  </a:cubicBezTo>
                  <a:cubicBezTo>
                    <a:pt x="81400" y="285751"/>
                    <a:pt x="81400" y="285751"/>
                    <a:pt x="12010" y="285751"/>
                  </a:cubicBezTo>
                  <a:cubicBezTo>
                    <a:pt x="5337" y="285751"/>
                    <a:pt x="0" y="280498"/>
                    <a:pt x="0" y="273932"/>
                  </a:cubicBezTo>
                  <a:cubicBezTo>
                    <a:pt x="0" y="273932"/>
                    <a:pt x="0" y="273932"/>
                    <a:pt x="0" y="153107"/>
                  </a:cubicBezTo>
                  <a:cubicBezTo>
                    <a:pt x="0" y="146541"/>
                    <a:pt x="5337" y="141288"/>
                    <a:pt x="12010" y="141288"/>
                  </a:cubicBezTo>
                  <a:close/>
                  <a:moveTo>
                    <a:pt x="55002" y="82550"/>
                  </a:moveTo>
                  <a:cubicBezTo>
                    <a:pt x="55002" y="82550"/>
                    <a:pt x="55002" y="82550"/>
                    <a:pt x="175185" y="82550"/>
                  </a:cubicBezTo>
                  <a:cubicBezTo>
                    <a:pt x="185751" y="82550"/>
                    <a:pt x="193675" y="90467"/>
                    <a:pt x="193675" y="99703"/>
                  </a:cubicBezTo>
                  <a:cubicBezTo>
                    <a:pt x="193675" y="99703"/>
                    <a:pt x="193675" y="99703"/>
                    <a:pt x="193675" y="268597"/>
                  </a:cubicBezTo>
                  <a:cubicBezTo>
                    <a:pt x="193675" y="277833"/>
                    <a:pt x="185751" y="285750"/>
                    <a:pt x="175185" y="285750"/>
                  </a:cubicBezTo>
                  <a:cubicBezTo>
                    <a:pt x="175185" y="285750"/>
                    <a:pt x="175185" y="285750"/>
                    <a:pt x="107830" y="285750"/>
                  </a:cubicBezTo>
                  <a:cubicBezTo>
                    <a:pt x="109151" y="283111"/>
                    <a:pt x="109151" y="280472"/>
                    <a:pt x="109151" y="276514"/>
                  </a:cubicBezTo>
                  <a:cubicBezTo>
                    <a:pt x="109151" y="276514"/>
                    <a:pt x="109151" y="276514"/>
                    <a:pt x="109151" y="273875"/>
                  </a:cubicBezTo>
                  <a:cubicBezTo>
                    <a:pt x="110471" y="273875"/>
                    <a:pt x="113113" y="275194"/>
                    <a:pt x="115754" y="275194"/>
                  </a:cubicBezTo>
                  <a:cubicBezTo>
                    <a:pt x="121037" y="275194"/>
                    <a:pt x="124999" y="271236"/>
                    <a:pt x="124999" y="264639"/>
                  </a:cubicBezTo>
                  <a:cubicBezTo>
                    <a:pt x="124999" y="259361"/>
                    <a:pt x="121037" y="254083"/>
                    <a:pt x="115754" y="254083"/>
                  </a:cubicBezTo>
                  <a:cubicBezTo>
                    <a:pt x="113113" y="254083"/>
                    <a:pt x="110471" y="255402"/>
                    <a:pt x="109151" y="256722"/>
                  </a:cubicBezTo>
                  <a:cubicBezTo>
                    <a:pt x="109151" y="256722"/>
                    <a:pt x="109151" y="256722"/>
                    <a:pt x="109151" y="235610"/>
                  </a:cubicBezTo>
                  <a:cubicBezTo>
                    <a:pt x="109151" y="235610"/>
                    <a:pt x="109151" y="235610"/>
                    <a:pt x="168582" y="235610"/>
                  </a:cubicBezTo>
                  <a:cubicBezTo>
                    <a:pt x="168582" y="235610"/>
                    <a:pt x="168582" y="235610"/>
                    <a:pt x="168582" y="110259"/>
                  </a:cubicBezTo>
                  <a:cubicBezTo>
                    <a:pt x="168582" y="110259"/>
                    <a:pt x="168582" y="110259"/>
                    <a:pt x="61606" y="110259"/>
                  </a:cubicBezTo>
                  <a:cubicBezTo>
                    <a:pt x="61606" y="110259"/>
                    <a:pt x="61606" y="110259"/>
                    <a:pt x="61606" y="126093"/>
                  </a:cubicBezTo>
                  <a:cubicBezTo>
                    <a:pt x="61606" y="126093"/>
                    <a:pt x="61606" y="126093"/>
                    <a:pt x="36512" y="126093"/>
                  </a:cubicBezTo>
                  <a:cubicBezTo>
                    <a:pt x="36512" y="126093"/>
                    <a:pt x="36512" y="126093"/>
                    <a:pt x="36512" y="99703"/>
                  </a:cubicBezTo>
                  <a:cubicBezTo>
                    <a:pt x="36512" y="90467"/>
                    <a:pt x="45757" y="82550"/>
                    <a:pt x="55002" y="82550"/>
                  </a:cubicBezTo>
                  <a:close/>
                  <a:moveTo>
                    <a:pt x="102729" y="0"/>
                  </a:moveTo>
                  <a:cubicBezTo>
                    <a:pt x="102729" y="0"/>
                    <a:pt x="102729" y="0"/>
                    <a:pt x="305260" y="0"/>
                  </a:cubicBezTo>
                  <a:cubicBezTo>
                    <a:pt x="323672" y="0"/>
                    <a:pt x="338138" y="15802"/>
                    <a:pt x="338138" y="34237"/>
                  </a:cubicBezTo>
                  <a:cubicBezTo>
                    <a:pt x="338138" y="34237"/>
                    <a:pt x="338138" y="34237"/>
                    <a:pt x="338138" y="188306"/>
                  </a:cubicBezTo>
                  <a:cubicBezTo>
                    <a:pt x="338138" y="206741"/>
                    <a:pt x="323672" y="221226"/>
                    <a:pt x="305260" y="221226"/>
                  </a:cubicBezTo>
                  <a:cubicBezTo>
                    <a:pt x="305260" y="221226"/>
                    <a:pt x="305260" y="221226"/>
                    <a:pt x="234242" y="221226"/>
                  </a:cubicBezTo>
                  <a:cubicBezTo>
                    <a:pt x="234242" y="221226"/>
                    <a:pt x="234242" y="221226"/>
                    <a:pt x="234242" y="243612"/>
                  </a:cubicBezTo>
                  <a:cubicBezTo>
                    <a:pt x="234242" y="243612"/>
                    <a:pt x="234242" y="243612"/>
                    <a:pt x="265806" y="243612"/>
                  </a:cubicBezTo>
                  <a:cubicBezTo>
                    <a:pt x="272381" y="243612"/>
                    <a:pt x="277642" y="250196"/>
                    <a:pt x="277642" y="256780"/>
                  </a:cubicBezTo>
                  <a:cubicBezTo>
                    <a:pt x="277642" y="256780"/>
                    <a:pt x="277642" y="256780"/>
                    <a:pt x="277642" y="272582"/>
                  </a:cubicBezTo>
                  <a:cubicBezTo>
                    <a:pt x="277642" y="280483"/>
                    <a:pt x="272381" y="285750"/>
                    <a:pt x="265806" y="285750"/>
                  </a:cubicBezTo>
                  <a:cubicBezTo>
                    <a:pt x="265806" y="285750"/>
                    <a:pt x="265806" y="285750"/>
                    <a:pt x="205309" y="285750"/>
                  </a:cubicBezTo>
                  <a:cubicBezTo>
                    <a:pt x="207940" y="280483"/>
                    <a:pt x="209255" y="275216"/>
                    <a:pt x="210570" y="269948"/>
                  </a:cubicBezTo>
                  <a:cubicBezTo>
                    <a:pt x="210570" y="268632"/>
                    <a:pt x="210570" y="213325"/>
                    <a:pt x="210570" y="213325"/>
                  </a:cubicBezTo>
                  <a:cubicBezTo>
                    <a:pt x="210570" y="213325"/>
                    <a:pt x="210570" y="213325"/>
                    <a:pt x="210570" y="172504"/>
                  </a:cubicBezTo>
                  <a:cubicBezTo>
                    <a:pt x="210570" y="172504"/>
                    <a:pt x="210570" y="172504"/>
                    <a:pt x="296054" y="172504"/>
                  </a:cubicBezTo>
                  <a:cubicBezTo>
                    <a:pt x="303945" y="172504"/>
                    <a:pt x="309205" y="165920"/>
                    <a:pt x="309205" y="159335"/>
                  </a:cubicBezTo>
                  <a:cubicBezTo>
                    <a:pt x="309205" y="159335"/>
                    <a:pt x="309205" y="159335"/>
                    <a:pt x="309205" y="39504"/>
                  </a:cubicBezTo>
                  <a:cubicBezTo>
                    <a:pt x="309205" y="32920"/>
                    <a:pt x="303945" y="27653"/>
                    <a:pt x="296054" y="27653"/>
                  </a:cubicBezTo>
                  <a:cubicBezTo>
                    <a:pt x="296054" y="27653"/>
                    <a:pt x="296054" y="27653"/>
                    <a:pt x="110620" y="27653"/>
                  </a:cubicBezTo>
                  <a:cubicBezTo>
                    <a:pt x="104044" y="27653"/>
                    <a:pt x="98783" y="32920"/>
                    <a:pt x="98783" y="39504"/>
                  </a:cubicBezTo>
                  <a:cubicBezTo>
                    <a:pt x="98783" y="39504"/>
                    <a:pt x="98783" y="39504"/>
                    <a:pt x="98783" y="65841"/>
                  </a:cubicBezTo>
                  <a:cubicBezTo>
                    <a:pt x="98783" y="65841"/>
                    <a:pt x="98783" y="65841"/>
                    <a:pt x="69850" y="65841"/>
                  </a:cubicBezTo>
                  <a:cubicBezTo>
                    <a:pt x="69850" y="65841"/>
                    <a:pt x="69850" y="65841"/>
                    <a:pt x="69850" y="34237"/>
                  </a:cubicBezTo>
                  <a:cubicBezTo>
                    <a:pt x="69850" y="15802"/>
                    <a:pt x="84317" y="0"/>
                    <a:pt x="10272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5" name="Freeform: Shape 44"/>
            <p:cNvSpPr/>
            <p:nvPr/>
          </p:nvSpPr>
          <p:spPr bwMode="auto">
            <a:xfrm>
              <a:off x="2814477" y="4780793"/>
              <a:ext cx="390906" cy="330343"/>
            </a:xfrm>
            <a:custGeom>
              <a:gdLst>
                <a:gd fmla="*/ 46038 w 338138" name="connsiteX0"/>
                <a:gd fmla="*/ 261938 h 285751" name="connsiteY0"/>
                <a:gd fmla="*/ 38100 w 338138" name="connsiteX1"/>
                <a:gd fmla="*/ 270670 h 285751" name="connsiteY1"/>
                <a:gd fmla="*/ 46038 w 338138" name="connsiteX2"/>
                <a:gd fmla="*/ 279402 h 285751" name="connsiteY2"/>
                <a:gd fmla="*/ 53976 w 338138" name="connsiteX3"/>
                <a:gd fmla="*/ 270670 h 285751" name="connsiteY3"/>
                <a:gd fmla="*/ 46038 w 338138" name="connsiteX4"/>
                <a:gd fmla="*/ 261938 h 285751" name="connsiteY4"/>
                <a:gd fmla="*/ 288131 w 338138" name="connsiteX5"/>
                <a:gd fmla="*/ 184150 h 285751" name="connsiteY5"/>
                <a:gd fmla="*/ 277812 w 338138" name="connsiteX6"/>
                <a:gd fmla="*/ 194469 h 285751" name="connsiteY6"/>
                <a:gd fmla="*/ 288131 w 338138" name="connsiteX7"/>
                <a:gd fmla="*/ 204788 h 285751" name="connsiteY7"/>
                <a:gd fmla="*/ 298450 w 338138" name="connsiteX8"/>
                <a:gd fmla="*/ 194469 h 285751" name="connsiteY8"/>
                <a:gd fmla="*/ 288131 w 338138" name="connsiteX9"/>
                <a:gd fmla="*/ 184150 h 285751" name="connsiteY9"/>
                <a:gd fmla="*/ 19050 w 338138" name="connsiteX10"/>
                <a:gd fmla="*/ 165100 h 285751" name="connsiteY10"/>
                <a:gd fmla="*/ 19050 w 338138" name="connsiteX11"/>
                <a:gd fmla="*/ 242888 h 285751" name="connsiteY11"/>
                <a:gd fmla="*/ 73025 w 338138" name="connsiteX12"/>
                <a:gd fmla="*/ 242888 h 285751" name="connsiteY12"/>
                <a:gd fmla="*/ 73025 w 338138" name="connsiteX13"/>
                <a:gd fmla="*/ 165100 h 285751" name="connsiteY13"/>
                <a:gd fmla="*/ 12010 w 338138" name="connsiteX14"/>
                <a:gd fmla="*/ 141288 h 285751" name="connsiteY14"/>
                <a:gd fmla="*/ 81400 w 338138" name="connsiteX15"/>
                <a:gd fmla="*/ 141288 h 285751" name="connsiteY15"/>
                <a:gd fmla="*/ 92075 w 338138" name="connsiteX16"/>
                <a:gd fmla="*/ 153107 h 285751" name="connsiteY16"/>
                <a:gd fmla="*/ 92075 w 338138" name="connsiteX17"/>
                <a:gd fmla="*/ 273932 h 285751" name="connsiteY17"/>
                <a:gd fmla="*/ 81400 w 338138" name="connsiteX18"/>
                <a:gd fmla="*/ 285751 h 285751" name="connsiteY18"/>
                <a:gd fmla="*/ 12010 w 338138" name="connsiteX19"/>
                <a:gd fmla="*/ 285751 h 285751" name="connsiteY19"/>
                <a:gd fmla="*/ 0 w 338138" name="connsiteX20"/>
                <a:gd fmla="*/ 273932 h 285751" name="connsiteY20"/>
                <a:gd fmla="*/ 0 w 338138" name="connsiteX21"/>
                <a:gd fmla="*/ 153107 h 285751" name="connsiteY21"/>
                <a:gd fmla="*/ 12010 w 338138" name="connsiteX22"/>
                <a:gd fmla="*/ 141288 h 285751" name="connsiteY22"/>
                <a:gd fmla="*/ 55002 w 338138" name="connsiteX23"/>
                <a:gd fmla="*/ 82550 h 285751" name="connsiteY23"/>
                <a:gd fmla="*/ 175185 w 338138" name="connsiteX24"/>
                <a:gd fmla="*/ 82550 h 285751" name="connsiteY24"/>
                <a:gd fmla="*/ 193675 w 338138" name="connsiteX25"/>
                <a:gd fmla="*/ 99703 h 285751" name="connsiteY25"/>
                <a:gd fmla="*/ 193675 w 338138" name="connsiteX26"/>
                <a:gd fmla="*/ 268597 h 285751" name="connsiteY26"/>
                <a:gd fmla="*/ 175185 w 338138" name="connsiteX27"/>
                <a:gd fmla="*/ 285750 h 285751" name="connsiteY27"/>
                <a:gd fmla="*/ 107830 w 338138" name="connsiteX28"/>
                <a:gd fmla="*/ 285750 h 285751" name="connsiteY28"/>
                <a:gd fmla="*/ 109151 w 338138" name="connsiteX29"/>
                <a:gd fmla="*/ 276514 h 285751" name="connsiteY29"/>
                <a:gd fmla="*/ 109151 w 338138" name="connsiteX30"/>
                <a:gd fmla="*/ 273875 h 285751" name="connsiteY30"/>
                <a:gd fmla="*/ 115754 w 338138" name="connsiteX31"/>
                <a:gd fmla="*/ 275194 h 285751" name="connsiteY31"/>
                <a:gd fmla="*/ 124999 w 338138" name="connsiteX32"/>
                <a:gd fmla="*/ 264639 h 285751" name="connsiteY32"/>
                <a:gd fmla="*/ 115754 w 338138" name="connsiteX33"/>
                <a:gd fmla="*/ 254083 h 285751" name="connsiteY33"/>
                <a:gd fmla="*/ 109151 w 338138" name="connsiteX34"/>
                <a:gd fmla="*/ 256722 h 285751" name="connsiteY34"/>
                <a:gd fmla="*/ 109151 w 338138" name="connsiteX35"/>
                <a:gd fmla="*/ 235610 h 285751" name="connsiteY35"/>
                <a:gd fmla="*/ 168582 w 338138" name="connsiteX36"/>
                <a:gd fmla="*/ 235610 h 285751" name="connsiteY36"/>
                <a:gd fmla="*/ 168582 w 338138" name="connsiteX37"/>
                <a:gd fmla="*/ 110259 h 285751" name="connsiteY37"/>
                <a:gd fmla="*/ 61606 w 338138" name="connsiteX38"/>
                <a:gd fmla="*/ 110259 h 285751" name="connsiteY38"/>
                <a:gd fmla="*/ 61606 w 338138" name="connsiteX39"/>
                <a:gd fmla="*/ 126093 h 285751" name="connsiteY39"/>
                <a:gd fmla="*/ 36512 w 338138" name="connsiteX40"/>
                <a:gd fmla="*/ 126093 h 285751" name="connsiteY40"/>
                <a:gd fmla="*/ 36512 w 338138" name="connsiteX41"/>
                <a:gd fmla="*/ 99703 h 285751" name="connsiteY41"/>
                <a:gd fmla="*/ 55002 w 338138" name="connsiteX42"/>
                <a:gd fmla="*/ 82550 h 285751" name="connsiteY42"/>
                <a:gd fmla="*/ 102729 w 338138" name="connsiteX43"/>
                <a:gd fmla="*/ 0 h 285751" name="connsiteY43"/>
                <a:gd fmla="*/ 305260 w 338138" name="connsiteX44"/>
                <a:gd fmla="*/ 0 h 285751" name="connsiteY44"/>
                <a:gd fmla="*/ 338138 w 338138" name="connsiteX45"/>
                <a:gd fmla="*/ 34237 h 285751" name="connsiteY45"/>
                <a:gd fmla="*/ 338138 w 338138" name="connsiteX46"/>
                <a:gd fmla="*/ 188306 h 285751" name="connsiteY46"/>
                <a:gd fmla="*/ 305260 w 338138" name="connsiteX47"/>
                <a:gd fmla="*/ 221226 h 285751" name="connsiteY47"/>
                <a:gd fmla="*/ 234242 w 338138" name="connsiteX48"/>
                <a:gd fmla="*/ 221226 h 285751" name="connsiteY48"/>
                <a:gd fmla="*/ 234242 w 338138" name="connsiteX49"/>
                <a:gd fmla="*/ 243612 h 285751" name="connsiteY49"/>
                <a:gd fmla="*/ 265806 w 338138" name="connsiteX50"/>
                <a:gd fmla="*/ 243612 h 285751" name="connsiteY50"/>
                <a:gd fmla="*/ 277642 w 338138" name="connsiteX51"/>
                <a:gd fmla="*/ 256780 h 285751" name="connsiteY51"/>
                <a:gd fmla="*/ 277642 w 338138" name="connsiteX52"/>
                <a:gd fmla="*/ 272582 h 285751" name="connsiteY52"/>
                <a:gd fmla="*/ 265806 w 338138" name="connsiteX53"/>
                <a:gd fmla="*/ 285750 h 285751" name="connsiteY53"/>
                <a:gd fmla="*/ 205309 w 338138" name="connsiteX54"/>
                <a:gd fmla="*/ 285750 h 285751" name="connsiteY54"/>
                <a:gd fmla="*/ 210570 w 338138" name="connsiteX55"/>
                <a:gd fmla="*/ 269948 h 285751" name="connsiteY55"/>
                <a:gd fmla="*/ 210570 w 338138" name="connsiteX56"/>
                <a:gd fmla="*/ 213325 h 285751" name="connsiteY56"/>
                <a:gd fmla="*/ 210570 w 338138" name="connsiteX57"/>
                <a:gd fmla="*/ 172504 h 285751" name="connsiteY57"/>
                <a:gd fmla="*/ 296054 w 338138" name="connsiteX58"/>
                <a:gd fmla="*/ 172504 h 285751" name="connsiteY58"/>
                <a:gd fmla="*/ 309205 w 338138" name="connsiteX59"/>
                <a:gd fmla="*/ 159335 h 285751" name="connsiteY59"/>
                <a:gd fmla="*/ 309205 w 338138" name="connsiteX60"/>
                <a:gd fmla="*/ 39504 h 285751" name="connsiteY60"/>
                <a:gd fmla="*/ 296054 w 338138" name="connsiteX61"/>
                <a:gd fmla="*/ 27653 h 285751" name="connsiteY61"/>
                <a:gd fmla="*/ 110620 w 338138" name="connsiteX62"/>
                <a:gd fmla="*/ 27653 h 285751" name="connsiteY62"/>
                <a:gd fmla="*/ 98783 w 338138" name="connsiteX63"/>
                <a:gd fmla="*/ 39504 h 285751" name="connsiteY63"/>
                <a:gd fmla="*/ 98783 w 338138" name="connsiteX64"/>
                <a:gd fmla="*/ 65841 h 285751" name="connsiteY64"/>
                <a:gd fmla="*/ 69850 w 338138" name="connsiteX65"/>
                <a:gd fmla="*/ 65841 h 285751" name="connsiteY65"/>
                <a:gd fmla="*/ 69850 w 338138" name="connsiteX66"/>
                <a:gd fmla="*/ 34237 h 285751" name="connsiteY66"/>
                <a:gd fmla="*/ 102729 w 338138" name="connsiteX67"/>
                <a:gd fmla="*/ 0 h 285751" name="connsiteY6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</a:cxnLst>
              <a:rect b="b" l="l" r="r" t="t"/>
              <a:pathLst>
                <a:path h="285751" w="338138">
                  <a:moveTo>
                    <a:pt x="46038" y="261938"/>
                  </a:moveTo>
                  <a:cubicBezTo>
                    <a:pt x="41654" y="261938"/>
                    <a:pt x="38100" y="265847"/>
                    <a:pt x="38100" y="270670"/>
                  </a:cubicBezTo>
                  <a:cubicBezTo>
                    <a:pt x="38100" y="275493"/>
                    <a:pt x="41654" y="279402"/>
                    <a:pt x="46038" y="279402"/>
                  </a:cubicBezTo>
                  <a:cubicBezTo>
                    <a:pt x="50422" y="279402"/>
                    <a:pt x="53976" y="275493"/>
                    <a:pt x="53976" y="270670"/>
                  </a:cubicBezTo>
                  <a:cubicBezTo>
                    <a:pt x="53976" y="265847"/>
                    <a:pt x="50422" y="261938"/>
                    <a:pt x="46038" y="261938"/>
                  </a:cubicBezTo>
                  <a:close/>
                  <a:moveTo>
                    <a:pt x="288131" y="184150"/>
                  </a:moveTo>
                  <a:cubicBezTo>
                    <a:pt x="282432" y="184150"/>
                    <a:pt x="277812" y="188770"/>
                    <a:pt x="277812" y="194469"/>
                  </a:cubicBezTo>
                  <a:cubicBezTo>
                    <a:pt x="277812" y="200168"/>
                    <a:pt x="282432" y="204788"/>
                    <a:pt x="288131" y="204788"/>
                  </a:cubicBezTo>
                  <a:cubicBezTo>
                    <a:pt x="293830" y="204788"/>
                    <a:pt x="298450" y="200168"/>
                    <a:pt x="298450" y="194469"/>
                  </a:cubicBezTo>
                  <a:cubicBezTo>
                    <a:pt x="298450" y="188770"/>
                    <a:pt x="293830" y="184150"/>
                    <a:pt x="288131" y="184150"/>
                  </a:cubicBezTo>
                  <a:close/>
                  <a:moveTo>
                    <a:pt x="19050" y="165100"/>
                  </a:moveTo>
                  <a:lnTo>
                    <a:pt x="19050" y="242888"/>
                  </a:lnTo>
                  <a:lnTo>
                    <a:pt x="73025" y="242888"/>
                  </a:lnTo>
                  <a:lnTo>
                    <a:pt x="73025" y="165100"/>
                  </a:lnTo>
                  <a:close/>
                  <a:moveTo>
                    <a:pt x="12010" y="141288"/>
                  </a:moveTo>
                  <a:cubicBezTo>
                    <a:pt x="12010" y="141288"/>
                    <a:pt x="12010" y="141288"/>
                    <a:pt x="81400" y="141288"/>
                  </a:cubicBezTo>
                  <a:cubicBezTo>
                    <a:pt x="86738" y="141288"/>
                    <a:pt x="92075" y="146541"/>
                    <a:pt x="92075" y="153107"/>
                  </a:cubicBezTo>
                  <a:cubicBezTo>
                    <a:pt x="92075" y="153107"/>
                    <a:pt x="92075" y="153107"/>
                    <a:pt x="92075" y="273932"/>
                  </a:cubicBezTo>
                  <a:cubicBezTo>
                    <a:pt x="92075" y="280498"/>
                    <a:pt x="86738" y="285751"/>
                    <a:pt x="81400" y="285751"/>
                  </a:cubicBezTo>
                  <a:cubicBezTo>
                    <a:pt x="81400" y="285751"/>
                    <a:pt x="81400" y="285751"/>
                    <a:pt x="12010" y="285751"/>
                  </a:cubicBezTo>
                  <a:cubicBezTo>
                    <a:pt x="5337" y="285751"/>
                    <a:pt x="0" y="280498"/>
                    <a:pt x="0" y="273932"/>
                  </a:cubicBezTo>
                  <a:cubicBezTo>
                    <a:pt x="0" y="273932"/>
                    <a:pt x="0" y="273932"/>
                    <a:pt x="0" y="153107"/>
                  </a:cubicBezTo>
                  <a:cubicBezTo>
                    <a:pt x="0" y="146541"/>
                    <a:pt x="5337" y="141288"/>
                    <a:pt x="12010" y="141288"/>
                  </a:cubicBezTo>
                  <a:close/>
                  <a:moveTo>
                    <a:pt x="55002" y="82550"/>
                  </a:moveTo>
                  <a:cubicBezTo>
                    <a:pt x="55002" y="82550"/>
                    <a:pt x="55002" y="82550"/>
                    <a:pt x="175185" y="82550"/>
                  </a:cubicBezTo>
                  <a:cubicBezTo>
                    <a:pt x="185751" y="82550"/>
                    <a:pt x="193675" y="90467"/>
                    <a:pt x="193675" y="99703"/>
                  </a:cubicBezTo>
                  <a:cubicBezTo>
                    <a:pt x="193675" y="99703"/>
                    <a:pt x="193675" y="99703"/>
                    <a:pt x="193675" y="268597"/>
                  </a:cubicBezTo>
                  <a:cubicBezTo>
                    <a:pt x="193675" y="277833"/>
                    <a:pt x="185751" y="285750"/>
                    <a:pt x="175185" y="285750"/>
                  </a:cubicBezTo>
                  <a:cubicBezTo>
                    <a:pt x="175185" y="285750"/>
                    <a:pt x="175185" y="285750"/>
                    <a:pt x="107830" y="285750"/>
                  </a:cubicBezTo>
                  <a:cubicBezTo>
                    <a:pt x="109151" y="283111"/>
                    <a:pt x="109151" y="280472"/>
                    <a:pt x="109151" y="276514"/>
                  </a:cubicBezTo>
                  <a:cubicBezTo>
                    <a:pt x="109151" y="276514"/>
                    <a:pt x="109151" y="276514"/>
                    <a:pt x="109151" y="273875"/>
                  </a:cubicBezTo>
                  <a:cubicBezTo>
                    <a:pt x="110471" y="273875"/>
                    <a:pt x="113113" y="275194"/>
                    <a:pt x="115754" y="275194"/>
                  </a:cubicBezTo>
                  <a:cubicBezTo>
                    <a:pt x="121037" y="275194"/>
                    <a:pt x="124999" y="271236"/>
                    <a:pt x="124999" y="264639"/>
                  </a:cubicBezTo>
                  <a:cubicBezTo>
                    <a:pt x="124999" y="259361"/>
                    <a:pt x="121037" y="254083"/>
                    <a:pt x="115754" y="254083"/>
                  </a:cubicBezTo>
                  <a:cubicBezTo>
                    <a:pt x="113113" y="254083"/>
                    <a:pt x="110471" y="255402"/>
                    <a:pt x="109151" y="256722"/>
                  </a:cubicBezTo>
                  <a:cubicBezTo>
                    <a:pt x="109151" y="256722"/>
                    <a:pt x="109151" y="256722"/>
                    <a:pt x="109151" y="235610"/>
                  </a:cubicBezTo>
                  <a:cubicBezTo>
                    <a:pt x="109151" y="235610"/>
                    <a:pt x="109151" y="235610"/>
                    <a:pt x="168582" y="235610"/>
                  </a:cubicBezTo>
                  <a:cubicBezTo>
                    <a:pt x="168582" y="235610"/>
                    <a:pt x="168582" y="235610"/>
                    <a:pt x="168582" y="110259"/>
                  </a:cubicBezTo>
                  <a:cubicBezTo>
                    <a:pt x="168582" y="110259"/>
                    <a:pt x="168582" y="110259"/>
                    <a:pt x="61606" y="110259"/>
                  </a:cubicBezTo>
                  <a:cubicBezTo>
                    <a:pt x="61606" y="110259"/>
                    <a:pt x="61606" y="110259"/>
                    <a:pt x="61606" y="126093"/>
                  </a:cubicBezTo>
                  <a:cubicBezTo>
                    <a:pt x="61606" y="126093"/>
                    <a:pt x="61606" y="126093"/>
                    <a:pt x="36512" y="126093"/>
                  </a:cubicBezTo>
                  <a:cubicBezTo>
                    <a:pt x="36512" y="126093"/>
                    <a:pt x="36512" y="126093"/>
                    <a:pt x="36512" y="99703"/>
                  </a:cubicBezTo>
                  <a:cubicBezTo>
                    <a:pt x="36512" y="90467"/>
                    <a:pt x="45757" y="82550"/>
                    <a:pt x="55002" y="82550"/>
                  </a:cubicBezTo>
                  <a:close/>
                  <a:moveTo>
                    <a:pt x="102729" y="0"/>
                  </a:moveTo>
                  <a:cubicBezTo>
                    <a:pt x="102729" y="0"/>
                    <a:pt x="102729" y="0"/>
                    <a:pt x="305260" y="0"/>
                  </a:cubicBezTo>
                  <a:cubicBezTo>
                    <a:pt x="323672" y="0"/>
                    <a:pt x="338138" y="15802"/>
                    <a:pt x="338138" y="34237"/>
                  </a:cubicBezTo>
                  <a:cubicBezTo>
                    <a:pt x="338138" y="34237"/>
                    <a:pt x="338138" y="34237"/>
                    <a:pt x="338138" y="188306"/>
                  </a:cubicBezTo>
                  <a:cubicBezTo>
                    <a:pt x="338138" y="206741"/>
                    <a:pt x="323672" y="221226"/>
                    <a:pt x="305260" y="221226"/>
                  </a:cubicBezTo>
                  <a:cubicBezTo>
                    <a:pt x="305260" y="221226"/>
                    <a:pt x="305260" y="221226"/>
                    <a:pt x="234242" y="221226"/>
                  </a:cubicBezTo>
                  <a:cubicBezTo>
                    <a:pt x="234242" y="221226"/>
                    <a:pt x="234242" y="221226"/>
                    <a:pt x="234242" y="243612"/>
                  </a:cubicBezTo>
                  <a:cubicBezTo>
                    <a:pt x="234242" y="243612"/>
                    <a:pt x="234242" y="243612"/>
                    <a:pt x="265806" y="243612"/>
                  </a:cubicBezTo>
                  <a:cubicBezTo>
                    <a:pt x="272381" y="243612"/>
                    <a:pt x="277642" y="250196"/>
                    <a:pt x="277642" y="256780"/>
                  </a:cubicBezTo>
                  <a:cubicBezTo>
                    <a:pt x="277642" y="256780"/>
                    <a:pt x="277642" y="256780"/>
                    <a:pt x="277642" y="272582"/>
                  </a:cubicBezTo>
                  <a:cubicBezTo>
                    <a:pt x="277642" y="280483"/>
                    <a:pt x="272381" y="285750"/>
                    <a:pt x="265806" y="285750"/>
                  </a:cubicBezTo>
                  <a:cubicBezTo>
                    <a:pt x="265806" y="285750"/>
                    <a:pt x="265806" y="285750"/>
                    <a:pt x="205309" y="285750"/>
                  </a:cubicBezTo>
                  <a:cubicBezTo>
                    <a:pt x="207940" y="280483"/>
                    <a:pt x="209255" y="275216"/>
                    <a:pt x="210570" y="269948"/>
                  </a:cubicBezTo>
                  <a:cubicBezTo>
                    <a:pt x="210570" y="268632"/>
                    <a:pt x="210570" y="213325"/>
                    <a:pt x="210570" y="213325"/>
                  </a:cubicBezTo>
                  <a:cubicBezTo>
                    <a:pt x="210570" y="213325"/>
                    <a:pt x="210570" y="213325"/>
                    <a:pt x="210570" y="172504"/>
                  </a:cubicBezTo>
                  <a:cubicBezTo>
                    <a:pt x="210570" y="172504"/>
                    <a:pt x="210570" y="172504"/>
                    <a:pt x="296054" y="172504"/>
                  </a:cubicBezTo>
                  <a:cubicBezTo>
                    <a:pt x="303945" y="172504"/>
                    <a:pt x="309205" y="165920"/>
                    <a:pt x="309205" y="159335"/>
                  </a:cubicBezTo>
                  <a:cubicBezTo>
                    <a:pt x="309205" y="159335"/>
                    <a:pt x="309205" y="159335"/>
                    <a:pt x="309205" y="39504"/>
                  </a:cubicBezTo>
                  <a:cubicBezTo>
                    <a:pt x="309205" y="32920"/>
                    <a:pt x="303945" y="27653"/>
                    <a:pt x="296054" y="27653"/>
                  </a:cubicBezTo>
                  <a:cubicBezTo>
                    <a:pt x="296054" y="27653"/>
                    <a:pt x="296054" y="27653"/>
                    <a:pt x="110620" y="27653"/>
                  </a:cubicBezTo>
                  <a:cubicBezTo>
                    <a:pt x="104044" y="27653"/>
                    <a:pt x="98783" y="32920"/>
                    <a:pt x="98783" y="39504"/>
                  </a:cubicBezTo>
                  <a:cubicBezTo>
                    <a:pt x="98783" y="39504"/>
                    <a:pt x="98783" y="39504"/>
                    <a:pt x="98783" y="65841"/>
                  </a:cubicBezTo>
                  <a:cubicBezTo>
                    <a:pt x="98783" y="65841"/>
                    <a:pt x="98783" y="65841"/>
                    <a:pt x="69850" y="65841"/>
                  </a:cubicBezTo>
                  <a:cubicBezTo>
                    <a:pt x="69850" y="65841"/>
                    <a:pt x="69850" y="65841"/>
                    <a:pt x="69850" y="34237"/>
                  </a:cubicBezTo>
                  <a:cubicBezTo>
                    <a:pt x="69850" y="15802"/>
                    <a:pt x="84317" y="0"/>
                    <a:pt x="10272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6" name="Freeform: Shape 45"/>
            <p:cNvSpPr/>
            <p:nvPr/>
          </p:nvSpPr>
          <p:spPr bwMode="auto">
            <a:xfrm>
              <a:off x="2801557" y="2543938"/>
              <a:ext cx="416747" cy="352181"/>
            </a:xfrm>
            <a:custGeom>
              <a:gdLst>
                <a:gd fmla="*/ 46038 w 338138" name="connsiteX0"/>
                <a:gd fmla="*/ 261938 h 285751" name="connsiteY0"/>
                <a:gd fmla="*/ 38100 w 338138" name="connsiteX1"/>
                <a:gd fmla="*/ 270670 h 285751" name="connsiteY1"/>
                <a:gd fmla="*/ 46038 w 338138" name="connsiteX2"/>
                <a:gd fmla="*/ 279402 h 285751" name="connsiteY2"/>
                <a:gd fmla="*/ 53976 w 338138" name="connsiteX3"/>
                <a:gd fmla="*/ 270670 h 285751" name="connsiteY3"/>
                <a:gd fmla="*/ 46038 w 338138" name="connsiteX4"/>
                <a:gd fmla="*/ 261938 h 285751" name="connsiteY4"/>
                <a:gd fmla="*/ 288131 w 338138" name="connsiteX5"/>
                <a:gd fmla="*/ 184150 h 285751" name="connsiteY5"/>
                <a:gd fmla="*/ 277812 w 338138" name="connsiteX6"/>
                <a:gd fmla="*/ 194469 h 285751" name="connsiteY6"/>
                <a:gd fmla="*/ 288131 w 338138" name="connsiteX7"/>
                <a:gd fmla="*/ 204788 h 285751" name="connsiteY7"/>
                <a:gd fmla="*/ 298450 w 338138" name="connsiteX8"/>
                <a:gd fmla="*/ 194469 h 285751" name="connsiteY8"/>
                <a:gd fmla="*/ 288131 w 338138" name="connsiteX9"/>
                <a:gd fmla="*/ 184150 h 285751" name="connsiteY9"/>
                <a:gd fmla="*/ 19050 w 338138" name="connsiteX10"/>
                <a:gd fmla="*/ 165100 h 285751" name="connsiteY10"/>
                <a:gd fmla="*/ 19050 w 338138" name="connsiteX11"/>
                <a:gd fmla="*/ 242888 h 285751" name="connsiteY11"/>
                <a:gd fmla="*/ 73025 w 338138" name="connsiteX12"/>
                <a:gd fmla="*/ 242888 h 285751" name="connsiteY12"/>
                <a:gd fmla="*/ 73025 w 338138" name="connsiteX13"/>
                <a:gd fmla="*/ 165100 h 285751" name="connsiteY13"/>
                <a:gd fmla="*/ 12010 w 338138" name="connsiteX14"/>
                <a:gd fmla="*/ 141288 h 285751" name="connsiteY14"/>
                <a:gd fmla="*/ 81400 w 338138" name="connsiteX15"/>
                <a:gd fmla="*/ 141288 h 285751" name="connsiteY15"/>
                <a:gd fmla="*/ 92075 w 338138" name="connsiteX16"/>
                <a:gd fmla="*/ 153107 h 285751" name="connsiteY16"/>
                <a:gd fmla="*/ 92075 w 338138" name="connsiteX17"/>
                <a:gd fmla="*/ 273932 h 285751" name="connsiteY17"/>
                <a:gd fmla="*/ 81400 w 338138" name="connsiteX18"/>
                <a:gd fmla="*/ 285751 h 285751" name="connsiteY18"/>
                <a:gd fmla="*/ 12010 w 338138" name="connsiteX19"/>
                <a:gd fmla="*/ 285751 h 285751" name="connsiteY19"/>
                <a:gd fmla="*/ 0 w 338138" name="connsiteX20"/>
                <a:gd fmla="*/ 273932 h 285751" name="connsiteY20"/>
                <a:gd fmla="*/ 0 w 338138" name="connsiteX21"/>
                <a:gd fmla="*/ 153107 h 285751" name="connsiteY21"/>
                <a:gd fmla="*/ 12010 w 338138" name="connsiteX22"/>
                <a:gd fmla="*/ 141288 h 285751" name="connsiteY22"/>
                <a:gd fmla="*/ 55002 w 338138" name="connsiteX23"/>
                <a:gd fmla="*/ 82550 h 285751" name="connsiteY23"/>
                <a:gd fmla="*/ 175185 w 338138" name="connsiteX24"/>
                <a:gd fmla="*/ 82550 h 285751" name="connsiteY24"/>
                <a:gd fmla="*/ 193675 w 338138" name="connsiteX25"/>
                <a:gd fmla="*/ 99703 h 285751" name="connsiteY25"/>
                <a:gd fmla="*/ 193675 w 338138" name="connsiteX26"/>
                <a:gd fmla="*/ 268597 h 285751" name="connsiteY26"/>
                <a:gd fmla="*/ 175185 w 338138" name="connsiteX27"/>
                <a:gd fmla="*/ 285750 h 285751" name="connsiteY27"/>
                <a:gd fmla="*/ 107830 w 338138" name="connsiteX28"/>
                <a:gd fmla="*/ 285750 h 285751" name="connsiteY28"/>
                <a:gd fmla="*/ 109151 w 338138" name="connsiteX29"/>
                <a:gd fmla="*/ 276514 h 285751" name="connsiteY29"/>
                <a:gd fmla="*/ 109151 w 338138" name="connsiteX30"/>
                <a:gd fmla="*/ 273875 h 285751" name="connsiteY30"/>
                <a:gd fmla="*/ 115754 w 338138" name="connsiteX31"/>
                <a:gd fmla="*/ 275194 h 285751" name="connsiteY31"/>
                <a:gd fmla="*/ 124999 w 338138" name="connsiteX32"/>
                <a:gd fmla="*/ 264639 h 285751" name="connsiteY32"/>
                <a:gd fmla="*/ 115754 w 338138" name="connsiteX33"/>
                <a:gd fmla="*/ 254083 h 285751" name="connsiteY33"/>
                <a:gd fmla="*/ 109151 w 338138" name="connsiteX34"/>
                <a:gd fmla="*/ 256722 h 285751" name="connsiteY34"/>
                <a:gd fmla="*/ 109151 w 338138" name="connsiteX35"/>
                <a:gd fmla="*/ 235610 h 285751" name="connsiteY35"/>
                <a:gd fmla="*/ 168582 w 338138" name="connsiteX36"/>
                <a:gd fmla="*/ 235610 h 285751" name="connsiteY36"/>
                <a:gd fmla="*/ 168582 w 338138" name="connsiteX37"/>
                <a:gd fmla="*/ 110259 h 285751" name="connsiteY37"/>
                <a:gd fmla="*/ 61606 w 338138" name="connsiteX38"/>
                <a:gd fmla="*/ 110259 h 285751" name="connsiteY38"/>
                <a:gd fmla="*/ 61606 w 338138" name="connsiteX39"/>
                <a:gd fmla="*/ 126093 h 285751" name="connsiteY39"/>
                <a:gd fmla="*/ 36512 w 338138" name="connsiteX40"/>
                <a:gd fmla="*/ 126093 h 285751" name="connsiteY40"/>
                <a:gd fmla="*/ 36512 w 338138" name="connsiteX41"/>
                <a:gd fmla="*/ 99703 h 285751" name="connsiteY41"/>
                <a:gd fmla="*/ 55002 w 338138" name="connsiteX42"/>
                <a:gd fmla="*/ 82550 h 285751" name="connsiteY42"/>
                <a:gd fmla="*/ 102729 w 338138" name="connsiteX43"/>
                <a:gd fmla="*/ 0 h 285751" name="connsiteY43"/>
                <a:gd fmla="*/ 305260 w 338138" name="connsiteX44"/>
                <a:gd fmla="*/ 0 h 285751" name="connsiteY44"/>
                <a:gd fmla="*/ 338138 w 338138" name="connsiteX45"/>
                <a:gd fmla="*/ 34237 h 285751" name="connsiteY45"/>
                <a:gd fmla="*/ 338138 w 338138" name="connsiteX46"/>
                <a:gd fmla="*/ 188306 h 285751" name="connsiteY46"/>
                <a:gd fmla="*/ 305260 w 338138" name="connsiteX47"/>
                <a:gd fmla="*/ 221226 h 285751" name="connsiteY47"/>
                <a:gd fmla="*/ 234242 w 338138" name="connsiteX48"/>
                <a:gd fmla="*/ 221226 h 285751" name="connsiteY48"/>
                <a:gd fmla="*/ 234242 w 338138" name="connsiteX49"/>
                <a:gd fmla="*/ 243612 h 285751" name="connsiteY49"/>
                <a:gd fmla="*/ 265806 w 338138" name="connsiteX50"/>
                <a:gd fmla="*/ 243612 h 285751" name="connsiteY50"/>
                <a:gd fmla="*/ 277642 w 338138" name="connsiteX51"/>
                <a:gd fmla="*/ 256780 h 285751" name="connsiteY51"/>
                <a:gd fmla="*/ 277642 w 338138" name="connsiteX52"/>
                <a:gd fmla="*/ 272582 h 285751" name="connsiteY52"/>
                <a:gd fmla="*/ 265806 w 338138" name="connsiteX53"/>
                <a:gd fmla="*/ 285750 h 285751" name="connsiteY53"/>
                <a:gd fmla="*/ 205309 w 338138" name="connsiteX54"/>
                <a:gd fmla="*/ 285750 h 285751" name="connsiteY54"/>
                <a:gd fmla="*/ 210570 w 338138" name="connsiteX55"/>
                <a:gd fmla="*/ 269948 h 285751" name="connsiteY55"/>
                <a:gd fmla="*/ 210570 w 338138" name="connsiteX56"/>
                <a:gd fmla="*/ 213325 h 285751" name="connsiteY56"/>
                <a:gd fmla="*/ 210570 w 338138" name="connsiteX57"/>
                <a:gd fmla="*/ 172504 h 285751" name="connsiteY57"/>
                <a:gd fmla="*/ 296054 w 338138" name="connsiteX58"/>
                <a:gd fmla="*/ 172504 h 285751" name="connsiteY58"/>
                <a:gd fmla="*/ 309205 w 338138" name="connsiteX59"/>
                <a:gd fmla="*/ 159335 h 285751" name="connsiteY59"/>
                <a:gd fmla="*/ 309205 w 338138" name="connsiteX60"/>
                <a:gd fmla="*/ 39504 h 285751" name="connsiteY60"/>
                <a:gd fmla="*/ 296054 w 338138" name="connsiteX61"/>
                <a:gd fmla="*/ 27653 h 285751" name="connsiteY61"/>
                <a:gd fmla="*/ 110620 w 338138" name="connsiteX62"/>
                <a:gd fmla="*/ 27653 h 285751" name="connsiteY62"/>
                <a:gd fmla="*/ 98783 w 338138" name="connsiteX63"/>
                <a:gd fmla="*/ 39504 h 285751" name="connsiteY63"/>
                <a:gd fmla="*/ 98783 w 338138" name="connsiteX64"/>
                <a:gd fmla="*/ 65841 h 285751" name="connsiteY64"/>
                <a:gd fmla="*/ 69850 w 338138" name="connsiteX65"/>
                <a:gd fmla="*/ 65841 h 285751" name="connsiteY65"/>
                <a:gd fmla="*/ 69850 w 338138" name="connsiteX66"/>
                <a:gd fmla="*/ 34237 h 285751" name="connsiteY66"/>
                <a:gd fmla="*/ 102729 w 338138" name="connsiteX67"/>
                <a:gd fmla="*/ 0 h 285751" name="connsiteY6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</a:cxnLst>
              <a:rect b="b" l="l" r="r" t="t"/>
              <a:pathLst>
                <a:path h="285751" w="338138">
                  <a:moveTo>
                    <a:pt x="46038" y="261938"/>
                  </a:moveTo>
                  <a:cubicBezTo>
                    <a:pt x="41654" y="261938"/>
                    <a:pt x="38100" y="265847"/>
                    <a:pt x="38100" y="270670"/>
                  </a:cubicBezTo>
                  <a:cubicBezTo>
                    <a:pt x="38100" y="275493"/>
                    <a:pt x="41654" y="279402"/>
                    <a:pt x="46038" y="279402"/>
                  </a:cubicBezTo>
                  <a:cubicBezTo>
                    <a:pt x="50422" y="279402"/>
                    <a:pt x="53976" y="275493"/>
                    <a:pt x="53976" y="270670"/>
                  </a:cubicBezTo>
                  <a:cubicBezTo>
                    <a:pt x="53976" y="265847"/>
                    <a:pt x="50422" y="261938"/>
                    <a:pt x="46038" y="261938"/>
                  </a:cubicBezTo>
                  <a:close/>
                  <a:moveTo>
                    <a:pt x="288131" y="184150"/>
                  </a:moveTo>
                  <a:cubicBezTo>
                    <a:pt x="282432" y="184150"/>
                    <a:pt x="277812" y="188770"/>
                    <a:pt x="277812" y="194469"/>
                  </a:cubicBezTo>
                  <a:cubicBezTo>
                    <a:pt x="277812" y="200168"/>
                    <a:pt x="282432" y="204788"/>
                    <a:pt x="288131" y="204788"/>
                  </a:cubicBezTo>
                  <a:cubicBezTo>
                    <a:pt x="293830" y="204788"/>
                    <a:pt x="298450" y="200168"/>
                    <a:pt x="298450" y="194469"/>
                  </a:cubicBezTo>
                  <a:cubicBezTo>
                    <a:pt x="298450" y="188770"/>
                    <a:pt x="293830" y="184150"/>
                    <a:pt x="288131" y="184150"/>
                  </a:cubicBezTo>
                  <a:close/>
                  <a:moveTo>
                    <a:pt x="19050" y="165100"/>
                  </a:moveTo>
                  <a:lnTo>
                    <a:pt x="19050" y="242888"/>
                  </a:lnTo>
                  <a:lnTo>
                    <a:pt x="73025" y="242888"/>
                  </a:lnTo>
                  <a:lnTo>
                    <a:pt x="73025" y="165100"/>
                  </a:lnTo>
                  <a:close/>
                  <a:moveTo>
                    <a:pt x="12010" y="141288"/>
                  </a:moveTo>
                  <a:cubicBezTo>
                    <a:pt x="12010" y="141288"/>
                    <a:pt x="12010" y="141288"/>
                    <a:pt x="81400" y="141288"/>
                  </a:cubicBezTo>
                  <a:cubicBezTo>
                    <a:pt x="86738" y="141288"/>
                    <a:pt x="92075" y="146541"/>
                    <a:pt x="92075" y="153107"/>
                  </a:cubicBezTo>
                  <a:cubicBezTo>
                    <a:pt x="92075" y="153107"/>
                    <a:pt x="92075" y="153107"/>
                    <a:pt x="92075" y="273932"/>
                  </a:cubicBezTo>
                  <a:cubicBezTo>
                    <a:pt x="92075" y="280498"/>
                    <a:pt x="86738" y="285751"/>
                    <a:pt x="81400" y="285751"/>
                  </a:cubicBezTo>
                  <a:cubicBezTo>
                    <a:pt x="81400" y="285751"/>
                    <a:pt x="81400" y="285751"/>
                    <a:pt x="12010" y="285751"/>
                  </a:cubicBezTo>
                  <a:cubicBezTo>
                    <a:pt x="5337" y="285751"/>
                    <a:pt x="0" y="280498"/>
                    <a:pt x="0" y="273932"/>
                  </a:cubicBezTo>
                  <a:cubicBezTo>
                    <a:pt x="0" y="273932"/>
                    <a:pt x="0" y="273932"/>
                    <a:pt x="0" y="153107"/>
                  </a:cubicBezTo>
                  <a:cubicBezTo>
                    <a:pt x="0" y="146541"/>
                    <a:pt x="5337" y="141288"/>
                    <a:pt x="12010" y="141288"/>
                  </a:cubicBezTo>
                  <a:close/>
                  <a:moveTo>
                    <a:pt x="55002" y="82550"/>
                  </a:moveTo>
                  <a:cubicBezTo>
                    <a:pt x="55002" y="82550"/>
                    <a:pt x="55002" y="82550"/>
                    <a:pt x="175185" y="82550"/>
                  </a:cubicBezTo>
                  <a:cubicBezTo>
                    <a:pt x="185751" y="82550"/>
                    <a:pt x="193675" y="90467"/>
                    <a:pt x="193675" y="99703"/>
                  </a:cubicBezTo>
                  <a:cubicBezTo>
                    <a:pt x="193675" y="99703"/>
                    <a:pt x="193675" y="99703"/>
                    <a:pt x="193675" y="268597"/>
                  </a:cubicBezTo>
                  <a:cubicBezTo>
                    <a:pt x="193675" y="277833"/>
                    <a:pt x="185751" y="285750"/>
                    <a:pt x="175185" y="285750"/>
                  </a:cubicBezTo>
                  <a:cubicBezTo>
                    <a:pt x="175185" y="285750"/>
                    <a:pt x="175185" y="285750"/>
                    <a:pt x="107830" y="285750"/>
                  </a:cubicBezTo>
                  <a:cubicBezTo>
                    <a:pt x="109151" y="283111"/>
                    <a:pt x="109151" y="280472"/>
                    <a:pt x="109151" y="276514"/>
                  </a:cubicBezTo>
                  <a:cubicBezTo>
                    <a:pt x="109151" y="276514"/>
                    <a:pt x="109151" y="276514"/>
                    <a:pt x="109151" y="273875"/>
                  </a:cubicBezTo>
                  <a:cubicBezTo>
                    <a:pt x="110471" y="273875"/>
                    <a:pt x="113113" y="275194"/>
                    <a:pt x="115754" y="275194"/>
                  </a:cubicBezTo>
                  <a:cubicBezTo>
                    <a:pt x="121037" y="275194"/>
                    <a:pt x="124999" y="271236"/>
                    <a:pt x="124999" y="264639"/>
                  </a:cubicBezTo>
                  <a:cubicBezTo>
                    <a:pt x="124999" y="259361"/>
                    <a:pt x="121037" y="254083"/>
                    <a:pt x="115754" y="254083"/>
                  </a:cubicBezTo>
                  <a:cubicBezTo>
                    <a:pt x="113113" y="254083"/>
                    <a:pt x="110471" y="255402"/>
                    <a:pt x="109151" y="256722"/>
                  </a:cubicBezTo>
                  <a:cubicBezTo>
                    <a:pt x="109151" y="256722"/>
                    <a:pt x="109151" y="256722"/>
                    <a:pt x="109151" y="235610"/>
                  </a:cubicBezTo>
                  <a:cubicBezTo>
                    <a:pt x="109151" y="235610"/>
                    <a:pt x="109151" y="235610"/>
                    <a:pt x="168582" y="235610"/>
                  </a:cubicBezTo>
                  <a:cubicBezTo>
                    <a:pt x="168582" y="235610"/>
                    <a:pt x="168582" y="235610"/>
                    <a:pt x="168582" y="110259"/>
                  </a:cubicBezTo>
                  <a:cubicBezTo>
                    <a:pt x="168582" y="110259"/>
                    <a:pt x="168582" y="110259"/>
                    <a:pt x="61606" y="110259"/>
                  </a:cubicBezTo>
                  <a:cubicBezTo>
                    <a:pt x="61606" y="110259"/>
                    <a:pt x="61606" y="110259"/>
                    <a:pt x="61606" y="126093"/>
                  </a:cubicBezTo>
                  <a:cubicBezTo>
                    <a:pt x="61606" y="126093"/>
                    <a:pt x="61606" y="126093"/>
                    <a:pt x="36512" y="126093"/>
                  </a:cubicBezTo>
                  <a:cubicBezTo>
                    <a:pt x="36512" y="126093"/>
                    <a:pt x="36512" y="126093"/>
                    <a:pt x="36512" y="99703"/>
                  </a:cubicBezTo>
                  <a:cubicBezTo>
                    <a:pt x="36512" y="90467"/>
                    <a:pt x="45757" y="82550"/>
                    <a:pt x="55002" y="82550"/>
                  </a:cubicBezTo>
                  <a:close/>
                  <a:moveTo>
                    <a:pt x="102729" y="0"/>
                  </a:moveTo>
                  <a:cubicBezTo>
                    <a:pt x="102729" y="0"/>
                    <a:pt x="102729" y="0"/>
                    <a:pt x="305260" y="0"/>
                  </a:cubicBezTo>
                  <a:cubicBezTo>
                    <a:pt x="323672" y="0"/>
                    <a:pt x="338138" y="15802"/>
                    <a:pt x="338138" y="34237"/>
                  </a:cubicBezTo>
                  <a:cubicBezTo>
                    <a:pt x="338138" y="34237"/>
                    <a:pt x="338138" y="34237"/>
                    <a:pt x="338138" y="188306"/>
                  </a:cubicBezTo>
                  <a:cubicBezTo>
                    <a:pt x="338138" y="206741"/>
                    <a:pt x="323672" y="221226"/>
                    <a:pt x="305260" y="221226"/>
                  </a:cubicBezTo>
                  <a:cubicBezTo>
                    <a:pt x="305260" y="221226"/>
                    <a:pt x="305260" y="221226"/>
                    <a:pt x="234242" y="221226"/>
                  </a:cubicBezTo>
                  <a:cubicBezTo>
                    <a:pt x="234242" y="221226"/>
                    <a:pt x="234242" y="221226"/>
                    <a:pt x="234242" y="243612"/>
                  </a:cubicBezTo>
                  <a:cubicBezTo>
                    <a:pt x="234242" y="243612"/>
                    <a:pt x="234242" y="243612"/>
                    <a:pt x="265806" y="243612"/>
                  </a:cubicBezTo>
                  <a:cubicBezTo>
                    <a:pt x="272381" y="243612"/>
                    <a:pt x="277642" y="250196"/>
                    <a:pt x="277642" y="256780"/>
                  </a:cubicBezTo>
                  <a:cubicBezTo>
                    <a:pt x="277642" y="256780"/>
                    <a:pt x="277642" y="256780"/>
                    <a:pt x="277642" y="272582"/>
                  </a:cubicBezTo>
                  <a:cubicBezTo>
                    <a:pt x="277642" y="280483"/>
                    <a:pt x="272381" y="285750"/>
                    <a:pt x="265806" y="285750"/>
                  </a:cubicBezTo>
                  <a:cubicBezTo>
                    <a:pt x="265806" y="285750"/>
                    <a:pt x="265806" y="285750"/>
                    <a:pt x="205309" y="285750"/>
                  </a:cubicBezTo>
                  <a:cubicBezTo>
                    <a:pt x="207940" y="280483"/>
                    <a:pt x="209255" y="275216"/>
                    <a:pt x="210570" y="269948"/>
                  </a:cubicBezTo>
                  <a:cubicBezTo>
                    <a:pt x="210570" y="268632"/>
                    <a:pt x="210570" y="213325"/>
                    <a:pt x="210570" y="213325"/>
                  </a:cubicBezTo>
                  <a:cubicBezTo>
                    <a:pt x="210570" y="213325"/>
                    <a:pt x="210570" y="213325"/>
                    <a:pt x="210570" y="172504"/>
                  </a:cubicBezTo>
                  <a:cubicBezTo>
                    <a:pt x="210570" y="172504"/>
                    <a:pt x="210570" y="172504"/>
                    <a:pt x="296054" y="172504"/>
                  </a:cubicBezTo>
                  <a:cubicBezTo>
                    <a:pt x="303945" y="172504"/>
                    <a:pt x="309205" y="165920"/>
                    <a:pt x="309205" y="159335"/>
                  </a:cubicBezTo>
                  <a:cubicBezTo>
                    <a:pt x="309205" y="159335"/>
                    <a:pt x="309205" y="159335"/>
                    <a:pt x="309205" y="39504"/>
                  </a:cubicBezTo>
                  <a:cubicBezTo>
                    <a:pt x="309205" y="32920"/>
                    <a:pt x="303945" y="27653"/>
                    <a:pt x="296054" y="27653"/>
                  </a:cubicBezTo>
                  <a:cubicBezTo>
                    <a:pt x="296054" y="27653"/>
                    <a:pt x="296054" y="27653"/>
                    <a:pt x="110620" y="27653"/>
                  </a:cubicBezTo>
                  <a:cubicBezTo>
                    <a:pt x="104044" y="27653"/>
                    <a:pt x="98783" y="32920"/>
                    <a:pt x="98783" y="39504"/>
                  </a:cubicBezTo>
                  <a:cubicBezTo>
                    <a:pt x="98783" y="39504"/>
                    <a:pt x="98783" y="39504"/>
                    <a:pt x="98783" y="65841"/>
                  </a:cubicBezTo>
                  <a:cubicBezTo>
                    <a:pt x="98783" y="65841"/>
                    <a:pt x="98783" y="65841"/>
                    <a:pt x="69850" y="65841"/>
                  </a:cubicBezTo>
                  <a:cubicBezTo>
                    <a:pt x="69850" y="65841"/>
                    <a:pt x="69850" y="65841"/>
                    <a:pt x="69850" y="34237"/>
                  </a:cubicBezTo>
                  <a:cubicBezTo>
                    <a:pt x="69850" y="15802"/>
                    <a:pt x="84317" y="0"/>
                    <a:pt x="10272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</p:grpSp>
      <p:grpSp>
        <p:nvGrpSpPr>
          <p:cNvPr id="5" name="Group 54"/>
          <p:cNvGrpSpPr/>
          <p:nvPr/>
        </p:nvGrpSpPr>
        <p:grpSpPr>
          <a:xfrm>
            <a:off x="6128111" y="1544327"/>
            <a:ext cx="2062292" cy="2597568"/>
            <a:chOff x="8170814" y="1912116"/>
            <a:chExt cx="2749722" cy="3463424"/>
          </a:xfrm>
        </p:grpSpPr>
        <p:grpSp>
          <p:nvGrpSpPr>
            <p:cNvPr id="20" name="Group 55"/>
            <p:cNvGrpSpPr/>
            <p:nvPr/>
          </p:nvGrpSpPr>
          <p:grpSpPr>
            <a:xfrm>
              <a:off x="8170814" y="1912116"/>
              <a:ext cx="2611177" cy="3463424"/>
              <a:chOff x="1193500" y="1491637"/>
              <a:chExt cx="3761195" cy="3463424"/>
            </a:xfrm>
          </p:grpSpPr>
          <p:grpSp>
            <p:nvGrpSpPr>
              <p:cNvPr id="23" name="Group 58"/>
              <p:cNvGrpSpPr/>
              <p:nvPr/>
            </p:nvGrpSpPr>
            <p:grpSpPr>
              <a:xfrm>
                <a:off x="1193500" y="1491637"/>
                <a:ext cx="3761195" cy="815608"/>
                <a:chOff x="1317257" y="1824875"/>
                <a:chExt cx="3761195" cy="815608"/>
              </a:xfrm>
            </p:grpSpPr>
            <p:sp>
              <p:nvSpPr>
                <p:cNvPr id="30" name="TextBox 65"/>
                <p:cNvSpPr txBox="1"/>
                <p:nvPr/>
              </p:nvSpPr>
              <p:spPr>
                <a:xfrm>
                  <a:off x="1317257" y="2132652"/>
                  <a:ext cx="3761195" cy="507831"/>
                </a:xfrm>
                <a:prstGeom prst="rect">
                  <a:avLst/>
                </a:prstGeom>
                <a:noFill/>
              </p:spPr>
              <p:txBody>
                <a:bodyPr bIns="0" lIns="0" rIns="0" tIns="0" wrap="square">
                  <a:normAutofit/>
                </a:bodyPr>
                <a:lstStyle/>
                <a:p>
                  <a:pPr algn="r">
                    <a:lnSpc>
                      <a:spcPct val="120000"/>
                    </a:lnSpc>
                  </a:pPr>
                  <a:r>
                    <a:rPr altLang="en-US" lang="zh-CN" sz="1000"/>
                    <a:t>此部分内容作为文字排版占位显示</a:t>
                  </a:r>
                  <a:br>
                    <a:rPr altLang="en-US" lang="zh-CN" sz="1000"/>
                  </a:br>
                  <a:r>
                    <a:rPr altLang="en-US" lang="zh-CN" sz="1000"/>
                    <a:t>（建议使用主题字体）</a:t>
                  </a:r>
                </a:p>
              </p:txBody>
            </p:sp>
            <p:sp>
              <p:nvSpPr>
                <p:cNvPr id="31" name="Rectangle 66"/>
                <p:cNvSpPr/>
                <p:nvPr/>
              </p:nvSpPr>
              <p:spPr>
                <a:xfrm>
                  <a:off x="1317257" y="1824875"/>
                  <a:ext cx="3761195" cy="307777"/>
                </a:xfrm>
                <a:prstGeom prst="rect">
                  <a:avLst/>
                </a:prstGeom>
              </p:spPr>
              <p:txBody>
                <a:bodyPr bIns="0" lIns="0" rIns="0" tIns="0" wrap="none">
                  <a:normAutofit lnSpcReduction="10000"/>
                </a:bodyPr>
                <a:lstStyle/>
                <a:p>
                  <a:pPr algn="r"/>
                  <a:r>
                    <a:rPr altLang="en-US" b="1" lang="zh-CN" sz="1600">
                      <a:solidFill>
                        <a:schemeClr val="accent1"/>
                      </a:solidFill>
                    </a:rPr>
                    <a:t>标题文本预设</a:t>
                  </a:r>
                </a:p>
              </p:txBody>
            </p:sp>
          </p:grpSp>
          <p:grpSp>
            <p:nvGrpSpPr>
              <p:cNvPr id="24" name="Group 59"/>
              <p:cNvGrpSpPr/>
              <p:nvPr/>
            </p:nvGrpSpPr>
            <p:grpSpPr>
              <a:xfrm>
                <a:off x="1193500" y="2815545"/>
                <a:ext cx="3761195" cy="815608"/>
                <a:chOff x="1317257" y="1824875"/>
                <a:chExt cx="3761195" cy="815608"/>
              </a:xfrm>
            </p:grpSpPr>
            <p:sp>
              <p:nvSpPr>
                <p:cNvPr id="28" name="TextBox 63"/>
                <p:cNvSpPr txBox="1"/>
                <p:nvPr/>
              </p:nvSpPr>
              <p:spPr>
                <a:xfrm>
                  <a:off x="1317257" y="2132652"/>
                  <a:ext cx="3761195" cy="507831"/>
                </a:xfrm>
                <a:prstGeom prst="rect">
                  <a:avLst/>
                </a:prstGeom>
                <a:noFill/>
              </p:spPr>
              <p:txBody>
                <a:bodyPr bIns="0" lIns="0" rIns="0" tIns="0" wrap="square">
                  <a:normAutofit/>
                </a:bodyPr>
                <a:lstStyle/>
                <a:p>
                  <a:pPr algn="r">
                    <a:lnSpc>
                      <a:spcPct val="120000"/>
                    </a:lnSpc>
                  </a:pPr>
                  <a:r>
                    <a:rPr altLang="en-US" lang="zh-CN" sz="1000"/>
                    <a:t>此部分内容作为文字排版占位显示</a:t>
                  </a:r>
                  <a:br>
                    <a:rPr altLang="en-US" lang="zh-CN" sz="1000"/>
                  </a:br>
                  <a:r>
                    <a:rPr altLang="en-US" lang="zh-CN" sz="1000"/>
                    <a:t>（建议使用主题字体）</a:t>
                  </a:r>
                </a:p>
              </p:txBody>
            </p:sp>
            <p:sp>
              <p:nvSpPr>
                <p:cNvPr id="29" name="Rectangle 64"/>
                <p:cNvSpPr/>
                <p:nvPr/>
              </p:nvSpPr>
              <p:spPr>
                <a:xfrm>
                  <a:off x="1317257" y="1824875"/>
                  <a:ext cx="3761195" cy="307777"/>
                </a:xfrm>
                <a:prstGeom prst="rect">
                  <a:avLst/>
                </a:prstGeom>
              </p:spPr>
              <p:txBody>
                <a:bodyPr bIns="0" lIns="0" rIns="0" tIns="0" wrap="none">
                  <a:normAutofit lnSpcReduction="10000"/>
                </a:bodyPr>
                <a:lstStyle/>
                <a:p>
                  <a:pPr algn="r"/>
                  <a:r>
                    <a:rPr altLang="en-US" b="1" lang="zh-CN" sz="1600">
                      <a:solidFill>
                        <a:schemeClr val="accent2"/>
                      </a:solidFill>
                    </a:rPr>
                    <a:t>标题文本预设</a:t>
                  </a:r>
                </a:p>
              </p:txBody>
            </p:sp>
          </p:grpSp>
          <p:grpSp>
            <p:nvGrpSpPr>
              <p:cNvPr id="25" name="Group 60"/>
              <p:cNvGrpSpPr/>
              <p:nvPr/>
            </p:nvGrpSpPr>
            <p:grpSpPr>
              <a:xfrm>
                <a:off x="1193500" y="4139453"/>
                <a:ext cx="3761195" cy="815608"/>
                <a:chOff x="1317257" y="1824875"/>
                <a:chExt cx="3761195" cy="815608"/>
              </a:xfrm>
            </p:grpSpPr>
            <p:sp>
              <p:nvSpPr>
                <p:cNvPr id="26" name="TextBox 61"/>
                <p:cNvSpPr txBox="1"/>
                <p:nvPr/>
              </p:nvSpPr>
              <p:spPr>
                <a:xfrm>
                  <a:off x="1317257" y="2132652"/>
                  <a:ext cx="3761195" cy="507831"/>
                </a:xfrm>
                <a:prstGeom prst="rect">
                  <a:avLst/>
                </a:prstGeom>
                <a:noFill/>
              </p:spPr>
              <p:txBody>
                <a:bodyPr bIns="0" lIns="0" rIns="0" tIns="0" wrap="square">
                  <a:normAutofit/>
                </a:bodyPr>
                <a:lstStyle/>
                <a:p>
                  <a:pPr algn="r">
                    <a:lnSpc>
                      <a:spcPct val="120000"/>
                    </a:lnSpc>
                  </a:pPr>
                  <a:r>
                    <a:rPr altLang="en-US" lang="zh-CN" sz="1000"/>
                    <a:t>此部分内容作为文字排版占位显示</a:t>
                  </a:r>
                  <a:br>
                    <a:rPr altLang="en-US" lang="zh-CN" sz="1000"/>
                  </a:br>
                  <a:r>
                    <a:rPr altLang="en-US" lang="zh-CN" sz="1000"/>
                    <a:t>（建议使用主题字体）</a:t>
                  </a:r>
                </a:p>
              </p:txBody>
            </p:sp>
            <p:sp>
              <p:nvSpPr>
                <p:cNvPr id="27" name="Rectangle 62"/>
                <p:cNvSpPr/>
                <p:nvPr/>
              </p:nvSpPr>
              <p:spPr>
                <a:xfrm>
                  <a:off x="1317257" y="1824875"/>
                  <a:ext cx="3761195" cy="307777"/>
                </a:xfrm>
                <a:prstGeom prst="rect">
                  <a:avLst/>
                </a:prstGeom>
              </p:spPr>
              <p:txBody>
                <a:bodyPr bIns="0" lIns="0" rIns="0" tIns="0" wrap="none">
                  <a:normAutofit lnSpcReduction="10000"/>
                </a:bodyPr>
                <a:lstStyle/>
                <a:p>
                  <a:pPr algn="r"/>
                  <a:r>
                    <a:rPr altLang="en-US" b="1" lang="zh-CN" sz="1600">
                      <a:solidFill>
                        <a:schemeClr val="accent5"/>
                      </a:solidFill>
                    </a:rPr>
                    <a:t>标题文本预设</a:t>
                  </a:r>
                </a:p>
              </p:txBody>
            </p:sp>
          </p:grpSp>
        </p:grpSp>
        <p:cxnSp>
          <p:nvCxnSpPr>
            <p:cNvPr id="21" name="Straight Connector 56"/>
            <p:cNvCxnSpPr/>
            <p:nvPr/>
          </p:nvCxnSpPr>
          <p:spPr>
            <a:xfrm>
              <a:off x="8472264" y="2924944"/>
              <a:ext cx="2448272" cy="0"/>
            </a:xfrm>
            <a:prstGeom prst="line">
              <a:avLst/>
            </a:prstGeom>
            <a:ln>
              <a:solidFill>
                <a:schemeClr val="tx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57"/>
            <p:cNvCxnSpPr/>
            <p:nvPr/>
          </p:nvCxnSpPr>
          <p:spPr>
            <a:xfrm>
              <a:off x="8472264" y="4263691"/>
              <a:ext cx="2448272" cy="0"/>
            </a:xfrm>
            <a:prstGeom prst="line">
              <a:avLst/>
            </a:prstGeom>
            <a:ln>
              <a:solidFill>
                <a:schemeClr val="tx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67"/>
          <p:cNvGrpSpPr/>
          <p:nvPr/>
        </p:nvGrpSpPr>
        <p:grpSpPr>
          <a:xfrm>
            <a:off x="980601" y="1544327"/>
            <a:ext cx="2035289" cy="2597568"/>
            <a:chOff x="1307468" y="1697288"/>
            <a:chExt cx="2713719" cy="3463424"/>
          </a:xfrm>
        </p:grpSpPr>
        <p:grpSp>
          <p:nvGrpSpPr>
            <p:cNvPr id="7" name="Group 68"/>
            <p:cNvGrpSpPr/>
            <p:nvPr/>
          </p:nvGrpSpPr>
          <p:grpSpPr>
            <a:xfrm>
              <a:off x="1410010" y="1697288"/>
              <a:ext cx="2611177" cy="3463424"/>
              <a:chOff x="1193500" y="1491637"/>
              <a:chExt cx="3761195" cy="3463424"/>
            </a:xfrm>
          </p:grpSpPr>
          <p:grpSp>
            <p:nvGrpSpPr>
              <p:cNvPr id="11" name="Group 72"/>
              <p:cNvGrpSpPr/>
              <p:nvPr/>
            </p:nvGrpSpPr>
            <p:grpSpPr>
              <a:xfrm>
                <a:off x="1193500" y="1491637"/>
                <a:ext cx="3761195" cy="815608"/>
                <a:chOff x="1317257" y="1824875"/>
                <a:chExt cx="3761195" cy="815608"/>
              </a:xfrm>
            </p:grpSpPr>
            <p:sp>
              <p:nvSpPr>
                <p:cNvPr id="18" name="TextBox 79"/>
                <p:cNvSpPr txBox="1"/>
                <p:nvPr/>
              </p:nvSpPr>
              <p:spPr>
                <a:xfrm>
                  <a:off x="1317257" y="2132652"/>
                  <a:ext cx="3761195" cy="507831"/>
                </a:xfrm>
                <a:prstGeom prst="rect">
                  <a:avLst/>
                </a:prstGeom>
                <a:noFill/>
              </p:spPr>
              <p:txBody>
                <a:bodyPr bIns="0" lIns="0" rIns="0" tIns="0" wrap="square">
                  <a:normAutofit/>
                </a:bodyPr>
                <a:lstStyle/>
                <a:p>
                  <a:pPr>
                    <a:lnSpc>
                      <a:spcPct val="120000"/>
                    </a:lnSpc>
                  </a:pPr>
                  <a:r>
                    <a:rPr altLang="en-US" lang="zh-CN" sz="1000"/>
                    <a:t>此部分内容作为文字排版占位显示</a:t>
                  </a:r>
                  <a:br>
                    <a:rPr altLang="en-US" lang="zh-CN" sz="1000"/>
                  </a:br>
                  <a:r>
                    <a:rPr altLang="en-US" lang="zh-CN" sz="1000"/>
                    <a:t>（建议使用主题字体）</a:t>
                  </a:r>
                </a:p>
              </p:txBody>
            </p:sp>
            <p:sp>
              <p:nvSpPr>
                <p:cNvPr id="19" name="Rectangle 80"/>
                <p:cNvSpPr/>
                <p:nvPr/>
              </p:nvSpPr>
              <p:spPr>
                <a:xfrm>
                  <a:off x="1317257" y="1824875"/>
                  <a:ext cx="3761195" cy="307777"/>
                </a:xfrm>
                <a:prstGeom prst="rect">
                  <a:avLst/>
                </a:prstGeom>
              </p:spPr>
              <p:txBody>
                <a:bodyPr bIns="0" lIns="0" rIns="0" tIns="0" wrap="none">
                  <a:normAutofit lnSpcReduction="10000"/>
                </a:bodyPr>
                <a:lstStyle/>
                <a:p>
                  <a:r>
                    <a:rPr altLang="en-US" b="1" lang="zh-CN" sz="1600">
                      <a:solidFill>
                        <a:schemeClr val="accent1"/>
                      </a:solidFill>
                    </a:rPr>
                    <a:t>标题文本预设</a:t>
                  </a:r>
                </a:p>
              </p:txBody>
            </p:sp>
          </p:grpSp>
          <p:grpSp>
            <p:nvGrpSpPr>
              <p:cNvPr id="12" name="Group 73"/>
              <p:cNvGrpSpPr/>
              <p:nvPr/>
            </p:nvGrpSpPr>
            <p:grpSpPr>
              <a:xfrm>
                <a:off x="1193500" y="2815545"/>
                <a:ext cx="3761195" cy="815608"/>
                <a:chOff x="1317257" y="1824875"/>
                <a:chExt cx="3761195" cy="815608"/>
              </a:xfrm>
            </p:grpSpPr>
            <p:sp>
              <p:nvSpPr>
                <p:cNvPr id="16" name="TextBox 77"/>
                <p:cNvSpPr txBox="1"/>
                <p:nvPr/>
              </p:nvSpPr>
              <p:spPr>
                <a:xfrm>
                  <a:off x="1317257" y="2132652"/>
                  <a:ext cx="3761195" cy="507831"/>
                </a:xfrm>
                <a:prstGeom prst="rect">
                  <a:avLst/>
                </a:prstGeom>
                <a:noFill/>
              </p:spPr>
              <p:txBody>
                <a:bodyPr bIns="0" lIns="0" rIns="0" tIns="0" wrap="square">
                  <a:normAutofit/>
                </a:bodyPr>
                <a:lstStyle/>
                <a:p>
                  <a:pPr>
                    <a:lnSpc>
                      <a:spcPct val="120000"/>
                    </a:lnSpc>
                  </a:pPr>
                  <a:r>
                    <a:rPr altLang="en-US" lang="zh-CN" sz="1000"/>
                    <a:t>此部分内容作为文字排版占位显示</a:t>
                  </a:r>
                  <a:br>
                    <a:rPr altLang="en-US" lang="zh-CN" sz="1000"/>
                  </a:br>
                  <a:r>
                    <a:rPr altLang="en-US" lang="zh-CN" sz="1000"/>
                    <a:t>（建议使用主题字体）</a:t>
                  </a:r>
                </a:p>
              </p:txBody>
            </p:sp>
            <p:sp>
              <p:nvSpPr>
                <p:cNvPr id="17" name="Rectangle 78"/>
                <p:cNvSpPr/>
                <p:nvPr/>
              </p:nvSpPr>
              <p:spPr>
                <a:xfrm>
                  <a:off x="1317257" y="1824875"/>
                  <a:ext cx="3761195" cy="307777"/>
                </a:xfrm>
                <a:prstGeom prst="rect">
                  <a:avLst/>
                </a:prstGeom>
              </p:spPr>
              <p:txBody>
                <a:bodyPr bIns="0" lIns="0" rIns="0" tIns="0" wrap="none">
                  <a:normAutofit lnSpcReduction="10000"/>
                </a:bodyPr>
                <a:lstStyle/>
                <a:p>
                  <a:r>
                    <a:rPr altLang="en-US" b="1" lang="zh-CN" sz="1600">
                      <a:solidFill>
                        <a:schemeClr val="accent2"/>
                      </a:solidFill>
                    </a:rPr>
                    <a:t>标题文本预设</a:t>
                  </a:r>
                </a:p>
              </p:txBody>
            </p:sp>
          </p:grpSp>
          <p:grpSp>
            <p:nvGrpSpPr>
              <p:cNvPr id="13" name="Group 74"/>
              <p:cNvGrpSpPr/>
              <p:nvPr/>
            </p:nvGrpSpPr>
            <p:grpSpPr>
              <a:xfrm>
                <a:off x="1193500" y="4139453"/>
                <a:ext cx="3761195" cy="815608"/>
                <a:chOff x="1317257" y="1824875"/>
                <a:chExt cx="3761195" cy="815608"/>
              </a:xfrm>
            </p:grpSpPr>
            <p:sp>
              <p:nvSpPr>
                <p:cNvPr id="14" name="TextBox 75"/>
                <p:cNvSpPr txBox="1"/>
                <p:nvPr/>
              </p:nvSpPr>
              <p:spPr>
                <a:xfrm>
                  <a:off x="1317257" y="2132652"/>
                  <a:ext cx="3761195" cy="507831"/>
                </a:xfrm>
                <a:prstGeom prst="rect">
                  <a:avLst/>
                </a:prstGeom>
                <a:noFill/>
              </p:spPr>
              <p:txBody>
                <a:bodyPr bIns="0" lIns="0" rIns="0" tIns="0" wrap="square">
                  <a:normAutofit/>
                </a:bodyPr>
                <a:lstStyle/>
                <a:p>
                  <a:pPr>
                    <a:lnSpc>
                      <a:spcPct val="120000"/>
                    </a:lnSpc>
                  </a:pPr>
                  <a:r>
                    <a:rPr altLang="en-US" lang="zh-CN" sz="1000"/>
                    <a:t>此部分内容作为文字排版占位显示</a:t>
                  </a:r>
                  <a:br>
                    <a:rPr altLang="en-US" lang="zh-CN" sz="1000"/>
                  </a:br>
                  <a:r>
                    <a:rPr altLang="en-US" lang="zh-CN" sz="1000"/>
                    <a:t>（建议使用主题字体）</a:t>
                  </a:r>
                </a:p>
              </p:txBody>
            </p:sp>
            <p:sp>
              <p:nvSpPr>
                <p:cNvPr id="15" name="Rectangle 76"/>
                <p:cNvSpPr/>
                <p:nvPr/>
              </p:nvSpPr>
              <p:spPr>
                <a:xfrm>
                  <a:off x="1317257" y="1824875"/>
                  <a:ext cx="3761195" cy="307777"/>
                </a:xfrm>
                <a:prstGeom prst="rect">
                  <a:avLst/>
                </a:prstGeom>
              </p:spPr>
              <p:txBody>
                <a:bodyPr bIns="0" lIns="0" rIns="0" tIns="0" wrap="none">
                  <a:normAutofit lnSpcReduction="10000"/>
                </a:bodyPr>
                <a:lstStyle/>
                <a:p>
                  <a:r>
                    <a:rPr altLang="en-US" b="1" lang="zh-CN" sz="1600">
                      <a:solidFill>
                        <a:schemeClr val="accent5"/>
                      </a:solidFill>
                    </a:rPr>
                    <a:t>标题文本预设</a:t>
                  </a:r>
                </a:p>
              </p:txBody>
            </p:sp>
          </p:grpSp>
        </p:grpSp>
        <p:grpSp>
          <p:nvGrpSpPr>
            <p:cNvPr id="8" name="Group 69"/>
            <p:cNvGrpSpPr/>
            <p:nvPr/>
          </p:nvGrpSpPr>
          <p:grpSpPr>
            <a:xfrm>
              <a:off x="1307468" y="2710116"/>
              <a:ext cx="2448272" cy="1338747"/>
              <a:chOff x="1307468" y="2924944"/>
              <a:chExt cx="2448272" cy="1338747"/>
            </a:xfrm>
          </p:grpSpPr>
          <p:cxnSp>
            <p:nvCxnSpPr>
              <p:cNvPr id="9" name="Straight Connector 70"/>
              <p:cNvCxnSpPr/>
              <p:nvPr/>
            </p:nvCxnSpPr>
            <p:spPr>
              <a:xfrm>
                <a:off x="1307468" y="2924944"/>
                <a:ext cx="2448272" cy="0"/>
              </a:xfrm>
              <a:prstGeom prst="line">
                <a:avLst/>
              </a:prstGeom>
              <a:ln>
                <a:solidFill>
                  <a:schemeClr val="tx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71"/>
              <p:cNvCxnSpPr/>
              <p:nvPr/>
            </p:nvCxnSpPr>
            <p:spPr>
              <a:xfrm>
                <a:off x="1307468" y="4263691"/>
                <a:ext cx="2448272" cy="0"/>
              </a:xfrm>
              <a:prstGeom prst="line">
                <a:avLst/>
              </a:prstGeom>
              <a:ln>
                <a:solidFill>
                  <a:schemeClr val="tx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5" name="文本框 173">
            <a:extLst/>
          </p:cNvPr>
          <p:cNvSpPr txBox="1"/>
          <p:nvPr/>
        </p:nvSpPr>
        <p:spPr>
          <a:xfrm>
            <a:off x="323528" y="234140"/>
            <a:ext cx="1890210" cy="276999"/>
          </a:xfrm>
          <a:prstGeom prst="rect">
            <a:avLst/>
          </a:prstGeom>
          <a:noFill/>
        </p:spPr>
        <p:txBody>
          <a:bodyPr wrap="none">
            <a:normAutofit fontScale="85000" lnSpcReduction="20000"/>
          </a:bodyPr>
          <a:lstStyle/>
          <a:p>
            <a:r>
              <a:rPr altLang="en-US" b="1" lang="zh-CN">
                <a:solidFill>
                  <a:schemeClr val="accent2">
                    <a:lumMod val="100000"/>
                  </a:schemeClr>
                </a:solidFill>
              </a:rPr>
              <a:t>标题文本预设</a:t>
            </a:r>
          </a:p>
        </p:txBody>
      </p:sp>
    </p:spTree>
    <p:extLst>
      <p:ext uri="{BB962C8B-B14F-4D97-AF65-F5344CB8AC3E}">
        <p14:creationId val="4289807255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3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7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1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 nodeType="clickPar">
                      <p:stCondLst>
                        <p:cond delay="indefinite"/>
                      </p:stCondLst>
                      <p:childTnLst>
                        <p:par>
                          <p:cTn fill="hold" id="12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3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5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6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7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8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2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>
            <a:off x="645704" y="1005576"/>
            <a:ext cx="2354937" cy="3029863"/>
            <a:chOff x="645704" y="1005576"/>
            <a:chExt cx="2354937" cy="3029863"/>
          </a:xfrm>
        </p:grpSpPr>
        <p:sp>
          <p:nvSpPr>
            <p:cNvPr id="4" name="Rectangle 12"/>
            <p:cNvSpPr/>
            <p:nvPr/>
          </p:nvSpPr>
          <p:spPr>
            <a:xfrm>
              <a:off x="645704" y="2740236"/>
              <a:ext cx="1726318" cy="189123"/>
            </a:xfrm>
            <a:prstGeom prst="rect">
              <a:avLst/>
            </a:prstGeom>
            <a:effectLst/>
          </p:spPr>
          <p:txBody>
            <a:bodyPr wrap="none">
              <a:normAutofit fontScale="92500" lnSpcReduction="20000"/>
            </a:bodyPr>
            <a:lstStyle/>
            <a:p>
              <a:r>
                <a:rPr altLang="en-US" lang="zh-CN" sz="900"/>
                <a:t>标题文本预设</a:t>
              </a:r>
            </a:p>
          </p:txBody>
        </p:sp>
        <p:sp>
          <p:nvSpPr>
            <p:cNvPr id="5" name="Rectangle: Rounded Corners 13"/>
            <p:cNvSpPr/>
            <p:nvPr/>
          </p:nvSpPr>
          <p:spPr>
            <a:xfrm rot="5400000">
              <a:off x="1764388" y="1891719"/>
              <a:ext cx="184450" cy="2288057"/>
            </a:xfrm>
            <a:prstGeom prst="roundRect">
              <a:avLst/>
            </a:prstGeom>
            <a:solidFill>
              <a:schemeClr val="bg1">
                <a:lumMod val="75000"/>
                <a:alpha val="50000"/>
              </a:schemeClr>
            </a:solidFill>
            <a:ln w="79375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" name="Rectangle: Rounded Corners 14"/>
            <p:cNvSpPr/>
            <p:nvPr/>
          </p:nvSpPr>
          <p:spPr>
            <a:xfrm>
              <a:off x="712585" y="2943522"/>
              <a:ext cx="1986635" cy="184448"/>
            </a:xfrm>
            <a:prstGeom prst="roundRect">
              <a:avLst/>
            </a:prstGeom>
            <a:pattFill prst="ltUpDiag">
              <a:fgClr>
                <a:schemeClr val="accent1">
                  <a:lumMod val="50000"/>
                </a:schemeClr>
              </a:fgClr>
              <a:bgClr>
                <a:schemeClr val="accent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anchorCtr="0" bIns="91440" tIns="91440" wrap="none">
              <a:normAutofit fontScale="22500" lnSpcReduction="20000"/>
            </a:bodyPr>
            <a:lstStyle/>
            <a:p>
              <a:pPr algn="r"/>
              <a:r>
                <a:rPr lang="en-US" sz="1200">
                  <a:solidFill>
                    <a:srgbClr val="FFFFFF"/>
                  </a:solidFill>
                </a:rPr>
                <a:t>80%</a:t>
              </a:r>
            </a:p>
          </p:txBody>
        </p:sp>
        <p:sp>
          <p:nvSpPr>
            <p:cNvPr id="7" name="Rectangle 15"/>
            <p:cNvSpPr/>
            <p:nvPr/>
          </p:nvSpPr>
          <p:spPr>
            <a:xfrm>
              <a:off x="645704" y="3193969"/>
              <a:ext cx="1726318" cy="189123"/>
            </a:xfrm>
            <a:prstGeom prst="rect">
              <a:avLst/>
            </a:prstGeom>
            <a:effectLst/>
          </p:spPr>
          <p:txBody>
            <a:bodyPr wrap="none">
              <a:normAutofit fontScale="92500" lnSpcReduction="20000"/>
            </a:bodyPr>
            <a:lstStyle/>
            <a:p>
              <a:r>
                <a:rPr altLang="en-US" lang="zh-CN" sz="900"/>
                <a:t>标题文本预设</a:t>
              </a:r>
            </a:p>
          </p:txBody>
        </p:sp>
        <p:sp>
          <p:nvSpPr>
            <p:cNvPr id="8" name="Rectangle: Rounded Corners 16"/>
            <p:cNvSpPr/>
            <p:nvPr/>
          </p:nvSpPr>
          <p:spPr>
            <a:xfrm rot="5400000">
              <a:off x="1764388" y="2345452"/>
              <a:ext cx="184450" cy="2288057"/>
            </a:xfrm>
            <a:prstGeom prst="roundRect">
              <a:avLst/>
            </a:prstGeom>
            <a:solidFill>
              <a:schemeClr val="bg1">
                <a:lumMod val="75000"/>
                <a:alpha val="50000"/>
              </a:schemeClr>
            </a:solidFill>
            <a:ln w="79375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" name="Rectangle: Rounded Corners 17"/>
            <p:cNvSpPr/>
            <p:nvPr/>
          </p:nvSpPr>
          <p:spPr>
            <a:xfrm>
              <a:off x="712583" y="3397256"/>
              <a:ext cx="1228249" cy="184448"/>
            </a:xfrm>
            <a:prstGeom prst="roundRect">
              <a:avLst/>
            </a:prstGeom>
            <a:pattFill prst="ltUpDiag">
              <a:fgClr>
                <a:schemeClr val="accent1">
                  <a:lumMod val="50000"/>
                </a:schemeClr>
              </a:fgClr>
              <a:bgClr>
                <a:schemeClr val="accent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anchorCtr="0" bIns="91440" tIns="91440" wrap="none">
              <a:normAutofit fontScale="22500" lnSpcReduction="20000"/>
            </a:bodyPr>
            <a:lstStyle/>
            <a:p>
              <a:pPr algn="r"/>
              <a:r>
                <a:rPr lang="en-US" sz="1200">
                  <a:solidFill>
                    <a:srgbClr val="FFFFFF"/>
                  </a:solidFill>
                </a:rPr>
                <a:t>58%</a:t>
              </a:r>
            </a:p>
          </p:txBody>
        </p:sp>
        <p:sp>
          <p:nvSpPr>
            <p:cNvPr id="10" name="Rectangle 18"/>
            <p:cNvSpPr/>
            <p:nvPr/>
          </p:nvSpPr>
          <p:spPr>
            <a:xfrm>
              <a:off x="645704" y="3647702"/>
              <a:ext cx="1726318" cy="189123"/>
            </a:xfrm>
            <a:prstGeom prst="rect">
              <a:avLst/>
            </a:prstGeom>
            <a:effectLst/>
          </p:spPr>
          <p:txBody>
            <a:bodyPr wrap="none">
              <a:normAutofit fontScale="92500" lnSpcReduction="20000"/>
            </a:bodyPr>
            <a:lstStyle/>
            <a:p>
              <a:r>
                <a:rPr altLang="en-US" lang="zh-CN" sz="900"/>
                <a:t>标题文本预设</a:t>
              </a:r>
            </a:p>
          </p:txBody>
        </p:sp>
        <p:sp>
          <p:nvSpPr>
            <p:cNvPr id="11" name="Rectangle: Rounded Corners 19"/>
            <p:cNvSpPr/>
            <p:nvPr/>
          </p:nvSpPr>
          <p:spPr>
            <a:xfrm rot="5400000">
              <a:off x="1764388" y="2799185"/>
              <a:ext cx="184450" cy="2288057"/>
            </a:xfrm>
            <a:prstGeom prst="roundRect">
              <a:avLst/>
            </a:prstGeom>
            <a:solidFill>
              <a:schemeClr val="bg1">
                <a:lumMod val="75000"/>
                <a:alpha val="50000"/>
              </a:schemeClr>
            </a:solidFill>
            <a:ln w="79375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" name="Rectangle: Rounded Corners 20"/>
            <p:cNvSpPr/>
            <p:nvPr/>
          </p:nvSpPr>
          <p:spPr>
            <a:xfrm>
              <a:off x="712585" y="3850988"/>
              <a:ext cx="1733171" cy="184448"/>
            </a:xfrm>
            <a:prstGeom prst="roundRect">
              <a:avLst/>
            </a:prstGeom>
            <a:pattFill prst="ltUpDiag">
              <a:fgClr>
                <a:schemeClr val="accent1">
                  <a:lumMod val="50000"/>
                </a:schemeClr>
              </a:fgClr>
              <a:bgClr>
                <a:schemeClr val="accent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anchorCtr="0" bIns="91440" tIns="91440" wrap="none">
              <a:normAutofit fontScale="22500" lnSpcReduction="20000"/>
            </a:bodyPr>
            <a:lstStyle/>
            <a:p>
              <a:pPr algn="r"/>
              <a:r>
                <a:rPr lang="en-US" sz="1200">
                  <a:solidFill>
                    <a:srgbClr val="FFFFFF"/>
                  </a:solidFill>
                </a:rPr>
                <a:t>76%</a:t>
              </a:r>
            </a:p>
          </p:txBody>
        </p:sp>
        <p:sp>
          <p:nvSpPr>
            <p:cNvPr id="13" name="Rectangle: Rounded Corners 21"/>
            <p:cNvSpPr/>
            <p:nvPr/>
          </p:nvSpPr>
          <p:spPr>
            <a:xfrm>
              <a:off x="706117" y="1005576"/>
              <a:ext cx="2294523" cy="1615715"/>
            </a:xfrm>
            <a:prstGeom prst="roundRect">
              <a:avLst>
                <a:gd fmla="val 2867" name="adj"/>
              </a:avLst>
            </a:prstGeom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" name="Freeform: Shape 22"/>
            <p:cNvSpPr/>
            <p:nvPr/>
          </p:nvSpPr>
          <p:spPr bwMode="auto">
            <a:xfrm>
              <a:off x="1685100" y="1308377"/>
              <a:ext cx="336557" cy="288149"/>
            </a:xfrm>
            <a:custGeom>
              <a:gdLst>
                <a:gd fmla="*/ 259046022 w 21600" name="T0"/>
                <a:gd fmla="*/ 121588502 h 21600" name="T1"/>
                <a:gd fmla="*/ 259046022 w 21600" name="T2"/>
                <a:gd fmla="*/ 105226481 h 21600" name="T3"/>
                <a:gd fmla="*/ 239823076 w 21600" name="T4"/>
                <a:gd fmla="*/ 77110490 h 21600" name="T5"/>
                <a:gd fmla="*/ 186223862 w 21600" name="T6"/>
                <a:gd fmla="*/ 43829736 h 21600" name="T7"/>
                <a:gd fmla="*/ 166165689 w 21600" name="T8"/>
                <a:gd fmla="*/ 29170478 h 21600" name="T9"/>
                <a:gd fmla="*/ 159655912 w 21600" name="T10"/>
                <a:gd fmla="*/ 18378005 h 21600" name="T11"/>
                <a:gd fmla="*/ 159655912 w 21600" name="T12"/>
                <a:gd fmla="*/ 18306686 h 21600" name="T13"/>
                <a:gd fmla="*/ 159655912 w 21600" name="T14"/>
                <a:gd fmla="*/ 0 h 21600" name="T15"/>
                <a:gd fmla="*/ 126685736 w 21600" name="T16"/>
                <a:gd fmla="*/ 0 h 21600" name="T17"/>
                <a:gd fmla="*/ 126685736 w 21600" name="T18"/>
                <a:gd fmla="*/ 7010 h 21600" name="T19"/>
                <a:gd fmla="*/ 126685736 w 21600" name="T20"/>
                <a:gd fmla="*/ 18314449 h 21600" name="T21"/>
                <a:gd fmla="*/ 126685736 w 21600" name="T22"/>
                <a:gd fmla="*/ 18385768 h 21600" name="T23"/>
                <a:gd fmla="*/ 120175960 w 21600" name="T24"/>
                <a:gd fmla="*/ 29184405 h 21600" name="T25"/>
                <a:gd fmla="*/ 100117787 w 21600" name="T26"/>
                <a:gd fmla="*/ 43844509 h 21600" name="T27"/>
                <a:gd fmla="*/ 46519839 w 21600" name="T28"/>
                <a:gd fmla="*/ 77117499 h 21600" name="T29"/>
                <a:gd fmla="*/ 27296893 w 21600" name="T30"/>
                <a:gd fmla="*/ 105240491 h 21600" name="T31"/>
                <a:gd fmla="*/ 27296893 w 21600" name="T32"/>
                <a:gd fmla="*/ 121595512 h 21600" name="T33"/>
                <a:gd fmla="*/ 0 w 21600" name="T34"/>
                <a:gd fmla="*/ 121595512 h 21600" name="T35"/>
                <a:gd fmla="*/ 43483029 w 21600" name="T36"/>
                <a:gd fmla="*/ 153864397 h 21600" name="T37"/>
                <a:gd fmla="*/ 86847348 w 21600" name="T38"/>
                <a:gd fmla="*/ 121595512 h 21600" name="T39"/>
                <a:gd fmla="*/ 60280664 w 21600" name="T40"/>
                <a:gd fmla="*/ 121595512 h 21600" name="T41"/>
                <a:gd fmla="*/ 60280664 w 21600" name="T42"/>
                <a:gd fmla="*/ 105240491 h 21600" name="T43"/>
                <a:gd fmla="*/ 60280664 w 21600" name="T44"/>
                <a:gd fmla="*/ 105147400 h 21600" name="T45"/>
                <a:gd fmla="*/ 66723773 w 21600" name="T46"/>
                <a:gd fmla="*/ 94712354 h 21600" name="T47"/>
                <a:gd fmla="*/ 86835030 w 21600" name="T48"/>
                <a:gd fmla="*/ 80194969 h 21600" name="T49"/>
                <a:gd fmla="*/ 126526262 w 21600" name="T50"/>
                <a:gd fmla="*/ 56480866 h 21600" name="T51"/>
                <a:gd fmla="*/ 126526262 w 21600" name="T52"/>
                <a:gd fmla="*/ 121588502 h 21600" name="T53"/>
                <a:gd fmla="*/ 99693960 w 21600" name="T54"/>
                <a:gd fmla="*/ 121588502 h 21600" name="T55"/>
                <a:gd fmla="*/ 143217743 w 21600" name="T56"/>
                <a:gd fmla="*/ 153864397 h 21600" name="T57"/>
                <a:gd fmla="*/ 186661273 w 21600" name="T58"/>
                <a:gd fmla="*/ 121588502 h 21600" name="T59"/>
                <a:gd fmla="*/ 159510152 w 21600" name="T60"/>
                <a:gd fmla="*/ 121588502 h 21600" name="T61"/>
                <a:gd fmla="*/ 159510152 w 21600" name="T62"/>
                <a:gd fmla="*/ 56274591 h 21600" name="T63"/>
                <a:gd fmla="*/ 199520215 w 21600" name="T64"/>
                <a:gd fmla="*/ 80180289 h 21600" name="T65"/>
                <a:gd fmla="*/ 219631460 w 21600" name="T66"/>
                <a:gd fmla="*/ 94704591 h 21600" name="T67"/>
                <a:gd fmla="*/ 226074569 w 21600" name="T68"/>
                <a:gd fmla="*/ 105140390 h 21600" name="T69"/>
                <a:gd fmla="*/ 226074569 w 21600" name="T70"/>
                <a:gd fmla="*/ 105233481 h 21600" name="T71"/>
                <a:gd fmla="*/ 226074569 w 21600" name="T72"/>
                <a:gd fmla="*/ 121588502 h 21600" name="T73"/>
                <a:gd fmla="*/ 199507778 w 21600" name="T74"/>
                <a:gd fmla="*/ 121588502 h 21600" name="T75"/>
                <a:gd fmla="*/ 242872215 w 21600" name="T76"/>
                <a:gd fmla="*/ 153850470 h 21600" name="T77"/>
                <a:gd fmla="*/ 286355233 w 21600" name="T78"/>
                <a:gd fmla="*/ 121588502 h 21600" name="T79"/>
                <a:gd fmla="*/ 259046022 w 21600" name="T80"/>
                <a:gd fmla="*/ 121588502 h 21600" name="T81"/>
                <a:gd fmla="*/ 259046022 w 21600" name="T82"/>
                <a:gd fmla="*/ 121588502 h 21600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</a:gdLst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b="b" l="0" r="r" t="0"/>
              <a:pathLst>
                <a:path h="21600" w="21600">
                  <a:moveTo>
                    <a:pt x="19540" y="17069"/>
                  </a:moveTo>
                  <a:cubicBezTo>
                    <a:pt x="19540" y="16473"/>
                    <a:pt x="19540" y="15944"/>
                    <a:pt x="19540" y="14772"/>
                  </a:cubicBezTo>
                  <a:cubicBezTo>
                    <a:pt x="19526" y="13214"/>
                    <a:pt x="18865" y="11949"/>
                    <a:pt x="18090" y="10825"/>
                  </a:cubicBezTo>
                  <a:cubicBezTo>
                    <a:pt x="16910" y="9139"/>
                    <a:pt x="15307" y="7618"/>
                    <a:pt x="14047" y="6153"/>
                  </a:cubicBezTo>
                  <a:cubicBezTo>
                    <a:pt x="13419" y="5427"/>
                    <a:pt x="12881" y="4722"/>
                    <a:pt x="12534" y="4095"/>
                  </a:cubicBezTo>
                  <a:cubicBezTo>
                    <a:pt x="12185" y="3471"/>
                    <a:pt x="12043" y="2962"/>
                    <a:pt x="12043" y="2580"/>
                  </a:cubicBezTo>
                  <a:cubicBezTo>
                    <a:pt x="12043" y="2577"/>
                    <a:pt x="12043" y="2573"/>
                    <a:pt x="12043" y="2570"/>
                  </a:cubicBezTo>
                  <a:cubicBezTo>
                    <a:pt x="12043" y="1413"/>
                    <a:pt x="12043" y="589"/>
                    <a:pt x="12043" y="0"/>
                  </a:cubicBezTo>
                  <a:lnTo>
                    <a:pt x="9556" y="0"/>
                  </a:lnTo>
                  <a:cubicBezTo>
                    <a:pt x="9556" y="0"/>
                    <a:pt x="9556" y="1"/>
                    <a:pt x="9556" y="1"/>
                  </a:cubicBezTo>
                  <a:cubicBezTo>
                    <a:pt x="9556" y="591"/>
                    <a:pt x="9556" y="1415"/>
                    <a:pt x="9556" y="2571"/>
                  </a:cubicBezTo>
                  <a:cubicBezTo>
                    <a:pt x="9556" y="2574"/>
                    <a:pt x="9556" y="2578"/>
                    <a:pt x="9556" y="2581"/>
                  </a:cubicBezTo>
                  <a:cubicBezTo>
                    <a:pt x="9556" y="2963"/>
                    <a:pt x="9414" y="3472"/>
                    <a:pt x="9065" y="4097"/>
                  </a:cubicBezTo>
                  <a:cubicBezTo>
                    <a:pt x="8718" y="4723"/>
                    <a:pt x="8180" y="5428"/>
                    <a:pt x="7552" y="6155"/>
                  </a:cubicBezTo>
                  <a:cubicBezTo>
                    <a:pt x="6292" y="7619"/>
                    <a:pt x="4689" y="9140"/>
                    <a:pt x="3509" y="10826"/>
                  </a:cubicBezTo>
                  <a:cubicBezTo>
                    <a:pt x="2734" y="11950"/>
                    <a:pt x="2073" y="13215"/>
                    <a:pt x="2059" y="14774"/>
                  </a:cubicBezTo>
                  <a:cubicBezTo>
                    <a:pt x="2059" y="15946"/>
                    <a:pt x="2059" y="16475"/>
                    <a:pt x="2059" y="17070"/>
                  </a:cubicBezTo>
                  <a:lnTo>
                    <a:pt x="0" y="17070"/>
                  </a:lnTo>
                  <a:lnTo>
                    <a:pt x="3280" y="21600"/>
                  </a:lnTo>
                  <a:lnTo>
                    <a:pt x="6551" y="17070"/>
                  </a:lnTo>
                  <a:lnTo>
                    <a:pt x="4547" y="17070"/>
                  </a:lnTo>
                  <a:cubicBezTo>
                    <a:pt x="4547" y="16475"/>
                    <a:pt x="4547" y="15946"/>
                    <a:pt x="4547" y="14774"/>
                  </a:cubicBezTo>
                  <a:cubicBezTo>
                    <a:pt x="4547" y="14769"/>
                    <a:pt x="4547" y="14765"/>
                    <a:pt x="4547" y="14761"/>
                  </a:cubicBezTo>
                  <a:cubicBezTo>
                    <a:pt x="4547" y="14404"/>
                    <a:pt x="4685" y="13910"/>
                    <a:pt x="5033" y="13296"/>
                  </a:cubicBezTo>
                  <a:cubicBezTo>
                    <a:pt x="5381" y="12679"/>
                    <a:pt x="5919" y="11980"/>
                    <a:pt x="6550" y="11258"/>
                  </a:cubicBezTo>
                  <a:cubicBezTo>
                    <a:pt x="7464" y="10197"/>
                    <a:pt x="8559" y="9102"/>
                    <a:pt x="9544" y="7929"/>
                  </a:cubicBezTo>
                  <a:lnTo>
                    <a:pt x="9544" y="17069"/>
                  </a:lnTo>
                  <a:lnTo>
                    <a:pt x="7520" y="17069"/>
                  </a:lnTo>
                  <a:lnTo>
                    <a:pt x="10803" y="21600"/>
                  </a:lnTo>
                  <a:lnTo>
                    <a:pt x="14080" y="17069"/>
                  </a:lnTo>
                  <a:lnTo>
                    <a:pt x="12032" y="17069"/>
                  </a:lnTo>
                  <a:lnTo>
                    <a:pt x="12032" y="7900"/>
                  </a:lnTo>
                  <a:cubicBezTo>
                    <a:pt x="13023" y="9084"/>
                    <a:pt x="14128" y="10188"/>
                    <a:pt x="15050" y="11256"/>
                  </a:cubicBezTo>
                  <a:cubicBezTo>
                    <a:pt x="15681" y="11979"/>
                    <a:pt x="16219" y="12678"/>
                    <a:pt x="16567" y="13295"/>
                  </a:cubicBezTo>
                  <a:cubicBezTo>
                    <a:pt x="16915" y="13908"/>
                    <a:pt x="17053" y="14403"/>
                    <a:pt x="17053" y="14760"/>
                  </a:cubicBezTo>
                  <a:cubicBezTo>
                    <a:pt x="17053" y="14764"/>
                    <a:pt x="17053" y="14768"/>
                    <a:pt x="17053" y="14773"/>
                  </a:cubicBezTo>
                  <a:cubicBezTo>
                    <a:pt x="17053" y="15945"/>
                    <a:pt x="17053" y="16473"/>
                    <a:pt x="17053" y="17069"/>
                  </a:cubicBezTo>
                  <a:lnTo>
                    <a:pt x="15049" y="17069"/>
                  </a:lnTo>
                  <a:lnTo>
                    <a:pt x="18320" y="21598"/>
                  </a:lnTo>
                  <a:lnTo>
                    <a:pt x="21600" y="17069"/>
                  </a:lnTo>
                  <a:lnTo>
                    <a:pt x="19540" y="17069"/>
                  </a:lnTo>
                  <a:close/>
                  <a:moveTo>
                    <a:pt x="19540" y="17069"/>
                  </a:moveTo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37" name="Group 3"/>
            <p:cNvGrpSpPr/>
            <p:nvPr/>
          </p:nvGrpSpPr>
          <p:grpSpPr>
            <a:xfrm>
              <a:off x="706117" y="1599677"/>
              <a:ext cx="2294523" cy="1021613"/>
              <a:chOff x="1291754" y="2417911"/>
              <a:chExt cx="2358834" cy="1362151"/>
            </a:xfrm>
          </p:grpSpPr>
          <p:sp>
            <p:nvSpPr>
              <p:cNvPr id="44" name="TextBox 50"/>
              <p:cNvSpPr txBox="1"/>
              <p:nvPr/>
            </p:nvSpPr>
            <p:spPr>
              <a:xfrm>
                <a:off x="1291754" y="2417911"/>
                <a:ext cx="2358834" cy="497126"/>
              </a:xfrm>
              <a:prstGeom prst="rect">
                <a:avLst/>
              </a:prstGeom>
              <a:noFill/>
            </p:spPr>
            <p:txBody>
              <a:bodyPr anchor="b" wrap="none">
                <a:normAutofit/>
              </a:bodyPr>
              <a:lstStyle/>
              <a:p>
                <a:pPr algn="ctr"/>
                <a:r>
                  <a:rPr altLang="en-US" b="1" lang="zh-CN" sz="1600">
                    <a:solidFill>
                      <a:schemeClr val="bg1"/>
                    </a:solidFill>
                  </a:rPr>
                  <a:t>标题文本预设</a:t>
                </a:r>
              </a:p>
            </p:txBody>
          </p:sp>
          <p:sp>
            <p:nvSpPr>
              <p:cNvPr id="45" name="TextBox 51"/>
              <p:cNvSpPr txBox="1"/>
              <p:nvPr/>
            </p:nvSpPr>
            <p:spPr>
              <a:xfrm>
                <a:off x="1291754" y="2915037"/>
                <a:ext cx="2358834" cy="865025"/>
              </a:xfrm>
              <a:prstGeom prst="rect">
                <a:avLst/>
              </a:prstGeom>
              <a:noFill/>
            </p:spPr>
            <p:txBody>
              <a:bodyPr wrap="square">
                <a:norm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altLang="en-US" lang="zh-CN" sz="1200">
                    <a:solidFill>
                      <a:schemeClr val="bg1"/>
                    </a:solidFill>
                  </a:rPr>
                  <a:t>此部分内容作为文字排版占位显示</a:t>
                </a:r>
                <a:br>
                  <a:rPr altLang="en-US" lang="zh-CN" sz="1200">
                    <a:solidFill>
                      <a:schemeClr val="bg1"/>
                    </a:solidFill>
                  </a:rPr>
                </a:br>
                <a:r>
                  <a:rPr altLang="en-US" lang="zh-CN" sz="1200">
                    <a:solidFill>
                      <a:schemeClr val="bg1"/>
                    </a:solidFill>
                  </a:rPr>
                  <a:t>（建议使用主题字体）</a:t>
                </a:r>
              </a:p>
            </p:txBody>
          </p:sp>
        </p:grpSp>
      </p:grpSp>
      <p:grpSp>
        <p:nvGrpSpPr>
          <p:cNvPr id="52" name="组合 51"/>
          <p:cNvGrpSpPr/>
          <p:nvPr/>
        </p:nvGrpSpPr>
        <p:grpSpPr>
          <a:xfrm>
            <a:off x="3424738" y="1005576"/>
            <a:ext cx="2354937" cy="3029863"/>
            <a:chOff x="3424738" y="1005576"/>
            <a:chExt cx="2354937" cy="3029863"/>
          </a:xfrm>
        </p:grpSpPr>
        <p:sp>
          <p:nvSpPr>
            <p:cNvPr id="15" name="Rectangle 23"/>
            <p:cNvSpPr/>
            <p:nvPr/>
          </p:nvSpPr>
          <p:spPr>
            <a:xfrm>
              <a:off x="3424738" y="2740236"/>
              <a:ext cx="1726318" cy="189123"/>
            </a:xfrm>
            <a:prstGeom prst="rect">
              <a:avLst/>
            </a:prstGeom>
            <a:effectLst/>
          </p:spPr>
          <p:txBody>
            <a:bodyPr wrap="none">
              <a:normAutofit fontScale="92500" lnSpcReduction="20000"/>
            </a:bodyPr>
            <a:lstStyle/>
            <a:p>
              <a:r>
                <a:rPr altLang="en-US" lang="zh-CN" sz="900"/>
                <a:t>标题文本预设</a:t>
              </a:r>
            </a:p>
          </p:txBody>
        </p:sp>
        <p:sp>
          <p:nvSpPr>
            <p:cNvPr id="16" name="Rectangle: Rounded Corners 24"/>
            <p:cNvSpPr/>
            <p:nvPr/>
          </p:nvSpPr>
          <p:spPr>
            <a:xfrm rot="5400000">
              <a:off x="4543422" y="1891719"/>
              <a:ext cx="184450" cy="2288057"/>
            </a:xfrm>
            <a:prstGeom prst="roundRect">
              <a:avLst/>
            </a:prstGeom>
            <a:solidFill>
              <a:schemeClr val="bg1">
                <a:lumMod val="75000"/>
                <a:alpha val="50000"/>
              </a:schemeClr>
            </a:solidFill>
            <a:ln w="79375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7" name="Rectangle: Rounded Corners 25"/>
            <p:cNvSpPr/>
            <p:nvPr/>
          </p:nvSpPr>
          <p:spPr>
            <a:xfrm>
              <a:off x="3491618" y="2943522"/>
              <a:ext cx="1986635" cy="184448"/>
            </a:xfrm>
            <a:prstGeom prst="roundRect">
              <a:avLst/>
            </a:prstGeom>
            <a:pattFill prst="ltUpDiag">
              <a:fgClr>
                <a:schemeClr val="accent2">
                  <a:lumMod val="50000"/>
                </a:schemeClr>
              </a:fgClr>
              <a:bgClr>
                <a:schemeClr val="accent2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anchorCtr="0" bIns="91440" tIns="91440" wrap="none">
              <a:normAutofit fontScale="22500" lnSpcReduction="20000"/>
            </a:bodyPr>
            <a:lstStyle/>
            <a:p>
              <a:pPr algn="r"/>
              <a:r>
                <a:rPr lang="en-US" sz="1200">
                  <a:solidFill>
                    <a:srgbClr val="FFFFFF"/>
                  </a:solidFill>
                </a:rPr>
                <a:t>80%</a:t>
              </a:r>
            </a:p>
          </p:txBody>
        </p:sp>
        <p:sp>
          <p:nvSpPr>
            <p:cNvPr id="18" name="Rectangle 26"/>
            <p:cNvSpPr/>
            <p:nvPr/>
          </p:nvSpPr>
          <p:spPr>
            <a:xfrm>
              <a:off x="3424738" y="3193969"/>
              <a:ext cx="1726318" cy="189123"/>
            </a:xfrm>
            <a:prstGeom prst="rect">
              <a:avLst/>
            </a:prstGeom>
            <a:effectLst/>
          </p:spPr>
          <p:txBody>
            <a:bodyPr wrap="none">
              <a:normAutofit fontScale="92500" lnSpcReduction="20000"/>
            </a:bodyPr>
            <a:lstStyle/>
            <a:p>
              <a:r>
                <a:rPr altLang="en-US" lang="zh-CN" sz="900"/>
                <a:t>标题文本预设</a:t>
              </a:r>
            </a:p>
          </p:txBody>
        </p:sp>
        <p:sp>
          <p:nvSpPr>
            <p:cNvPr id="19" name="Rectangle: Rounded Corners 27"/>
            <p:cNvSpPr/>
            <p:nvPr/>
          </p:nvSpPr>
          <p:spPr>
            <a:xfrm rot="5400000">
              <a:off x="4543422" y="2345452"/>
              <a:ext cx="184450" cy="2288057"/>
            </a:xfrm>
            <a:prstGeom prst="roundRect">
              <a:avLst/>
            </a:prstGeom>
            <a:solidFill>
              <a:schemeClr val="bg1">
                <a:lumMod val="75000"/>
                <a:alpha val="50000"/>
              </a:schemeClr>
            </a:solidFill>
            <a:ln w="79375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0" name="Rectangle: Rounded Corners 28"/>
            <p:cNvSpPr/>
            <p:nvPr/>
          </p:nvSpPr>
          <p:spPr>
            <a:xfrm>
              <a:off x="3491617" y="3397256"/>
              <a:ext cx="1228249" cy="184448"/>
            </a:xfrm>
            <a:prstGeom prst="roundRect">
              <a:avLst/>
            </a:prstGeom>
            <a:pattFill prst="ltUpDiag">
              <a:fgClr>
                <a:schemeClr val="accent2">
                  <a:lumMod val="50000"/>
                </a:schemeClr>
              </a:fgClr>
              <a:bgClr>
                <a:schemeClr val="accent2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anchorCtr="0" bIns="91440" tIns="91440" wrap="none">
              <a:normAutofit fontScale="22500" lnSpcReduction="20000"/>
            </a:bodyPr>
            <a:lstStyle/>
            <a:p>
              <a:pPr algn="r"/>
              <a:r>
                <a:rPr lang="en-US" sz="1200">
                  <a:solidFill>
                    <a:srgbClr val="FFFFFF"/>
                  </a:solidFill>
                </a:rPr>
                <a:t>58%</a:t>
              </a:r>
            </a:p>
          </p:txBody>
        </p:sp>
        <p:sp>
          <p:nvSpPr>
            <p:cNvPr id="21" name="Rectangle 29"/>
            <p:cNvSpPr/>
            <p:nvPr/>
          </p:nvSpPr>
          <p:spPr>
            <a:xfrm>
              <a:off x="3424738" y="3647702"/>
              <a:ext cx="1726318" cy="189123"/>
            </a:xfrm>
            <a:prstGeom prst="rect">
              <a:avLst/>
            </a:prstGeom>
            <a:effectLst/>
          </p:spPr>
          <p:txBody>
            <a:bodyPr wrap="none">
              <a:normAutofit fontScale="92500" lnSpcReduction="20000"/>
            </a:bodyPr>
            <a:lstStyle/>
            <a:p>
              <a:r>
                <a:rPr altLang="en-US" lang="zh-CN" sz="900"/>
                <a:t>标题文本预设</a:t>
              </a:r>
            </a:p>
          </p:txBody>
        </p:sp>
        <p:sp>
          <p:nvSpPr>
            <p:cNvPr id="22" name="Rectangle: Rounded Corners 30"/>
            <p:cNvSpPr/>
            <p:nvPr/>
          </p:nvSpPr>
          <p:spPr>
            <a:xfrm rot="5400000">
              <a:off x="4543422" y="2799185"/>
              <a:ext cx="184450" cy="2288057"/>
            </a:xfrm>
            <a:prstGeom prst="roundRect">
              <a:avLst/>
            </a:prstGeom>
            <a:solidFill>
              <a:schemeClr val="bg1">
                <a:lumMod val="75000"/>
                <a:alpha val="50000"/>
              </a:schemeClr>
            </a:solidFill>
            <a:ln w="79375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3" name="Rectangle: Rounded Corners 31"/>
            <p:cNvSpPr/>
            <p:nvPr/>
          </p:nvSpPr>
          <p:spPr>
            <a:xfrm>
              <a:off x="3491618" y="3850988"/>
              <a:ext cx="1733171" cy="184448"/>
            </a:xfrm>
            <a:prstGeom prst="roundRect">
              <a:avLst/>
            </a:prstGeom>
            <a:pattFill prst="ltUpDiag">
              <a:fgClr>
                <a:schemeClr val="accent2">
                  <a:lumMod val="50000"/>
                </a:schemeClr>
              </a:fgClr>
              <a:bgClr>
                <a:schemeClr val="accent2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anchorCtr="0" bIns="91440" tIns="91440" wrap="none">
              <a:normAutofit fontScale="22500" lnSpcReduction="20000"/>
            </a:bodyPr>
            <a:lstStyle/>
            <a:p>
              <a:pPr algn="r"/>
              <a:r>
                <a:rPr lang="en-US" sz="1200">
                  <a:solidFill>
                    <a:srgbClr val="FFFFFF"/>
                  </a:solidFill>
                </a:rPr>
                <a:t>76%</a:t>
              </a:r>
            </a:p>
          </p:txBody>
        </p:sp>
        <p:sp>
          <p:nvSpPr>
            <p:cNvPr id="24" name="Rectangle: Rounded Corners 32"/>
            <p:cNvSpPr/>
            <p:nvPr/>
          </p:nvSpPr>
          <p:spPr>
            <a:xfrm>
              <a:off x="3485152" y="1005576"/>
              <a:ext cx="2294523" cy="1615715"/>
            </a:xfrm>
            <a:prstGeom prst="roundRect">
              <a:avLst>
                <a:gd fmla="val 2867" name="adj"/>
              </a:avLst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35" name="Group 43"/>
            <p:cNvGrpSpPr/>
            <p:nvPr/>
          </p:nvGrpSpPr>
          <p:grpSpPr>
            <a:xfrm>
              <a:off x="4544096" y="1307333"/>
              <a:ext cx="269" cy="432"/>
              <a:chExt cx="359" cy="576"/>
            </a:xfrm>
            <a:solidFill>
              <a:srgbClr val="FFFFFF"/>
            </a:solidFill>
            <a:effectLst/>
          </p:grpSpPr>
          <p:sp>
            <p:nvSpPr>
              <p:cNvPr id="49" name="Straight Connector 44"/>
              <p:cNvSpPr/>
              <p:nvPr/>
            </p:nvSpPr>
            <p:spPr bwMode="auto">
              <a:xfrm flipH="1">
                <a:off x="2" y="4"/>
                <a:ext cx="0" cy="0"/>
              </a:xfrm>
              <a:prstGeom prst="line">
                <a:avLst/>
              </a:prstGeom>
              <a:grpFill/>
              <a:ln w="12700">
                <a:solidFill>
                  <a:srgbClr val="D42564"/>
                </a:solidFill>
                <a:miter lim="800000"/>
              </a:ln>
              <a:ex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50" name="Freeform: Shape 45"/>
              <p:cNvSpPr/>
              <p:nvPr/>
            </p:nvSpPr>
            <p:spPr bwMode="auto">
              <a:xfrm>
                <a:off x="0" y="0"/>
                <a:ext cx="359" cy="576"/>
              </a:xfrm>
              <a:custGeom>
                <a:gdLst>
                  <a:gd fmla="*/ 0 w 21600" name="T0"/>
                  <a:gd fmla="*/ 0 h 21600" name="T1"/>
                  <a:gd fmla="*/ 0 w 21600" name="T2"/>
                  <a:gd fmla="*/ 0 h 21600" name="T3"/>
                  <a:gd fmla="*/ 0 w 21600" name="T4"/>
                  <a:gd fmla="*/ 0 h 21600" name="T5"/>
                  <a:gd fmla="*/ 0 w 21600" name="T6"/>
                  <a:gd fmla="*/ 0 h 21600" name="T7"/>
                  <a:gd fmla="*/ 0 w 21600" name="T8"/>
                  <a:gd fmla="*/ 0 h 21600" name="T9"/>
                  <a:gd fmla="*/ 0 w 21600" name="T10"/>
                  <a:gd fmla="*/ 0 h 21600" name="T11"/>
                  <a:gd fmla="*/ 0 w 21600" name="T12"/>
                  <a:gd fmla="*/ 0 h 21600" name="T13"/>
                  <a:gd fmla="*/ 0 w 21600" name="T14"/>
                  <a:gd fmla="*/ 0 h 21600" name="T15"/>
                  <a:gd fmla="*/ 0 w 21600" name="T16"/>
                  <a:gd fmla="*/ 0 h 21600" name="T17"/>
                  <a:gd fmla="*/ 0 w 21600" name="T18"/>
                  <a:gd fmla="*/ 0 h 21600" name="T19"/>
                  <a:gd fmla="*/ 0 w 21600" name="T20"/>
                  <a:gd fmla="*/ 0 h 21600" name="T21"/>
                  <a:gd fmla="*/ 0 w 21600" name="T22"/>
                  <a:gd fmla="*/ 0 h 21600" name="T23"/>
                  <a:gd fmla="*/ 0 60000 65536" name="T24"/>
                  <a:gd fmla="*/ 0 60000 65536" name="T25"/>
                  <a:gd fmla="*/ 0 60000 65536" name="T26"/>
                  <a:gd fmla="*/ 0 60000 65536" name="T27"/>
                  <a:gd fmla="*/ 0 60000 65536" name="T28"/>
                  <a:gd fmla="*/ 0 60000 65536" name="T29"/>
                  <a:gd fmla="*/ 0 60000 65536" name="T30"/>
                  <a:gd fmla="*/ 0 60000 65536" name="T31"/>
                  <a:gd fmla="*/ 0 60000 65536" name="T32"/>
                  <a:gd fmla="*/ 0 60000 65536" name="T33"/>
                  <a:gd fmla="*/ 0 60000 65536" name="T34"/>
                  <a:gd fmla="*/ 0 60000 65536" name="T35"/>
                </a:gdLst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b="b" l="0" r="r" t="0"/>
                <a:pathLst>
                  <a:path h="21600" w="21600">
                    <a:moveTo>
                      <a:pt x="21600" y="12248"/>
                    </a:moveTo>
                    <a:lnTo>
                      <a:pt x="18" y="1"/>
                    </a:lnTo>
                    <a:lnTo>
                      <a:pt x="18" y="0"/>
                    </a:lnTo>
                    <a:lnTo>
                      <a:pt x="17" y="0"/>
                    </a:lnTo>
                    <a:lnTo>
                      <a:pt x="18" y="1"/>
                    </a:lnTo>
                    <a:lnTo>
                      <a:pt x="0" y="18203"/>
                    </a:lnTo>
                    <a:lnTo>
                      <a:pt x="7495" y="15059"/>
                    </a:lnTo>
                    <a:lnTo>
                      <a:pt x="12126" y="21600"/>
                    </a:lnTo>
                    <a:lnTo>
                      <a:pt x="17460" y="20130"/>
                    </a:lnTo>
                    <a:lnTo>
                      <a:pt x="12828" y="13588"/>
                    </a:lnTo>
                    <a:lnTo>
                      <a:pt x="21600" y="12248"/>
                    </a:lnTo>
                    <a:close/>
                    <a:moveTo>
                      <a:pt x="21600" y="12248"/>
                    </a:move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cap="flat" w="25400">
                    <a:solidFill>
                      <a:schemeClr val="tx1"/>
                    </a:solidFill>
                    <a:miter lim="800000"/>
                    <a:headEnd len="med" type="none" w="med"/>
                    <a:tailEnd len="med" type="none" w="med"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38" name="Group 52"/>
            <p:cNvGrpSpPr/>
            <p:nvPr/>
          </p:nvGrpSpPr>
          <p:grpSpPr>
            <a:xfrm>
              <a:off x="3485152" y="1599677"/>
              <a:ext cx="2294523" cy="1021613"/>
              <a:chOff x="1291754" y="2417911"/>
              <a:chExt cx="2358834" cy="1362151"/>
            </a:xfrm>
          </p:grpSpPr>
          <p:sp>
            <p:nvSpPr>
              <p:cNvPr id="42" name="TextBox 53"/>
              <p:cNvSpPr txBox="1"/>
              <p:nvPr/>
            </p:nvSpPr>
            <p:spPr>
              <a:xfrm>
                <a:off x="1291754" y="2417911"/>
                <a:ext cx="2358834" cy="497126"/>
              </a:xfrm>
              <a:prstGeom prst="rect">
                <a:avLst/>
              </a:prstGeom>
              <a:noFill/>
            </p:spPr>
            <p:txBody>
              <a:bodyPr anchor="b" wrap="none">
                <a:normAutofit/>
              </a:bodyPr>
              <a:lstStyle/>
              <a:p>
                <a:pPr algn="ctr"/>
                <a:r>
                  <a:rPr altLang="en-US" b="1" lang="zh-CN" sz="1600">
                    <a:solidFill>
                      <a:schemeClr val="bg1"/>
                    </a:solidFill>
                  </a:rPr>
                  <a:t>标题文本预设</a:t>
                </a:r>
              </a:p>
            </p:txBody>
          </p:sp>
          <p:sp>
            <p:nvSpPr>
              <p:cNvPr id="43" name="TextBox 54"/>
              <p:cNvSpPr txBox="1"/>
              <p:nvPr/>
            </p:nvSpPr>
            <p:spPr>
              <a:xfrm>
                <a:off x="1291754" y="2915037"/>
                <a:ext cx="2358834" cy="865025"/>
              </a:xfrm>
              <a:prstGeom prst="rect">
                <a:avLst/>
              </a:prstGeom>
              <a:noFill/>
            </p:spPr>
            <p:txBody>
              <a:bodyPr wrap="square">
                <a:norm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altLang="en-US" lang="zh-CN" sz="1200">
                    <a:solidFill>
                      <a:schemeClr val="bg1"/>
                    </a:solidFill>
                  </a:rPr>
                  <a:t>此部分内容作为文字排版占位显示</a:t>
                </a:r>
                <a:br>
                  <a:rPr altLang="en-US" lang="zh-CN" sz="1200">
                    <a:solidFill>
                      <a:schemeClr val="bg1"/>
                    </a:solidFill>
                  </a:rPr>
                </a:br>
                <a:r>
                  <a:rPr altLang="en-US" lang="zh-CN" sz="1200">
                    <a:solidFill>
                      <a:schemeClr val="bg1"/>
                    </a:solidFill>
                  </a:rPr>
                  <a:t>（建议使用主题字体）</a:t>
                </a:r>
              </a:p>
            </p:txBody>
          </p:sp>
        </p:grpSp>
      </p:grpSp>
      <p:grpSp>
        <p:nvGrpSpPr>
          <p:cNvPr id="53" name="组合 52"/>
          <p:cNvGrpSpPr/>
          <p:nvPr/>
        </p:nvGrpSpPr>
        <p:grpSpPr>
          <a:xfrm>
            <a:off x="6143359" y="1005576"/>
            <a:ext cx="2415350" cy="3029863"/>
            <a:chOff x="6143359" y="1005576"/>
            <a:chExt cx="2415350" cy="3029863"/>
          </a:xfrm>
        </p:grpSpPr>
        <p:sp>
          <p:nvSpPr>
            <p:cNvPr id="25" name="Rectangle 33"/>
            <p:cNvSpPr/>
            <p:nvPr/>
          </p:nvSpPr>
          <p:spPr>
            <a:xfrm>
              <a:off x="6143359" y="2740236"/>
              <a:ext cx="1726318" cy="189123"/>
            </a:xfrm>
            <a:prstGeom prst="rect">
              <a:avLst/>
            </a:prstGeom>
            <a:effectLst/>
          </p:spPr>
          <p:txBody>
            <a:bodyPr wrap="none">
              <a:normAutofit fontScale="92500" lnSpcReduction="20000"/>
            </a:bodyPr>
            <a:lstStyle/>
            <a:p>
              <a:r>
                <a:rPr altLang="en-US" lang="zh-CN" sz="900"/>
                <a:t>标题文本预设</a:t>
              </a:r>
            </a:p>
          </p:txBody>
        </p:sp>
        <p:sp>
          <p:nvSpPr>
            <p:cNvPr id="26" name="Rectangle: Rounded Corners 34"/>
            <p:cNvSpPr/>
            <p:nvPr/>
          </p:nvSpPr>
          <p:spPr>
            <a:xfrm rot="5400000">
              <a:off x="7262042" y="1891719"/>
              <a:ext cx="184450" cy="2288057"/>
            </a:xfrm>
            <a:prstGeom prst="roundRect">
              <a:avLst/>
            </a:prstGeom>
            <a:solidFill>
              <a:schemeClr val="bg1">
                <a:lumMod val="75000"/>
                <a:alpha val="50000"/>
              </a:schemeClr>
            </a:solidFill>
            <a:ln w="79375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7" name="Rectangle: Rounded Corners 35"/>
            <p:cNvSpPr/>
            <p:nvPr/>
          </p:nvSpPr>
          <p:spPr>
            <a:xfrm>
              <a:off x="6210239" y="2943522"/>
              <a:ext cx="1986635" cy="184448"/>
            </a:xfrm>
            <a:prstGeom prst="roundRect">
              <a:avLst/>
            </a:prstGeom>
            <a:pattFill prst="ltUpDiag">
              <a:fgClr>
                <a:schemeClr val="accent3">
                  <a:lumMod val="50000"/>
                </a:schemeClr>
              </a:fgClr>
              <a:bgClr>
                <a:schemeClr val="accent3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anchorCtr="0" bIns="91440" tIns="91440" wrap="none">
              <a:normAutofit fontScale="22500" lnSpcReduction="20000"/>
            </a:bodyPr>
            <a:lstStyle/>
            <a:p>
              <a:pPr algn="r"/>
              <a:r>
                <a:rPr lang="en-US" sz="1200">
                  <a:solidFill>
                    <a:srgbClr val="FFFFFF"/>
                  </a:solidFill>
                </a:rPr>
                <a:t>80%</a:t>
              </a:r>
            </a:p>
          </p:txBody>
        </p:sp>
        <p:sp>
          <p:nvSpPr>
            <p:cNvPr id="28" name="Rectangle 36"/>
            <p:cNvSpPr/>
            <p:nvPr/>
          </p:nvSpPr>
          <p:spPr>
            <a:xfrm>
              <a:off x="6143359" y="3193969"/>
              <a:ext cx="1726318" cy="189123"/>
            </a:xfrm>
            <a:prstGeom prst="rect">
              <a:avLst/>
            </a:prstGeom>
            <a:effectLst/>
          </p:spPr>
          <p:txBody>
            <a:bodyPr wrap="none">
              <a:normAutofit fontScale="92500" lnSpcReduction="20000"/>
            </a:bodyPr>
            <a:lstStyle/>
            <a:p>
              <a:r>
                <a:rPr altLang="en-US" lang="zh-CN" sz="900"/>
                <a:t>标题文本预设</a:t>
              </a:r>
            </a:p>
          </p:txBody>
        </p:sp>
        <p:sp>
          <p:nvSpPr>
            <p:cNvPr id="29" name="Rectangle: Rounded Corners 37"/>
            <p:cNvSpPr/>
            <p:nvPr/>
          </p:nvSpPr>
          <p:spPr>
            <a:xfrm rot="5400000">
              <a:off x="7262042" y="2345452"/>
              <a:ext cx="184450" cy="2288057"/>
            </a:xfrm>
            <a:prstGeom prst="roundRect">
              <a:avLst/>
            </a:prstGeom>
            <a:solidFill>
              <a:schemeClr val="bg1">
                <a:lumMod val="75000"/>
                <a:alpha val="50000"/>
              </a:schemeClr>
            </a:solidFill>
            <a:ln w="79375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0" name="Rectangle: Rounded Corners 38"/>
            <p:cNvSpPr/>
            <p:nvPr/>
          </p:nvSpPr>
          <p:spPr>
            <a:xfrm>
              <a:off x="6210238" y="3397256"/>
              <a:ext cx="1228249" cy="184448"/>
            </a:xfrm>
            <a:prstGeom prst="roundRect">
              <a:avLst/>
            </a:prstGeom>
            <a:pattFill prst="ltUpDiag">
              <a:fgClr>
                <a:schemeClr val="accent3">
                  <a:lumMod val="50000"/>
                </a:schemeClr>
              </a:fgClr>
              <a:bgClr>
                <a:schemeClr val="accent3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anchorCtr="0" bIns="91440" tIns="91440" wrap="none">
              <a:normAutofit fontScale="22500" lnSpcReduction="20000"/>
            </a:bodyPr>
            <a:lstStyle/>
            <a:p>
              <a:pPr algn="r"/>
              <a:r>
                <a:rPr lang="en-US" sz="1200">
                  <a:solidFill>
                    <a:srgbClr val="FFFFFF"/>
                  </a:solidFill>
                </a:rPr>
                <a:t>58%</a:t>
              </a:r>
            </a:p>
          </p:txBody>
        </p:sp>
        <p:sp>
          <p:nvSpPr>
            <p:cNvPr id="31" name="Rectangle 39"/>
            <p:cNvSpPr/>
            <p:nvPr/>
          </p:nvSpPr>
          <p:spPr>
            <a:xfrm>
              <a:off x="6143359" y="3647702"/>
              <a:ext cx="1726318" cy="189123"/>
            </a:xfrm>
            <a:prstGeom prst="rect">
              <a:avLst/>
            </a:prstGeom>
            <a:effectLst/>
          </p:spPr>
          <p:txBody>
            <a:bodyPr wrap="none">
              <a:normAutofit fontScale="92500" lnSpcReduction="20000"/>
            </a:bodyPr>
            <a:lstStyle/>
            <a:p>
              <a:r>
                <a:rPr altLang="en-US" lang="zh-CN" sz="900"/>
                <a:t>标题文本预设</a:t>
              </a:r>
            </a:p>
          </p:txBody>
        </p:sp>
        <p:sp>
          <p:nvSpPr>
            <p:cNvPr id="32" name="Rectangle: Rounded Corners 40"/>
            <p:cNvSpPr/>
            <p:nvPr/>
          </p:nvSpPr>
          <p:spPr>
            <a:xfrm rot="5400000">
              <a:off x="7262042" y="2799185"/>
              <a:ext cx="184450" cy="2288057"/>
            </a:xfrm>
            <a:prstGeom prst="roundRect">
              <a:avLst/>
            </a:prstGeom>
            <a:solidFill>
              <a:schemeClr val="bg1">
                <a:lumMod val="75000"/>
                <a:alpha val="50000"/>
              </a:schemeClr>
            </a:solidFill>
            <a:ln w="79375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3" name="Rectangle: Rounded Corners 41"/>
            <p:cNvSpPr/>
            <p:nvPr/>
          </p:nvSpPr>
          <p:spPr>
            <a:xfrm>
              <a:off x="6210239" y="3850988"/>
              <a:ext cx="1733171" cy="184448"/>
            </a:xfrm>
            <a:prstGeom prst="roundRect">
              <a:avLst/>
            </a:prstGeom>
            <a:pattFill prst="ltUpDiag">
              <a:fgClr>
                <a:schemeClr val="accent3">
                  <a:lumMod val="50000"/>
                </a:schemeClr>
              </a:fgClr>
              <a:bgClr>
                <a:schemeClr val="accent3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anchorCtr="0" bIns="91440" tIns="91440" wrap="none">
              <a:normAutofit fontScale="22500" lnSpcReduction="20000"/>
            </a:bodyPr>
            <a:lstStyle/>
            <a:p>
              <a:pPr algn="r"/>
              <a:r>
                <a:rPr lang="en-US" sz="1200">
                  <a:solidFill>
                    <a:srgbClr val="FFFFFF"/>
                  </a:solidFill>
                </a:rPr>
                <a:t>76%</a:t>
              </a:r>
            </a:p>
          </p:txBody>
        </p:sp>
        <p:sp>
          <p:nvSpPr>
            <p:cNvPr id="34" name="Rectangle: Rounded Corners 42"/>
            <p:cNvSpPr/>
            <p:nvPr/>
          </p:nvSpPr>
          <p:spPr>
            <a:xfrm>
              <a:off x="6203772" y="1005576"/>
              <a:ext cx="2294523" cy="1615715"/>
            </a:xfrm>
            <a:prstGeom prst="roundRect">
              <a:avLst>
                <a:gd fmla="val 2867" name="adj"/>
              </a:avLst>
            </a:prstGeom>
            <a:solidFill>
              <a:schemeClr val="accent3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36" name="Group 46"/>
            <p:cNvGrpSpPr/>
            <p:nvPr/>
          </p:nvGrpSpPr>
          <p:grpSpPr>
            <a:xfrm>
              <a:off x="7214474" y="1302743"/>
              <a:ext cx="338863" cy="338863"/>
              <a:chExt cx="581" cy="578"/>
            </a:xfrm>
            <a:solidFill>
              <a:srgbClr val="FFFFFF"/>
            </a:solidFill>
            <a:effectLst/>
          </p:grpSpPr>
          <p:sp>
            <p:nvSpPr>
              <p:cNvPr id="46" name="Freeform: Shape 47"/>
              <p:cNvSpPr/>
              <p:nvPr/>
            </p:nvSpPr>
            <p:spPr bwMode="auto">
              <a:xfrm>
                <a:off x="344" y="336"/>
                <a:ext cx="237" cy="242"/>
              </a:xfrm>
              <a:custGeom>
                <a:gdLst>
                  <a:gd fmla="*/ 0 w 21600" name="T0"/>
                  <a:gd fmla="*/ 0 h 21600" name="T1"/>
                  <a:gd fmla="*/ 0 w 21600" name="T2"/>
                  <a:gd fmla="*/ 0 h 21600" name="T3"/>
                  <a:gd fmla="*/ 0 w 21600" name="T4"/>
                  <a:gd fmla="*/ 0 h 21600" name="T5"/>
                  <a:gd fmla="*/ 0 w 21600" name="T6"/>
                  <a:gd fmla="*/ 0 h 21600" name="T7"/>
                  <a:gd fmla="*/ 0 w 21600" name="T8"/>
                  <a:gd fmla="*/ 0 h 21600" name="T9"/>
                  <a:gd fmla="*/ 0 w 21600" name="T10"/>
                  <a:gd fmla="*/ 0 h 21600" name="T11"/>
                  <a:gd fmla="*/ 0 w 21600" name="T12"/>
                  <a:gd fmla="*/ 0 h 21600" name="T13"/>
                  <a:gd fmla="*/ 0 w 21600" name="T14"/>
                  <a:gd fmla="*/ 0 h 21600" name="T15"/>
                  <a:gd fmla="*/ 0 w 21600" name="T16"/>
                  <a:gd fmla="*/ 0 h 21600" name="T17"/>
                  <a:gd fmla="*/ 0 w 21600" name="T18"/>
                  <a:gd fmla="*/ 0 h 21600" name="T19"/>
                  <a:gd fmla="*/ 0 w 21600" name="T20"/>
                  <a:gd fmla="*/ 0 h 21600" name="T21"/>
                  <a:gd fmla="*/ 0 w 21600" name="T22"/>
                  <a:gd fmla="*/ 0 h 21600" name="T23"/>
                  <a:gd fmla="*/ 0 w 21600" name="T24"/>
                  <a:gd fmla="*/ 0 h 21600" name="T25"/>
                  <a:gd fmla="*/ 0 w 21600" name="T26"/>
                  <a:gd fmla="*/ 0 h 21600" name="T27"/>
                  <a:gd fmla="*/ 0 w 21600" name="T28"/>
                  <a:gd fmla="*/ 0 h 21600" name="T29"/>
                  <a:gd fmla="*/ 0 w 21600" name="T30"/>
                  <a:gd fmla="*/ 0 h 21600" name="T31"/>
                  <a:gd fmla="*/ 0 60000 65536" name="T32"/>
                  <a:gd fmla="*/ 0 60000 65536" name="T33"/>
                  <a:gd fmla="*/ 0 60000 65536" name="T34"/>
                  <a:gd fmla="*/ 0 60000 65536" name="T35"/>
                  <a:gd fmla="*/ 0 60000 65536" name="T36"/>
                  <a:gd fmla="*/ 0 60000 65536" name="T37"/>
                  <a:gd fmla="*/ 0 60000 65536" name="T38"/>
                  <a:gd fmla="*/ 0 60000 65536" name="T39"/>
                  <a:gd fmla="*/ 0 60000 65536" name="T40"/>
                  <a:gd fmla="*/ 0 60000 65536" name="T41"/>
                  <a:gd fmla="*/ 0 60000 65536" name="T42"/>
                  <a:gd fmla="*/ 0 60000 65536" name="T43"/>
                  <a:gd fmla="*/ 0 60000 65536" name="T44"/>
                  <a:gd fmla="*/ 0 60000 65536" name="T45"/>
                  <a:gd fmla="*/ 0 60000 65536" name="T46"/>
                  <a:gd fmla="*/ 0 60000 65536" name="T47"/>
                </a:gdLst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b="b" l="0" r="r" t="0"/>
                <a:pathLst>
                  <a:path h="21600" w="21600">
                    <a:moveTo>
                      <a:pt x="0" y="7065"/>
                    </a:moveTo>
                    <a:lnTo>
                      <a:pt x="8317" y="15192"/>
                    </a:lnTo>
                    <a:lnTo>
                      <a:pt x="12736" y="20980"/>
                    </a:lnTo>
                    <a:lnTo>
                      <a:pt x="15082" y="21600"/>
                    </a:lnTo>
                    <a:lnTo>
                      <a:pt x="21600" y="15192"/>
                    </a:lnTo>
                    <a:lnTo>
                      <a:pt x="20968" y="12848"/>
                    </a:lnTo>
                    <a:lnTo>
                      <a:pt x="15089" y="8571"/>
                    </a:lnTo>
                    <a:lnTo>
                      <a:pt x="6319" y="0"/>
                    </a:lnTo>
                    <a:lnTo>
                      <a:pt x="111" y="6067"/>
                    </a:lnTo>
                    <a:cubicBezTo>
                      <a:pt x="103" y="6407"/>
                      <a:pt x="62" y="6739"/>
                      <a:pt x="0" y="7065"/>
                    </a:cubicBezTo>
                    <a:close/>
                    <a:moveTo>
                      <a:pt x="14454" y="11832"/>
                    </a:moveTo>
                    <a:cubicBezTo>
                      <a:pt x="15979" y="11832"/>
                      <a:pt x="17215" y="13039"/>
                      <a:pt x="17215" y="14528"/>
                    </a:cubicBezTo>
                    <a:cubicBezTo>
                      <a:pt x="17215" y="16018"/>
                      <a:pt x="15979" y="17224"/>
                      <a:pt x="14454" y="17224"/>
                    </a:cubicBezTo>
                    <a:cubicBezTo>
                      <a:pt x="12932" y="17224"/>
                      <a:pt x="11695" y="16018"/>
                      <a:pt x="11695" y="14528"/>
                    </a:cubicBezTo>
                    <a:cubicBezTo>
                      <a:pt x="11695" y="13039"/>
                      <a:pt x="12932" y="11832"/>
                      <a:pt x="14454" y="11832"/>
                    </a:cubicBezTo>
                    <a:close/>
                    <a:moveTo>
                      <a:pt x="14454" y="11832"/>
                    </a:move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cap="flat" w="25400">
                    <a:solidFill>
                      <a:schemeClr val="tx1"/>
                    </a:solidFill>
                    <a:miter lim="800000"/>
                    <a:headEnd len="med" type="none" w="med"/>
                    <a:tailEnd len="med" type="none" w="med"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47" name="Freeform: Shape 48"/>
              <p:cNvSpPr/>
              <p:nvPr/>
            </p:nvSpPr>
            <p:spPr bwMode="auto">
              <a:xfrm>
                <a:off x="0" y="0"/>
                <a:ext cx="301" cy="296"/>
              </a:xfrm>
              <a:custGeom>
                <a:gdLst>
                  <a:gd fmla="*/ 0 w 21600" name="T0"/>
                  <a:gd fmla="*/ 0 h 21541" name="T1"/>
                  <a:gd fmla="*/ 0 w 21600" name="T2"/>
                  <a:gd fmla="*/ 0 h 21541" name="T3"/>
                  <a:gd fmla="*/ 0 w 21600" name="T4"/>
                  <a:gd fmla="*/ 0 h 21541" name="T5"/>
                  <a:gd fmla="*/ 0 w 21600" name="T6"/>
                  <a:gd fmla="*/ 0 h 21541" name="T7"/>
                  <a:gd fmla="*/ 0 w 21600" name="T8"/>
                  <a:gd fmla="*/ 0 h 21541" name="T9"/>
                  <a:gd fmla="*/ 0 w 21600" name="T10"/>
                  <a:gd fmla="*/ 0 h 21541" name="T11"/>
                  <a:gd fmla="*/ 0 w 21600" name="T12"/>
                  <a:gd fmla="*/ 0 h 21541" name="T13"/>
                  <a:gd fmla="*/ 0 w 21600" name="T14"/>
                  <a:gd fmla="*/ 0 h 21541" name="T15"/>
                  <a:gd fmla="*/ 0 w 21600" name="T16"/>
                  <a:gd fmla="*/ 0 h 21541" name="T17"/>
                  <a:gd fmla="*/ 0 w 21600" name="T18"/>
                  <a:gd fmla="*/ 0 h 21541" name="T19"/>
                  <a:gd fmla="*/ 0 w 21600" name="T20"/>
                  <a:gd fmla="*/ 0 h 21541" name="T21"/>
                  <a:gd fmla="*/ 0 w 21600" name="T22"/>
                  <a:gd fmla="*/ 0 h 21541" name="T23"/>
                  <a:gd fmla="*/ 0 w 21600" name="T24"/>
                  <a:gd fmla="*/ 0 h 21541" name="T25"/>
                  <a:gd fmla="*/ 0 w 21600" name="T26"/>
                  <a:gd fmla="*/ 0 h 21541" name="T27"/>
                  <a:gd fmla="*/ 0 w 21600" name="T28"/>
                  <a:gd fmla="*/ 0 h 21541" name="T29"/>
                  <a:gd fmla="*/ 0 60000 65536" name="T30"/>
                  <a:gd fmla="*/ 0 60000 65536" name="T31"/>
                  <a:gd fmla="*/ 0 60000 65536" name="T32"/>
                  <a:gd fmla="*/ 0 60000 65536" name="T33"/>
                  <a:gd fmla="*/ 0 60000 65536" name="T34"/>
                  <a:gd fmla="*/ 0 60000 65536" name="T35"/>
                  <a:gd fmla="*/ 0 60000 65536" name="T36"/>
                  <a:gd fmla="*/ 0 60000 65536" name="T37"/>
                  <a:gd fmla="*/ 0 60000 65536" name="T38"/>
                  <a:gd fmla="*/ 0 60000 65536" name="T39"/>
                  <a:gd fmla="*/ 0 60000 65536" name="T40"/>
                  <a:gd fmla="*/ 0 60000 65536" name="T41"/>
                  <a:gd fmla="*/ 0 60000 65536" name="T42"/>
                  <a:gd fmla="*/ 0 60000 65536" name="T43"/>
                  <a:gd fmla="*/ 0 60000 65536" name="T44"/>
                </a:gdLst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b="b" l="0" r="r" t="0"/>
                <a:pathLst>
                  <a:path h="21541" w="21600">
                    <a:moveTo>
                      <a:pt x="21600" y="16501"/>
                    </a:moveTo>
                    <a:lnTo>
                      <a:pt x="17762" y="12617"/>
                    </a:lnTo>
                    <a:cubicBezTo>
                      <a:pt x="18256" y="11638"/>
                      <a:pt x="18551" y="10655"/>
                      <a:pt x="18551" y="9752"/>
                    </a:cubicBezTo>
                    <a:cubicBezTo>
                      <a:pt x="18551" y="4765"/>
                      <a:pt x="13841" y="-59"/>
                      <a:pt x="8917" y="0"/>
                    </a:cubicBezTo>
                    <a:cubicBezTo>
                      <a:pt x="8899" y="0"/>
                      <a:pt x="8342" y="572"/>
                      <a:pt x="8039" y="878"/>
                    </a:cubicBezTo>
                    <a:cubicBezTo>
                      <a:pt x="11985" y="4873"/>
                      <a:pt x="11660" y="4225"/>
                      <a:pt x="11660" y="6674"/>
                    </a:cubicBezTo>
                    <a:cubicBezTo>
                      <a:pt x="11660" y="8662"/>
                      <a:pt x="8514" y="11801"/>
                      <a:pt x="6594" y="11801"/>
                    </a:cubicBezTo>
                    <a:cubicBezTo>
                      <a:pt x="4109" y="11801"/>
                      <a:pt x="4901" y="12218"/>
                      <a:pt x="869" y="8136"/>
                    </a:cubicBezTo>
                    <a:cubicBezTo>
                      <a:pt x="555" y="8453"/>
                      <a:pt x="1" y="9007"/>
                      <a:pt x="0" y="9026"/>
                    </a:cubicBezTo>
                    <a:cubicBezTo>
                      <a:pt x="60" y="14011"/>
                      <a:pt x="4710" y="18778"/>
                      <a:pt x="9634" y="18778"/>
                    </a:cubicBezTo>
                    <a:cubicBezTo>
                      <a:pt x="10526" y="18778"/>
                      <a:pt x="11479" y="18490"/>
                      <a:pt x="12420" y="18011"/>
                    </a:cubicBezTo>
                    <a:lnTo>
                      <a:pt x="15907" y="21541"/>
                    </a:lnTo>
                    <a:cubicBezTo>
                      <a:pt x="16169" y="21491"/>
                      <a:pt x="16436" y="21458"/>
                      <a:pt x="16708" y="21452"/>
                    </a:cubicBezTo>
                    <a:lnTo>
                      <a:pt x="21600" y="16501"/>
                    </a:lnTo>
                    <a:close/>
                    <a:moveTo>
                      <a:pt x="21600" y="16501"/>
                    </a:move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cap="flat" w="25400">
                    <a:solidFill>
                      <a:schemeClr val="tx1"/>
                    </a:solidFill>
                    <a:miter lim="800000"/>
                    <a:headEnd len="med" type="none" w="med"/>
                    <a:tailEnd len="med" type="none" w="med"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48" name="Freeform: Shape 49"/>
              <p:cNvSpPr/>
              <p:nvPr/>
            </p:nvSpPr>
            <p:spPr bwMode="auto">
              <a:xfrm>
                <a:off x="64" y="0"/>
                <a:ext cx="517" cy="578"/>
              </a:xfrm>
              <a:custGeom>
                <a:gdLst>
                  <a:gd fmla="*/ 0 w 19649" name="T0"/>
                  <a:gd fmla="*/ 0 h 21600" name="T1"/>
                  <a:gd fmla="*/ 0 w 19649" name="T2"/>
                  <a:gd fmla="*/ 0 h 21600" name="T3"/>
                  <a:gd fmla="*/ 0 w 19649" name="T4"/>
                  <a:gd fmla="*/ 0 h 21600" name="T5"/>
                  <a:gd fmla="*/ 0 w 19649" name="T6"/>
                  <a:gd fmla="*/ 0 h 21600" name="T7"/>
                  <a:gd fmla="*/ 0 w 19649" name="T8"/>
                  <a:gd fmla="*/ 0 h 21600" name="T9"/>
                  <a:gd fmla="*/ 0 w 19649" name="T10"/>
                  <a:gd fmla="*/ 0 h 21600" name="T11"/>
                  <a:gd fmla="*/ 0 w 19649" name="T12"/>
                  <a:gd fmla="*/ 0 h 21600" name="T13"/>
                  <a:gd fmla="*/ 0 w 19649" name="T14"/>
                  <a:gd fmla="*/ 0 h 21600" name="T15"/>
                  <a:gd fmla="*/ 0 w 19649" name="T16"/>
                  <a:gd fmla="*/ 0 h 21600" name="T17"/>
                  <a:gd fmla="*/ 0 w 19649" name="T18"/>
                  <a:gd fmla="*/ 0 h 21600" name="T19"/>
                  <a:gd fmla="*/ 0 w 19649" name="T20"/>
                  <a:gd fmla="*/ 0 h 21600" name="T21"/>
                  <a:gd fmla="*/ 0 w 19649" name="T22"/>
                  <a:gd fmla="*/ 0 h 21600" name="T23"/>
                  <a:gd fmla="*/ 0 w 19649" name="T24"/>
                  <a:gd fmla="*/ 0 h 21600" name="T25"/>
                  <a:gd fmla="*/ 0 w 19649" name="T26"/>
                  <a:gd fmla="*/ 0 h 21600" name="T27"/>
                  <a:gd fmla="*/ 0 w 19649" name="T28"/>
                  <a:gd fmla="*/ 0 h 21600" name="T29"/>
                  <a:gd fmla="*/ 0 w 19649" name="T30"/>
                  <a:gd fmla="*/ 0 h 21600" name="T31"/>
                  <a:gd fmla="*/ 0 w 19649" name="T32"/>
                  <a:gd fmla="*/ 0 h 21600" name="T33"/>
                  <a:gd fmla="*/ 0 w 19649" name="T34"/>
                  <a:gd fmla="*/ 0 h 21600" name="T35"/>
                  <a:gd fmla="*/ 0 w 19649" name="T36"/>
                  <a:gd fmla="*/ 0 h 21600" name="T37"/>
                  <a:gd fmla="*/ 0 w 19649" name="T38"/>
                  <a:gd fmla="*/ 0 h 21600" name="T39"/>
                  <a:gd fmla="*/ 0 w 19649" name="T40"/>
                  <a:gd fmla="*/ 0 h 21600" name="T41"/>
                  <a:gd fmla="*/ 0 w 19649" name="T42"/>
                  <a:gd fmla="*/ 0 h 21600" name="T43"/>
                  <a:gd fmla="*/ 0 w 19649" name="T44"/>
                  <a:gd fmla="*/ 0 h 21600" name="T45"/>
                  <a:gd fmla="*/ 0 w 19649" name="T46"/>
                  <a:gd fmla="*/ 0 h 21600" name="T47"/>
                  <a:gd fmla="*/ 0 w 19649" name="T48"/>
                  <a:gd fmla="*/ 0 h 21600" name="T49"/>
                  <a:gd fmla="*/ 0 w 19649" name="T50"/>
                  <a:gd fmla="*/ 0 h 21600" name="T51"/>
                  <a:gd fmla="*/ 0 w 19649" name="T52"/>
                  <a:gd fmla="*/ 0 h 21600" name="T53"/>
                  <a:gd fmla="*/ 0 w 19649" name="T54"/>
                  <a:gd fmla="*/ 0 h 21600" name="T55"/>
                  <a:gd fmla="*/ 0 w 19649" name="T56"/>
                  <a:gd fmla="*/ 0 h 21600" name="T57"/>
                  <a:gd fmla="*/ 0 w 19649" name="T58"/>
                  <a:gd fmla="*/ 0 h 21600" name="T59"/>
                  <a:gd fmla="*/ 0 w 19649" name="T60"/>
                  <a:gd fmla="*/ 0 h 21600" name="T61"/>
                  <a:gd fmla="*/ 0 w 19649" name="T62"/>
                  <a:gd fmla="*/ 0 h 21600" name="T63"/>
                  <a:gd fmla="*/ 0 w 19649" name="T64"/>
                  <a:gd fmla="*/ 0 h 21600" name="T65"/>
                  <a:gd fmla="*/ 0 w 19649" name="T66"/>
                  <a:gd fmla="*/ 0 h 21600" name="T67"/>
                  <a:gd fmla="*/ 0 60000 65536" name="T68"/>
                  <a:gd fmla="*/ 0 60000 65536" name="T69"/>
                  <a:gd fmla="*/ 0 60000 65536" name="T70"/>
                  <a:gd fmla="*/ 0 60000 65536" name="T71"/>
                  <a:gd fmla="*/ 0 60000 65536" name="T72"/>
                  <a:gd fmla="*/ 0 60000 65536" name="T73"/>
                  <a:gd fmla="*/ 0 60000 65536" name="T74"/>
                  <a:gd fmla="*/ 0 60000 65536" name="T75"/>
                  <a:gd fmla="*/ 0 60000 65536" name="T76"/>
                  <a:gd fmla="*/ 0 60000 65536" name="T77"/>
                  <a:gd fmla="*/ 0 60000 65536" name="T78"/>
                  <a:gd fmla="*/ 0 60000 65536" name="T79"/>
                  <a:gd fmla="*/ 0 60000 65536" name="T80"/>
                  <a:gd fmla="*/ 0 60000 65536" name="T81"/>
                  <a:gd fmla="*/ 0 60000 65536" name="T82"/>
                  <a:gd fmla="*/ 0 60000 65536" name="T83"/>
                  <a:gd fmla="*/ 0 60000 65536" name="T84"/>
                  <a:gd fmla="*/ 0 60000 65536" name="T85"/>
                  <a:gd fmla="*/ 0 60000 65536" name="T86"/>
                  <a:gd fmla="*/ 0 60000 65536" name="T87"/>
                  <a:gd fmla="*/ 0 60000 65536" name="T88"/>
                  <a:gd fmla="*/ 0 60000 65536" name="T89"/>
                  <a:gd fmla="*/ 0 60000 65536" name="T90"/>
                  <a:gd fmla="*/ 0 60000 65536" name="T91"/>
                  <a:gd fmla="*/ 0 60000 65536" name="T92"/>
                  <a:gd fmla="*/ 0 60000 65536" name="T93"/>
                  <a:gd fmla="*/ 0 60000 65536" name="T94"/>
                  <a:gd fmla="*/ 0 60000 65536" name="T95"/>
                  <a:gd fmla="*/ 0 60000 65536" name="T96"/>
                  <a:gd fmla="*/ 0 60000 65536" name="T97"/>
                  <a:gd fmla="*/ 0 60000 65536" name="T98"/>
                  <a:gd fmla="*/ 0 60000 65536" name="T99"/>
                  <a:gd fmla="*/ 0 60000 65536" name="T100"/>
                  <a:gd fmla="*/ 0 60000 65536" name="T101"/>
                </a:gdLst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b="b" l="0" r="r" t="0"/>
                <a:pathLst>
                  <a:path h="21600" w="19649">
                    <a:moveTo>
                      <a:pt x="17472" y="12888"/>
                    </a:moveTo>
                    <a:lnTo>
                      <a:pt x="18861" y="14219"/>
                    </a:lnTo>
                    <a:cubicBezTo>
                      <a:pt x="18861" y="14219"/>
                      <a:pt x="20862" y="8759"/>
                      <a:pt x="18487" y="6419"/>
                    </a:cubicBezTo>
                    <a:cubicBezTo>
                      <a:pt x="17628" y="5574"/>
                      <a:pt x="16359" y="4325"/>
                      <a:pt x="15362" y="3342"/>
                    </a:cubicBezTo>
                    <a:cubicBezTo>
                      <a:pt x="15146" y="3130"/>
                      <a:pt x="14541" y="3322"/>
                      <a:pt x="14385" y="3118"/>
                    </a:cubicBezTo>
                    <a:cubicBezTo>
                      <a:pt x="13948" y="2546"/>
                      <a:pt x="13787" y="2058"/>
                      <a:pt x="13753" y="1939"/>
                    </a:cubicBezTo>
                    <a:cubicBezTo>
                      <a:pt x="13658" y="1489"/>
                      <a:pt x="13171" y="1049"/>
                      <a:pt x="12778" y="661"/>
                    </a:cubicBezTo>
                    <a:lnTo>
                      <a:pt x="12632" y="517"/>
                    </a:lnTo>
                    <a:cubicBezTo>
                      <a:pt x="12305" y="195"/>
                      <a:pt x="12135" y="0"/>
                      <a:pt x="11936" y="0"/>
                    </a:cubicBezTo>
                    <a:cubicBezTo>
                      <a:pt x="11770" y="0"/>
                      <a:pt x="11583" y="136"/>
                      <a:pt x="11265" y="449"/>
                    </a:cubicBezTo>
                    <a:lnTo>
                      <a:pt x="9364" y="2322"/>
                    </a:lnTo>
                    <a:cubicBezTo>
                      <a:pt x="8667" y="3008"/>
                      <a:pt x="8832" y="3076"/>
                      <a:pt x="9433" y="3667"/>
                    </a:cubicBezTo>
                    <a:lnTo>
                      <a:pt x="9580" y="3811"/>
                    </a:lnTo>
                    <a:cubicBezTo>
                      <a:pt x="10017" y="4242"/>
                      <a:pt x="10522" y="4788"/>
                      <a:pt x="11033" y="4788"/>
                    </a:cubicBezTo>
                    <a:cubicBezTo>
                      <a:pt x="11039" y="4788"/>
                      <a:pt x="11045" y="4788"/>
                      <a:pt x="11051" y="4788"/>
                    </a:cubicBezTo>
                    <a:cubicBezTo>
                      <a:pt x="11444" y="4860"/>
                      <a:pt x="12257" y="5087"/>
                      <a:pt x="12630" y="5763"/>
                    </a:cubicBezTo>
                    <a:cubicBezTo>
                      <a:pt x="13041" y="6658"/>
                      <a:pt x="12460" y="7273"/>
                      <a:pt x="12228" y="7616"/>
                    </a:cubicBezTo>
                    <a:lnTo>
                      <a:pt x="7130" y="12636"/>
                    </a:lnTo>
                    <a:cubicBezTo>
                      <a:pt x="6967" y="12585"/>
                      <a:pt x="6805" y="12557"/>
                      <a:pt x="6649" y="12557"/>
                    </a:cubicBezTo>
                    <a:cubicBezTo>
                      <a:pt x="6373" y="12557"/>
                      <a:pt x="6118" y="12645"/>
                      <a:pt x="5910" y="12849"/>
                    </a:cubicBezTo>
                    <a:cubicBezTo>
                      <a:pt x="5872" y="12887"/>
                      <a:pt x="5816" y="12942"/>
                      <a:pt x="5748" y="13009"/>
                    </a:cubicBezTo>
                    <a:cubicBezTo>
                      <a:pt x="5748" y="13009"/>
                      <a:pt x="1550" y="17143"/>
                      <a:pt x="461" y="18215"/>
                    </a:cubicBezTo>
                    <a:cubicBezTo>
                      <a:pt x="392" y="18283"/>
                      <a:pt x="337" y="18337"/>
                      <a:pt x="298" y="18375"/>
                    </a:cubicBezTo>
                    <a:cubicBezTo>
                      <a:pt x="-738" y="19396"/>
                      <a:pt x="1154" y="21600"/>
                      <a:pt x="2534" y="21600"/>
                    </a:cubicBezTo>
                    <a:cubicBezTo>
                      <a:pt x="2811" y="21600"/>
                      <a:pt x="3067" y="21511"/>
                      <a:pt x="3275" y="21307"/>
                    </a:cubicBezTo>
                    <a:cubicBezTo>
                      <a:pt x="3314" y="21269"/>
                      <a:pt x="3369" y="21214"/>
                      <a:pt x="3438" y="21147"/>
                    </a:cubicBezTo>
                    <a:cubicBezTo>
                      <a:pt x="4530" y="20071"/>
                      <a:pt x="8725" y="15940"/>
                      <a:pt x="8725" y="15940"/>
                    </a:cubicBezTo>
                    <a:cubicBezTo>
                      <a:pt x="8793" y="15873"/>
                      <a:pt x="8848" y="15819"/>
                      <a:pt x="8887" y="15780"/>
                    </a:cubicBezTo>
                    <a:cubicBezTo>
                      <a:pt x="9211" y="15461"/>
                      <a:pt x="9247" y="15026"/>
                      <a:pt x="9104" y="14578"/>
                    </a:cubicBezTo>
                    <a:lnTo>
                      <a:pt x="14816" y="8953"/>
                    </a:lnTo>
                    <a:cubicBezTo>
                      <a:pt x="15172" y="8659"/>
                      <a:pt x="15527" y="8388"/>
                      <a:pt x="15729" y="8388"/>
                    </a:cubicBezTo>
                    <a:cubicBezTo>
                      <a:pt x="15759" y="8388"/>
                      <a:pt x="15786" y="8395"/>
                      <a:pt x="15809" y="8408"/>
                    </a:cubicBezTo>
                    <a:cubicBezTo>
                      <a:pt x="17877" y="9576"/>
                      <a:pt x="17472" y="12888"/>
                      <a:pt x="17472" y="12888"/>
                    </a:cubicBezTo>
                    <a:close/>
                    <a:moveTo>
                      <a:pt x="17472" y="12888"/>
                    </a:move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lc="http://schemas.openxmlformats.org/drawingml/2006/lockedCanvas" cap="flat" w="25400">
                    <a:solidFill>
                      <a:schemeClr val="tx1"/>
                    </a:solidFill>
                    <a:miter lim="800000"/>
                    <a:headEnd len="med" type="none" w="med"/>
                    <a:tailEnd len="med" type="none" w="med"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39" name="Group 55"/>
            <p:cNvGrpSpPr/>
            <p:nvPr/>
          </p:nvGrpSpPr>
          <p:grpSpPr>
            <a:xfrm>
              <a:off x="6264186" y="1599677"/>
              <a:ext cx="2294523" cy="1021613"/>
              <a:chOff x="1291754" y="2417911"/>
              <a:chExt cx="2358834" cy="1362151"/>
            </a:xfrm>
          </p:grpSpPr>
          <p:sp>
            <p:nvSpPr>
              <p:cNvPr id="40" name="TextBox 56"/>
              <p:cNvSpPr txBox="1"/>
              <p:nvPr/>
            </p:nvSpPr>
            <p:spPr>
              <a:xfrm>
                <a:off x="1291754" y="2417911"/>
                <a:ext cx="2358834" cy="497126"/>
              </a:xfrm>
              <a:prstGeom prst="rect">
                <a:avLst/>
              </a:prstGeom>
              <a:noFill/>
            </p:spPr>
            <p:txBody>
              <a:bodyPr anchor="b" wrap="none">
                <a:normAutofit/>
              </a:bodyPr>
              <a:lstStyle/>
              <a:p>
                <a:pPr algn="ctr"/>
                <a:r>
                  <a:rPr altLang="en-US" b="1" lang="zh-CN" sz="1600">
                    <a:solidFill>
                      <a:schemeClr val="bg1"/>
                    </a:solidFill>
                  </a:rPr>
                  <a:t>标题文本预设</a:t>
                </a:r>
              </a:p>
            </p:txBody>
          </p:sp>
          <p:sp>
            <p:nvSpPr>
              <p:cNvPr id="41" name="TextBox 57"/>
              <p:cNvSpPr txBox="1"/>
              <p:nvPr/>
            </p:nvSpPr>
            <p:spPr>
              <a:xfrm>
                <a:off x="1291754" y="2915037"/>
                <a:ext cx="2358834" cy="865025"/>
              </a:xfrm>
              <a:prstGeom prst="rect">
                <a:avLst/>
              </a:prstGeom>
              <a:noFill/>
            </p:spPr>
            <p:txBody>
              <a:bodyPr wrap="square">
                <a:norm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altLang="en-US" lang="zh-CN" sz="1200">
                    <a:solidFill>
                      <a:schemeClr val="bg1"/>
                    </a:solidFill>
                  </a:rPr>
                  <a:t>此部分内容作为文字排版占位显示</a:t>
                </a:r>
                <a:br>
                  <a:rPr altLang="en-US" lang="zh-CN" sz="1200">
                    <a:solidFill>
                      <a:schemeClr val="bg1"/>
                    </a:solidFill>
                  </a:rPr>
                </a:br>
                <a:r>
                  <a:rPr altLang="en-US" lang="zh-CN" sz="1200">
                    <a:solidFill>
                      <a:schemeClr val="bg1"/>
                    </a:solidFill>
                  </a:rPr>
                  <a:t>（建议使用主题字体）</a:t>
                </a:r>
              </a:p>
            </p:txBody>
          </p:sp>
        </p:grpSp>
      </p:grpSp>
      <p:sp>
        <p:nvSpPr>
          <p:cNvPr id="51" name="文本框 173">
            <a:extLst/>
          </p:cNvPr>
          <p:cNvSpPr txBox="1"/>
          <p:nvPr/>
        </p:nvSpPr>
        <p:spPr>
          <a:xfrm>
            <a:off x="323528" y="234140"/>
            <a:ext cx="1890210" cy="276999"/>
          </a:xfrm>
          <a:prstGeom prst="rect">
            <a:avLst/>
          </a:prstGeom>
          <a:noFill/>
        </p:spPr>
        <p:txBody>
          <a:bodyPr wrap="none">
            <a:normAutofit fontScale="85000" lnSpcReduction="20000"/>
          </a:bodyPr>
          <a:lstStyle/>
          <a:p>
            <a:r>
              <a:rPr altLang="en-US" b="1" lang="zh-CN">
                <a:solidFill>
                  <a:schemeClr val="accent2">
                    <a:lumMod val="100000"/>
                  </a:schemeClr>
                </a:solidFill>
              </a:rPr>
              <a:t>标题文本预设</a:t>
            </a:r>
          </a:p>
        </p:txBody>
      </p:sp>
    </p:spTree>
    <p:extLst>
      <p:ext uri="{BB962C8B-B14F-4D97-AF65-F5344CB8AC3E}">
        <p14:creationId val="4131554470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1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3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4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5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17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9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1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>
            <a:off x="3028564" y="1026606"/>
            <a:ext cx="3329601" cy="3369800"/>
            <a:chOff x="3028564" y="1026606"/>
            <a:chExt cx="3329601" cy="3369800"/>
          </a:xfrm>
        </p:grpSpPr>
        <p:sp>
          <p:nvSpPr>
            <p:cNvPr id="4" name="Oval 3"/>
            <p:cNvSpPr/>
            <p:nvPr/>
          </p:nvSpPr>
          <p:spPr bwMode="auto">
            <a:xfrm>
              <a:off x="4064543" y="2110823"/>
              <a:ext cx="1172654" cy="1172654"/>
            </a:xfrm>
            <a:prstGeom prst="ellipse">
              <a:avLst/>
            </a:prstGeom>
            <a:solidFill>
              <a:schemeClr val="accent1"/>
            </a:solidFill>
            <a:ln w="76200">
              <a:solidFill>
                <a:schemeClr val="accent1"/>
              </a:solidFill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" name="Freeform: Shape 4"/>
            <p:cNvSpPr/>
            <p:nvPr/>
          </p:nvSpPr>
          <p:spPr bwMode="auto">
            <a:xfrm>
              <a:off x="3034308" y="1026606"/>
              <a:ext cx="2459012" cy="1392024"/>
            </a:xfrm>
            <a:custGeom>
              <a:gdLst>
                <a:gd fmla="*/ 1248 w 1248" name="T0"/>
                <a:gd fmla="*/ 706 h 706" name="T1"/>
                <a:gd fmla="*/ 1233 w 1248" name="T2"/>
                <a:gd fmla="*/ 520 h 706" name="T3"/>
                <a:gd fmla="*/ 1192 w 1248" name="T4"/>
                <a:gd fmla="*/ 567 h 706" name="T5"/>
                <a:gd fmla="*/ 1182 w 1248" name="T6"/>
                <a:gd fmla="*/ 542 h 706" name="T7"/>
                <a:gd fmla="*/ 623 w 1248" name="T8"/>
                <a:gd fmla="*/ 282 h 706" name="T9"/>
                <a:gd fmla="*/ 312 w 1248" name="T10"/>
                <a:gd fmla="*/ 0 h 706" name="T11"/>
                <a:gd fmla="*/ 0 w 1248" name="T12"/>
                <a:gd fmla="*/ 312 h 706" name="T13"/>
                <a:gd fmla="*/ 226 w 1248" name="T14"/>
                <a:gd fmla="*/ 612 h 706" name="T15"/>
                <a:gd fmla="*/ 226 w 1248" name="T16"/>
                <a:gd fmla="*/ 613 h 706" name="T17"/>
                <a:gd fmla="*/ 250 w 1248" name="T18"/>
                <a:gd fmla="*/ 619 h 706" name="T19"/>
                <a:gd fmla="*/ 251 w 1248" name="T20"/>
                <a:gd fmla="*/ 618 h 706" name="T21"/>
                <a:gd fmla="*/ 251 w 1248" name="T22"/>
                <a:gd fmla="*/ 619 h 706" name="T23"/>
                <a:gd fmla="*/ 511 w 1248" name="T24"/>
                <a:gd fmla="*/ 369 h 706" name="T25"/>
                <a:gd fmla="*/ 627 w 1248" name="T26"/>
                <a:gd fmla="*/ 329 h 706" name="T27"/>
                <a:gd fmla="*/ 1181 w 1248" name="T28"/>
                <a:gd fmla="*/ 572 h 706" name="T29"/>
                <a:gd fmla="*/ 1117 w 1248" name="T30"/>
                <a:gd fmla="*/ 573 h 706" name="T31"/>
                <a:gd fmla="*/ 1248 w 1248" name="T32"/>
                <a:gd fmla="*/ 706 h 706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706" w="1248">
                  <a:moveTo>
                    <a:pt x="1248" y="706"/>
                  </a:moveTo>
                  <a:cubicBezTo>
                    <a:pt x="1233" y="520"/>
                    <a:pt x="1233" y="520"/>
                    <a:pt x="1233" y="520"/>
                  </a:cubicBezTo>
                  <a:cubicBezTo>
                    <a:pt x="1192" y="567"/>
                    <a:pt x="1192" y="567"/>
                    <a:pt x="1192" y="567"/>
                  </a:cubicBezTo>
                  <a:cubicBezTo>
                    <a:pt x="1188" y="556"/>
                    <a:pt x="1187" y="553"/>
                    <a:pt x="1182" y="542"/>
                  </a:cubicBezTo>
                  <a:cubicBezTo>
                    <a:pt x="1086" y="336"/>
                    <a:pt x="851" y="233"/>
                    <a:pt x="623" y="282"/>
                  </a:cubicBezTo>
                  <a:cubicBezTo>
                    <a:pt x="607" y="124"/>
                    <a:pt x="474" y="0"/>
                    <a:pt x="312" y="0"/>
                  </a:cubicBezTo>
                  <a:cubicBezTo>
                    <a:pt x="140" y="0"/>
                    <a:pt x="0" y="140"/>
                    <a:pt x="0" y="312"/>
                  </a:cubicBezTo>
                  <a:cubicBezTo>
                    <a:pt x="0" y="455"/>
                    <a:pt x="96" y="575"/>
                    <a:pt x="226" y="612"/>
                  </a:cubicBezTo>
                  <a:cubicBezTo>
                    <a:pt x="226" y="613"/>
                    <a:pt x="226" y="613"/>
                    <a:pt x="226" y="613"/>
                  </a:cubicBezTo>
                  <a:cubicBezTo>
                    <a:pt x="234" y="615"/>
                    <a:pt x="242" y="617"/>
                    <a:pt x="250" y="619"/>
                  </a:cubicBezTo>
                  <a:cubicBezTo>
                    <a:pt x="250" y="619"/>
                    <a:pt x="251" y="619"/>
                    <a:pt x="251" y="618"/>
                  </a:cubicBezTo>
                  <a:cubicBezTo>
                    <a:pt x="251" y="619"/>
                    <a:pt x="251" y="619"/>
                    <a:pt x="251" y="619"/>
                  </a:cubicBezTo>
                  <a:cubicBezTo>
                    <a:pt x="303" y="514"/>
                    <a:pt x="393" y="423"/>
                    <a:pt x="511" y="369"/>
                  </a:cubicBezTo>
                  <a:cubicBezTo>
                    <a:pt x="580" y="337"/>
                    <a:pt x="626" y="329"/>
                    <a:pt x="627" y="329"/>
                  </a:cubicBezTo>
                  <a:cubicBezTo>
                    <a:pt x="853" y="278"/>
                    <a:pt x="1082" y="370"/>
                    <a:pt x="1181" y="572"/>
                  </a:cubicBezTo>
                  <a:cubicBezTo>
                    <a:pt x="1117" y="573"/>
                    <a:pt x="1117" y="573"/>
                    <a:pt x="1117" y="573"/>
                  </a:cubicBezTo>
                  <a:lnTo>
                    <a:pt x="1248" y="70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lc="http://schemas.openxmlformats.org/drawingml/2006/lockedCanvas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" name="Freeform: Shape 5"/>
            <p:cNvSpPr/>
            <p:nvPr/>
          </p:nvSpPr>
          <p:spPr bwMode="auto">
            <a:xfrm>
              <a:off x="4951211" y="1050726"/>
              <a:ext cx="1389726" cy="2461308"/>
            </a:xfrm>
            <a:custGeom>
              <a:gdLst>
                <a:gd fmla="*/ 0 w 705" name="T0"/>
                <a:gd fmla="*/ 1249 h 1249" name="T1"/>
                <a:gd fmla="*/ 186 w 705" name="T2"/>
                <a:gd fmla="*/ 1234 h 1249" name="T3"/>
                <a:gd fmla="*/ 138 w 705" name="T4"/>
                <a:gd fmla="*/ 1192 h 1249" name="T5"/>
                <a:gd fmla="*/ 163 w 705" name="T6"/>
                <a:gd fmla="*/ 1182 h 1249" name="T7"/>
                <a:gd fmla="*/ 423 w 705" name="T8"/>
                <a:gd fmla="*/ 623 h 1249" name="T9"/>
                <a:gd fmla="*/ 704 w 705" name="T10"/>
                <a:gd fmla="*/ 312 h 1249" name="T11"/>
                <a:gd fmla="*/ 392 w 705" name="T12"/>
                <a:gd fmla="*/ 0 h 1249" name="T13"/>
                <a:gd fmla="*/ 92 w 705" name="T14"/>
                <a:gd fmla="*/ 227 h 1249" name="T15"/>
                <a:gd fmla="*/ 92 w 705" name="T16"/>
                <a:gd fmla="*/ 227 h 1249" name="T17"/>
                <a:gd fmla="*/ 86 w 705" name="T18"/>
                <a:gd fmla="*/ 251 h 1249" name="T19"/>
                <a:gd fmla="*/ 86 w 705" name="T20"/>
                <a:gd fmla="*/ 251 h 1249" name="T21"/>
                <a:gd fmla="*/ 86 w 705" name="T22"/>
                <a:gd fmla="*/ 252 h 1249" name="T23"/>
                <a:gd fmla="*/ 336 w 705" name="T24"/>
                <a:gd fmla="*/ 512 h 1249" name="T25"/>
                <a:gd fmla="*/ 376 w 705" name="T26"/>
                <a:gd fmla="*/ 627 h 1249" name="T27"/>
                <a:gd fmla="*/ 134 w 705" name="T28"/>
                <a:gd fmla="*/ 1182 h 1249" name="T29"/>
                <a:gd fmla="*/ 133 w 705" name="T30"/>
                <a:gd fmla="*/ 1118 h 1249" name="T31"/>
                <a:gd fmla="*/ 0 w 705" name="T32"/>
                <a:gd fmla="*/ 1249 h 1249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1249" w="705">
                  <a:moveTo>
                    <a:pt x="0" y="1249"/>
                  </a:moveTo>
                  <a:cubicBezTo>
                    <a:pt x="186" y="1234"/>
                    <a:pt x="186" y="1234"/>
                    <a:pt x="186" y="1234"/>
                  </a:cubicBezTo>
                  <a:cubicBezTo>
                    <a:pt x="138" y="1192"/>
                    <a:pt x="138" y="1192"/>
                    <a:pt x="138" y="1192"/>
                  </a:cubicBezTo>
                  <a:cubicBezTo>
                    <a:pt x="149" y="1188"/>
                    <a:pt x="152" y="1187"/>
                    <a:pt x="163" y="1182"/>
                  </a:cubicBezTo>
                  <a:cubicBezTo>
                    <a:pt x="370" y="1087"/>
                    <a:pt x="472" y="851"/>
                    <a:pt x="423" y="623"/>
                  </a:cubicBezTo>
                  <a:cubicBezTo>
                    <a:pt x="581" y="608"/>
                    <a:pt x="705" y="474"/>
                    <a:pt x="704" y="312"/>
                  </a:cubicBezTo>
                  <a:cubicBezTo>
                    <a:pt x="704" y="140"/>
                    <a:pt x="564" y="0"/>
                    <a:pt x="392" y="0"/>
                  </a:cubicBezTo>
                  <a:cubicBezTo>
                    <a:pt x="249" y="1"/>
                    <a:pt x="129" y="96"/>
                    <a:pt x="92" y="227"/>
                  </a:cubicBezTo>
                  <a:cubicBezTo>
                    <a:pt x="92" y="227"/>
                    <a:pt x="92" y="227"/>
                    <a:pt x="92" y="227"/>
                  </a:cubicBezTo>
                  <a:cubicBezTo>
                    <a:pt x="90" y="235"/>
                    <a:pt x="88" y="243"/>
                    <a:pt x="86" y="251"/>
                  </a:cubicBezTo>
                  <a:cubicBezTo>
                    <a:pt x="86" y="251"/>
                    <a:pt x="86" y="251"/>
                    <a:pt x="86" y="251"/>
                  </a:cubicBezTo>
                  <a:cubicBezTo>
                    <a:pt x="86" y="252"/>
                    <a:pt x="86" y="252"/>
                    <a:pt x="86" y="252"/>
                  </a:cubicBezTo>
                  <a:cubicBezTo>
                    <a:pt x="191" y="304"/>
                    <a:pt x="281" y="394"/>
                    <a:pt x="336" y="512"/>
                  </a:cubicBezTo>
                  <a:cubicBezTo>
                    <a:pt x="368" y="580"/>
                    <a:pt x="376" y="626"/>
                    <a:pt x="376" y="627"/>
                  </a:cubicBezTo>
                  <a:cubicBezTo>
                    <a:pt x="427" y="854"/>
                    <a:pt x="335" y="1083"/>
                    <a:pt x="134" y="1182"/>
                  </a:cubicBezTo>
                  <a:cubicBezTo>
                    <a:pt x="133" y="1118"/>
                    <a:pt x="133" y="1118"/>
                    <a:pt x="133" y="1118"/>
                  </a:cubicBezTo>
                  <a:lnTo>
                    <a:pt x="0" y="1249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lc="http://schemas.openxmlformats.org/drawingml/2006/lockedCanvas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" name="Freeform: Shape 6"/>
            <p:cNvSpPr/>
            <p:nvPr/>
          </p:nvSpPr>
          <p:spPr bwMode="auto">
            <a:xfrm>
              <a:off x="3856659" y="3006681"/>
              <a:ext cx="2501506" cy="1326557"/>
            </a:xfrm>
            <a:custGeom>
              <a:gdLst>
                <a:gd fmla="*/ 0 w 1270" name="T0"/>
                <a:gd fmla="*/ 0 h 673" name="T1"/>
                <a:gd fmla="*/ 23 w 1270" name="T2"/>
                <a:gd fmla="*/ 185 h 673" name="T3"/>
                <a:gd fmla="*/ 62 w 1270" name="T4"/>
                <a:gd fmla="*/ 136 h 673" name="T5"/>
                <a:gd fmla="*/ 73 w 1270" name="T6"/>
                <a:gd fmla="*/ 160 h 673" name="T7"/>
                <a:gd fmla="*/ 642 w 1270" name="T8"/>
                <a:gd fmla="*/ 398 h 673" name="T9"/>
                <a:gd fmla="*/ 964 w 1270" name="T10"/>
                <a:gd fmla="*/ 666 h 673" name="T11"/>
                <a:gd fmla="*/ 1263 w 1270" name="T12"/>
                <a:gd fmla="*/ 341 h 673" name="T13"/>
                <a:gd fmla="*/ 1025 w 1270" name="T14"/>
                <a:gd fmla="*/ 51 h 673" name="T15"/>
                <a:gd fmla="*/ 1025 w 1270" name="T16"/>
                <a:gd fmla="*/ 51 h 673" name="T17"/>
                <a:gd fmla="*/ 1000 w 1270" name="T18"/>
                <a:gd fmla="*/ 46 h 673" name="T19"/>
                <a:gd fmla="*/ 1000 w 1270" name="T20"/>
                <a:gd fmla="*/ 46 h 673" name="T21"/>
                <a:gd fmla="*/ 999 w 1270" name="T22"/>
                <a:gd fmla="*/ 46 h 673" name="T23"/>
                <a:gd fmla="*/ 750 w 1270" name="T24"/>
                <a:gd fmla="*/ 306 h 673" name="T25"/>
                <a:gd fmla="*/ 636 w 1270" name="T26"/>
                <a:gd fmla="*/ 351 h 673" name="T27"/>
                <a:gd fmla="*/ 72 w 1270" name="T28"/>
                <a:gd fmla="*/ 131 h 673" name="T29"/>
                <a:gd fmla="*/ 136 w 1270" name="T30"/>
                <a:gd fmla="*/ 127 h 673" name="T31"/>
                <a:gd fmla="*/ 0 w 1270" name="T32"/>
                <a:gd fmla="*/ 0 h 673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673" w="1270">
                  <a:moveTo>
                    <a:pt x="0" y="0"/>
                  </a:moveTo>
                  <a:cubicBezTo>
                    <a:pt x="23" y="185"/>
                    <a:pt x="23" y="185"/>
                    <a:pt x="23" y="185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6" y="147"/>
                    <a:pt x="67" y="150"/>
                    <a:pt x="73" y="160"/>
                  </a:cubicBezTo>
                  <a:cubicBezTo>
                    <a:pt x="177" y="363"/>
                    <a:pt x="416" y="456"/>
                    <a:pt x="642" y="398"/>
                  </a:cubicBezTo>
                  <a:cubicBezTo>
                    <a:pt x="664" y="555"/>
                    <a:pt x="802" y="673"/>
                    <a:pt x="964" y="666"/>
                  </a:cubicBezTo>
                  <a:cubicBezTo>
                    <a:pt x="1136" y="659"/>
                    <a:pt x="1270" y="514"/>
                    <a:pt x="1263" y="341"/>
                  </a:cubicBezTo>
                  <a:cubicBezTo>
                    <a:pt x="1257" y="199"/>
                    <a:pt x="1157" y="83"/>
                    <a:pt x="1025" y="51"/>
                  </a:cubicBezTo>
                  <a:cubicBezTo>
                    <a:pt x="1025" y="51"/>
                    <a:pt x="1025" y="51"/>
                    <a:pt x="1025" y="51"/>
                  </a:cubicBezTo>
                  <a:cubicBezTo>
                    <a:pt x="1017" y="49"/>
                    <a:pt x="1009" y="47"/>
                    <a:pt x="1000" y="46"/>
                  </a:cubicBezTo>
                  <a:cubicBezTo>
                    <a:pt x="1000" y="46"/>
                    <a:pt x="1000" y="46"/>
                    <a:pt x="1000" y="46"/>
                  </a:cubicBezTo>
                  <a:cubicBezTo>
                    <a:pt x="1000" y="46"/>
                    <a:pt x="1000" y="46"/>
                    <a:pt x="999" y="46"/>
                  </a:cubicBezTo>
                  <a:cubicBezTo>
                    <a:pt x="952" y="153"/>
                    <a:pt x="866" y="247"/>
                    <a:pt x="750" y="306"/>
                  </a:cubicBezTo>
                  <a:cubicBezTo>
                    <a:pt x="683" y="341"/>
                    <a:pt x="637" y="351"/>
                    <a:pt x="636" y="351"/>
                  </a:cubicBezTo>
                  <a:cubicBezTo>
                    <a:pt x="412" y="411"/>
                    <a:pt x="180" y="328"/>
                    <a:pt x="72" y="131"/>
                  </a:cubicBezTo>
                  <a:cubicBezTo>
                    <a:pt x="136" y="127"/>
                    <a:pt x="136" y="127"/>
                    <a:pt x="136" y="12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lc="http://schemas.openxmlformats.org/drawingml/2006/lockedCanvas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" name="Freeform: Shape 7"/>
            <p:cNvSpPr/>
            <p:nvPr/>
          </p:nvSpPr>
          <p:spPr bwMode="auto">
            <a:xfrm>
              <a:off x="3028564" y="1892602"/>
              <a:ext cx="1324260" cy="2503804"/>
            </a:xfrm>
            <a:custGeom>
              <a:gdLst>
                <a:gd fmla="*/ 672 w 672" name="T0"/>
                <a:gd fmla="*/ 0 h 1271" name="T1"/>
                <a:gd fmla="*/ 487 w 672" name="T2"/>
                <a:gd fmla="*/ 23 h 1271" name="T3"/>
                <a:gd fmla="*/ 536 w 672" name="T4"/>
                <a:gd fmla="*/ 62 h 1271" name="T5"/>
                <a:gd fmla="*/ 511 w 672" name="T6"/>
                <a:gd fmla="*/ 73 h 1271" name="T7"/>
                <a:gd fmla="*/ 275 w 672" name="T8"/>
                <a:gd fmla="*/ 643 h 1271" name="T9"/>
                <a:gd fmla="*/ 7 w 672" name="T10"/>
                <a:gd fmla="*/ 965 h 1271" name="T11"/>
                <a:gd fmla="*/ 332 w 672" name="T12"/>
                <a:gd fmla="*/ 1263 h 1271" name="T13"/>
                <a:gd fmla="*/ 622 w 672" name="T14"/>
                <a:gd fmla="*/ 1025 h 1271" name="T15"/>
                <a:gd fmla="*/ 622 w 672" name="T16"/>
                <a:gd fmla="*/ 1025 h 1271" name="T17"/>
                <a:gd fmla="*/ 627 w 672" name="T18"/>
                <a:gd fmla="*/ 1000 h 1271" name="T19"/>
                <a:gd fmla="*/ 627 w 672" name="T20"/>
                <a:gd fmla="*/ 1000 h 1271" name="T21"/>
                <a:gd fmla="*/ 627 w 672" name="T22"/>
                <a:gd fmla="*/ 999 h 1271" name="T23"/>
                <a:gd fmla="*/ 366 w 672" name="T24"/>
                <a:gd fmla="*/ 750 h 1271" name="T25"/>
                <a:gd fmla="*/ 322 w 672" name="T26"/>
                <a:gd fmla="*/ 636 h 1271" name="T27"/>
                <a:gd fmla="*/ 541 w 672" name="T28"/>
                <a:gd fmla="*/ 72 h 1271" name="T29"/>
                <a:gd fmla="*/ 545 w 672" name="T30"/>
                <a:gd fmla="*/ 136 h 1271" name="T31"/>
                <a:gd fmla="*/ 672 w 672" name="T32"/>
                <a:gd fmla="*/ 0 h 1271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1271" w="672">
                  <a:moveTo>
                    <a:pt x="672" y="0"/>
                  </a:moveTo>
                  <a:cubicBezTo>
                    <a:pt x="487" y="23"/>
                    <a:pt x="487" y="23"/>
                    <a:pt x="487" y="23"/>
                  </a:cubicBezTo>
                  <a:cubicBezTo>
                    <a:pt x="536" y="62"/>
                    <a:pt x="536" y="62"/>
                    <a:pt x="536" y="62"/>
                  </a:cubicBezTo>
                  <a:cubicBezTo>
                    <a:pt x="525" y="67"/>
                    <a:pt x="522" y="68"/>
                    <a:pt x="511" y="73"/>
                  </a:cubicBezTo>
                  <a:cubicBezTo>
                    <a:pt x="309" y="177"/>
                    <a:pt x="217" y="416"/>
                    <a:pt x="275" y="643"/>
                  </a:cubicBezTo>
                  <a:cubicBezTo>
                    <a:pt x="117" y="665"/>
                    <a:pt x="0" y="803"/>
                    <a:pt x="7" y="965"/>
                  </a:cubicBezTo>
                  <a:cubicBezTo>
                    <a:pt x="14" y="1137"/>
                    <a:pt x="159" y="1271"/>
                    <a:pt x="332" y="1263"/>
                  </a:cubicBezTo>
                  <a:cubicBezTo>
                    <a:pt x="474" y="1257"/>
                    <a:pt x="590" y="1157"/>
                    <a:pt x="622" y="1025"/>
                  </a:cubicBezTo>
                  <a:cubicBezTo>
                    <a:pt x="622" y="1025"/>
                    <a:pt x="622" y="1025"/>
                    <a:pt x="622" y="1025"/>
                  </a:cubicBezTo>
                  <a:cubicBezTo>
                    <a:pt x="624" y="1017"/>
                    <a:pt x="626" y="1009"/>
                    <a:pt x="627" y="1000"/>
                  </a:cubicBezTo>
                  <a:cubicBezTo>
                    <a:pt x="627" y="1000"/>
                    <a:pt x="627" y="1000"/>
                    <a:pt x="627" y="1000"/>
                  </a:cubicBezTo>
                  <a:cubicBezTo>
                    <a:pt x="627" y="1000"/>
                    <a:pt x="627" y="1000"/>
                    <a:pt x="627" y="999"/>
                  </a:cubicBezTo>
                  <a:cubicBezTo>
                    <a:pt x="520" y="952"/>
                    <a:pt x="426" y="866"/>
                    <a:pt x="366" y="750"/>
                  </a:cubicBezTo>
                  <a:cubicBezTo>
                    <a:pt x="331" y="683"/>
                    <a:pt x="322" y="637"/>
                    <a:pt x="322" y="636"/>
                  </a:cubicBezTo>
                  <a:cubicBezTo>
                    <a:pt x="261" y="412"/>
                    <a:pt x="344" y="180"/>
                    <a:pt x="541" y="72"/>
                  </a:cubicBezTo>
                  <a:cubicBezTo>
                    <a:pt x="545" y="136"/>
                    <a:pt x="545" y="136"/>
                    <a:pt x="545" y="136"/>
                  </a:cubicBezTo>
                  <a:lnTo>
                    <a:pt x="672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xtLst>
              <a:ext uri="{91240B29-F687-4f45-9708-019B960494DF}">
                <a14:hiddenLine xmlns:lc="http://schemas.openxmlformats.org/drawingml/2006/lockedCanvas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124752" y="2544791"/>
              <a:ext cx="1052236" cy="253915"/>
            </a:xfrm>
            <a:prstGeom prst="rect">
              <a:avLst/>
            </a:prstGeom>
            <a:noFill/>
          </p:spPr>
          <p:txBody>
            <a:bodyPr anchor="ctr" wrap="none">
              <a:normAutofit fontScale="77500" lnSpcReduction="20000"/>
            </a:bodyPr>
            <a:lstStyle/>
            <a:p>
              <a:pPr algn="ctr"/>
              <a:r>
                <a:rPr altLang="en-US" b="1" lang="zh-CN" sz="1600">
                  <a:solidFill>
                    <a:schemeClr val="bg1"/>
                  </a:solidFill>
                </a:rPr>
                <a:t>标题文本预设</a:t>
              </a:r>
            </a:p>
          </p:txBody>
        </p:sp>
      </p:grpSp>
      <p:grpSp>
        <p:nvGrpSpPr>
          <p:cNvPr id="10" name="Group 17"/>
          <p:cNvGrpSpPr/>
          <p:nvPr/>
        </p:nvGrpSpPr>
        <p:grpSpPr>
          <a:xfrm>
            <a:off x="1188320" y="3434097"/>
            <a:ext cx="1840244" cy="646331"/>
            <a:chOff x="8048479" y="1829593"/>
            <a:chExt cx="2130757" cy="861775"/>
          </a:xfrm>
        </p:grpSpPr>
        <p:sp>
          <p:nvSpPr>
            <p:cNvPr id="20" name="Rectangle 18"/>
            <p:cNvSpPr/>
            <p:nvPr/>
          </p:nvSpPr>
          <p:spPr>
            <a:xfrm>
              <a:off x="8048479" y="2137370"/>
              <a:ext cx="2130757" cy="553998"/>
            </a:xfrm>
            <a:prstGeom prst="rect">
              <a:avLst/>
            </a:prstGeom>
          </p:spPr>
          <p:txBody>
            <a:bodyPr anchor="t" anchorCtr="0" rIns="360000" wrap="square">
              <a:normAutofit/>
            </a:bodyPr>
            <a:lstStyle/>
            <a:p>
              <a:pPr algn="r">
                <a:lnSpc>
                  <a:spcPct val="120000"/>
                </a:lnSpc>
              </a:pPr>
              <a:r>
                <a:rPr altLang="en-US" lang="zh-CN" sz="1000"/>
                <a:t>此部分内容作为文字排版占位显示</a:t>
              </a:r>
              <a:br>
                <a:rPr altLang="en-US" lang="zh-CN" sz="1000"/>
              </a:br>
              <a:r>
                <a:rPr altLang="en-US" lang="zh-CN" sz="1000"/>
                <a:t>（建议使用主题字体）</a:t>
              </a:r>
            </a:p>
          </p:txBody>
        </p:sp>
        <p:sp>
          <p:nvSpPr>
            <p:cNvPr id="21" name="TextBox 19"/>
            <p:cNvSpPr txBox="1"/>
            <p:nvPr/>
          </p:nvSpPr>
          <p:spPr>
            <a:xfrm>
              <a:off x="8847919" y="1829593"/>
              <a:ext cx="1331316" cy="307777"/>
            </a:xfrm>
            <a:prstGeom prst="rect">
              <a:avLst/>
            </a:prstGeom>
            <a:noFill/>
          </p:spPr>
          <p:txBody>
            <a:bodyPr anchor="t" anchorCtr="0" rIns="360000" wrap="none">
              <a:normAutofit fontScale="77500" lnSpcReduction="20000"/>
            </a:bodyPr>
            <a:lstStyle/>
            <a:p>
              <a:pPr algn="r"/>
              <a:r>
                <a:rPr altLang="en-US" b="1" lang="zh-CN" sz="1400">
                  <a:solidFill>
                    <a:schemeClr val="accent5">
                      <a:lumMod val="100000"/>
                    </a:schemeClr>
                  </a:solidFill>
                </a:rPr>
                <a:t>标题文本预设</a:t>
              </a:r>
            </a:p>
          </p:txBody>
        </p:sp>
      </p:grpSp>
      <p:grpSp>
        <p:nvGrpSpPr>
          <p:cNvPr id="11" name="Group 20"/>
          <p:cNvGrpSpPr/>
          <p:nvPr/>
        </p:nvGrpSpPr>
        <p:grpSpPr>
          <a:xfrm>
            <a:off x="6340937" y="1229803"/>
            <a:ext cx="1792547" cy="625941"/>
            <a:chOff x="2100456" y="1829593"/>
            <a:chExt cx="2130757" cy="834588"/>
          </a:xfrm>
        </p:grpSpPr>
        <p:sp>
          <p:nvSpPr>
            <p:cNvPr id="18" name="Rectangle 21"/>
            <p:cNvSpPr/>
            <p:nvPr/>
          </p:nvSpPr>
          <p:spPr>
            <a:xfrm>
              <a:off x="2100456" y="2137370"/>
              <a:ext cx="2130757" cy="526811"/>
            </a:xfrm>
            <a:prstGeom prst="rect">
              <a:avLst/>
            </a:prstGeom>
          </p:spPr>
          <p:txBody>
            <a:bodyPr anchor="t" anchorCtr="0" lIns="360000" wrap="square">
              <a:norm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z="1000"/>
                <a:t>此部分内容作为文字排版占位显示</a:t>
              </a:r>
              <a:br>
                <a:rPr altLang="en-US" lang="zh-CN" sz="1000"/>
              </a:br>
              <a:r>
                <a:rPr altLang="en-US" lang="zh-CN" sz="1000"/>
                <a:t>（建议使用主题字体）</a:t>
              </a:r>
            </a:p>
          </p:txBody>
        </p:sp>
        <p:sp>
          <p:nvSpPr>
            <p:cNvPr id="19" name="TextBox 22"/>
            <p:cNvSpPr txBox="1"/>
            <p:nvPr/>
          </p:nvSpPr>
          <p:spPr>
            <a:xfrm>
              <a:off x="2104276" y="1829593"/>
              <a:ext cx="1366740" cy="307777"/>
            </a:xfrm>
            <a:prstGeom prst="rect">
              <a:avLst/>
            </a:prstGeom>
            <a:noFill/>
          </p:spPr>
          <p:txBody>
            <a:bodyPr anchor="b" anchorCtr="0" lIns="360000" wrap="none">
              <a:normAutofit fontScale="77500" lnSpcReduction="20000"/>
            </a:bodyPr>
            <a:lstStyle/>
            <a:p>
              <a:r>
                <a:rPr altLang="en-US" b="1" lang="zh-CN" sz="1400">
                  <a:solidFill>
                    <a:schemeClr val="accent3">
                      <a:lumMod val="100000"/>
                    </a:schemeClr>
                  </a:solidFill>
                </a:rPr>
                <a:t>标题文本预设</a:t>
              </a:r>
            </a:p>
          </p:txBody>
        </p:sp>
      </p:grpSp>
      <p:grpSp>
        <p:nvGrpSpPr>
          <p:cNvPr id="12" name="Group 23"/>
          <p:cNvGrpSpPr/>
          <p:nvPr/>
        </p:nvGrpSpPr>
        <p:grpSpPr>
          <a:xfrm>
            <a:off x="1194064" y="1156424"/>
            <a:ext cx="1840244" cy="646331"/>
            <a:chOff x="8048479" y="1829593"/>
            <a:chExt cx="2130757" cy="861775"/>
          </a:xfrm>
        </p:grpSpPr>
        <p:sp>
          <p:nvSpPr>
            <p:cNvPr id="16" name="Rectangle 24"/>
            <p:cNvSpPr/>
            <p:nvPr/>
          </p:nvSpPr>
          <p:spPr>
            <a:xfrm>
              <a:off x="8048479" y="2137370"/>
              <a:ext cx="2130757" cy="553998"/>
            </a:xfrm>
            <a:prstGeom prst="rect">
              <a:avLst/>
            </a:prstGeom>
          </p:spPr>
          <p:txBody>
            <a:bodyPr anchor="t" anchorCtr="0" rIns="360000" wrap="square">
              <a:normAutofit/>
            </a:bodyPr>
            <a:lstStyle/>
            <a:p>
              <a:pPr algn="r">
                <a:lnSpc>
                  <a:spcPct val="120000"/>
                </a:lnSpc>
              </a:pPr>
              <a:r>
                <a:rPr altLang="en-US" lang="zh-CN" sz="1000"/>
                <a:t>此部分内容作为文字排版占位显示</a:t>
              </a:r>
              <a:br>
                <a:rPr altLang="en-US" lang="zh-CN" sz="1000"/>
              </a:br>
              <a:r>
                <a:rPr altLang="en-US" lang="zh-CN" sz="1000"/>
                <a:t>（建议使用主题字体）</a:t>
              </a:r>
            </a:p>
          </p:txBody>
        </p:sp>
        <p:sp>
          <p:nvSpPr>
            <p:cNvPr id="17" name="TextBox 25"/>
            <p:cNvSpPr txBox="1"/>
            <p:nvPr/>
          </p:nvSpPr>
          <p:spPr>
            <a:xfrm>
              <a:off x="8847919" y="1829593"/>
              <a:ext cx="1331316" cy="307777"/>
            </a:xfrm>
            <a:prstGeom prst="rect">
              <a:avLst/>
            </a:prstGeom>
            <a:noFill/>
          </p:spPr>
          <p:txBody>
            <a:bodyPr anchor="t" anchorCtr="0" rIns="360000" wrap="none">
              <a:normAutofit fontScale="77500" lnSpcReduction="20000"/>
            </a:bodyPr>
            <a:lstStyle/>
            <a:p>
              <a:pPr algn="r"/>
              <a:r>
                <a:rPr altLang="en-US" b="1" lang="zh-CN" sz="1400">
                  <a:solidFill>
                    <a:schemeClr val="accent2">
                      <a:lumMod val="100000"/>
                    </a:schemeClr>
                  </a:solidFill>
                </a:rPr>
                <a:t>标题文本预设</a:t>
              </a:r>
            </a:p>
          </p:txBody>
        </p:sp>
      </p:grpSp>
      <p:grpSp>
        <p:nvGrpSpPr>
          <p:cNvPr id="13" name="Group 26"/>
          <p:cNvGrpSpPr/>
          <p:nvPr/>
        </p:nvGrpSpPr>
        <p:grpSpPr>
          <a:xfrm>
            <a:off x="6358165" y="3434097"/>
            <a:ext cx="1792547" cy="625941"/>
            <a:chOff x="2100456" y="1829593"/>
            <a:chExt cx="2130757" cy="834588"/>
          </a:xfrm>
        </p:grpSpPr>
        <p:sp>
          <p:nvSpPr>
            <p:cNvPr id="14" name="Rectangle 27"/>
            <p:cNvSpPr/>
            <p:nvPr/>
          </p:nvSpPr>
          <p:spPr>
            <a:xfrm>
              <a:off x="2100456" y="2137370"/>
              <a:ext cx="2130757" cy="526811"/>
            </a:xfrm>
            <a:prstGeom prst="rect">
              <a:avLst/>
            </a:prstGeom>
          </p:spPr>
          <p:txBody>
            <a:bodyPr anchor="t" anchorCtr="0" lIns="360000" wrap="square">
              <a:norm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z="1000"/>
                <a:t>此部分内容作为文字排版占位显示</a:t>
              </a:r>
              <a:br>
                <a:rPr altLang="en-US" lang="zh-CN" sz="1000"/>
              </a:br>
              <a:r>
                <a:rPr altLang="en-US" lang="zh-CN" sz="1000"/>
                <a:t>（建议使用主题字体）</a:t>
              </a:r>
            </a:p>
          </p:txBody>
        </p:sp>
        <p:sp>
          <p:nvSpPr>
            <p:cNvPr id="15" name="TextBox 28"/>
            <p:cNvSpPr txBox="1"/>
            <p:nvPr/>
          </p:nvSpPr>
          <p:spPr>
            <a:xfrm>
              <a:off x="2104276" y="1829593"/>
              <a:ext cx="1366740" cy="307777"/>
            </a:xfrm>
            <a:prstGeom prst="rect">
              <a:avLst/>
            </a:prstGeom>
            <a:noFill/>
          </p:spPr>
          <p:txBody>
            <a:bodyPr anchor="b" anchorCtr="0" lIns="360000" wrap="none">
              <a:normAutofit fontScale="77500" lnSpcReduction="20000"/>
            </a:bodyPr>
            <a:lstStyle/>
            <a:p>
              <a:r>
                <a:rPr altLang="en-US" b="1" lang="zh-CN" sz="1400">
                  <a:solidFill>
                    <a:schemeClr val="accent4">
                      <a:lumMod val="100000"/>
                    </a:schemeClr>
                  </a:solidFill>
                </a:rPr>
                <a:t>标题文本预设</a:t>
              </a:r>
            </a:p>
          </p:txBody>
        </p:sp>
      </p:grpSp>
      <p:sp>
        <p:nvSpPr>
          <p:cNvPr id="22" name="文本框 173">
            <a:extLst/>
          </p:cNvPr>
          <p:cNvSpPr txBox="1"/>
          <p:nvPr/>
        </p:nvSpPr>
        <p:spPr>
          <a:xfrm>
            <a:off x="323528" y="234140"/>
            <a:ext cx="1890210" cy="276999"/>
          </a:xfrm>
          <a:prstGeom prst="rect">
            <a:avLst/>
          </a:prstGeom>
          <a:noFill/>
        </p:spPr>
        <p:txBody>
          <a:bodyPr wrap="none">
            <a:normAutofit fontScale="85000" lnSpcReduction="20000"/>
          </a:bodyPr>
          <a:lstStyle/>
          <a:p>
            <a:r>
              <a:rPr altLang="en-US" b="1" lang="zh-CN">
                <a:solidFill>
                  <a:schemeClr val="accent2">
                    <a:lumMod val="100000"/>
                  </a:schemeClr>
                </a:solidFill>
              </a:rPr>
              <a:t>标题文本预设</a:t>
            </a:r>
          </a:p>
        </p:txBody>
      </p:sp>
    </p:spTree>
    <p:extLst>
      <p:ext uri="{BB962C8B-B14F-4D97-AF65-F5344CB8AC3E}">
        <p14:creationId val="3359942051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3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 nodeType="clickPar">
                      <p:stCondLst>
                        <p:cond delay="indefinite"/>
                      </p:stCondLst>
                      <p:childTnLst>
                        <p:par>
                          <p:cTn fill="hold" id="12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3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5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6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7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8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1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2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3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5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6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7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8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1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2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>
            <a:off x="1250631" y="1005576"/>
            <a:ext cx="2550521" cy="880159"/>
            <a:chOff x="1250631" y="1005576"/>
            <a:chExt cx="2550521" cy="880159"/>
          </a:xfrm>
        </p:grpSpPr>
        <p:grpSp>
          <p:nvGrpSpPr>
            <p:cNvPr id="4" name="Group 49"/>
            <p:cNvGrpSpPr/>
            <p:nvPr/>
          </p:nvGrpSpPr>
          <p:grpSpPr>
            <a:xfrm>
              <a:off x="1250631" y="1005576"/>
              <a:ext cx="903338" cy="880159"/>
              <a:chOff x="609600" y="1123950"/>
              <a:chExt cx="787400" cy="767195"/>
            </a:xfrm>
          </p:grpSpPr>
          <p:sp>
            <p:nvSpPr>
              <p:cNvPr id="103" name="Rectangle 50"/>
              <p:cNvSpPr/>
              <p:nvPr/>
            </p:nvSpPr>
            <p:spPr bwMode="auto">
              <a:xfrm>
                <a:off x="609600" y="1174750"/>
                <a:ext cx="787400" cy="716395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  <a:ln w="19050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04" name="Rectangle 51"/>
              <p:cNvSpPr/>
              <p:nvPr/>
            </p:nvSpPr>
            <p:spPr bwMode="auto">
              <a:xfrm>
                <a:off x="609600" y="1123950"/>
                <a:ext cx="787400" cy="716395"/>
              </a:xfrm>
              <a:prstGeom prst="rect">
                <a:avLst/>
              </a:prstGeom>
              <a:solidFill>
                <a:schemeClr val="accent1"/>
              </a:solidFill>
              <a:ln w="19050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5" name="Group 55"/>
            <p:cNvGrpSpPr/>
            <p:nvPr/>
          </p:nvGrpSpPr>
          <p:grpSpPr>
            <a:xfrm>
              <a:off x="1435002" y="1251289"/>
              <a:ext cx="534596" cy="388807"/>
              <a:chOff x="6238876" y="2390775"/>
              <a:chExt cx="576262" cy="419101"/>
            </a:xfrm>
            <a:solidFill>
              <a:schemeClr val="bg1"/>
            </a:solidFill>
          </p:grpSpPr>
          <p:sp>
            <p:nvSpPr>
              <p:cNvPr id="86" name="Rectangle 56"/>
              <p:cNvSpPr/>
              <p:nvPr/>
            </p:nvSpPr>
            <p:spPr bwMode="auto">
              <a:xfrm>
                <a:off x="6378576" y="2528888"/>
                <a:ext cx="179388" cy="17463"/>
              </a:xfrm>
              <a:prstGeom prst="rect">
                <a:avLst/>
              </a:prstGeom>
              <a:grpFill/>
              <a:ln w="9525">
                <a:noFill/>
                <a:miter lim="800000"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87" name="Rectangle 57"/>
              <p:cNvSpPr/>
              <p:nvPr/>
            </p:nvSpPr>
            <p:spPr bwMode="auto">
              <a:xfrm>
                <a:off x="6380163" y="2571750"/>
                <a:ext cx="179388" cy="15875"/>
              </a:xfrm>
              <a:prstGeom prst="rect">
                <a:avLst/>
              </a:prstGeom>
              <a:grpFill/>
              <a:ln w="9525">
                <a:noFill/>
                <a:miter lim="800000"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88" name="Freeform: Shape 58"/>
              <p:cNvSpPr/>
              <p:nvPr/>
            </p:nvSpPr>
            <p:spPr bwMode="auto">
              <a:xfrm>
                <a:off x="6342063" y="2484438"/>
                <a:ext cx="254000" cy="303213"/>
              </a:xfrm>
              <a:custGeom>
                <a:cxnLst>
                  <a:cxn ang="0">
                    <a:pos x="0" y="6"/>
                  </a:cxn>
                  <a:cxn ang="0">
                    <a:pos x="15" y="42"/>
                  </a:cxn>
                  <a:cxn ang="0">
                    <a:pos x="15" y="15"/>
                  </a:cxn>
                  <a:cxn ang="0">
                    <a:pos x="146" y="15"/>
                  </a:cxn>
                  <a:cxn ang="0">
                    <a:pos x="146" y="176"/>
                  </a:cxn>
                  <a:cxn ang="0">
                    <a:pos x="44" y="176"/>
                  </a:cxn>
                  <a:cxn ang="0">
                    <a:pos x="44" y="177"/>
                  </a:cxn>
                  <a:cxn ang="0">
                    <a:pos x="43" y="176"/>
                  </a:cxn>
                  <a:cxn ang="0">
                    <a:pos x="15" y="176"/>
                  </a:cxn>
                  <a:cxn ang="0">
                    <a:pos x="15" y="149"/>
                  </a:cxn>
                  <a:cxn ang="0">
                    <a:pos x="3" y="138"/>
                  </a:cxn>
                  <a:cxn ang="0">
                    <a:pos x="2" y="138"/>
                  </a:cxn>
                  <a:cxn ang="0">
                    <a:pos x="2" y="137"/>
                  </a:cxn>
                  <a:cxn ang="0">
                    <a:pos x="0" y="135"/>
                  </a:cxn>
                  <a:cxn ang="0">
                    <a:pos x="0" y="191"/>
                  </a:cxn>
                  <a:cxn ang="0">
                    <a:pos x="160" y="191"/>
                  </a:cxn>
                  <a:cxn ang="0">
                    <a:pos x="160" y="0"/>
                  </a:cxn>
                  <a:cxn ang="0">
                    <a:pos x="0" y="0"/>
                  </a:cxn>
                  <a:cxn ang="0">
                    <a:pos x="0" y="6"/>
                  </a:cxn>
                </a:cxnLst>
                <a:rect b="b" l="0" r="r" t="0"/>
                <a:pathLst>
                  <a:path h="191" w="160">
                    <a:moveTo>
                      <a:pt x="0" y="6"/>
                    </a:moveTo>
                    <a:lnTo>
                      <a:pt x="15" y="42"/>
                    </a:lnTo>
                    <a:lnTo>
                      <a:pt x="15" y="15"/>
                    </a:lnTo>
                    <a:lnTo>
                      <a:pt x="146" y="15"/>
                    </a:lnTo>
                    <a:lnTo>
                      <a:pt x="146" y="176"/>
                    </a:lnTo>
                    <a:lnTo>
                      <a:pt x="44" y="176"/>
                    </a:lnTo>
                    <a:lnTo>
                      <a:pt x="44" y="177"/>
                    </a:lnTo>
                    <a:lnTo>
                      <a:pt x="43" y="176"/>
                    </a:lnTo>
                    <a:lnTo>
                      <a:pt x="15" y="176"/>
                    </a:lnTo>
                    <a:lnTo>
                      <a:pt x="15" y="149"/>
                    </a:lnTo>
                    <a:lnTo>
                      <a:pt x="3" y="138"/>
                    </a:lnTo>
                    <a:lnTo>
                      <a:pt x="2" y="138"/>
                    </a:lnTo>
                    <a:lnTo>
                      <a:pt x="2" y="137"/>
                    </a:lnTo>
                    <a:lnTo>
                      <a:pt x="0" y="135"/>
                    </a:lnTo>
                    <a:lnTo>
                      <a:pt x="0" y="191"/>
                    </a:lnTo>
                    <a:lnTo>
                      <a:pt x="160" y="191"/>
                    </a:lnTo>
                    <a:lnTo>
                      <a:pt x="160" y="0"/>
                    </a:lnTo>
                    <a:lnTo>
                      <a:pt x="0" y="0"/>
                    </a:lnTo>
                    <a:lnTo>
                      <a:pt x="0" y="6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89" name="Freeform: Shape 59"/>
              <p:cNvSpPr/>
              <p:nvPr/>
            </p:nvSpPr>
            <p:spPr bwMode="auto">
              <a:xfrm>
                <a:off x="6389688" y="2608263"/>
                <a:ext cx="168275" cy="17463"/>
              </a:xfrm>
              <a:custGeom>
                <a:cxnLst>
                  <a:cxn ang="0">
                    <a:pos x="0" y="0"/>
                  </a:cxn>
                  <a:cxn ang="0">
                    <a:pos x="4" y="11"/>
                  </a:cxn>
                  <a:cxn ang="0">
                    <a:pos x="106" y="11"/>
                  </a:cxn>
                  <a:cxn ang="0">
                    <a:pos x="106" y="0"/>
                  </a:cxn>
                  <a:cxn ang="0">
                    <a:pos x="0" y="0"/>
                  </a:cxn>
                </a:cxnLst>
                <a:rect b="b" l="0" r="r" t="0"/>
                <a:pathLst>
                  <a:path h="11" w="105">
                    <a:moveTo>
                      <a:pt x="0" y="0"/>
                    </a:moveTo>
                    <a:lnTo>
                      <a:pt x="4" y="11"/>
                    </a:lnTo>
                    <a:lnTo>
                      <a:pt x="106" y="11"/>
                    </a:lnTo>
                    <a:lnTo>
                      <a:pt x="106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90" name="Freeform: Shape 60"/>
              <p:cNvSpPr/>
              <p:nvPr/>
            </p:nvSpPr>
            <p:spPr bwMode="auto">
              <a:xfrm>
                <a:off x="6405563" y="2651125"/>
                <a:ext cx="153988" cy="15875"/>
              </a:xfrm>
              <a:custGeom>
                <a:cxnLst>
                  <a:cxn ang="0">
                    <a:pos x="6" y="10"/>
                  </a:cxn>
                  <a:cxn ang="0">
                    <a:pos x="97" y="10"/>
                  </a:cxn>
                  <a:cxn ang="0">
                    <a:pos x="97" y="0"/>
                  </a:cxn>
                  <a:cxn ang="0">
                    <a:pos x="0" y="0"/>
                  </a:cxn>
                  <a:cxn ang="0">
                    <a:pos x="6" y="10"/>
                  </a:cxn>
                </a:cxnLst>
                <a:rect b="b" l="0" r="r" t="0"/>
                <a:pathLst>
                  <a:path h="10" w="97">
                    <a:moveTo>
                      <a:pt x="6" y="10"/>
                    </a:moveTo>
                    <a:lnTo>
                      <a:pt x="97" y="10"/>
                    </a:lnTo>
                    <a:lnTo>
                      <a:pt x="97" y="0"/>
                    </a:lnTo>
                    <a:lnTo>
                      <a:pt x="0" y="0"/>
                    </a:lnTo>
                    <a:lnTo>
                      <a:pt x="6" y="10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91" name="Rectangle 61"/>
              <p:cNvSpPr/>
              <p:nvPr/>
            </p:nvSpPr>
            <p:spPr bwMode="auto">
              <a:xfrm>
                <a:off x="6415088" y="2682875"/>
                <a:ext cx="144463" cy="17463"/>
              </a:xfrm>
              <a:prstGeom prst="rect">
                <a:avLst/>
              </a:prstGeom>
              <a:grpFill/>
              <a:ln w="9525">
                <a:noFill/>
                <a:miter lim="800000"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92" name="Freeform: Shape 62"/>
              <p:cNvSpPr/>
              <p:nvPr/>
            </p:nvSpPr>
            <p:spPr bwMode="auto">
              <a:xfrm>
                <a:off x="6351588" y="2673350"/>
                <a:ext cx="55563" cy="76200"/>
              </a:xfrm>
              <a:custGeom>
                <a:cxnLst>
                  <a:cxn ang="0">
                    <a:pos x="34" y="48"/>
                  </a:cxn>
                  <a:cxn ang="0">
                    <a:pos x="35" y="0"/>
                  </a:cxn>
                  <a:cxn ang="0">
                    <a:pos x="0" y="15"/>
                  </a:cxn>
                  <a:cxn ang="0">
                    <a:pos x="34" y="48"/>
                  </a:cxn>
                </a:cxnLst>
                <a:rect b="b" l="0" r="r" t="0"/>
                <a:pathLst>
                  <a:path h="48" w="35">
                    <a:moveTo>
                      <a:pt x="34" y="48"/>
                    </a:moveTo>
                    <a:lnTo>
                      <a:pt x="35" y="0"/>
                    </a:lnTo>
                    <a:lnTo>
                      <a:pt x="0" y="15"/>
                    </a:lnTo>
                    <a:lnTo>
                      <a:pt x="34" y="48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93" name="Freeform: Shape 63"/>
              <p:cNvSpPr/>
              <p:nvPr/>
            </p:nvSpPr>
            <p:spPr bwMode="auto">
              <a:xfrm>
                <a:off x="6238876" y="2390775"/>
                <a:ext cx="71438" cy="68263"/>
              </a:xfrm>
              <a:custGeom>
                <a:cxnLst>
                  <a:cxn ang="0">
                    <a:pos x="120" y="35"/>
                  </a:cxn>
                  <a:cxn ang="0">
                    <a:pos x="60" y="10"/>
                  </a:cxn>
                  <a:cxn ang="0">
                    <a:pos x="34" y="20"/>
                  </a:cxn>
                  <a:cxn ang="0">
                    <a:pos x="9" y="79"/>
                  </a:cxn>
                  <a:cxn ang="0">
                    <a:pos x="31" y="133"/>
                  </a:cxn>
                  <a:cxn ang="0">
                    <a:pos x="141" y="88"/>
                  </a:cxn>
                  <a:cxn ang="0">
                    <a:pos x="120" y="35"/>
                  </a:cxn>
                </a:cxnLst>
                <a:rect b="b" l="0" r="r" t="0"/>
                <a:pathLst>
                  <a:path h="133" w="141">
                    <a:moveTo>
                      <a:pt x="120" y="35"/>
                    </a:moveTo>
                    <a:cubicBezTo>
                      <a:pt x="110" y="11"/>
                      <a:pt x="83" y="0"/>
                      <a:pt x="60" y="10"/>
                    </a:cubicBezTo>
                    <a:cubicBezTo>
                      <a:pt x="34" y="20"/>
                      <a:pt x="34" y="20"/>
                      <a:pt x="34" y="20"/>
                    </a:cubicBezTo>
                    <a:cubicBezTo>
                      <a:pt x="11" y="30"/>
                      <a:pt x="0" y="56"/>
                      <a:pt x="9" y="79"/>
                    </a:cubicBezTo>
                    <a:cubicBezTo>
                      <a:pt x="31" y="133"/>
                      <a:pt x="31" y="133"/>
                      <a:pt x="31" y="133"/>
                    </a:cubicBezTo>
                    <a:cubicBezTo>
                      <a:pt x="141" y="88"/>
                      <a:pt x="141" y="88"/>
                      <a:pt x="141" y="88"/>
                    </a:cubicBezTo>
                    <a:lnTo>
                      <a:pt x="120" y="35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94" name="Rectangle 64"/>
              <p:cNvSpPr/>
              <p:nvPr/>
            </p:nvSpPr>
            <p:spPr bwMode="auto">
              <a:xfrm>
                <a:off x="6413501" y="2725738"/>
                <a:ext cx="147638" cy="15875"/>
              </a:xfrm>
              <a:prstGeom prst="rect">
                <a:avLst/>
              </a:prstGeom>
              <a:grpFill/>
              <a:ln w="9525">
                <a:noFill/>
                <a:miter lim="800000"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95" name="Freeform: Shape 65"/>
              <p:cNvSpPr/>
              <p:nvPr/>
            </p:nvSpPr>
            <p:spPr bwMode="auto">
              <a:xfrm>
                <a:off x="6607176" y="2541588"/>
                <a:ext cx="141288" cy="71438"/>
              </a:xfrm>
              <a:custGeom>
                <a:cxnLst>
                  <a:cxn ang="0">
                    <a:pos x="0" y="11"/>
                  </a:cxn>
                  <a:cxn ang="0">
                    <a:pos x="84" y="45"/>
                  </a:cxn>
                  <a:cxn ang="0">
                    <a:pos x="85" y="45"/>
                  </a:cxn>
                  <a:cxn ang="0">
                    <a:pos x="89" y="36"/>
                  </a:cxn>
                  <a:cxn ang="0">
                    <a:pos x="88" y="35"/>
                  </a:cxn>
                  <a:cxn ang="0">
                    <a:pos x="0" y="0"/>
                  </a:cxn>
                  <a:cxn ang="0">
                    <a:pos x="0" y="11"/>
                  </a:cxn>
                </a:cxnLst>
                <a:rect b="b" l="0" r="r" t="0"/>
                <a:pathLst>
                  <a:path h="45" w="89">
                    <a:moveTo>
                      <a:pt x="0" y="11"/>
                    </a:moveTo>
                    <a:lnTo>
                      <a:pt x="84" y="45"/>
                    </a:lnTo>
                    <a:lnTo>
                      <a:pt x="85" y="45"/>
                    </a:lnTo>
                    <a:lnTo>
                      <a:pt x="89" y="36"/>
                    </a:lnTo>
                    <a:lnTo>
                      <a:pt x="88" y="35"/>
                    </a:lnTo>
                    <a:lnTo>
                      <a:pt x="0" y="0"/>
                    </a:lnTo>
                    <a:lnTo>
                      <a:pt x="0" y="11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96" name="Freeform: Shape 66"/>
              <p:cNvSpPr/>
              <p:nvPr/>
            </p:nvSpPr>
            <p:spPr bwMode="auto">
              <a:xfrm>
                <a:off x="6607176" y="2581275"/>
                <a:ext cx="127000" cy="66675"/>
              </a:xfrm>
              <a:custGeom>
                <a:cxnLst>
                  <a:cxn ang="0">
                    <a:pos x="0" y="11"/>
                  </a:cxn>
                  <a:cxn ang="0">
                    <a:pos x="76" y="42"/>
                  </a:cxn>
                  <a:cxn ang="0">
                    <a:pos x="80" y="32"/>
                  </a:cxn>
                  <a:cxn ang="0">
                    <a:pos x="0" y="0"/>
                  </a:cxn>
                  <a:cxn ang="0">
                    <a:pos x="0" y="11"/>
                  </a:cxn>
                </a:cxnLst>
                <a:rect b="b" l="0" r="r" t="0"/>
                <a:pathLst>
                  <a:path h="42" w="80">
                    <a:moveTo>
                      <a:pt x="0" y="11"/>
                    </a:moveTo>
                    <a:lnTo>
                      <a:pt x="76" y="42"/>
                    </a:lnTo>
                    <a:lnTo>
                      <a:pt x="80" y="32"/>
                    </a:lnTo>
                    <a:lnTo>
                      <a:pt x="0" y="0"/>
                    </a:lnTo>
                    <a:lnTo>
                      <a:pt x="0" y="11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97" name="Freeform: Shape 67"/>
              <p:cNvSpPr/>
              <p:nvPr/>
            </p:nvSpPr>
            <p:spPr bwMode="auto">
              <a:xfrm>
                <a:off x="6607176" y="2497138"/>
                <a:ext cx="157163" cy="77788"/>
              </a:xfrm>
              <a:custGeom>
                <a:cxnLst>
                  <a:cxn ang="0">
                    <a:pos x="95" y="49"/>
                  </a:cxn>
                  <a:cxn ang="0">
                    <a:pos x="99" y="40"/>
                  </a:cxn>
                  <a:cxn ang="0">
                    <a:pos x="98" y="40"/>
                  </a:cxn>
                  <a:cxn ang="0">
                    <a:pos x="0" y="0"/>
                  </a:cxn>
                  <a:cxn ang="0">
                    <a:pos x="0" y="11"/>
                  </a:cxn>
                  <a:cxn ang="0">
                    <a:pos x="94" y="49"/>
                  </a:cxn>
                  <a:cxn ang="0">
                    <a:pos x="95" y="49"/>
                  </a:cxn>
                </a:cxnLst>
                <a:rect b="b" l="0" r="r" t="0"/>
                <a:pathLst>
                  <a:path h="49" w="99">
                    <a:moveTo>
                      <a:pt x="95" y="49"/>
                    </a:moveTo>
                    <a:lnTo>
                      <a:pt x="99" y="40"/>
                    </a:lnTo>
                    <a:lnTo>
                      <a:pt x="98" y="40"/>
                    </a:lnTo>
                    <a:lnTo>
                      <a:pt x="0" y="0"/>
                    </a:lnTo>
                    <a:lnTo>
                      <a:pt x="0" y="11"/>
                    </a:lnTo>
                    <a:lnTo>
                      <a:pt x="94" y="49"/>
                    </a:lnTo>
                    <a:lnTo>
                      <a:pt x="95" y="49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98" name="Freeform: Shape 68"/>
              <p:cNvSpPr/>
              <p:nvPr/>
            </p:nvSpPr>
            <p:spPr bwMode="auto">
              <a:xfrm>
                <a:off x="6607176" y="2625725"/>
                <a:ext cx="112713" cy="60325"/>
              </a:xfrm>
              <a:custGeom>
                <a:cxnLst>
                  <a:cxn ang="0">
                    <a:pos x="0" y="11"/>
                  </a:cxn>
                  <a:cxn ang="0">
                    <a:pos x="68" y="38"/>
                  </a:cxn>
                  <a:cxn ang="0">
                    <a:pos x="71" y="29"/>
                  </a:cxn>
                  <a:cxn ang="0">
                    <a:pos x="0" y="0"/>
                  </a:cxn>
                  <a:cxn ang="0">
                    <a:pos x="0" y="11"/>
                  </a:cxn>
                </a:cxnLst>
                <a:rect b="b" l="0" r="r" t="0"/>
                <a:pathLst>
                  <a:path h="38" w="71">
                    <a:moveTo>
                      <a:pt x="0" y="11"/>
                    </a:moveTo>
                    <a:lnTo>
                      <a:pt x="68" y="38"/>
                    </a:lnTo>
                    <a:lnTo>
                      <a:pt x="71" y="29"/>
                    </a:lnTo>
                    <a:lnTo>
                      <a:pt x="0" y="0"/>
                    </a:lnTo>
                    <a:lnTo>
                      <a:pt x="0" y="11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99" name="Freeform: Shape 69"/>
              <p:cNvSpPr/>
              <p:nvPr/>
            </p:nvSpPr>
            <p:spPr bwMode="auto">
              <a:xfrm>
                <a:off x="6607176" y="2705100"/>
                <a:ext cx="85725" cy="49213"/>
              </a:xfrm>
              <a:custGeom>
                <a:cxnLst>
                  <a:cxn ang="0">
                    <a:pos x="0" y="10"/>
                  </a:cxn>
                  <a:cxn ang="0">
                    <a:pos x="51" y="31"/>
                  </a:cxn>
                  <a:cxn ang="0">
                    <a:pos x="54" y="22"/>
                  </a:cxn>
                  <a:cxn ang="0">
                    <a:pos x="0" y="0"/>
                  </a:cxn>
                  <a:cxn ang="0">
                    <a:pos x="0" y="10"/>
                  </a:cxn>
                </a:cxnLst>
                <a:rect b="b" l="0" r="r" t="0"/>
                <a:pathLst>
                  <a:path h="31" w="54">
                    <a:moveTo>
                      <a:pt x="0" y="10"/>
                    </a:moveTo>
                    <a:lnTo>
                      <a:pt x="51" y="31"/>
                    </a:lnTo>
                    <a:lnTo>
                      <a:pt x="54" y="22"/>
                    </a:lnTo>
                    <a:lnTo>
                      <a:pt x="0" y="0"/>
                    </a:lnTo>
                    <a:lnTo>
                      <a:pt x="0" y="10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00" name="Freeform: Shape 70"/>
              <p:cNvSpPr/>
              <p:nvPr/>
            </p:nvSpPr>
            <p:spPr bwMode="auto">
              <a:xfrm>
                <a:off x="6607176" y="2660650"/>
                <a:ext cx="100013" cy="55563"/>
              </a:xfrm>
              <a:custGeom>
                <a:cxnLst>
                  <a:cxn ang="0">
                    <a:pos x="63" y="25"/>
                  </a:cxn>
                  <a:cxn ang="0">
                    <a:pos x="0" y="0"/>
                  </a:cxn>
                  <a:cxn ang="0">
                    <a:pos x="0" y="11"/>
                  </a:cxn>
                  <a:cxn ang="0">
                    <a:pos x="59" y="35"/>
                  </a:cxn>
                  <a:cxn ang="0">
                    <a:pos x="63" y="25"/>
                  </a:cxn>
                </a:cxnLst>
                <a:rect b="b" l="0" r="r" t="0"/>
                <a:pathLst>
                  <a:path h="35" w="62">
                    <a:moveTo>
                      <a:pt x="63" y="25"/>
                    </a:moveTo>
                    <a:lnTo>
                      <a:pt x="0" y="0"/>
                    </a:lnTo>
                    <a:lnTo>
                      <a:pt x="0" y="11"/>
                    </a:lnTo>
                    <a:lnTo>
                      <a:pt x="59" y="35"/>
                    </a:lnTo>
                    <a:lnTo>
                      <a:pt x="63" y="25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01" name="Freeform: Shape 71"/>
              <p:cNvSpPr/>
              <p:nvPr/>
            </p:nvSpPr>
            <p:spPr bwMode="auto">
              <a:xfrm>
                <a:off x="6567488" y="2439988"/>
                <a:ext cx="247650" cy="369888"/>
              </a:xfrm>
              <a:custGeom>
                <a:cxnLst>
                  <a:cxn ang="0">
                    <a:pos x="155" y="59"/>
                  </a:cxn>
                  <a:cxn ang="0">
                    <a:pos x="10" y="0"/>
                  </a:cxn>
                  <a:cxn ang="0">
                    <a:pos x="9" y="0"/>
                  </a:cxn>
                  <a:cxn ang="0">
                    <a:pos x="0" y="22"/>
                  </a:cxn>
                  <a:cxn ang="0">
                    <a:pos x="17" y="22"/>
                  </a:cxn>
                  <a:cxn ang="0">
                    <a:pos x="18" y="19"/>
                  </a:cxn>
                  <a:cxn ang="0">
                    <a:pos x="136" y="67"/>
                  </a:cxn>
                  <a:cxn ang="0">
                    <a:pos x="76" y="214"/>
                  </a:cxn>
                  <a:cxn ang="0">
                    <a:pos x="25" y="193"/>
                  </a:cxn>
                  <a:cxn ang="0">
                    <a:pos x="25" y="208"/>
                  </a:cxn>
                  <a:cxn ang="0">
                    <a:pos x="84" y="233"/>
                  </a:cxn>
                  <a:cxn ang="0">
                    <a:pos x="85" y="233"/>
                  </a:cxn>
                  <a:cxn ang="0">
                    <a:pos x="156" y="59"/>
                  </a:cxn>
                  <a:cxn ang="0">
                    <a:pos x="155" y="59"/>
                  </a:cxn>
                </a:cxnLst>
                <a:rect b="b" l="0" r="r" t="0"/>
                <a:pathLst>
                  <a:path h="233" w="156">
                    <a:moveTo>
                      <a:pt x="155" y="59"/>
                    </a:moveTo>
                    <a:lnTo>
                      <a:pt x="10" y="0"/>
                    </a:lnTo>
                    <a:lnTo>
                      <a:pt x="9" y="0"/>
                    </a:lnTo>
                    <a:lnTo>
                      <a:pt x="0" y="22"/>
                    </a:lnTo>
                    <a:lnTo>
                      <a:pt x="17" y="22"/>
                    </a:lnTo>
                    <a:lnTo>
                      <a:pt x="18" y="19"/>
                    </a:lnTo>
                    <a:lnTo>
                      <a:pt x="136" y="67"/>
                    </a:lnTo>
                    <a:lnTo>
                      <a:pt x="76" y="214"/>
                    </a:lnTo>
                    <a:lnTo>
                      <a:pt x="25" y="193"/>
                    </a:lnTo>
                    <a:lnTo>
                      <a:pt x="25" y="208"/>
                    </a:lnTo>
                    <a:lnTo>
                      <a:pt x="84" y="233"/>
                    </a:lnTo>
                    <a:lnTo>
                      <a:pt x="85" y="233"/>
                    </a:lnTo>
                    <a:lnTo>
                      <a:pt x="156" y="59"/>
                    </a:lnTo>
                    <a:lnTo>
                      <a:pt x="155" y="59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02" name="Freeform: Shape 72"/>
              <p:cNvSpPr/>
              <p:nvPr/>
            </p:nvSpPr>
            <p:spPr bwMode="auto">
              <a:xfrm>
                <a:off x="6256338" y="2441575"/>
                <a:ext cx="149225" cy="250825"/>
              </a:xfrm>
              <a:custGeom>
                <a:cxnLst>
                  <a:cxn ang="0">
                    <a:pos x="292" y="447"/>
                  </a:cxn>
                  <a:cxn ang="0">
                    <a:pos x="110" y="0"/>
                  </a:cxn>
                  <a:cxn ang="0">
                    <a:pos x="0" y="45"/>
                  </a:cxn>
                  <a:cxn ang="0">
                    <a:pos x="182" y="491"/>
                  </a:cxn>
                  <a:cxn ang="0">
                    <a:pos x="292" y="447"/>
                  </a:cxn>
                  <a:cxn ang="0">
                    <a:pos x="99" y="19"/>
                  </a:cxn>
                  <a:cxn ang="0">
                    <a:pos x="220" y="315"/>
                  </a:cxn>
                  <a:cxn ang="0">
                    <a:pos x="215" y="338"/>
                  </a:cxn>
                  <a:cxn ang="0">
                    <a:pos x="195" y="325"/>
                  </a:cxn>
                  <a:cxn ang="0">
                    <a:pos x="75" y="29"/>
                  </a:cxn>
                  <a:cxn ang="0">
                    <a:pos x="99" y="19"/>
                  </a:cxn>
                  <a:cxn ang="0">
                    <a:pos x="165" y="358"/>
                  </a:cxn>
                  <a:cxn ang="0">
                    <a:pos x="146" y="345"/>
                  </a:cxn>
                  <a:cxn ang="0">
                    <a:pos x="25" y="49"/>
                  </a:cxn>
                  <a:cxn ang="0">
                    <a:pos x="50" y="39"/>
                  </a:cxn>
                  <a:cxn ang="0">
                    <a:pos x="170" y="335"/>
                  </a:cxn>
                  <a:cxn ang="0">
                    <a:pos x="165" y="358"/>
                  </a:cxn>
                </a:cxnLst>
                <a:rect b="b" l="0" r="r" t="0"/>
                <a:pathLst>
                  <a:path h="491" w="292">
                    <a:moveTo>
                      <a:pt x="292" y="447"/>
                    </a:moveTo>
                    <a:cubicBezTo>
                      <a:pt x="110" y="0"/>
                      <a:pt x="110" y="0"/>
                      <a:pt x="110" y="0"/>
                    </a:cubicBezTo>
                    <a:cubicBezTo>
                      <a:pt x="0" y="45"/>
                      <a:pt x="0" y="45"/>
                      <a:pt x="0" y="45"/>
                    </a:cubicBezTo>
                    <a:cubicBezTo>
                      <a:pt x="182" y="491"/>
                      <a:pt x="182" y="491"/>
                      <a:pt x="182" y="491"/>
                    </a:cubicBezTo>
                    <a:lnTo>
                      <a:pt x="292" y="447"/>
                    </a:lnTo>
                    <a:close/>
                    <a:moveTo>
                      <a:pt x="99" y="19"/>
                    </a:moveTo>
                    <a:cubicBezTo>
                      <a:pt x="220" y="315"/>
                      <a:pt x="220" y="315"/>
                      <a:pt x="220" y="315"/>
                    </a:cubicBezTo>
                    <a:cubicBezTo>
                      <a:pt x="224" y="325"/>
                      <a:pt x="222" y="335"/>
                      <a:pt x="215" y="338"/>
                    </a:cubicBezTo>
                    <a:cubicBezTo>
                      <a:pt x="208" y="340"/>
                      <a:pt x="199" y="335"/>
                      <a:pt x="195" y="325"/>
                    </a:cubicBezTo>
                    <a:cubicBezTo>
                      <a:pt x="75" y="29"/>
                      <a:pt x="75" y="29"/>
                      <a:pt x="75" y="29"/>
                    </a:cubicBezTo>
                    <a:lnTo>
                      <a:pt x="99" y="19"/>
                    </a:lnTo>
                    <a:close/>
                    <a:moveTo>
                      <a:pt x="165" y="358"/>
                    </a:moveTo>
                    <a:cubicBezTo>
                      <a:pt x="159" y="361"/>
                      <a:pt x="150" y="355"/>
                      <a:pt x="146" y="345"/>
                    </a:cubicBezTo>
                    <a:cubicBezTo>
                      <a:pt x="25" y="49"/>
                      <a:pt x="25" y="49"/>
                      <a:pt x="25" y="49"/>
                    </a:cubicBezTo>
                    <a:cubicBezTo>
                      <a:pt x="50" y="39"/>
                      <a:pt x="50" y="39"/>
                      <a:pt x="50" y="39"/>
                    </a:cubicBezTo>
                    <a:cubicBezTo>
                      <a:pt x="170" y="335"/>
                      <a:pt x="170" y="335"/>
                      <a:pt x="170" y="335"/>
                    </a:cubicBezTo>
                    <a:cubicBezTo>
                      <a:pt x="174" y="345"/>
                      <a:pt x="172" y="355"/>
                      <a:pt x="165" y="35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16" name="Group 6"/>
            <p:cNvGrpSpPr/>
            <p:nvPr/>
          </p:nvGrpSpPr>
          <p:grpSpPr>
            <a:xfrm>
              <a:off x="2153969" y="1088950"/>
              <a:ext cx="1647183" cy="649603"/>
              <a:chOff x="3024831" y="1451933"/>
              <a:chExt cx="2196244" cy="866137"/>
            </a:xfrm>
          </p:grpSpPr>
          <p:sp>
            <p:nvSpPr>
              <p:cNvPr id="32" name="TextBox 170"/>
              <p:cNvSpPr txBox="1"/>
              <p:nvPr/>
            </p:nvSpPr>
            <p:spPr bwMode="auto">
              <a:xfrm>
                <a:off x="3024831" y="1451933"/>
                <a:ext cx="2196244" cy="309958"/>
              </a:xfrm>
              <a:prstGeom prst="rect">
                <a:avLst/>
              </a:prstGeom>
              <a:noFill/>
              <a:extLst/>
            </p:spPr>
            <p:txBody>
              <a:bodyPr anchor="ctr" anchorCtr="0" bIns="0" lIns="288000" rIns="0" tIns="0" wrap="none">
                <a:normAutofit/>
              </a:bodyPr>
              <a:lstStyle/>
              <a:p>
                <a:pPr algn="l" latinLnBrk="0"/>
                <a:r>
                  <a:rPr altLang="en-US" lang="zh-CN" sz="1400">
                    <a:solidFill>
                      <a:schemeClr val="accent1"/>
                    </a:solidFill>
                    <a:effectLst/>
                  </a:rPr>
                  <a:t>标题文本预设</a:t>
                </a:r>
              </a:p>
            </p:txBody>
          </p:sp>
          <p:sp>
            <p:nvSpPr>
              <p:cNvPr id="33" name="TextBox 171"/>
              <p:cNvSpPr txBox="1"/>
              <p:nvPr/>
            </p:nvSpPr>
            <p:spPr bwMode="auto">
              <a:xfrm>
                <a:off x="3024831" y="1761891"/>
                <a:ext cx="2196244" cy="556179"/>
              </a:xfrm>
              <a:prstGeom prst="rect">
                <a:avLst/>
              </a:prstGeom>
              <a:noFill/>
              <a:extLst/>
            </p:spPr>
            <p:txBody>
              <a:bodyPr bIns="0" lIns="288000" rIns="0" tIns="0" wrap="square">
                <a:normAutofit fontScale="92500" lnSpcReduction="20000"/>
              </a:bodyPr>
              <a:lstStyle/>
              <a:p>
                <a:pPr algn="l" latinLnBrk="0">
                  <a:lnSpc>
                    <a:spcPct val="120000"/>
                  </a:lnSpc>
                </a:pPr>
                <a:r>
                  <a:rPr altLang="en-US" b="0" lang="zh-CN" sz="1000"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/>
                  </a:rPr>
                  <a:t>此部分内容作为文字排版占位显示 </a:t>
                </a:r>
                <a:br>
                  <a:rPr altLang="en-US" b="0" lang="zh-CN" sz="1000"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/>
                  </a:rPr>
                </a:br>
                <a:r>
                  <a:rPr altLang="en-US" b="0" lang="zh-CN" sz="1000"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/>
                  </a:rPr>
                  <a:t>（建议使用主题字体）</a:t>
                </a:r>
              </a:p>
            </p:txBody>
          </p:sp>
        </p:grpSp>
      </p:grpSp>
      <p:grpSp>
        <p:nvGrpSpPr>
          <p:cNvPr id="110" name="组合 109"/>
          <p:cNvGrpSpPr/>
          <p:nvPr/>
        </p:nvGrpSpPr>
        <p:grpSpPr>
          <a:xfrm>
            <a:off x="1250631" y="2229455"/>
            <a:ext cx="2550521" cy="880159"/>
            <a:chOff x="1250631" y="2229455"/>
            <a:chExt cx="2550521" cy="880159"/>
          </a:xfrm>
        </p:grpSpPr>
        <p:grpSp>
          <p:nvGrpSpPr>
            <p:cNvPr id="7" name="Group 79"/>
            <p:cNvGrpSpPr/>
            <p:nvPr/>
          </p:nvGrpSpPr>
          <p:grpSpPr>
            <a:xfrm>
              <a:off x="1250631" y="2229455"/>
              <a:ext cx="903338" cy="880159"/>
              <a:chOff x="609600" y="1123950"/>
              <a:chExt cx="787400" cy="767195"/>
            </a:xfrm>
          </p:grpSpPr>
          <p:sp>
            <p:nvSpPr>
              <p:cNvPr id="82" name="Rectangle 100"/>
              <p:cNvSpPr/>
              <p:nvPr/>
            </p:nvSpPr>
            <p:spPr bwMode="auto">
              <a:xfrm>
                <a:off x="609600" y="1174750"/>
                <a:ext cx="787400" cy="716395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  <a:ln w="19050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83" name="Rectangle 101"/>
              <p:cNvSpPr/>
              <p:nvPr/>
            </p:nvSpPr>
            <p:spPr bwMode="auto">
              <a:xfrm>
                <a:off x="609600" y="1123950"/>
                <a:ext cx="787400" cy="716395"/>
              </a:xfrm>
              <a:prstGeom prst="rect">
                <a:avLst/>
              </a:prstGeom>
              <a:solidFill>
                <a:schemeClr val="accent3"/>
              </a:solidFill>
              <a:ln w="19050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12" name="Group 133"/>
            <p:cNvGrpSpPr/>
            <p:nvPr/>
          </p:nvGrpSpPr>
          <p:grpSpPr>
            <a:xfrm>
              <a:off x="1511305" y="2447345"/>
              <a:ext cx="382016" cy="444385"/>
              <a:chOff x="3752851" y="1784351"/>
              <a:chExt cx="233363" cy="271463"/>
            </a:xfrm>
            <a:solidFill>
              <a:schemeClr val="bg1"/>
            </a:solidFill>
          </p:grpSpPr>
          <p:sp>
            <p:nvSpPr>
              <p:cNvPr id="64" name="Freeform: Shape 134"/>
              <p:cNvSpPr/>
              <p:nvPr/>
            </p:nvSpPr>
            <p:spPr bwMode="auto">
              <a:xfrm>
                <a:off x="3819526" y="1795464"/>
                <a:ext cx="166688" cy="219075"/>
              </a:xfrm>
              <a:custGeom>
                <a:cxnLst>
                  <a:cxn ang="0">
                    <a:pos x="63" y="0"/>
                  </a:cxn>
                  <a:cxn ang="0">
                    <a:pos x="0" y="0"/>
                  </a:cxn>
                  <a:cxn ang="0">
                    <a:pos x="0" y="103"/>
                  </a:cxn>
                  <a:cxn ang="0">
                    <a:pos x="63" y="103"/>
                  </a:cxn>
                  <a:cxn ang="0">
                    <a:pos x="79" y="88"/>
                  </a:cxn>
                  <a:cxn ang="0">
                    <a:pos x="79" y="15"/>
                  </a:cxn>
                  <a:cxn ang="0">
                    <a:pos x="63" y="0"/>
                  </a:cxn>
                  <a:cxn ang="0">
                    <a:pos x="12" y="47"/>
                  </a:cxn>
                  <a:cxn ang="0">
                    <a:pos x="26" y="47"/>
                  </a:cxn>
                  <a:cxn ang="0">
                    <a:pos x="26" y="60"/>
                  </a:cxn>
                  <a:cxn ang="0">
                    <a:pos x="12" y="60"/>
                  </a:cxn>
                  <a:cxn ang="0">
                    <a:pos x="12" y="47"/>
                  </a:cxn>
                  <a:cxn ang="0">
                    <a:pos x="26" y="94"/>
                  </a:cxn>
                  <a:cxn ang="0">
                    <a:pos x="12" y="94"/>
                  </a:cxn>
                  <a:cxn ang="0">
                    <a:pos x="12" y="82"/>
                  </a:cxn>
                  <a:cxn ang="0">
                    <a:pos x="26" y="82"/>
                  </a:cxn>
                  <a:cxn ang="0">
                    <a:pos x="26" y="94"/>
                  </a:cxn>
                  <a:cxn ang="0">
                    <a:pos x="26" y="77"/>
                  </a:cxn>
                  <a:cxn ang="0">
                    <a:pos x="13" y="77"/>
                  </a:cxn>
                  <a:cxn ang="0">
                    <a:pos x="13" y="64"/>
                  </a:cxn>
                  <a:cxn ang="0">
                    <a:pos x="26" y="64"/>
                  </a:cxn>
                  <a:cxn ang="0">
                    <a:pos x="26" y="77"/>
                  </a:cxn>
                  <a:cxn ang="0">
                    <a:pos x="45" y="94"/>
                  </a:cxn>
                  <a:cxn ang="0">
                    <a:pos x="32" y="94"/>
                  </a:cxn>
                  <a:cxn ang="0">
                    <a:pos x="32" y="82"/>
                  </a:cxn>
                  <a:cxn ang="0">
                    <a:pos x="45" y="82"/>
                  </a:cxn>
                  <a:cxn ang="0">
                    <a:pos x="45" y="94"/>
                  </a:cxn>
                  <a:cxn ang="0">
                    <a:pos x="45" y="77"/>
                  </a:cxn>
                  <a:cxn ang="0">
                    <a:pos x="32" y="77"/>
                  </a:cxn>
                  <a:cxn ang="0">
                    <a:pos x="32" y="64"/>
                  </a:cxn>
                  <a:cxn ang="0">
                    <a:pos x="45" y="64"/>
                  </a:cxn>
                  <a:cxn ang="0">
                    <a:pos x="45" y="77"/>
                  </a:cxn>
                  <a:cxn ang="0">
                    <a:pos x="32" y="60"/>
                  </a:cxn>
                  <a:cxn ang="0">
                    <a:pos x="32" y="47"/>
                  </a:cxn>
                  <a:cxn ang="0">
                    <a:pos x="45" y="47"/>
                  </a:cxn>
                  <a:cxn ang="0">
                    <a:pos x="45" y="60"/>
                  </a:cxn>
                  <a:cxn ang="0">
                    <a:pos x="32" y="60"/>
                  </a:cxn>
                  <a:cxn ang="0">
                    <a:pos x="64" y="94"/>
                  </a:cxn>
                  <a:cxn ang="0">
                    <a:pos x="51" y="94"/>
                  </a:cxn>
                  <a:cxn ang="0">
                    <a:pos x="51" y="82"/>
                  </a:cxn>
                  <a:cxn ang="0">
                    <a:pos x="64" y="82"/>
                  </a:cxn>
                  <a:cxn ang="0">
                    <a:pos x="64" y="94"/>
                  </a:cxn>
                  <a:cxn ang="0">
                    <a:pos x="64" y="77"/>
                  </a:cxn>
                  <a:cxn ang="0">
                    <a:pos x="51" y="77"/>
                  </a:cxn>
                  <a:cxn ang="0">
                    <a:pos x="51" y="64"/>
                  </a:cxn>
                  <a:cxn ang="0">
                    <a:pos x="64" y="64"/>
                  </a:cxn>
                  <a:cxn ang="0">
                    <a:pos x="64" y="77"/>
                  </a:cxn>
                  <a:cxn ang="0">
                    <a:pos x="51" y="60"/>
                  </a:cxn>
                  <a:cxn ang="0">
                    <a:pos x="51" y="47"/>
                  </a:cxn>
                  <a:cxn ang="0">
                    <a:pos x="64" y="47"/>
                  </a:cxn>
                  <a:cxn ang="0">
                    <a:pos x="64" y="60"/>
                  </a:cxn>
                  <a:cxn ang="0">
                    <a:pos x="51" y="60"/>
                  </a:cxn>
                  <a:cxn ang="0">
                    <a:pos x="66" y="38"/>
                  </a:cxn>
                  <a:cxn ang="0">
                    <a:pos x="13" y="38"/>
                  </a:cxn>
                  <a:cxn ang="0">
                    <a:pos x="13" y="13"/>
                  </a:cxn>
                  <a:cxn ang="0">
                    <a:pos x="63" y="13"/>
                  </a:cxn>
                  <a:cxn ang="0">
                    <a:pos x="66" y="15"/>
                  </a:cxn>
                  <a:cxn ang="0">
                    <a:pos x="66" y="38"/>
                  </a:cxn>
                </a:cxnLst>
                <a:rect b="b" l="0" r="r" t="0"/>
                <a:pathLst>
                  <a:path h="103" w="79">
                    <a:moveTo>
                      <a:pt x="63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03"/>
                      <a:pt x="0" y="103"/>
                      <a:pt x="0" y="103"/>
                    </a:cubicBezTo>
                    <a:cubicBezTo>
                      <a:pt x="63" y="103"/>
                      <a:pt x="63" y="103"/>
                      <a:pt x="63" y="103"/>
                    </a:cubicBezTo>
                    <a:cubicBezTo>
                      <a:pt x="72" y="103"/>
                      <a:pt x="79" y="97"/>
                      <a:pt x="79" y="88"/>
                    </a:cubicBezTo>
                    <a:cubicBezTo>
                      <a:pt x="79" y="15"/>
                      <a:pt x="79" y="15"/>
                      <a:pt x="79" y="15"/>
                    </a:cubicBezTo>
                    <a:cubicBezTo>
                      <a:pt x="79" y="7"/>
                      <a:pt x="72" y="0"/>
                      <a:pt x="63" y="0"/>
                    </a:cubicBezTo>
                    <a:close/>
                    <a:moveTo>
                      <a:pt x="12" y="47"/>
                    </a:moveTo>
                    <a:cubicBezTo>
                      <a:pt x="26" y="47"/>
                      <a:pt x="26" y="47"/>
                      <a:pt x="26" y="47"/>
                    </a:cubicBezTo>
                    <a:cubicBezTo>
                      <a:pt x="26" y="60"/>
                      <a:pt x="26" y="60"/>
                      <a:pt x="26" y="60"/>
                    </a:cubicBezTo>
                    <a:cubicBezTo>
                      <a:pt x="12" y="60"/>
                      <a:pt x="12" y="60"/>
                      <a:pt x="12" y="60"/>
                    </a:cubicBezTo>
                    <a:lnTo>
                      <a:pt x="12" y="47"/>
                    </a:lnTo>
                    <a:close/>
                    <a:moveTo>
                      <a:pt x="26" y="94"/>
                    </a:moveTo>
                    <a:cubicBezTo>
                      <a:pt x="12" y="94"/>
                      <a:pt x="12" y="94"/>
                      <a:pt x="12" y="94"/>
                    </a:cubicBezTo>
                    <a:cubicBezTo>
                      <a:pt x="12" y="82"/>
                      <a:pt x="12" y="82"/>
                      <a:pt x="12" y="82"/>
                    </a:cubicBezTo>
                    <a:cubicBezTo>
                      <a:pt x="26" y="82"/>
                      <a:pt x="26" y="82"/>
                      <a:pt x="26" y="82"/>
                    </a:cubicBezTo>
                    <a:lnTo>
                      <a:pt x="26" y="94"/>
                    </a:lnTo>
                    <a:close/>
                    <a:moveTo>
                      <a:pt x="26" y="77"/>
                    </a:moveTo>
                    <a:cubicBezTo>
                      <a:pt x="13" y="77"/>
                      <a:pt x="13" y="77"/>
                      <a:pt x="13" y="77"/>
                    </a:cubicBezTo>
                    <a:cubicBezTo>
                      <a:pt x="13" y="64"/>
                      <a:pt x="13" y="64"/>
                      <a:pt x="13" y="64"/>
                    </a:cubicBezTo>
                    <a:cubicBezTo>
                      <a:pt x="26" y="64"/>
                      <a:pt x="26" y="64"/>
                      <a:pt x="26" y="64"/>
                    </a:cubicBezTo>
                    <a:lnTo>
                      <a:pt x="26" y="77"/>
                    </a:lnTo>
                    <a:close/>
                    <a:moveTo>
                      <a:pt x="45" y="94"/>
                    </a:moveTo>
                    <a:cubicBezTo>
                      <a:pt x="32" y="94"/>
                      <a:pt x="32" y="94"/>
                      <a:pt x="32" y="94"/>
                    </a:cubicBezTo>
                    <a:cubicBezTo>
                      <a:pt x="32" y="82"/>
                      <a:pt x="32" y="82"/>
                      <a:pt x="32" y="82"/>
                    </a:cubicBezTo>
                    <a:cubicBezTo>
                      <a:pt x="45" y="82"/>
                      <a:pt x="45" y="82"/>
                      <a:pt x="45" y="82"/>
                    </a:cubicBezTo>
                    <a:lnTo>
                      <a:pt x="45" y="94"/>
                    </a:lnTo>
                    <a:close/>
                    <a:moveTo>
                      <a:pt x="45" y="77"/>
                    </a:moveTo>
                    <a:cubicBezTo>
                      <a:pt x="32" y="77"/>
                      <a:pt x="32" y="77"/>
                      <a:pt x="32" y="77"/>
                    </a:cubicBezTo>
                    <a:cubicBezTo>
                      <a:pt x="32" y="64"/>
                      <a:pt x="32" y="64"/>
                      <a:pt x="32" y="64"/>
                    </a:cubicBezTo>
                    <a:cubicBezTo>
                      <a:pt x="45" y="64"/>
                      <a:pt x="45" y="64"/>
                      <a:pt x="45" y="64"/>
                    </a:cubicBezTo>
                    <a:lnTo>
                      <a:pt x="45" y="77"/>
                    </a:lnTo>
                    <a:close/>
                    <a:moveTo>
                      <a:pt x="32" y="60"/>
                    </a:moveTo>
                    <a:cubicBezTo>
                      <a:pt x="32" y="47"/>
                      <a:pt x="32" y="47"/>
                      <a:pt x="32" y="47"/>
                    </a:cubicBezTo>
                    <a:cubicBezTo>
                      <a:pt x="45" y="47"/>
                      <a:pt x="45" y="47"/>
                      <a:pt x="45" y="47"/>
                    </a:cubicBezTo>
                    <a:cubicBezTo>
                      <a:pt x="45" y="60"/>
                      <a:pt x="45" y="60"/>
                      <a:pt x="45" y="60"/>
                    </a:cubicBezTo>
                    <a:lnTo>
                      <a:pt x="32" y="60"/>
                    </a:lnTo>
                    <a:close/>
                    <a:moveTo>
                      <a:pt x="64" y="94"/>
                    </a:moveTo>
                    <a:cubicBezTo>
                      <a:pt x="51" y="94"/>
                      <a:pt x="51" y="94"/>
                      <a:pt x="51" y="94"/>
                    </a:cubicBezTo>
                    <a:cubicBezTo>
                      <a:pt x="51" y="82"/>
                      <a:pt x="51" y="82"/>
                      <a:pt x="51" y="82"/>
                    </a:cubicBezTo>
                    <a:cubicBezTo>
                      <a:pt x="64" y="82"/>
                      <a:pt x="64" y="82"/>
                      <a:pt x="64" y="82"/>
                    </a:cubicBezTo>
                    <a:lnTo>
                      <a:pt x="64" y="94"/>
                    </a:lnTo>
                    <a:close/>
                    <a:moveTo>
                      <a:pt x="64" y="77"/>
                    </a:moveTo>
                    <a:cubicBezTo>
                      <a:pt x="51" y="77"/>
                      <a:pt x="51" y="77"/>
                      <a:pt x="51" y="77"/>
                    </a:cubicBezTo>
                    <a:cubicBezTo>
                      <a:pt x="51" y="64"/>
                      <a:pt x="51" y="64"/>
                      <a:pt x="51" y="64"/>
                    </a:cubicBezTo>
                    <a:cubicBezTo>
                      <a:pt x="64" y="64"/>
                      <a:pt x="64" y="64"/>
                      <a:pt x="64" y="64"/>
                    </a:cubicBezTo>
                    <a:lnTo>
                      <a:pt x="64" y="77"/>
                    </a:lnTo>
                    <a:close/>
                    <a:moveTo>
                      <a:pt x="51" y="60"/>
                    </a:moveTo>
                    <a:cubicBezTo>
                      <a:pt x="51" y="47"/>
                      <a:pt x="51" y="47"/>
                      <a:pt x="51" y="47"/>
                    </a:cubicBezTo>
                    <a:cubicBezTo>
                      <a:pt x="64" y="47"/>
                      <a:pt x="64" y="47"/>
                      <a:pt x="64" y="47"/>
                    </a:cubicBezTo>
                    <a:cubicBezTo>
                      <a:pt x="64" y="60"/>
                      <a:pt x="64" y="60"/>
                      <a:pt x="64" y="60"/>
                    </a:cubicBezTo>
                    <a:lnTo>
                      <a:pt x="51" y="60"/>
                    </a:lnTo>
                    <a:close/>
                    <a:moveTo>
                      <a:pt x="66" y="38"/>
                    </a:moveTo>
                    <a:cubicBezTo>
                      <a:pt x="13" y="38"/>
                      <a:pt x="13" y="38"/>
                      <a:pt x="13" y="38"/>
                    </a:cubicBezTo>
                    <a:cubicBezTo>
                      <a:pt x="13" y="13"/>
                      <a:pt x="13" y="13"/>
                      <a:pt x="13" y="13"/>
                    </a:cubicBezTo>
                    <a:cubicBezTo>
                      <a:pt x="63" y="13"/>
                      <a:pt x="63" y="13"/>
                      <a:pt x="63" y="13"/>
                    </a:cubicBezTo>
                    <a:cubicBezTo>
                      <a:pt x="65" y="13"/>
                      <a:pt x="66" y="14"/>
                      <a:pt x="66" y="15"/>
                    </a:cubicBezTo>
                    <a:lnTo>
                      <a:pt x="66" y="38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65" name="Freeform: Shape 135"/>
              <p:cNvSpPr/>
              <p:nvPr/>
            </p:nvSpPr>
            <p:spPr bwMode="auto">
              <a:xfrm>
                <a:off x="3752851" y="1784351"/>
                <a:ext cx="55563" cy="238125"/>
              </a:xfrm>
              <a:custGeom>
                <a:cxnLst>
                  <a:cxn ang="0">
                    <a:pos x="26" y="0"/>
                  </a:cxn>
                  <a:cxn ang="0">
                    <a:pos x="7" y="0"/>
                  </a:cxn>
                  <a:cxn ang="0">
                    <a:pos x="0" y="13"/>
                  </a:cxn>
                  <a:cxn ang="0">
                    <a:pos x="0" y="100"/>
                  </a:cxn>
                  <a:cxn ang="0">
                    <a:pos x="7" y="112"/>
                  </a:cxn>
                  <a:cxn ang="0">
                    <a:pos x="26" y="112"/>
                  </a:cxn>
                  <a:cxn ang="0">
                    <a:pos x="26" y="0"/>
                  </a:cxn>
                </a:cxnLst>
                <a:rect b="b" l="0" r="r" t="0"/>
                <a:pathLst>
                  <a:path h="112" w="26">
                    <a:moveTo>
                      <a:pt x="26" y="0"/>
                    </a:moveTo>
                    <a:cubicBezTo>
                      <a:pt x="7" y="0"/>
                      <a:pt x="7" y="0"/>
                      <a:pt x="7" y="0"/>
                    </a:cubicBezTo>
                    <a:cubicBezTo>
                      <a:pt x="3" y="0"/>
                      <a:pt x="0" y="6"/>
                      <a:pt x="0" y="13"/>
                    </a:cubicBezTo>
                    <a:cubicBezTo>
                      <a:pt x="0" y="100"/>
                      <a:pt x="0" y="100"/>
                      <a:pt x="0" y="100"/>
                    </a:cubicBezTo>
                    <a:cubicBezTo>
                      <a:pt x="0" y="106"/>
                      <a:pt x="3" y="112"/>
                      <a:pt x="7" y="112"/>
                    </a:cubicBezTo>
                    <a:cubicBezTo>
                      <a:pt x="26" y="112"/>
                      <a:pt x="26" y="112"/>
                      <a:pt x="26" y="112"/>
                    </a:cubicBezTo>
                    <a:lnTo>
                      <a:pt x="2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66" name="Freeform: Shape 136"/>
              <p:cNvSpPr/>
              <p:nvPr/>
            </p:nvSpPr>
            <p:spPr bwMode="auto">
              <a:xfrm>
                <a:off x="3797301" y="2022476"/>
                <a:ext cx="31750" cy="33338"/>
              </a:xfrm>
              <a:custGeom>
                <a:cxnLst>
                  <a:cxn ang="0">
                    <a:pos x="10" y="8"/>
                  </a:cxn>
                  <a:cxn ang="0">
                    <a:pos x="8" y="10"/>
                  </a:cxn>
                  <a:cxn ang="0">
                    <a:pos x="5" y="8"/>
                  </a:cxn>
                  <a:cxn ang="0">
                    <a:pos x="5" y="1"/>
                  </a:cxn>
                  <a:cxn ang="0">
                    <a:pos x="0" y="1"/>
                  </a:cxn>
                  <a:cxn ang="0">
                    <a:pos x="0" y="8"/>
                  </a:cxn>
                  <a:cxn ang="0">
                    <a:pos x="8" y="16"/>
                  </a:cxn>
                  <a:cxn ang="0">
                    <a:pos x="15" y="8"/>
                  </a:cxn>
                  <a:cxn ang="0">
                    <a:pos x="15" y="0"/>
                  </a:cxn>
                  <a:cxn ang="0">
                    <a:pos x="10" y="0"/>
                  </a:cxn>
                  <a:cxn ang="0">
                    <a:pos x="10" y="8"/>
                  </a:cxn>
                </a:cxnLst>
                <a:rect b="b" l="0" r="r" t="0"/>
                <a:pathLst>
                  <a:path h="16" w="15">
                    <a:moveTo>
                      <a:pt x="10" y="8"/>
                    </a:moveTo>
                    <a:cubicBezTo>
                      <a:pt x="10" y="9"/>
                      <a:pt x="9" y="10"/>
                      <a:pt x="8" y="10"/>
                    </a:cubicBezTo>
                    <a:cubicBezTo>
                      <a:pt x="6" y="10"/>
                      <a:pt x="5" y="9"/>
                      <a:pt x="5" y="8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12"/>
                      <a:pt x="3" y="16"/>
                      <a:pt x="8" y="16"/>
                    </a:cubicBezTo>
                    <a:cubicBezTo>
                      <a:pt x="12" y="16"/>
                      <a:pt x="15" y="12"/>
                      <a:pt x="15" y="8"/>
                    </a:cubicBezTo>
                    <a:cubicBezTo>
                      <a:pt x="15" y="0"/>
                      <a:pt x="15" y="0"/>
                      <a:pt x="15" y="0"/>
                    </a:cubicBezTo>
                    <a:cubicBezTo>
                      <a:pt x="10" y="0"/>
                      <a:pt x="10" y="0"/>
                      <a:pt x="10" y="0"/>
                    </a:cubicBezTo>
                    <a:lnTo>
                      <a:pt x="10" y="8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17" name="Group 3"/>
            <p:cNvGrpSpPr/>
            <p:nvPr/>
          </p:nvGrpSpPr>
          <p:grpSpPr>
            <a:xfrm>
              <a:off x="2153969" y="2312828"/>
              <a:ext cx="1647183" cy="649603"/>
              <a:chOff x="3024831" y="3083771"/>
              <a:chExt cx="2196244" cy="866137"/>
            </a:xfrm>
          </p:grpSpPr>
          <p:sp>
            <p:nvSpPr>
              <p:cNvPr id="30" name="TextBox 173"/>
              <p:cNvSpPr txBox="1"/>
              <p:nvPr/>
            </p:nvSpPr>
            <p:spPr bwMode="auto">
              <a:xfrm>
                <a:off x="3024831" y="3083771"/>
                <a:ext cx="2196244" cy="309958"/>
              </a:xfrm>
              <a:prstGeom prst="rect">
                <a:avLst/>
              </a:prstGeom>
              <a:noFill/>
              <a:extLst/>
            </p:spPr>
            <p:txBody>
              <a:bodyPr anchor="ctr" anchorCtr="0" bIns="0" lIns="288000" rIns="0" tIns="0" wrap="none">
                <a:normAutofit/>
              </a:bodyPr>
              <a:lstStyle/>
              <a:p>
                <a:pPr algn="l" latinLnBrk="0"/>
                <a:r>
                  <a:rPr altLang="en-US" lang="zh-CN" sz="1400">
                    <a:solidFill>
                      <a:schemeClr val="accent3"/>
                    </a:solidFill>
                    <a:effectLst/>
                  </a:rPr>
                  <a:t>标题文本预设</a:t>
                </a:r>
              </a:p>
            </p:txBody>
          </p:sp>
          <p:sp>
            <p:nvSpPr>
              <p:cNvPr id="31" name="TextBox 174"/>
              <p:cNvSpPr txBox="1"/>
              <p:nvPr/>
            </p:nvSpPr>
            <p:spPr bwMode="auto">
              <a:xfrm>
                <a:off x="3024831" y="3393729"/>
                <a:ext cx="2196244" cy="556179"/>
              </a:xfrm>
              <a:prstGeom prst="rect">
                <a:avLst/>
              </a:prstGeom>
              <a:noFill/>
              <a:extLst/>
            </p:spPr>
            <p:txBody>
              <a:bodyPr bIns="0" lIns="288000" rIns="0" tIns="0" wrap="square">
                <a:normAutofit fontScale="92500" lnSpcReduction="20000"/>
              </a:bodyPr>
              <a:lstStyle/>
              <a:p>
                <a:pPr algn="l" latinLnBrk="0">
                  <a:lnSpc>
                    <a:spcPct val="120000"/>
                  </a:lnSpc>
                </a:pPr>
                <a:r>
                  <a:rPr altLang="en-US" b="0" lang="zh-CN" sz="1000"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/>
                  </a:rPr>
                  <a:t>此部分内容作为文字排版占位显示 </a:t>
                </a:r>
                <a:br>
                  <a:rPr altLang="en-US" b="0" lang="zh-CN" sz="1000"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/>
                  </a:rPr>
                </a:br>
                <a:r>
                  <a:rPr altLang="en-US" b="0" lang="zh-CN" sz="1000"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/>
                  </a:rPr>
                  <a:t>（建议使用主题字体）</a:t>
                </a:r>
              </a:p>
            </p:txBody>
          </p:sp>
        </p:grpSp>
      </p:grpSp>
      <p:grpSp>
        <p:nvGrpSpPr>
          <p:cNvPr id="109" name="组合 108"/>
          <p:cNvGrpSpPr/>
          <p:nvPr/>
        </p:nvGrpSpPr>
        <p:grpSpPr>
          <a:xfrm>
            <a:off x="1250631" y="3453332"/>
            <a:ext cx="2550521" cy="880159"/>
            <a:chOff x="1250631" y="3453332"/>
            <a:chExt cx="2550521" cy="880159"/>
          </a:xfrm>
        </p:grpSpPr>
        <p:grpSp>
          <p:nvGrpSpPr>
            <p:cNvPr id="9" name="Group 111"/>
            <p:cNvGrpSpPr/>
            <p:nvPr/>
          </p:nvGrpSpPr>
          <p:grpSpPr>
            <a:xfrm>
              <a:off x="1250631" y="3453332"/>
              <a:ext cx="903338" cy="880159"/>
              <a:chOff x="609600" y="1123950"/>
              <a:chExt cx="787400" cy="767195"/>
            </a:xfrm>
          </p:grpSpPr>
          <p:sp>
            <p:nvSpPr>
              <p:cNvPr id="78" name="Rectangle 112"/>
              <p:cNvSpPr/>
              <p:nvPr/>
            </p:nvSpPr>
            <p:spPr bwMode="auto">
              <a:xfrm>
                <a:off x="609600" y="1174750"/>
                <a:ext cx="787400" cy="716395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  <a:ln w="19050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79" name="Rectangle 113"/>
              <p:cNvSpPr/>
              <p:nvPr/>
            </p:nvSpPr>
            <p:spPr bwMode="auto">
              <a:xfrm>
                <a:off x="609600" y="1123950"/>
                <a:ext cx="787400" cy="716395"/>
              </a:xfrm>
              <a:prstGeom prst="rect">
                <a:avLst/>
              </a:prstGeom>
              <a:solidFill>
                <a:schemeClr val="accent5"/>
              </a:solidFill>
              <a:ln w="19050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15" name="Group 147"/>
            <p:cNvGrpSpPr/>
            <p:nvPr/>
          </p:nvGrpSpPr>
          <p:grpSpPr>
            <a:xfrm>
              <a:off x="1437275" y="3685186"/>
              <a:ext cx="529914" cy="416534"/>
              <a:chOff x="6448426" y="3767139"/>
              <a:chExt cx="363537" cy="285750"/>
            </a:xfrm>
            <a:solidFill>
              <a:schemeClr val="bg1"/>
            </a:solidFill>
          </p:grpSpPr>
          <p:sp>
            <p:nvSpPr>
              <p:cNvPr id="34" name="Rectangle 148"/>
              <p:cNvSpPr/>
              <p:nvPr/>
            </p:nvSpPr>
            <p:spPr bwMode="auto">
              <a:xfrm>
                <a:off x="6489701" y="3862389"/>
                <a:ext cx="25400" cy="25400"/>
              </a:xfrm>
              <a:prstGeom prst="rect">
                <a:avLst/>
              </a:prstGeom>
              <a:grpFill/>
              <a:ln w="9525">
                <a:noFill/>
                <a:miter lim="800000"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35" name="Rectangle 149"/>
              <p:cNvSpPr/>
              <p:nvPr/>
            </p:nvSpPr>
            <p:spPr bwMode="auto">
              <a:xfrm>
                <a:off x="6530976" y="3862389"/>
                <a:ext cx="25400" cy="25400"/>
              </a:xfrm>
              <a:prstGeom prst="rect">
                <a:avLst/>
              </a:prstGeom>
              <a:grpFill/>
              <a:ln w="9525">
                <a:noFill/>
                <a:miter lim="800000"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36" name="Rectangle 150"/>
              <p:cNvSpPr/>
              <p:nvPr/>
            </p:nvSpPr>
            <p:spPr bwMode="auto">
              <a:xfrm>
                <a:off x="6572251" y="3862389"/>
                <a:ext cx="25400" cy="25400"/>
              </a:xfrm>
              <a:prstGeom prst="rect">
                <a:avLst/>
              </a:prstGeom>
              <a:grpFill/>
              <a:ln w="9525">
                <a:noFill/>
                <a:miter lim="800000"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37" name="Rectangle 151"/>
              <p:cNvSpPr/>
              <p:nvPr/>
            </p:nvSpPr>
            <p:spPr bwMode="auto">
              <a:xfrm>
                <a:off x="6615113" y="3862389"/>
                <a:ext cx="25400" cy="25400"/>
              </a:xfrm>
              <a:prstGeom prst="rect">
                <a:avLst/>
              </a:prstGeom>
              <a:grpFill/>
              <a:ln w="9525">
                <a:noFill/>
                <a:miter lim="800000"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38" name="Rectangle 152"/>
              <p:cNvSpPr/>
              <p:nvPr/>
            </p:nvSpPr>
            <p:spPr bwMode="auto">
              <a:xfrm>
                <a:off x="6489701" y="3898901"/>
                <a:ext cx="25400" cy="22225"/>
              </a:xfrm>
              <a:prstGeom prst="rect">
                <a:avLst/>
              </a:prstGeom>
              <a:grpFill/>
              <a:ln w="9525">
                <a:noFill/>
                <a:miter lim="800000"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39" name="Rectangle 153"/>
              <p:cNvSpPr/>
              <p:nvPr/>
            </p:nvSpPr>
            <p:spPr bwMode="auto">
              <a:xfrm>
                <a:off x="6530976" y="3898901"/>
                <a:ext cx="25400" cy="22225"/>
              </a:xfrm>
              <a:prstGeom prst="rect">
                <a:avLst/>
              </a:prstGeom>
              <a:grpFill/>
              <a:ln w="9525">
                <a:noFill/>
                <a:miter lim="800000"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40" name="Rectangle 154"/>
              <p:cNvSpPr/>
              <p:nvPr/>
            </p:nvSpPr>
            <p:spPr bwMode="auto">
              <a:xfrm>
                <a:off x="6572251" y="3898901"/>
                <a:ext cx="25400" cy="22225"/>
              </a:xfrm>
              <a:prstGeom prst="rect">
                <a:avLst/>
              </a:prstGeom>
              <a:grpFill/>
              <a:ln w="9525">
                <a:noFill/>
                <a:miter lim="800000"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41" name="Rectangle 155"/>
              <p:cNvSpPr/>
              <p:nvPr/>
            </p:nvSpPr>
            <p:spPr bwMode="auto">
              <a:xfrm>
                <a:off x="6489701" y="3932239"/>
                <a:ext cx="25400" cy="25400"/>
              </a:xfrm>
              <a:prstGeom prst="rect">
                <a:avLst/>
              </a:prstGeom>
              <a:grpFill/>
              <a:ln w="9525">
                <a:noFill/>
                <a:miter lim="800000"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42" name="Rectangle 156"/>
              <p:cNvSpPr/>
              <p:nvPr/>
            </p:nvSpPr>
            <p:spPr bwMode="auto">
              <a:xfrm>
                <a:off x="6530976" y="3932239"/>
                <a:ext cx="25400" cy="25400"/>
              </a:xfrm>
              <a:prstGeom prst="rect">
                <a:avLst/>
              </a:prstGeom>
              <a:grpFill/>
              <a:ln w="9525">
                <a:noFill/>
                <a:miter lim="800000"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43" name="Rectangle 157"/>
              <p:cNvSpPr/>
              <p:nvPr/>
            </p:nvSpPr>
            <p:spPr bwMode="auto">
              <a:xfrm>
                <a:off x="6572251" y="3932239"/>
                <a:ext cx="25400" cy="25400"/>
              </a:xfrm>
              <a:prstGeom prst="rect">
                <a:avLst/>
              </a:prstGeom>
              <a:grpFill/>
              <a:ln w="9525">
                <a:noFill/>
                <a:miter lim="800000"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44" name="Rectangle 158"/>
              <p:cNvSpPr/>
              <p:nvPr/>
            </p:nvSpPr>
            <p:spPr bwMode="auto">
              <a:xfrm>
                <a:off x="6489701" y="3968751"/>
                <a:ext cx="25400" cy="25400"/>
              </a:xfrm>
              <a:prstGeom prst="rect">
                <a:avLst/>
              </a:prstGeom>
              <a:grpFill/>
              <a:ln w="9525">
                <a:noFill/>
                <a:miter lim="800000"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45" name="Rectangle 159"/>
              <p:cNvSpPr/>
              <p:nvPr/>
            </p:nvSpPr>
            <p:spPr bwMode="auto">
              <a:xfrm>
                <a:off x="6530976" y="3968751"/>
                <a:ext cx="25400" cy="25400"/>
              </a:xfrm>
              <a:prstGeom prst="rect">
                <a:avLst/>
              </a:prstGeom>
              <a:grpFill/>
              <a:ln w="9525">
                <a:noFill/>
                <a:miter lim="800000"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46" name="Rectangle 160"/>
              <p:cNvSpPr/>
              <p:nvPr/>
            </p:nvSpPr>
            <p:spPr bwMode="auto">
              <a:xfrm>
                <a:off x="6572251" y="3968751"/>
                <a:ext cx="25400" cy="25400"/>
              </a:xfrm>
              <a:prstGeom prst="rect">
                <a:avLst/>
              </a:prstGeom>
              <a:grpFill/>
              <a:ln w="9525">
                <a:noFill/>
                <a:miter lim="800000"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47" name="Freeform: Shape 161"/>
              <p:cNvSpPr/>
              <p:nvPr/>
            </p:nvSpPr>
            <p:spPr bwMode="auto">
              <a:xfrm>
                <a:off x="6473826" y="3767139"/>
                <a:ext cx="22225" cy="63500"/>
              </a:xfrm>
              <a:custGeom>
                <a:cxnLst>
                  <a:cxn ang="0">
                    <a:pos x="5" y="30"/>
                  </a:cxn>
                  <a:cxn ang="0">
                    <a:pos x="10" y="24"/>
                  </a:cxn>
                  <a:cxn ang="0">
                    <a:pos x="10" y="5"/>
                  </a:cxn>
                  <a:cxn ang="0">
                    <a:pos x="5" y="0"/>
                  </a:cxn>
                  <a:cxn ang="0">
                    <a:pos x="0" y="5"/>
                  </a:cxn>
                  <a:cxn ang="0">
                    <a:pos x="0" y="24"/>
                  </a:cxn>
                  <a:cxn ang="0">
                    <a:pos x="5" y="30"/>
                  </a:cxn>
                  <a:cxn ang="0">
                    <a:pos x="5" y="21"/>
                  </a:cxn>
                  <a:cxn ang="0">
                    <a:pos x="8" y="24"/>
                  </a:cxn>
                  <a:cxn ang="0">
                    <a:pos x="5" y="26"/>
                  </a:cxn>
                  <a:cxn ang="0">
                    <a:pos x="2" y="24"/>
                  </a:cxn>
                  <a:cxn ang="0">
                    <a:pos x="5" y="21"/>
                  </a:cxn>
                </a:cxnLst>
                <a:rect b="b" l="0" r="r" t="0"/>
                <a:pathLst>
                  <a:path h="30" w="10">
                    <a:moveTo>
                      <a:pt x="5" y="30"/>
                    </a:moveTo>
                    <a:cubicBezTo>
                      <a:pt x="8" y="30"/>
                      <a:pt x="10" y="27"/>
                      <a:pt x="10" y="24"/>
                    </a:cubicBezTo>
                    <a:cubicBezTo>
                      <a:pt x="10" y="5"/>
                      <a:pt x="10" y="5"/>
                      <a:pt x="10" y="5"/>
                    </a:cubicBezTo>
                    <a:cubicBezTo>
                      <a:pt x="10" y="2"/>
                      <a:pt x="8" y="0"/>
                      <a:pt x="5" y="0"/>
                    </a:cubicBezTo>
                    <a:cubicBezTo>
                      <a:pt x="2" y="0"/>
                      <a:pt x="0" y="2"/>
                      <a:pt x="0" y="5"/>
                    </a:cubicBezTo>
                    <a:cubicBezTo>
                      <a:pt x="0" y="24"/>
                      <a:pt x="0" y="24"/>
                      <a:pt x="0" y="24"/>
                    </a:cubicBezTo>
                    <a:cubicBezTo>
                      <a:pt x="0" y="27"/>
                      <a:pt x="2" y="30"/>
                      <a:pt x="5" y="30"/>
                    </a:cubicBezTo>
                    <a:close/>
                    <a:moveTo>
                      <a:pt x="5" y="21"/>
                    </a:moveTo>
                    <a:cubicBezTo>
                      <a:pt x="6" y="21"/>
                      <a:pt x="8" y="22"/>
                      <a:pt x="8" y="24"/>
                    </a:cubicBezTo>
                    <a:cubicBezTo>
                      <a:pt x="8" y="25"/>
                      <a:pt x="6" y="26"/>
                      <a:pt x="5" y="26"/>
                    </a:cubicBezTo>
                    <a:cubicBezTo>
                      <a:pt x="3" y="26"/>
                      <a:pt x="2" y="25"/>
                      <a:pt x="2" y="24"/>
                    </a:cubicBezTo>
                    <a:cubicBezTo>
                      <a:pt x="2" y="22"/>
                      <a:pt x="3" y="21"/>
                      <a:pt x="5" y="2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48" name="Freeform: Shape 162"/>
              <p:cNvSpPr/>
              <p:nvPr/>
            </p:nvSpPr>
            <p:spPr bwMode="auto">
              <a:xfrm>
                <a:off x="6518276" y="3767139"/>
                <a:ext cx="23813" cy="63500"/>
              </a:xfrm>
              <a:custGeom>
                <a:cxnLst>
                  <a:cxn ang="0">
                    <a:pos x="6" y="30"/>
                  </a:cxn>
                  <a:cxn ang="0">
                    <a:pos x="11" y="24"/>
                  </a:cxn>
                  <a:cxn ang="0">
                    <a:pos x="11" y="5"/>
                  </a:cxn>
                  <a:cxn ang="0">
                    <a:pos x="6" y="0"/>
                  </a:cxn>
                  <a:cxn ang="0">
                    <a:pos x="0" y="5"/>
                  </a:cxn>
                  <a:cxn ang="0">
                    <a:pos x="0" y="24"/>
                  </a:cxn>
                  <a:cxn ang="0">
                    <a:pos x="6" y="30"/>
                  </a:cxn>
                  <a:cxn ang="0">
                    <a:pos x="6" y="21"/>
                  </a:cxn>
                  <a:cxn ang="0">
                    <a:pos x="8" y="24"/>
                  </a:cxn>
                  <a:cxn ang="0">
                    <a:pos x="6" y="26"/>
                  </a:cxn>
                  <a:cxn ang="0">
                    <a:pos x="3" y="24"/>
                  </a:cxn>
                  <a:cxn ang="0">
                    <a:pos x="6" y="21"/>
                  </a:cxn>
                </a:cxnLst>
                <a:rect b="b" l="0" r="r" t="0"/>
                <a:pathLst>
                  <a:path h="30" w="11">
                    <a:moveTo>
                      <a:pt x="6" y="30"/>
                    </a:moveTo>
                    <a:cubicBezTo>
                      <a:pt x="8" y="30"/>
                      <a:pt x="11" y="27"/>
                      <a:pt x="11" y="24"/>
                    </a:cubicBezTo>
                    <a:cubicBezTo>
                      <a:pt x="11" y="5"/>
                      <a:pt x="11" y="5"/>
                      <a:pt x="11" y="5"/>
                    </a:cubicBezTo>
                    <a:cubicBezTo>
                      <a:pt x="11" y="2"/>
                      <a:pt x="8" y="0"/>
                      <a:pt x="6" y="0"/>
                    </a:cubicBezTo>
                    <a:cubicBezTo>
                      <a:pt x="3" y="0"/>
                      <a:pt x="0" y="2"/>
                      <a:pt x="0" y="5"/>
                    </a:cubicBezTo>
                    <a:cubicBezTo>
                      <a:pt x="0" y="24"/>
                      <a:pt x="0" y="24"/>
                      <a:pt x="0" y="24"/>
                    </a:cubicBezTo>
                    <a:cubicBezTo>
                      <a:pt x="0" y="27"/>
                      <a:pt x="3" y="30"/>
                      <a:pt x="6" y="30"/>
                    </a:cubicBezTo>
                    <a:close/>
                    <a:moveTo>
                      <a:pt x="6" y="21"/>
                    </a:moveTo>
                    <a:cubicBezTo>
                      <a:pt x="7" y="21"/>
                      <a:pt x="8" y="22"/>
                      <a:pt x="8" y="24"/>
                    </a:cubicBezTo>
                    <a:cubicBezTo>
                      <a:pt x="8" y="25"/>
                      <a:pt x="7" y="26"/>
                      <a:pt x="6" y="26"/>
                    </a:cubicBezTo>
                    <a:cubicBezTo>
                      <a:pt x="4" y="26"/>
                      <a:pt x="3" y="25"/>
                      <a:pt x="3" y="24"/>
                    </a:cubicBezTo>
                    <a:cubicBezTo>
                      <a:pt x="3" y="22"/>
                      <a:pt x="4" y="21"/>
                      <a:pt x="6" y="2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49" name="Freeform: Shape 163"/>
              <p:cNvSpPr/>
              <p:nvPr/>
            </p:nvSpPr>
            <p:spPr bwMode="auto">
              <a:xfrm>
                <a:off x="6584951" y="3767139"/>
                <a:ext cx="22225" cy="63500"/>
              </a:xfrm>
              <a:custGeom>
                <a:cxnLst>
                  <a:cxn ang="0">
                    <a:pos x="6" y="30"/>
                  </a:cxn>
                  <a:cxn ang="0">
                    <a:pos x="11" y="24"/>
                  </a:cxn>
                  <a:cxn ang="0">
                    <a:pos x="11" y="5"/>
                  </a:cxn>
                  <a:cxn ang="0">
                    <a:pos x="6" y="0"/>
                  </a:cxn>
                  <a:cxn ang="0">
                    <a:pos x="0" y="5"/>
                  </a:cxn>
                  <a:cxn ang="0">
                    <a:pos x="0" y="24"/>
                  </a:cxn>
                  <a:cxn ang="0">
                    <a:pos x="6" y="30"/>
                  </a:cxn>
                  <a:cxn ang="0">
                    <a:pos x="6" y="21"/>
                  </a:cxn>
                  <a:cxn ang="0">
                    <a:pos x="8" y="24"/>
                  </a:cxn>
                  <a:cxn ang="0">
                    <a:pos x="6" y="26"/>
                  </a:cxn>
                  <a:cxn ang="0">
                    <a:pos x="3" y="24"/>
                  </a:cxn>
                  <a:cxn ang="0">
                    <a:pos x="6" y="21"/>
                  </a:cxn>
                </a:cxnLst>
                <a:rect b="b" l="0" r="r" t="0"/>
                <a:pathLst>
                  <a:path h="30" w="11">
                    <a:moveTo>
                      <a:pt x="6" y="30"/>
                    </a:moveTo>
                    <a:cubicBezTo>
                      <a:pt x="8" y="30"/>
                      <a:pt x="11" y="27"/>
                      <a:pt x="11" y="24"/>
                    </a:cubicBezTo>
                    <a:cubicBezTo>
                      <a:pt x="11" y="5"/>
                      <a:pt x="11" y="5"/>
                      <a:pt x="11" y="5"/>
                    </a:cubicBezTo>
                    <a:cubicBezTo>
                      <a:pt x="11" y="2"/>
                      <a:pt x="8" y="0"/>
                      <a:pt x="6" y="0"/>
                    </a:cubicBezTo>
                    <a:cubicBezTo>
                      <a:pt x="3" y="0"/>
                      <a:pt x="0" y="2"/>
                      <a:pt x="0" y="5"/>
                    </a:cubicBezTo>
                    <a:cubicBezTo>
                      <a:pt x="0" y="24"/>
                      <a:pt x="0" y="24"/>
                      <a:pt x="0" y="24"/>
                    </a:cubicBezTo>
                    <a:cubicBezTo>
                      <a:pt x="0" y="27"/>
                      <a:pt x="3" y="30"/>
                      <a:pt x="6" y="30"/>
                    </a:cubicBezTo>
                    <a:close/>
                    <a:moveTo>
                      <a:pt x="6" y="21"/>
                    </a:moveTo>
                    <a:cubicBezTo>
                      <a:pt x="7" y="21"/>
                      <a:pt x="8" y="22"/>
                      <a:pt x="8" y="24"/>
                    </a:cubicBezTo>
                    <a:cubicBezTo>
                      <a:pt x="8" y="25"/>
                      <a:pt x="7" y="26"/>
                      <a:pt x="6" y="26"/>
                    </a:cubicBezTo>
                    <a:cubicBezTo>
                      <a:pt x="4" y="26"/>
                      <a:pt x="3" y="25"/>
                      <a:pt x="3" y="24"/>
                    </a:cubicBezTo>
                    <a:cubicBezTo>
                      <a:pt x="3" y="22"/>
                      <a:pt x="4" y="21"/>
                      <a:pt x="6" y="2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50" name="Freeform: Shape 164"/>
              <p:cNvSpPr/>
              <p:nvPr/>
            </p:nvSpPr>
            <p:spPr bwMode="auto">
              <a:xfrm>
                <a:off x="6630988" y="3767139"/>
                <a:ext cx="22225" cy="63500"/>
              </a:xfrm>
              <a:custGeom>
                <a:cxnLst>
                  <a:cxn ang="0">
                    <a:pos x="5" y="30"/>
                  </a:cxn>
                  <a:cxn ang="0">
                    <a:pos x="10" y="24"/>
                  </a:cxn>
                  <a:cxn ang="0">
                    <a:pos x="10" y="5"/>
                  </a:cxn>
                  <a:cxn ang="0">
                    <a:pos x="5" y="0"/>
                  </a:cxn>
                  <a:cxn ang="0">
                    <a:pos x="0" y="5"/>
                  </a:cxn>
                  <a:cxn ang="0">
                    <a:pos x="0" y="24"/>
                  </a:cxn>
                  <a:cxn ang="0">
                    <a:pos x="5" y="30"/>
                  </a:cxn>
                  <a:cxn ang="0">
                    <a:pos x="5" y="21"/>
                  </a:cxn>
                  <a:cxn ang="0">
                    <a:pos x="8" y="24"/>
                  </a:cxn>
                  <a:cxn ang="0">
                    <a:pos x="5" y="26"/>
                  </a:cxn>
                  <a:cxn ang="0">
                    <a:pos x="3" y="24"/>
                  </a:cxn>
                  <a:cxn ang="0">
                    <a:pos x="5" y="21"/>
                  </a:cxn>
                </a:cxnLst>
                <a:rect b="b" l="0" r="r" t="0"/>
                <a:pathLst>
                  <a:path h="30" w="10">
                    <a:moveTo>
                      <a:pt x="5" y="30"/>
                    </a:moveTo>
                    <a:cubicBezTo>
                      <a:pt x="8" y="30"/>
                      <a:pt x="10" y="27"/>
                      <a:pt x="10" y="24"/>
                    </a:cubicBezTo>
                    <a:cubicBezTo>
                      <a:pt x="10" y="5"/>
                      <a:pt x="10" y="5"/>
                      <a:pt x="10" y="5"/>
                    </a:cubicBezTo>
                    <a:cubicBezTo>
                      <a:pt x="10" y="2"/>
                      <a:pt x="8" y="0"/>
                      <a:pt x="5" y="0"/>
                    </a:cubicBezTo>
                    <a:cubicBezTo>
                      <a:pt x="2" y="0"/>
                      <a:pt x="0" y="2"/>
                      <a:pt x="0" y="5"/>
                    </a:cubicBezTo>
                    <a:cubicBezTo>
                      <a:pt x="0" y="24"/>
                      <a:pt x="0" y="24"/>
                      <a:pt x="0" y="24"/>
                    </a:cubicBezTo>
                    <a:cubicBezTo>
                      <a:pt x="0" y="27"/>
                      <a:pt x="2" y="30"/>
                      <a:pt x="5" y="30"/>
                    </a:cubicBezTo>
                    <a:close/>
                    <a:moveTo>
                      <a:pt x="5" y="21"/>
                    </a:moveTo>
                    <a:cubicBezTo>
                      <a:pt x="7" y="21"/>
                      <a:pt x="8" y="22"/>
                      <a:pt x="8" y="24"/>
                    </a:cubicBezTo>
                    <a:cubicBezTo>
                      <a:pt x="8" y="25"/>
                      <a:pt x="7" y="26"/>
                      <a:pt x="5" y="26"/>
                    </a:cubicBezTo>
                    <a:cubicBezTo>
                      <a:pt x="4" y="26"/>
                      <a:pt x="3" y="25"/>
                      <a:pt x="3" y="24"/>
                    </a:cubicBezTo>
                    <a:cubicBezTo>
                      <a:pt x="3" y="22"/>
                      <a:pt x="4" y="21"/>
                      <a:pt x="5" y="2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51" name="Freeform: Shape 165"/>
              <p:cNvSpPr/>
              <p:nvPr/>
            </p:nvSpPr>
            <p:spPr bwMode="auto">
              <a:xfrm>
                <a:off x="6448426" y="3795714"/>
                <a:ext cx="231775" cy="219075"/>
              </a:xfrm>
              <a:custGeom>
                <a:cxnLst>
                  <a:cxn ang="0">
                    <a:pos x="7" y="96"/>
                  </a:cxn>
                  <a:cxn ang="0">
                    <a:pos x="7" y="25"/>
                  </a:cxn>
                  <a:cxn ang="0">
                    <a:pos x="102" y="25"/>
                  </a:cxn>
                  <a:cxn ang="0">
                    <a:pos x="102" y="39"/>
                  </a:cxn>
                  <a:cxn ang="0">
                    <a:pos x="109" y="37"/>
                  </a:cxn>
                  <a:cxn ang="0">
                    <a:pos x="109" y="6"/>
                  </a:cxn>
                  <a:cxn ang="0">
                    <a:pos x="103" y="0"/>
                  </a:cxn>
                  <a:cxn ang="0">
                    <a:pos x="98" y="0"/>
                  </a:cxn>
                  <a:cxn ang="0">
                    <a:pos x="98" y="10"/>
                  </a:cxn>
                  <a:cxn ang="0">
                    <a:pos x="91" y="17"/>
                  </a:cxn>
                  <a:cxn ang="0">
                    <a:pos x="84" y="10"/>
                  </a:cxn>
                  <a:cxn ang="0">
                    <a:pos x="84" y="0"/>
                  </a:cxn>
                  <a:cxn ang="0">
                    <a:pos x="76" y="0"/>
                  </a:cxn>
                  <a:cxn ang="0">
                    <a:pos x="76" y="10"/>
                  </a:cxn>
                  <a:cxn ang="0">
                    <a:pos x="70" y="17"/>
                  </a:cxn>
                  <a:cxn ang="0">
                    <a:pos x="63" y="10"/>
                  </a:cxn>
                  <a:cxn ang="0">
                    <a:pos x="63" y="0"/>
                  </a:cxn>
                  <a:cxn ang="0">
                    <a:pos x="45" y="0"/>
                  </a:cxn>
                  <a:cxn ang="0">
                    <a:pos x="45" y="10"/>
                  </a:cxn>
                  <a:cxn ang="0">
                    <a:pos x="39" y="17"/>
                  </a:cxn>
                  <a:cxn ang="0">
                    <a:pos x="32" y="10"/>
                  </a:cxn>
                  <a:cxn ang="0">
                    <a:pos x="32" y="0"/>
                  </a:cxn>
                  <a:cxn ang="0">
                    <a:pos x="24" y="0"/>
                  </a:cxn>
                  <a:cxn ang="0">
                    <a:pos x="24" y="10"/>
                  </a:cxn>
                  <a:cxn ang="0">
                    <a:pos x="17" y="17"/>
                  </a:cxn>
                  <a:cxn ang="0">
                    <a:pos x="10" y="10"/>
                  </a:cxn>
                  <a:cxn ang="0">
                    <a:pos x="10" y="0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0" y="97"/>
                  </a:cxn>
                  <a:cxn ang="0">
                    <a:pos x="6" y="103"/>
                  </a:cxn>
                  <a:cxn ang="0">
                    <a:pos x="81" y="103"/>
                  </a:cxn>
                  <a:cxn ang="0">
                    <a:pos x="78" y="96"/>
                  </a:cxn>
                  <a:cxn ang="0">
                    <a:pos x="7" y="96"/>
                  </a:cxn>
                </a:cxnLst>
                <a:rect b="b" l="0" r="r" t="0"/>
                <a:pathLst>
                  <a:path h="103" w="109">
                    <a:moveTo>
                      <a:pt x="7" y="96"/>
                    </a:moveTo>
                    <a:cubicBezTo>
                      <a:pt x="7" y="25"/>
                      <a:pt x="7" y="25"/>
                      <a:pt x="7" y="25"/>
                    </a:cubicBezTo>
                    <a:cubicBezTo>
                      <a:pt x="102" y="25"/>
                      <a:pt x="102" y="25"/>
                      <a:pt x="102" y="25"/>
                    </a:cubicBezTo>
                    <a:cubicBezTo>
                      <a:pt x="102" y="39"/>
                      <a:pt x="102" y="39"/>
                      <a:pt x="102" y="39"/>
                    </a:cubicBezTo>
                    <a:cubicBezTo>
                      <a:pt x="105" y="38"/>
                      <a:pt x="107" y="37"/>
                      <a:pt x="109" y="37"/>
                    </a:cubicBezTo>
                    <a:cubicBezTo>
                      <a:pt x="109" y="6"/>
                      <a:pt x="109" y="6"/>
                      <a:pt x="109" y="6"/>
                    </a:cubicBezTo>
                    <a:cubicBezTo>
                      <a:pt x="109" y="3"/>
                      <a:pt x="107" y="0"/>
                      <a:pt x="103" y="0"/>
                    </a:cubicBezTo>
                    <a:cubicBezTo>
                      <a:pt x="98" y="0"/>
                      <a:pt x="98" y="0"/>
                      <a:pt x="98" y="0"/>
                    </a:cubicBezTo>
                    <a:cubicBezTo>
                      <a:pt x="98" y="10"/>
                      <a:pt x="98" y="10"/>
                      <a:pt x="98" y="10"/>
                    </a:cubicBezTo>
                    <a:cubicBezTo>
                      <a:pt x="98" y="14"/>
                      <a:pt x="95" y="17"/>
                      <a:pt x="91" y="17"/>
                    </a:cubicBezTo>
                    <a:cubicBezTo>
                      <a:pt x="87" y="17"/>
                      <a:pt x="84" y="14"/>
                      <a:pt x="84" y="10"/>
                    </a:cubicBezTo>
                    <a:cubicBezTo>
                      <a:pt x="84" y="0"/>
                      <a:pt x="84" y="0"/>
                      <a:pt x="84" y="0"/>
                    </a:cubicBezTo>
                    <a:cubicBezTo>
                      <a:pt x="76" y="0"/>
                      <a:pt x="76" y="0"/>
                      <a:pt x="76" y="0"/>
                    </a:cubicBezTo>
                    <a:cubicBezTo>
                      <a:pt x="76" y="10"/>
                      <a:pt x="76" y="10"/>
                      <a:pt x="76" y="10"/>
                    </a:cubicBezTo>
                    <a:cubicBezTo>
                      <a:pt x="76" y="14"/>
                      <a:pt x="73" y="17"/>
                      <a:pt x="70" y="17"/>
                    </a:cubicBezTo>
                    <a:cubicBezTo>
                      <a:pt x="66" y="17"/>
                      <a:pt x="63" y="14"/>
                      <a:pt x="63" y="10"/>
                    </a:cubicBezTo>
                    <a:cubicBezTo>
                      <a:pt x="63" y="0"/>
                      <a:pt x="63" y="0"/>
                      <a:pt x="63" y="0"/>
                    </a:cubicBezTo>
                    <a:cubicBezTo>
                      <a:pt x="45" y="0"/>
                      <a:pt x="45" y="0"/>
                      <a:pt x="45" y="0"/>
                    </a:cubicBezTo>
                    <a:cubicBezTo>
                      <a:pt x="45" y="10"/>
                      <a:pt x="45" y="10"/>
                      <a:pt x="45" y="10"/>
                    </a:cubicBezTo>
                    <a:cubicBezTo>
                      <a:pt x="45" y="14"/>
                      <a:pt x="42" y="17"/>
                      <a:pt x="39" y="17"/>
                    </a:cubicBezTo>
                    <a:cubicBezTo>
                      <a:pt x="35" y="17"/>
                      <a:pt x="32" y="14"/>
                      <a:pt x="32" y="10"/>
                    </a:cubicBezTo>
                    <a:cubicBezTo>
                      <a:pt x="32" y="0"/>
                      <a:pt x="32" y="0"/>
                      <a:pt x="32" y="0"/>
                    </a:cubicBezTo>
                    <a:cubicBezTo>
                      <a:pt x="24" y="0"/>
                      <a:pt x="24" y="0"/>
                      <a:pt x="24" y="0"/>
                    </a:cubicBezTo>
                    <a:cubicBezTo>
                      <a:pt x="24" y="10"/>
                      <a:pt x="24" y="10"/>
                      <a:pt x="24" y="10"/>
                    </a:cubicBezTo>
                    <a:cubicBezTo>
                      <a:pt x="24" y="14"/>
                      <a:pt x="21" y="17"/>
                      <a:pt x="17" y="17"/>
                    </a:cubicBezTo>
                    <a:cubicBezTo>
                      <a:pt x="13" y="17"/>
                      <a:pt x="10" y="14"/>
                      <a:pt x="10" y="10"/>
                    </a:cubicBezTo>
                    <a:cubicBezTo>
                      <a:pt x="10" y="0"/>
                      <a:pt x="10" y="0"/>
                      <a:pt x="10" y="0"/>
                    </a:cubicBezTo>
                    <a:cubicBezTo>
                      <a:pt x="6" y="0"/>
                      <a:pt x="6" y="0"/>
                      <a:pt x="6" y="0"/>
                    </a:cubicBezTo>
                    <a:cubicBezTo>
                      <a:pt x="2" y="0"/>
                      <a:pt x="0" y="3"/>
                      <a:pt x="0" y="6"/>
                    </a:cubicBezTo>
                    <a:cubicBezTo>
                      <a:pt x="0" y="97"/>
                      <a:pt x="0" y="97"/>
                      <a:pt x="0" y="97"/>
                    </a:cubicBezTo>
                    <a:cubicBezTo>
                      <a:pt x="0" y="101"/>
                      <a:pt x="2" y="103"/>
                      <a:pt x="6" y="103"/>
                    </a:cubicBezTo>
                    <a:cubicBezTo>
                      <a:pt x="81" y="103"/>
                      <a:pt x="81" y="103"/>
                      <a:pt x="81" y="103"/>
                    </a:cubicBezTo>
                    <a:cubicBezTo>
                      <a:pt x="80" y="101"/>
                      <a:pt x="79" y="99"/>
                      <a:pt x="78" y="96"/>
                    </a:cubicBezTo>
                    <a:lnTo>
                      <a:pt x="7" y="96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52" name="Freeform: Shape 166"/>
              <p:cNvSpPr/>
              <p:nvPr/>
            </p:nvSpPr>
            <p:spPr bwMode="auto">
              <a:xfrm>
                <a:off x="6700838" y="3951289"/>
                <a:ext cx="41275" cy="41275"/>
              </a:xfrm>
              <a:custGeom>
                <a:cxnLst>
                  <a:cxn ang="0">
                    <a:pos x="9" y="19"/>
                  </a:cxn>
                  <a:cxn ang="0">
                    <a:pos x="19" y="9"/>
                  </a:cxn>
                  <a:cxn ang="0">
                    <a:pos x="9" y="0"/>
                  </a:cxn>
                  <a:cxn ang="0">
                    <a:pos x="0" y="9"/>
                  </a:cxn>
                  <a:cxn ang="0">
                    <a:pos x="9" y="19"/>
                  </a:cxn>
                  <a:cxn ang="0">
                    <a:pos x="9" y="10"/>
                  </a:cxn>
                  <a:cxn ang="0">
                    <a:pos x="6" y="7"/>
                  </a:cxn>
                  <a:cxn ang="0">
                    <a:pos x="9" y="5"/>
                  </a:cxn>
                  <a:cxn ang="0">
                    <a:pos x="9" y="3"/>
                  </a:cxn>
                  <a:cxn ang="0">
                    <a:pos x="10" y="3"/>
                  </a:cxn>
                  <a:cxn ang="0">
                    <a:pos x="10" y="5"/>
                  </a:cxn>
                  <a:cxn ang="0">
                    <a:pos x="12" y="5"/>
                  </a:cxn>
                  <a:cxn ang="0">
                    <a:pos x="12" y="7"/>
                  </a:cxn>
                  <a:cxn ang="0">
                    <a:pos x="10" y="6"/>
                  </a:cxn>
                  <a:cxn ang="0">
                    <a:pos x="8" y="7"/>
                  </a:cxn>
                  <a:cxn ang="0">
                    <a:pos x="10" y="8"/>
                  </a:cxn>
                  <a:cxn ang="0">
                    <a:pos x="13" y="11"/>
                  </a:cxn>
                  <a:cxn ang="0">
                    <a:pos x="10" y="14"/>
                  </a:cxn>
                  <a:cxn ang="0">
                    <a:pos x="10" y="15"/>
                  </a:cxn>
                  <a:cxn ang="0">
                    <a:pos x="9" y="15"/>
                  </a:cxn>
                  <a:cxn ang="0">
                    <a:pos x="9" y="14"/>
                  </a:cxn>
                  <a:cxn ang="0">
                    <a:pos x="6" y="13"/>
                  </a:cxn>
                  <a:cxn ang="0">
                    <a:pos x="7" y="11"/>
                  </a:cxn>
                  <a:cxn ang="0">
                    <a:pos x="9" y="12"/>
                  </a:cxn>
                  <a:cxn ang="0">
                    <a:pos x="10" y="11"/>
                  </a:cxn>
                  <a:cxn ang="0">
                    <a:pos x="9" y="10"/>
                  </a:cxn>
                </a:cxnLst>
                <a:rect b="b" l="0" r="r" t="0"/>
                <a:pathLst>
                  <a:path h="19" w="19">
                    <a:moveTo>
                      <a:pt x="9" y="19"/>
                    </a:moveTo>
                    <a:cubicBezTo>
                      <a:pt x="15" y="19"/>
                      <a:pt x="19" y="15"/>
                      <a:pt x="19" y="9"/>
                    </a:cubicBezTo>
                    <a:cubicBezTo>
                      <a:pt x="19" y="4"/>
                      <a:pt x="15" y="0"/>
                      <a:pt x="9" y="0"/>
                    </a:cubicBezTo>
                    <a:cubicBezTo>
                      <a:pt x="4" y="0"/>
                      <a:pt x="0" y="4"/>
                      <a:pt x="0" y="9"/>
                    </a:cubicBezTo>
                    <a:cubicBezTo>
                      <a:pt x="0" y="15"/>
                      <a:pt x="4" y="19"/>
                      <a:pt x="9" y="19"/>
                    </a:cubicBezTo>
                    <a:close/>
                    <a:moveTo>
                      <a:pt x="9" y="10"/>
                    </a:moveTo>
                    <a:cubicBezTo>
                      <a:pt x="7" y="9"/>
                      <a:pt x="6" y="9"/>
                      <a:pt x="6" y="7"/>
                    </a:cubicBezTo>
                    <a:cubicBezTo>
                      <a:pt x="6" y="6"/>
                      <a:pt x="7" y="5"/>
                      <a:pt x="9" y="5"/>
                    </a:cubicBezTo>
                    <a:cubicBezTo>
                      <a:pt x="9" y="3"/>
                      <a:pt x="9" y="3"/>
                      <a:pt x="9" y="3"/>
                    </a:cubicBezTo>
                    <a:cubicBezTo>
                      <a:pt x="10" y="3"/>
                      <a:pt x="10" y="3"/>
                      <a:pt x="10" y="3"/>
                    </a:cubicBezTo>
                    <a:cubicBezTo>
                      <a:pt x="10" y="5"/>
                      <a:pt x="10" y="5"/>
                      <a:pt x="10" y="5"/>
                    </a:cubicBezTo>
                    <a:cubicBezTo>
                      <a:pt x="11" y="5"/>
                      <a:pt x="12" y="5"/>
                      <a:pt x="12" y="5"/>
                    </a:cubicBezTo>
                    <a:cubicBezTo>
                      <a:pt x="12" y="7"/>
                      <a:pt x="12" y="7"/>
                      <a:pt x="12" y="7"/>
                    </a:cubicBezTo>
                    <a:cubicBezTo>
                      <a:pt x="11" y="6"/>
                      <a:pt x="11" y="6"/>
                      <a:pt x="10" y="6"/>
                    </a:cubicBezTo>
                    <a:cubicBezTo>
                      <a:pt x="9" y="6"/>
                      <a:pt x="8" y="7"/>
                      <a:pt x="8" y="7"/>
                    </a:cubicBezTo>
                    <a:cubicBezTo>
                      <a:pt x="8" y="7"/>
                      <a:pt x="9" y="8"/>
                      <a:pt x="10" y="8"/>
                    </a:cubicBezTo>
                    <a:cubicBezTo>
                      <a:pt x="12" y="9"/>
                      <a:pt x="13" y="10"/>
                      <a:pt x="13" y="11"/>
                    </a:cubicBezTo>
                    <a:cubicBezTo>
                      <a:pt x="13" y="12"/>
                      <a:pt x="12" y="13"/>
                      <a:pt x="10" y="14"/>
                    </a:cubicBezTo>
                    <a:cubicBezTo>
                      <a:pt x="10" y="15"/>
                      <a:pt x="10" y="15"/>
                      <a:pt x="10" y="15"/>
                    </a:cubicBezTo>
                    <a:cubicBezTo>
                      <a:pt x="9" y="15"/>
                      <a:pt x="9" y="15"/>
                      <a:pt x="9" y="15"/>
                    </a:cubicBezTo>
                    <a:cubicBezTo>
                      <a:pt x="9" y="14"/>
                      <a:pt x="9" y="14"/>
                      <a:pt x="9" y="14"/>
                    </a:cubicBezTo>
                    <a:cubicBezTo>
                      <a:pt x="8" y="14"/>
                      <a:pt x="7" y="13"/>
                      <a:pt x="6" y="13"/>
                    </a:cubicBezTo>
                    <a:cubicBezTo>
                      <a:pt x="7" y="11"/>
                      <a:pt x="7" y="11"/>
                      <a:pt x="7" y="11"/>
                    </a:cubicBezTo>
                    <a:cubicBezTo>
                      <a:pt x="7" y="12"/>
                      <a:pt x="8" y="12"/>
                      <a:pt x="9" y="12"/>
                    </a:cubicBezTo>
                    <a:cubicBezTo>
                      <a:pt x="10" y="12"/>
                      <a:pt x="10" y="12"/>
                      <a:pt x="10" y="11"/>
                    </a:cubicBezTo>
                    <a:cubicBezTo>
                      <a:pt x="10" y="11"/>
                      <a:pt x="10" y="10"/>
                      <a:pt x="9" y="1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53" name="Freeform: Shape 167"/>
              <p:cNvSpPr/>
              <p:nvPr/>
            </p:nvSpPr>
            <p:spPr bwMode="auto">
              <a:xfrm>
                <a:off x="6653213" y="3930651"/>
                <a:ext cx="134938" cy="82550"/>
              </a:xfrm>
              <a:custGeom>
                <a:cxnLst>
                  <a:cxn ang="0">
                    <a:pos x="0" y="39"/>
                  </a:cxn>
                  <a:cxn ang="0">
                    <a:pos x="64" y="39"/>
                  </a:cxn>
                  <a:cxn ang="0">
                    <a:pos x="64" y="0"/>
                  </a:cxn>
                  <a:cxn ang="0">
                    <a:pos x="0" y="0"/>
                  </a:cxn>
                  <a:cxn ang="0">
                    <a:pos x="0" y="39"/>
                  </a:cxn>
                  <a:cxn ang="0">
                    <a:pos x="58" y="6"/>
                  </a:cxn>
                  <a:cxn ang="0">
                    <a:pos x="58" y="33"/>
                  </a:cxn>
                  <a:cxn ang="0">
                    <a:pos x="37" y="33"/>
                  </a:cxn>
                  <a:cxn ang="0">
                    <a:pos x="47" y="19"/>
                  </a:cxn>
                  <a:cxn ang="0">
                    <a:pos x="38" y="6"/>
                  </a:cxn>
                  <a:cxn ang="0">
                    <a:pos x="58" y="6"/>
                  </a:cxn>
                  <a:cxn ang="0">
                    <a:pos x="44" y="19"/>
                  </a:cxn>
                  <a:cxn ang="0">
                    <a:pos x="32" y="31"/>
                  </a:cxn>
                  <a:cxn ang="0">
                    <a:pos x="20" y="19"/>
                  </a:cxn>
                  <a:cxn ang="0">
                    <a:pos x="32" y="7"/>
                  </a:cxn>
                  <a:cxn ang="0">
                    <a:pos x="44" y="19"/>
                  </a:cxn>
                  <a:cxn ang="0">
                    <a:pos x="7" y="6"/>
                  </a:cxn>
                  <a:cxn ang="0">
                    <a:pos x="27" y="6"/>
                  </a:cxn>
                  <a:cxn ang="0">
                    <a:pos x="18" y="19"/>
                  </a:cxn>
                  <a:cxn ang="0">
                    <a:pos x="27" y="33"/>
                  </a:cxn>
                  <a:cxn ang="0">
                    <a:pos x="7" y="33"/>
                  </a:cxn>
                  <a:cxn ang="0">
                    <a:pos x="7" y="6"/>
                  </a:cxn>
                </a:cxnLst>
                <a:rect b="b" l="0" r="r" t="0"/>
                <a:pathLst>
                  <a:path h="39" w="64">
                    <a:moveTo>
                      <a:pt x="0" y="39"/>
                    </a:moveTo>
                    <a:cubicBezTo>
                      <a:pt x="64" y="39"/>
                      <a:pt x="64" y="39"/>
                      <a:pt x="64" y="39"/>
                    </a:cubicBezTo>
                    <a:cubicBezTo>
                      <a:pt x="64" y="0"/>
                      <a:pt x="64" y="0"/>
                      <a:pt x="64" y="0"/>
                    </a:cubicBezTo>
                    <a:cubicBezTo>
                      <a:pt x="0" y="0"/>
                      <a:pt x="0" y="0"/>
                      <a:pt x="0" y="0"/>
                    </a:cubicBezTo>
                    <a:lnTo>
                      <a:pt x="0" y="39"/>
                    </a:lnTo>
                    <a:close/>
                    <a:moveTo>
                      <a:pt x="58" y="6"/>
                    </a:moveTo>
                    <a:cubicBezTo>
                      <a:pt x="58" y="33"/>
                      <a:pt x="58" y="33"/>
                      <a:pt x="58" y="33"/>
                    </a:cubicBezTo>
                    <a:cubicBezTo>
                      <a:pt x="37" y="33"/>
                      <a:pt x="37" y="33"/>
                      <a:pt x="37" y="33"/>
                    </a:cubicBezTo>
                    <a:cubicBezTo>
                      <a:pt x="43" y="31"/>
                      <a:pt x="47" y="25"/>
                      <a:pt x="47" y="19"/>
                    </a:cubicBezTo>
                    <a:cubicBezTo>
                      <a:pt x="47" y="13"/>
                      <a:pt x="43" y="8"/>
                      <a:pt x="38" y="6"/>
                    </a:cubicBezTo>
                    <a:lnTo>
                      <a:pt x="58" y="6"/>
                    </a:lnTo>
                    <a:close/>
                    <a:moveTo>
                      <a:pt x="44" y="19"/>
                    </a:moveTo>
                    <a:cubicBezTo>
                      <a:pt x="44" y="26"/>
                      <a:pt x="39" y="31"/>
                      <a:pt x="32" y="31"/>
                    </a:cubicBezTo>
                    <a:cubicBezTo>
                      <a:pt x="26" y="31"/>
                      <a:pt x="20" y="26"/>
                      <a:pt x="20" y="19"/>
                    </a:cubicBezTo>
                    <a:cubicBezTo>
                      <a:pt x="20" y="13"/>
                      <a:pt x="26" y="7"/>
                      <a:pt x="32" y="7"/>
                    </a:cubicBezTo>
                    <a:cubicBezTo>
                      <a:pt x="39" y="7"/>
                      <a:pt x="44" y="13"/>
                      <a:pt x="44" y="19"/>
                    </a:cubicBezTo>
                    <a:close/>
                    <a:moveTo>
                      <a:pt x="7" y="6"/>
                    </a:moveTo>
                    <a:cubicBezTo>
                      <a:pt x="27" y="6"/>
                      <a:pt x="27" y="6"/>
                      <a:pt x="27" y="6"/>
                    </a:cubicBezTo>
                    <a:cubicBezTo>
                      <a:pt x="21" y="8"/>
                      <a:pt x="18" y="13"/>
                      <a:pt x="18" y="19"/>
                    </a:cubicBezTo>
                    <a:cubicBezTo>
                      <a:pt x="18" y="25"/>
                      <a:pt x="22" y="31"/>
                      <a:pt x="27" y="33"/>
                    </a:cubicBezTo>
                    <a:cubicBezTo>
                      <a:pt x="7" y="33"/>
                      <a:pt x="7" y="33"/>
                      <a:pt x="7" y="33"/>
                    </a:cubicBezTo>
                    <a:lnTo>
                      <a:pt x="7" y="6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54" name="Freeform: Shape 168"/>
              <p:cNvSpPr/>
              <p:nvPr/>
            </p:nvSpPr>
            <p:spPr bwMode="auto">
              <a:xfrm>
                <a:off x="6610351" y="3876676"/>
                <a:ext cx="152400" cy="176213"/>
              </a:xfrm>
              <a:custGeom>
                <a:cxnLst>
                  <a:cxn ang="0">
                    <a:pos x="40" y="77"/>
                  </a:cxn>
                  <a:cxn ang="0">
                    <a:pos x="6" y="42"/>
                  </a:cxn>
                  <a:cxn ang="0">
                    <a:pos x="40" y="6"/>
                  </a:cxn>
                  <a:cxn ang="0">
                    <a:pos x="59" y="12"/>
                  </a:cxn>
                  <a:cxn ang="0">
                    <a:pos x="69" y="12"/>
                  </a:cxn>
                  <a:cxn ang="0">
                    <a:pos x="40" y="0"/>
                  </a:cxn>
                  <a:cxn ang="0">
                    <a:pos x="0" y="42"/>
                  </a:cxn>
                  <a:cxn ang="0">
                    <a:pos x="40" y="83"/>
                  </a:cxn>
                  <a:cxn ang="0">
                    <a:pos x="72" y="67"/>
                  </a:cxn>
                  <a:cxn ang="0">
                    <a:pos x="64" y="67"/>
                  </a:cxn>
                  <a:cxn ang="0">
                    <a:pos x="40" y="77"/>
                  </a:cxn>
                </a:cxnLst>
                <a:rect b="b" l="0" r="r" t="0"/>
                <a:pathLst>
                  <a:path h="83" w="72">
                    <a:moveTo>
                      <a:pt x="40" y="77"/>
                    </a:moveTo>
                    <a:cubicBezTo>
                      <a:pt x="21" y="77"/>
                      <a:pt x="6" y="61"/>
                      <a:pt x="6" y="42"/>
                    </a:cubicBezTo>
                    <a:cubicBezTo>
                      <a:pt x="6" y="22"/>
                      <a:pt x="21" y="6"/>
                      <a:pt x="40" y="6"/>
                    </a:cubicBezTo>
                    <a:cubicBezTo>
                      <a:pt x="47" y="6"/>
                      <a:pt x="54" y="8"/>
                      <a:pt x="59" y="12"/>
                    </a:cubicBezTo>
                    <a:cubicBezTo>
                      <a:pt x="69" y="12"/>
                      <a:pt x="69" y="12"/>
                      <a:pt x="69" y="12"/>
                    </a:cubicBezTo>
                    <a:cubicBezTo>
                      <a:pt x="61" y="5"/>
                      <a:pt x="51" y="0"/>
                      <a:pt x="40" y="0"/>
                    </a:cubicBezTo>
                    <a:cubicBezTo>
                      <a:pt x="18" y="0"/>
                      <a:pt x="0" y="19"/>
                      <a:pt x="0" y="42"/>
                    </a:cubicBezTo>
                    <a:cubicBezTo>
                      <a:pt x="0" y="65"/>
                      <a:pt x="18" y="83"/>
                      <a:pt x="40" y="83"/>
                    </a:cubicBezTo>
                    <a:cubicBezTo>
                      <a:pt x="53" y="83"/>
                      <a:pt x="65" y="77"/>
                      <a:pt x="72" y="67"/>
                    </a:cubicBezTo>
                    <a:cubicBezTo>
                      <a:pt x="64" y="67"/>
                      <a:pt x="64" y="67"/>
                      <a:pt x="64" y="67"/>
                    </a:cubicBezTo>
                    <a:cubicBezTo>
                      <a:pt x="58" y="73"/>
                      <a:pt x="50" y="77"/>
                      <a:pt x="40" y="77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55" name="Freeform: Shape 169"/>
              <p:cNvSpPr/>
              <p:nvPr/>
            </p:nvSpPr>
            <p:spPr bwMode="auto">
              <a:xfrm>
                <a:off x="6675438" y="3908426"/>
                <a:ext cx="136525" cy="84138"/>
              </a:xfrm>
              <a:custGeom>
                <a:cxnLst>
                  <a:cxn ang="0">
                    <a:pos x="0" y="0"/>
                  </a:cxn>
                  <a:cxn ang="0">
                    <a:pos x="0" y="10"/>
                  </a:cxn>
                  <a:cxn ang="0">
                    <a:pos x="6" y="10"/>
                  </a:cxn>
                  <a:cxn ang="0">
                    <a:pos x="6" y="7"/>
                  </a:cxn>
                  <a:cxn ang="0">
                    <a:pos x="79" y="7"/>
                  </a:cxn>
                  <a:cxn ang="0">
                    <a:pos x="79" y="47"/>
                  </a:cxn>
                  <a:cxn ang="0">
                    <a:pos x="74" y="47"/>
                  </a:cxn>
                  <a:cxn ang="0">
                    <a:pos x="74" y="53"/>
                  </a:cxn>
                  <a:cxn ang="0">
                    <a:pos x="86" y="53"/>
                  </a:cxn>
                  <a:cxn ang="0">
                    <a:pos x="86" y="0"/>
                  </a:cxn>
                  <a:cxn ang="0">
                    <a:pos x="0" y="0"/>
                  </a:cxn>
                </a:cxnLst>
                <a:rect b="b" l="0" r="r" t="0"/>
                <a:pathLst>
                  <a:path h="52" w="86">
                    <a:moveTo>
                      <a:pt x="0" y="0"/>
                    </a:moveTo>
                    <a:lnTo>
                      <a:pt x="0" y="10"/>
                    </a:lnTo>
                    <a:lnTo>
                      <a:pt x="6" y="10"/>
                    </a:lnTo>
                    <a:lnTo>
                      <a:pt x="6" y="7"/>
                    </a:lnTo>
                    <a:lnTo>
                      <a:pt x="79" y="7"/>
                    </a:lnTo>
                    <a:lnTo>
                      <a:pt x="79" y="47"/>
                    </a:lnTo>
                    <a:lnTo>
                      <a:pt x="74" y="47"/>
                    </a:lnTo>
                    <a:lnTo>
                      <a:pt x="74" y="53"/>
                    </a:lnTo>
                    <a:lnTo>
                      <a:pt x="86" y="53"/>
                    </a:lnTo>
                    <a:lnTo>
                      <a:pt x="86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18" name="Group 2"/>
            <p:cNvGrpSpPr/>
            <p:nvPr/>
          </p:nvGrpSpPr>
          <p:grpSpPr>
            <a:xfrm>
              <a:off x="2153969" y="3536706"/>
              <a:ext cx="1647183" cy="649603"/>
              <a:chOff x="3024831" y="4715608"/>
              <a:chExt cx="2196244" cy="866137"/>
            </a:xfrm>
          </p:grpSpPr>
          <p:sp>
            <p:nvSpPr>
              <p:cNvPr id="28" name="TextBox 176"/>
              <p:cNvSpPr txBox="1"/>
              <p:nvPr/>
            </p:nvSpPr>
            <p:spPr bwMode="auto">
              <a:xfrm>
                <a:off x="3024831" y="4715608"/>
                <a:ext cx="2196244" cy="309958"/>
              </a:xfrm>
              <a:prstGeom prst="rect">
                <a:avLst/>
              </a:prstGeom>
              <a:noFill/>
              <a:extLst/>
            </p:spPr>
            <p:txBody>
              <a:bodyPr anchor="ctr" anchorCtr="0" bIns="0" lIns="288000" rIns="0" tIns="0" wrap="none">
                <a:normAutofit/>
              </a:bodyPr>
              <a:lstStyle/>
              <a:p>
                <a:pPr algn="l" latinLnBrk="0"/>
                <a:r>
                  <a:rPr altLang="en-US" lang="zh-CN" sz="1400">
                    <a:solidFill>
                      <a:schemeClr val="accent5"/>
                    </a:solidFill>
                    <a:effectLst/>
                  </a:rPr>
                  <a:t>标题文本预设</a:t>
                </a:r>
              </a:p>
            </p:txBody>
          </p:sp>
          <p:sp>
            <p:nvSpPr>
              <p:cNvPr id="29" name="TextBox 177"/>
              <p:cNvSpPr txBox="1"/>
              <p:nvPr/>
            </p:nvSpPr>
            <p:spPr bwMode="auto">
              <a:xfrm>
                <a:off x="3024831" y="5025566"/>
                <a:ext cx="2196244" cy="556179"/>
              </a:xfrm>
              <a:prstGeom prst="rect">
                <a:avLst/>
              </a:prstGeom>
              <a:noFill/>
              <a:extLst/>
            </p:spPr>
            <p:txBody>
              <a:bodyPr anchor="t" anchorCtr="0" bIns="0" lIns="288000" rIns="0" tIns="0" wrap="square">
                <a:normAutofit fontScale="92500" lnSpcReduction="20000"/>
              </a:bodyPr>
              <a:lstStyle/>
              <a:p>
                <a:pPr algn="l" latinLnBrk="0">
                  <a:lnSpc>
                    <a:spcPct val="120000"/>
                  </a:lnSpc>
                </a:pPr>
                <a:r>
                  <a:rPr altLang="en-US" b="0" lang="zh-CN" sz="1000"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/>
                  </a:rPr>
                  <a:t>此部分内容作为文字排版占位显示 </a:t>
                </a:r>
                <a:br>
                  <a:rPr altLang="en-US" b="0" lang="zh-CN" sz="1000"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/>
                  </a:rPr>
                </a:br>
                <a:r>
                  <a:rPr altLang="en-US" b="0" lang="zh-CN" sz="1000"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/>
                  </a:rPr>
                  <a:t>（建议使用主题字体）</a:t>
                </a:r>
              </a:p>
            </p:txBody>
          </p:sp>
        </p:grpSp>
      </p:grpSp>
      <p:grpSp>
        <p:nvGrpSpPr>
          <p:cNvPr id="106" name="组合 105"/>
          <p:cNvGrpSpPr/>
          <p:nvPr/>
        </p:nvGrpSpPr>
        <p:grpSpPr>
          <a:xfrm>
            <a:off x="5403075" y="1005576"/>
            <a:ext cx="2550521" cy="880159"/>
            <a:chOff x="5403075" y="1005576"/>
            <a:chExt cx="2550521" cy="880159"/>
          </a:xfrm>
        </p:grpSpPr>
        <p:grpSp>
          <p:nvGrpSpPr>
            <p:cNvPr id="6" name="Group 73"/>
            <p:cNvGrpSpPr/>
            <p:nvPr/>
          </p:nvGrpSpPr>
          <p:grpSpPr>
            <a:xfrm>
              <a:off x="5403075" y="1005576"/>
              <a:ext cx="903338" cy="880159"/>
              <a:chOff x="609600" y="1123950"/>
              <a:chExt cx="787400" cy="767195"/>
            </a:xfrm>
          </p:grpSpPr>
          <p:sp>
            <p:nvSpPr>
              <p:cNvPr id="84" name="Rectangle 74"/>
              <p:cNvSpPr/>
              <p:nvPr/>
            </p:nvSpPr>
            <p:spPr bwMode="auto">
              <a:xfrm>
                <a:off x="609600" y="1174750"/>
                <a:ext cx="787400" cy="716395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 w="19050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85" name="Rectangle 75"/>
              <p:cNvSpPr/>
              <p:nvPr/>
            </p:nvSpPr>
            <p:spPr bwMode="auto">
              <a:xfrm>
                <a:off x="609600" y="1123950"/>
                <a:ext cx="787400" cy="716395"/>
              </a:xfrm>
              <a:prstGeom prst="rect">
                <a:avLst/>
              </a:prstGeom>
              <a:solidFill>
                <a:schemeClr val="accent2"/>
              </a:solidFill>
              <a:ln w="19050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11" name="Group 123"/>
            <p:cNvGrpSpPr/>
            <p:nvPr/>
          </p:nvGrpSpPr>
          <p:grpSpPr>
            <a:xfrm>
              <a:off x="5601354" y="1239712"/>
              <a:ext cx="506780" cy="411905"/>
              <a:chOff x="4325938" y="1771651"/>
              <a:chExt cx="347663" cy="282576"/>
            </a:xfrm>
            <a:solidFill>
              <a:schemeClr val="bg1"/>
            </a:solidFill>
          </p:grpSpPr>
          <p:sp>
            <p:nvSpPr>
              <p:cNvPr id="67" name="Freeform: Shape 124"/>
              <p:cNvSpPr/>
              <p:nvPr/>
            </p:nvSpPr>
            <p:spPr bwMode="auto">
              <a:xfrm>
                <a:off x="4325938" y="1985964"/>
                <a:ext cx="223838" cy="68263"/>
              </a:xfrm>
              <a:custGeom>
                <a:cxnLst>
                  <a:cxn ang="0">
                    <a:pos x="0" y="0"/>
                  </a:cxn>
                  <a:cxn ang="0">
                    <a:pos x="0" y="32"/>
                  </a:cxn>
                  <a:cxn ang="0">
                    <a:pos x="33" y="32"/>
                  </a:cxn>
                  <a:cxn ang="0">
                    <a:pos x="42" y="22"/>
                  </a:cxn>
                  <a:cxn ang="0">
                    <a:pos x="42" y="13"/>
                  </a:cxn>
                  <a:cxn ang="0">
                    <a:pos x="62" y="13"/>
                  </a:cxn>
                  <a:cxn ang="0">
                    <a:pos x="62" y="22"/>
                  </a:cxn>
                  <a:cxn ang="0">
                    <a:pos x="71" y="32"/>
                  </a:cxn>
                  <a:cxn ang="0">
                    <a:pos x="105" y="32"/>
                  </a:cxn>
                  <a:cxn ang="0">
                    <a:pos x="105" y="0"/>
                  </a:cxn>
                  <a:cxn ang="0">
                    <a:pos x="67" y="0"/>
                  </a:cxn>
                  <a:cxn ang="0">
                    <a:pos x="62" y="4"/>
                  </a:cxn>
                  <a:cxn ang="0">
                    <a:pos x="42" y="4"/>
                  </a:cxn>
                  <a:cxn ang="0">
                    <a:pos x="38" y="0"/>
                  </a:cxn>
                  <a:cxn ang="0">
                    <a:pos x="0" y="0"/>
                  </a:cxn>
                  <a:cxn ang="0">
                    <a:pos x="67" y="5"/>
                  </a:cxn>
                  <a:cxn ang="0">
                    <a:pos x="100" y="5"/>
                  </a:cxn>
                  <a:cxn ang="0">
                    <a:pos x="100" y="27"/>
                  </a:cxn>
                  <a:cxn ang="0">
                    <a:pos x="74" y="27"/>
                  </a:cxn>
                  <a:cxn ang="0">
                    <a:pos x="67" y="20"/>
                  </a:cxn>
                  <a:cxn ang="0">
                    <a:pos x="67" y="5"/>
                  </a:cxn>
                  <a:cxn ang="0">
                    <a:pos x="5" y="5"/>
                  </a:cxn>
                  <a:cxn ang="0">
                    <a:pos x="37" y="5"/>
                  </a:cxn>
                  <a:cxn ang="0">
                    <a:pos x="37" y="20"/>
                  </a:cxn>
                  <a:cxn ang="0">
                    <a:pos x="31" y="27"/>
                  </a:cxn>
                  <a:cxn ang="0">
                    <a:pos x="5" y="27"/>
                  </a:cxn>
                  <a:cxn ang="0">
                    <a:pos x="5" y="5"/>
                  </a:cxn>
                </a:cxnLst>
                <a:rect b="b" l="0" r="r" t="0"/>
                <a:pathLst>
                  <a:path h="32" w="105">
                    <a:moveTo>
                      <a:pt x="0" y="0"/>
                    </a:moveTo>
                    <a:cubicBezTo>
                      <a:pt x="0" y="32"/>
                      <a:pt x="0" y="32"/>
                      <a:pt x="0" y="32"/>
                    </a:cubicBezTo>
                    <a:cubicBezTo>
                      <a:pt x="33" y="32"/>
                      <a:pt x="33" y="32"/>
                      <a:pt x="33" y="32"/>
                    </a:cubicBezTo>
                    <a:cubicBezTo>
                      <a:pt x="42" y="22"/>
                      <a:pt x="42" y="22"/>
                      <a:pt x="42" y="22"/>
                    </a:cubicBezTo>
                    <a:cubicBezTo>
                      <a:pt x="42" y="13"/>
                      <a:pt x="42" y="13"/>
                      <a:pt x="42" y="13"/>
                    </a:cubicBezTo>
                    <a:cubicBezTo>
                      <a:pt x="62" y="13"/>
                      <a:pt x="62" y="13"/>
                      <a:pt x="62" y="13"/>
                    </a:cubicBezTo>
                    <a:cubicBezTo>
                      <a:pt x="62" y="22"/>
                      <a:pt x="62" y="22"/>
                      <a:pt x="62" y="22"/>
                    </a:cubicBezTo>
                    <a:cubicBezTo>
                      <a:pt x="71" y="32"/>
                      <a:pt x="71" y="32"/>
                      <a:pt x="71" y="32"/>
                    </a:cubicBezTo>
                    <a:cubicBezTo>
                      <a:pt x="105" y="32"/>
                      <a:pt x="105" y="32"/>
                      <a:pt x="105" y="32"/>
                    </a:cubicBezTo>
                    <a:cubicBezTo>
                      <a:pt x="105" y="0"/>
                      <a:pt x="105" y="0"/>
                      <a:pt x="105" y="0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64" y="0"/>
                      <a:pt x="62" y="2"/>
                      <a:pt x="62" y="4"/>
                    </a:cubicBezTo>
                    <a:cubicBezTo>
                      <a:pt x="42" y="4"/>
                      <a:pt x="42" y="4"/>
                      <a:pt x="42" y="4"/>
                    </a:cubicBezTo>
                    <a:cubicBezTo>
                      <a:pt x="42" y="2"/>
                      <a:pt x="40" y="0"/>
                      <a:pt x="38" y="0"/>
                    </a:cubicBezTo>
                    <a:lnTo>
                      <a:pt x="0" y="0"/>
                    </a:lnTo>
                    <a:close/>
                    <a:moveTo>
                      <a:pt x="67" y="5"/>
                    </a:moveTo>
                    <a:cubicBezTo>
                      <a:pt x="100" y="5"/>
                      <a:pt x="100" y="5"/>
                      <a:pt x="100" y="5"/>
                    </a:cubicBezTo>
                    <a:cubicBezTo>
                      <a:pt x="100" y="27"/>
                      <a:pt x="100" y="27"/>
                      <a:pt x="100" y="27"/>
                    </a:cubicBezTo>
                    <a:cubicBezTo>
                      <a:pt x="74" y="27"/>
                      <a:pt x="74" y="27"/>
                      <a:pt x="74" y="27"/>
                    </a:cubicBezTo>
                    <a:cubicBezTo>
                      <a:pt x="67" y="20"/>
                      <a:pt x="67" y="20"/>
                      <a:pt x="67" y="20"/>
                    </a:cubicBezTo>
                    <a:lnTo>
                      <a:pt x="67" y="5"/>
                    </a:lnTo>
                    <a:close/>
                    <a:moveTo>
                      <a:pt x="5" y="5"/>
                    </a:moveTo>
                    <a:cubicBezTo>
                      <a:pt x="37" y="5"/>
                      <a:pt x="37" y="5"/>
                      <a:pt x="37" y="5"/>
                    </a:cubicBezTo>
                    <a:cubicBezTo>
                      <a:pt x="37" y="20"/>
                      <a:pt x="37" y="20"/>
                      <a:pt x="37" y="20"/>
                    </a:cubicBezTo>
                    <a:cubicBezTo>
                      <a:pt x="31" y="27"/>
                      <a:pt x="31" y="27"/>
                      <a:pt x="31" y="27"/>
                    </a:cubicBezTo>
                    <a:cubicBezTo>
                      <a:pt x="5" y="27"/>
                      <a:pt x="5" y="27"/>
                      <a:pt x="5" y="27"/>
                    </a:cubicBezTo>
                    <a:lnTo>
                      <a:pt x="5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68" name="Freeform: Shape 125"/>
              <p:cNvSpPr/>
              <p:nvPr/>
            </p:nvSpPr>
            <p:spPr bwMode="auto">
              <a:xfrm>
                <a:off x="4329113" y="1933576"/>
                <a:ext cx="44450" cy="49213"/>
              </a:xfrm>
              <a:custGeom>
                <a:cxnLst>
                  <a:cxn ang="0">
                    <a:pos x="0" y="31"/>
                  </a:cxn>
                  <a:cxn ang="0">
                    <a:pos x="20" y="0"/>
                  </a:cxn>
                  <a:cxn ang="0">
                    <a:pos x="28" y="0"/>
                  </a:cxn>
                  <a:cxn ang="0">
                    <a:pos x="17" y="31"/>
                  </a:cxn>
                  <a:cxn ang="0">
                    <a:pos x="0" y="31"/>
                  </a:cxn>
                </a:cxnLst>
                <a:rect b="b" l="0" r="r" t="0"/>
                <a:pathLst>
                  <a:path h="31" w="28">
                    <a:moveTo>
                      <a:pt x="0" y="31"/>
                    </a:moveTo>
                    <a:lnTo>
                      <a:pt x="20" y="0"/>
                    </a:lnTo>
                    <a:lnTo>
                      <a:pt x="28" y="0"/>
                    </a:lnTo>
                    <a:lnTo>
                      <a:pt x="17" y="31"/>
                    </a:lnTo>
                    <a:lnTo>
                      <a:pt x="0" y="31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69" name="Freeform: Shape 126"/>
              <p:cNvSpPr/>
              <p:nvPr/>
            </p:nvSpPr>
            <p:spPr bwMode="auto">
              <a:xfrm>
                <a:off x="4518026" y="1771651"/>
                <a:ext cx="106363" cy="49213"/>
              </a:xfrm>
              <a:custGeom>
                <a:cxnLst>
                  <a:cxn ang="0">
                    <a:pos x="0" y="23"/>
                  </a:cxn>
                  <a:cxn ang="0">
                    <a:pos x="50" y="23"/>
                  </a:cxn>
                  <a:cxn ang="0">
                    <a:pos x="50" y="15"/>
                  </a:cxn>
                  <a:cxn ang="0">
                    <a:pos x="42" y="7"/>
                  </a:cxn>
                  <a:cxn ang="0">
                    <a:pos x="40" y="7"/>
                  </a:cxn>
                  <a:cxn ang="0">
                    <a:pos x="40" y="5"/>
                  </a:cxn>
                  <a:cxn ang="0">
                    <a:pos x="35" y="0"/>
                  </a:cxn>
                  <a:cxn ang="0">
                    <a:pos x="15" y="0"/>
                  </a:cxn>
                  <a:cxn ang="0">
                    <a:pos x="10" y="5"/>
                  </a:cxn>
                  <a:cxn ang="0">
                    <a:pos x="10" y="7"/>
                  </a:cxn>
                  <a:cxn ang="0">
                    <a:pos x="8" y="7"/>
                  </a:cxn>
                  <a:cxn ang="0">
                    <a:pos x="0" y="15"/>
                  </a:cxn>
                  <a:cxn ang="0">
                    <a:pos x="0" y="23"/>
                  </a:cxn>
                  <a:cxn ang="0">
                    <a:pos x="21" y="8"/>
                  </a:cxn>
                  <a:cxn ang="0">
                    <a:pos x="25" y="4"/>
                  </a:cxn>
                  <a:cxn ang="0">
                    <a:pos x="29" y="8"/>
                  </a:cxn>
                  <a:cxn ang="0">
                    <a:pos x="25" y="11"/>
                  </a:cxn>
                  <a:cxn ang="0">
                    <a:pos x="21" y="8"/>
                  </a:cxn>
                </a:cxnLst>
                <a:rect b="b" l="0" r="r" t="0"/>
                <a:pathLst>
                  <a:path h="23" w="50">
                    <a:moveTo>
                      <a:pt x="0" y="23"/>
                    </a:moveTo>
                    <a:cubicBezTo>
                      <a:pt x="50" y="23"/>
                      <a:pt x="50" y="23"/>
                      <a:pt x="50" y="23"/>
                    </a:cubicBezTo>
                    <a:cubicBezTo>
                      <a:pt x="50" y="15"/>
                      <a:pt x="50" y="15"/>
                      <a:pt x="50" y="15"/>
                    </a:cubicBezTo>
                    <a:cubicBezTo>
                      <a:pt x="50" y="11"/>
                      <a:pt x="47" y="7"/>
                      <a:pt x="42" y="7"/>
                    </a:cubicBezTo>
                    <a:cubicBezTo>
                      <a:pt x="40" y="7"/>
                      <a:pt x="40" y="7"/>
                      <a:pt x="40" y="7"/>
                    </a:cubicBezTo>
                    <a:cubicBezTo>
                      <a:pt x="40" y="5"/>
                      <a:pt x="40" y="5"/>
                      <a:pt x="40" y="5"/>
                    </a:cubicBezTo>
                    <a:cubicBezTo>
                      <a:pt x="40" y="2"/>
                      <a:pt x="38" y="0"/>
                      <a:pt x="35" y="0"/>
                    </a:cubicBezTo>
                    <a:cubicBezTo>
                      <a:pt x="15" y="0"/>
                      <a:pt x="15" y="0"/>
                      <a:pt x="15" y="0"/>
                    </a:cubicBezTo>
                    <a:cubicBezTo>
                      <a:pt x="12" y="0"/>
                      <a:pt x="10" y="2"/>
                      <a:pt x="10" y="5"/>
                    </a:cubicBezTo>
                    <a:cubicBezTo>
                      <a:pt x="10" y="7"/>
                      <a:pt x="10" y="7"/>
                      <a:pt x="10" y="7"/>
                    </a:cubicBezTo>
                    <a:cubicBezTo>
                      <a:pt x="8" y="7"/>
                      <a:pt x="8" y="7"/>
                      <a:pt x="8" y="7"/>
                    </a:cubicBezTo>
                    <a:cubicBezTo>
                      <a:pt x="4" y="7"/>
                      <a:pt x="0" y="11"/>
                      <a:pt x="0" y="15"/>
                    </a:cubicBezTo>
                    <a:lnTo>
                      <a:pt x="0" y="23"/>
                    </a:lnTo>
                    <a:close/>
                    <a:moveTo>
                      <a:pt x="21" y="8"/>
                    </a:moveTo>
                    <a:cubicBezTo>
                      <a:pt x="21" y="6"/>
                      <a:pt x="23" y="4"/>
                      <a:pt x="25" y="4"/>
                    </a:cubicBezTo>
                    <a:cubicBezTo>
                      <a:pt x="27" y="4"/>
                      <a:pt x="29" y="6"/>
                      <a:pt x="29" y="8"/>
                    </a:cubicBezTo>
                    <a:cubicBezTo>
                      <a:pt x="29" y="10"/>
                      <a:pt x="27" y="11"/>
                      <a:pt x="25" y="11"/>
                    </a:cubicBezTo>
                    <a:cubicBezTo>
                      <a:pt x="23" y="11"/>
                      <a:pt x="21" y="10"/>
                      <a:pt x="21" y="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70" name="Freeform: Shape 127"/>
              <p:cNvSpPr/>
              <p:nvPr/>
            </p:nvSpPr>
            <p:spPr bwMode="auto">
              <a:xfrm>
                <a:off x="4502151" y="1933576"/>
                <a:ext cx="109538" cy="49213"/>
              </a:xfrm>
              <a:custGeom>
                <a:cxnLst>
                  <a:cxn ang="0">
                    <a:pos x="18" y="8"/>
                  </a:cxn>
                  <a:cxn ang="0">
                    <a:pos x="69" y="8"/>
                  </a:cxn>
                  <a:cxn ang="0">
                    <a:pos x="69" y="15"/>
                  </a:cxn>
                  <a:cxn ang="0">
                    <a:pos x="18" y="15"/>
                  </a:cxn>
                  <a:cxn ang="0">
                    <a:pos x="29" y="31"/>
                  </a:cxn>
                  <a:cxn ang="0">
                    <a:pos x="10" y="31"/>
                  </a:cxn>
                  <a:cxn ang="0">
                    <a:pos x="0" y="0"/>
                  </a:cxn>
                  <a:cxn ang="0">
                    <a:pos x="9" y="0"/>
                  </a:cxn>
                  <a:cxn ang="0">
                    <a:pos x="18" y="15"/>
                  </a:cxn>
                  <a:cxn ang="0">
                    <a:pos x="18" y="8"/>
                  </a:cxn>
                </a:cxnLst>
                <a:rect b="b" l="0" r="r" t="0"/>
                <a:pathLst>
                  <a:path h="31" w="69">
                    <a:moveTo>
                      <a:pt x="18" y="8"/>
                    </a:moveTo>
                    <a:lnTo>
                      <a:pt x="69" y="8"/>
                    </a:lnTo>
                    <a:lnTo>
                      <a:pt x="69" y="15"/>
                    </a:lnTo>
                    <a:lnTo>
                      <a:pt x="18" y="15"/>
                    </a:lnTo>
                    <a:lnTo>
                      <a:pt x="29" y="31"/>
                    </a:lnTo>
                    <a:lnTo>
                      <a:pt x="10" y="31"/>
                    </a:lnTo>
                    <a:lnTo>
                      <a:pt x="0" y="0"/>
                    </a:lnTo>
                    <a:lnTo>
                      <a:pt x="9" y="0"/>
                    </a:lnTo>
                    <a:lnTo>
                      <a:pt x="18" y="15"/>
                    </a:lnTo>
                    <a:lnTo>
                      <a:pt x="18" y="8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71" name="Rectangle 128"/>
              <p:cNvSpPr/>
              <p:nvPr/>
            </p:nvSpPr>
            <p:spPr bwMode="auto">
              <a:xfrm>
                <a:off x="4532313" y="1858964"/>
                <a:ext cx="80963" cy="7938"/>
              </a:xfrm>
              <a:prstGeom prst="rect">
                <a:avLst/>
              </a:prstGeom>
              <a:grpFill/>
              <a:ln w="9525">
                <a:noFill/>
                <a:miter lim="800000"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72" name="Rectangle 129"/>
              <p:cNvSpPr/>
              <p:nvPr/>
            </p:nvSpPr>
            <p:spPr bwMode="auto">
              <a:xfrm>
                <a:off x="4530726" y="1916114"/>
                <a:ext cx="80963" cy="11113"/>
              </a:xfrm>
              <a:prstGeom prst="rect">
                <a:avLst/>
              </a:prstGeom>
              <a:grpFill/>
              <a:ln w="9525">
                <a:noFill/>
                <a:miter lim="800000"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73" name="Rectangle 130"/>
              <p:cNvSpPr/>
              <p:nvPr/>
            </p:nvSpPr>
            <p:spPr bwMode="auto">
              <a:xfrm>
                <a:off x="4532313" y="1885951"/>
                <a:ext cx="80963" cy="11113"/>
              </a:xfrm>
              <a:prstGeom prst="rect">
                <a:avLst/>
              </a:prstGeom>
              <a:grpFill/>
              <a:ln w="9525">
                <a:noFill/>
                <a:miter lim="800000"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74" name="Freeform: Shape 131"/>
              <p:cNvSpPr/>
              <p:nvPr/>
            </p:nvSpPr>
            <p:spPr bwMode="auto">
              <a:xfrm>
                <a:off x="4468813" y="1801814"/>
                <a:ext cx="39688" cy="174625"/>
              </a:xfrm>
              <a:custGeom>
                <a:cxnLst>
                  <a:cxn ang="0">
                    <a:pos x="19" y="13"/>
                  </a:cxn>
                  <a:cxn ang="0">
                    <a:pos x="13" y="13"/>
                  </a:cxn>
                  <a:cxn ang="0">
                    <a:pos x="13" y="82"/>
                  </a:cxn>
                  <a:cxn ang="0">
                    <a:pos x="0" y="82"/>
                  </a:cxn>
                  <a:cxn ang="0">
                    <a:pos x="0" y="8"/>
                  </a:cxn>
                  <a:cxn ang="0">
                    <a:pos x="8" y="0"/>
                  </a:cxn>
                  <a:cxn ang="0">
                    <a:pos x="19" y="0"/>
                  </a:cxn>
                  <a:cxn ang="0">
                    <a:pos x="19" y="1"/>
                  </a:cxn>
                  <a:cxn ang="0">
                    <a:pos x="19" y="13"/>
                  </a:cxn>
                </a:cxnLst>
                <a:rect b="b" l="0" r="r" t="0"/>
                <a:pathLst>
                  <a:path h="82" w="19">
                    <a:moveTo>
                      <a:pt x="19" y="13"/>
                    </a:moveTo>
                    <a:cubicBezTo>
                      <a:pt x="13" y="13"/>
                      <a:pt x="13" y="13"/>
                      <a:pt x="13" y="13"/>
                    </a:cubicBezTo>
                    <a:cubicBezTo>
                      <a:pt x="13" y="82"/>
                      <a:pt x="13" y="82"/>
                      <a:pt x="13" y="82"/>
                    </a:cubicBezTo>
                    <a:cubicBezTo>
                      <a:pt x="0" y="82"/>
                      <a:pt x="0" y="82"/>
                      <a:pt x="0" y="82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9" y="0"/>
                      <a:pt x="19" y="1"/>
                      <a:pt x="19" y="1"/>
                    </a:cubicBezTo>
                    <a:lnTo>
                      <a:pt x="19" y="13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75" name="Freeform: Shape 132"/>
              <p:cNvSpPr/>
              <p:nvPr/>
            </p:nvSpPr>
            <p:spPr bwMode="auto">
              <a:xfrm>
                <a:off x="4557713" y="1801814"/>
                <a:ext cx="115888" cy="244475"/>
              </a:xfrm>
              <a:custGeom>
                <a:cxnLst>
                  <a:cxn ang="0">
                    <a:pos x="41" y="13"/>
                  </a:cxn>
                  <a:cxn ang="0">
                    <a:pos x="35" y="13"/>
                  </a:cxn>
                  <a:cxn ang="0">
                    <a:pos x="35" y="1"/>
                  </a:cxn>
                  <a:cxn ang="0">
                    <a:pos x="35" y="0"/>
                  </a:cxn>
                  <a:cxn ang="0">
                    <a:pos x="47" y="0"/>
                  </a:cxn>
                  <a:cxn ang="0">
                    <a:pos x="54" y="8"/>
                  </a:cxn>
                  <a:cxn ang="0">
                    <a:pos x="54" y="108"/>
                  </a:cxn>
                  <a:cxn ang="0">
                    <a:pos x="47" y="115"/>
                  </a:cxn>
                  <a:cxn ang="0">
                    <a:pos x="0" y="115"/>
                  </a:cxn>
                  <a:cxn ang="0">
                    <a:pos x="0" y="103"/>
                  </a:cxn>
                  <a:cxn ang="0">
                    <a:pos x="41" y="103"/>
                  </a:cxn>
                  <a:cxn ang="0">
                    <a:pos x="41" y="13"/>
                  </a:cxn>
                </a:cxnLst>
                <a:rect b="b" l="0" r="r" t="0"/>
                <a:pathLst>
                  <a:path h="115" w="54">
                    <a:moveTo>
                      <a:pt x="41" y="13"/>
                    </a:moveTo>
                    <a:cubicBezTo>
                      <a:pt x="35" y="13"/>
                      <a:pt x="35" y="13"/>
                      <a:pt x="35" y="13"/>
                    </a:cubicBezTo>
                    <a:cubicBezTo>
                      <a:pt x="35" y="1"/>
                      <a:pt x="35" y="1"/>
                      <a:pt x="35" y="1"/>
                    </a:cubicBezTo>
                    <a:cubicBezTo>
                      <a:pt x="35" y="1"/>
                      <a:pt x="35" y="0"/>
                      <a:pt x="35" y="0"/>
                    </a:cubicBezTo>
                    <a:cubicBezTo>
                      <a:pt x="47" y="0"/>
                      <a:pt x="47" y="0"/>
                      <a:pt x="47" y="0"/>
                    </a:cubicBezTo>
                    <a:cubicBezTo>
                      <a:pt x="51" y="0"/>
                      <a:pt x="54" y="4"/>
                      <a:pt x="54" y="8"/>
                    </a:cubicBezTo>
                    <a:cubicBezTo>
                      <a:pt x="54" y="108"/>
                      <a:pt x="54" y="108"/>
                      <a:pt x="54" y="108"/>
                    </a:cubicBezTo>
                    <a:cubicBezTo>
                      <a:pt x="54" y="112"/>
                      <a:pt x="51" y="115"/>
                      <a:pt x="47" y="115"/>
                    </a:cubicBezTo>
                    <a:cubicBezTo>
                      <a:pt x="0" y="115"/>
                      <a:pt x="0" y="115"/>
                      <a:pt x="0" y="115"/>
                    </a:cubicBezTo>
                    <a:cubicBezTo>
                      <a:pt x="0" y="103"/>
                      <a:pt x="0" y="103"/>
                      <a:pt x="0" y="103"/>
                    </a:cubicBezTo>
                    <a:cubicBezTo>
                      <a:pt x="41" y="103"/>
                      <a:pt x="41" y="103"/>
                      <a:pt x="41" y="103"/>
                    </a:cubicBezTo>
                    <a:lnTo>
                      <a:pt x="41" y="13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19" name="Group 7"/>
            <p:cNvGrpSpPr/>
            <p:nvPr/>
          </p:nvGrpSpPr>
          <p:grpSpPr>
            <a:xfrm>
              <a:off x="6306413" y="1088950"/>
              <a:ext cx="1647183" cy="649603"/>
              <a:chOff x="8601585" y="1451933"/>
              <a:chExt cx="2196244" cy="866137"/>
            </a:xfrm>
          </p:grpSpPr>
          <p:sp>
            <p:nvSpPr>
              <p:cNvPr id="26" name="TextBox 179"/>
              <p:cNvSpPr txBox="1"/>
              <p:nvPr/>
            </p:nvSpPr>
            <p:spPr bwMode="auto">
              <a:xfrm>
                <a:off x="8601585" y="1451933"/>
                <a:ext cx="2196244" cy="309958"/>
              </a:xfrm>
              <a:prstGeom prst="rect">
                <a:avLst/>
              </a:prstGeom>
              <a:noFill/>
              <a:extLst/>
            </p:spPr>
            <p:txBody>
              <a:bodyPr anchor="ctr" anchorCtr="0" bIns="0" lIns="288000" rIns="0" tIns="0" wrap="none">
                <a:normAutofit/>
              </a:bodyPr>
              <a:lstStyle/>
              <a:p>
                <a:pPr algn="l" latinLnBrk="0"/>
                <a:r>
                  <a:rPr altLang="en-US" lang="zh-CN" sz="1400">
                    <a:solidFill>
                      <a:schemeClr val="accent2"/>
                    </a:solidFill>
                    <a:effectLst/>
                  </a:rPr>
                  <a:t>标题文本预设</a:t>
                </a:r>
              </a:p>
            </p:txBody>
          </p:sp>
          <p:sp>
            <p:nvSpPr>
              <p:cNvPr id="27" name="TextBox 180"/>
              <p:cNvSpPr txBox="1"/>
              <p:nvPr/>
            </p:nvSpPr>
            <p:spPr bwMode="auto">
              <a:xfrm>
                <a:off x="8601585" y="1761891"/>
                <a:ext cx="2196244" cy="556179"/>
              </a:xfrm>
              <a:prstGeom prst="rect">
                <a:avLst/>
              </a:prstGeom>
              <a:noFill/>
              <a:extLst/>
            </p:spPr>
            <p:txBody>
              <a:bodyPr bIns="0" lIns="288000" rIns="0" tIns="0" wrap="square">
                <a:normAutofit fontScale="92500" lnSpcReduction="20000"/>
              </a:bodyPr>
              <a:lstStyle/>
              <a:p>
                <a:pPr algn="l" latinLnBrk="0">
                  <a:lnSpc>
                    <a:spcPct val="120000"/>
                  </a:lnSpc>
                </a:pPr>
                <a:r>
                  <a:rPr altLang="en-US" b="0" lang="zh-CN" sz="1000"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/>
                  </a:rPr>
                  <a:t>此部分内容作为文字排版占位显示 </a:t>
                </a:r>
                <a:br>
                  <a:rPr altLang="en-US" b="0" lang="zh-CN" sz="1000"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/>
                  </a:rPr>
                </a:br>
                <a:r>
                  <a:rPr altLang="en-US" b="0" lang="zh-CN" sz="1000"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/>
                  </a:rPr>
                  <a:t>（建议使用主题字体）</a:t>
                </a:r>
              </a:p>
            </p:txBody>
          </p:sp>
        </p:grpSp>
      </p:grpSp>
      <p:grpSp>
        <p:nvGrpSpPr>
          <p:cNvPr id="107" name="组合 106"/>
          <p:cNvGrpSpPr/>
          <p:nvPr/>
        </p:nvGrpSpPr>
        <p:grpSpPr>
          <a:xfrm>
            <a:off x="5403075" y="2229455"/>
            <a:ext cx="2550521" cy="880159"/>
            <a:chOff x="5403075" y="2229455"/>
            <a:chExt cx="2550521" cy="880159"/>
          </a:xfrm>
        </p:grpSpPr>
        <p:grpSp>
          <p:nvGrpSpPr>
            <p:cNvPr id="8" name="Group 105"/>
            <p:cNvGrpSpPr/>
            <p:nvPr/>
          </p:nvGrpSpPr>
          <p:grpSpPr>
            <a:xfrm>
              <a:off x="5403075" y="2229455"/>
              <a:ext cx="903338" cy="880159"/>
              <a:chOff x="609600" y="1123950"/>
              <a:chExt cx="787400" cy="767195"/>
            </a:xfrm>
          </p:grpSpPr>
          <p:sp>
            <p:nvSpPr>
              <p:cNvPr id="80" name="Rectangle 106"/>
              <p:cNvSpPr/>
              <p:nvPr/>
            </p:nvSpPr>
            <p:spPr bwMode="auto">
              <a:xfrm>
                <a:off x="609600" y="1174750"/>
                <a:ext cx="787400" cy="716395"/>
              </a:xfrm>
              <a:prstGeom prst="rect">
                <a:avLst/>
              </a:prstGeom>
              <a:solidFill>
                <a:schemeClr val="accent4">
                  <a:lumMod val="75000"/>
                </a:schemeClr>
              </a:solidFill>
              <a:ln w="19050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81" name="Rectangle 107"/>
              <p:cNvSpPr/>
              <p:nvPr/>
            </p:nvSpPr>
            <p:spPr bwMode="auto">
              <a:xfrm>
                <a:off x="609600" y="1123950"/>
                <a:ext cx="787400" cy="716395"/>
              </a:xfrm>
              <a:prstGeom prst="rect">
                <a:avLst/>
              </a:prstGeom>
              <a:solidFill>
                <a:schemeClr val="accent4"/>
              </a:solidFill>
              <a:ln w="19050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13" name="Group 137"/>
            <p:cNvGrpSpPr/>
            <p:nvPr/>
          </p:nvGrpSpPr>
          <p:grpSpPr>
            <a:xfrm>
              <a:off x="5641849" y="2415557"/>
              <a:ext cx="425788" cy="411902"/>
              <a:chOff x="5761038" y="1744664"/>
              <a:chExt cx="292101" cy="282575"/>
            </a:xfrm>
            <a:solidFill>
              <a:schemeClr val="bg1"/>
            </a:solidFill>
          </p:grpSpPr>
          <p:sp>
            <p:nvSpPr>
              <p:cNvPr id="59" name="Freeform: Shape 138"/>
              <p:cNvSpPr/>
              <p:nvPr/>
            </p:nvSpPr>
            <p:spPr bwMode="auto">
              <a:xfrm>
                <a:off x="5975351" y="1946276"/>
                <a:ext cx="77788" cy="80963"/>
              </a:xfrm>
              <a:custGeom>
                <a:cxnLst>
                  <a:cxn ang="0">
                    <a:pos x="49" y="0"/>
                  </a:cxn>
                  <a:cxn ang="0">
                    <a:pos x="0" y="0"/>
                  </a:cxn>
                  <a:cxn ang="0">
                    <a:pos x="0" y="51"/>
                  </a:cxn>
                  <a:cxn ang="0">
                    <a:pos x="49" y="51"/>
                  </a:cxn>
                  <a:cxn ang="0">
                    <a:pos x="49" y="0"/>
                  </a:cxn>
                  <a:cxn ang="0">
                    <a:pos x="12" y="39"/>
                  </a:cxn>
                  <a:cxn ang="0">
                    <a:pos x="12" y="12"/>
                  </a:cxn>
                  <a:cxn ang="0">
                    <a:pos x="37" y="12"/>
                  </a:cxn>
                  <a:cxn ang="0">
                    <a:pos x="37" y="39"/>
                  </a:cxn>
                  <a:cxn ang="0">
                    <a:pos x="12" y="39"/>
                  </a:cxn>
                </a:cxnLst>
                <a:rect b="b" l="0" r="r" t="0"/>
                <a:pathLst>
                  <a:path h="51" w="49">
                    <a:moveTo>
                      <a:pt x="49" y="0"/>
                    </a:moveTo>
                    <a:lnTo>
                      <a:pt x="0" y="0"/>
                    </a:lnTo>
                    <a:lnTo>
                      <a:pt x="0" y="51"/>
                    </a:lnTo>
                    <a:lnTo>
                      <a:pt x="49" y="51"/>
                    </a:lnTo>
                    <a:lnTo>
                      <a:pt x="49" y="0"/>
                    </a:lnTo>
                    <a:close/>
                    <a:moveTo>
                      <a:pt x="12" y="39"/>
                    </a:moveTo>
                    <a:lnTo>
                      <a:pt x="12" y="12"/>
                    </a:lnTo>
                    <a:lnTo>
                      <a:pt x="37" y="12"/>
                    </a:lnTo>
                    <a:lnTo>
                      <a:pt x="37" y="39"/>
                    </a:lnTo>
                    <a:lnTo>
                      <a:pt x="12" y="39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60" name="Freeform: Shape 139"/>
              <p:cNvSpPr/>
              <p:nvPr/>
            </p:nvSpPr>
            <p:spPr bwMode="auto">
              <a:xfrm>
                <a:off x="5783263" y="1833564"/>
                <a:ext cx="244475" cy="104775"/>
              </a:xfrm>
              <a:custGeom>
                <a:cxnLst>
                  <a:cxn ang="0">
                    <a:pos x="87" y="21"/>
                  </a:cxn>
                  <a:cxn ang="0">
                    <a:pos x="87" y="0"/>
                  </a:cxn>
                  <a:cxn ang="0">
                    <a:pos x="70" y="0"/>
                  </a:cxn>
                  <a:cxn ang="0">
                    <a:pos x="70" y="21"/>
                  </a:cxn>
                  <a:cxn ang="0">
                    <a:pos x="67" y="21"/>
                  </a:cxn>
                  <a:cxn ang="0">
                    <a:pos x="0" y="21"/>
                  </a:cxn>
                  <a:cxn ang="0">
                    <a:pos x="0" y="66"/>
                  </a:cxn>
                  <a:cxn ang="0">
                    <a:pos x="20" y="66"/>
                  </a:cxn>
                  <a:cxn ang="0">
                    <a:pos x="20" y="41"/>
                  </a:cxn>
                  <a:cxn ang="0">
                    <a:pos x="67" y="41"/>
                  </a:cxn>
                  <a:cxn ang="0">
                    <a:pos x="69" y="66"/>
                  </a:cxn>
                  <a:cxn ang="0">
                    <a:pos x="70" y="66"/>
                  </a:cxn>
                  <a:cxn ang="0">
                    <a:pos x="87" y="66"/>
                  </a:cxn>
                  <a:cxn ang="0">
                    <a:pos x="87" y="41"/>
                  </a:cxn>
                  <a:cxn ang="0">
                    <a:pos x="135" y="41"/>
                  </a:cxn>
                  <a:cxn ang="0">
                    <a:pos x="135" y="66"/>
                  </a:cxn>
                  <a:cxn ang="0">
                    <a:pos x="154" y="66"/>
                  </a:cxn>
                  <a:cxn ang="0">
                    <a:pos x="154" y="21"/>
                  </a:cxn>
                  <a:cxn ang="0">
                    <a:pos x="87" y="21"/>
                  </a:cxn>
                </a:cxnLst>
                <a:rect b="b" l="0" r="r" t="0"/>
                <a:pathLst>
                  <a:path h="66" w="154">
                    <a:moveTo>
                      <a:pt x="87" y="21"/>
                    </a:moveTo>
                    <a:lnTo>
                      <a:pt x="87" y="0"/>
                    </a:lnTo>
                    <a:lnTo>
                      <a:pt x="70" y="0"/>
                    </a:lnTo>
                    <a:lnTo>
                      <a:pt x="70" y="21"/>
                    </a:lnTo>
                    <a:lnTo>
                      <a:pt x="67" y="21"/>
                    </a:lnTo>
                    <a:lnTo>
                      <a:pt x="0" y="21"/>
                    </a:lnTo>
                    <a:lnTo>
                      <a:pt x="0" y="66"/>
                    </a:lnTo>
                    <a:lnTo>
                      <a:pt x="20" y="66"/>
                    </a:lnTo>
                    <a:lnTo>
                      <a:pt x="20" y="41"/>
                    </a:lnTo>
                    <a:lnTo>
                      <a:pt x="67" y="41"/>
                    </a:lnTo>
                    <a:lnTo>
                      <a:pt x="69" y="66"/>
                    </a:lnTo>
                    <a:lnTo>
                      <a:pt x="70" y="66"/>
                    </a:lnTo>
                    <a:lnTo>
                      <a:pt x="87" y="66"/>
                    </a:lnTo>
                    <a:lnTo>
                      <a:pt x="87" y="41"/>
                    </a:lnTo>
                    <a:lnTo>
                      <a:pt x="135" y="41"/>
                    </a:lnTo>
                    <a:lnTo>
                      <a:pt x="135" y="66"/>
                    </a:lnTo>
                    <a:lnTo>
                      <a:pt x="154" y="66"/>
                    </a:lnTo>
                    <a:lnTo>
                      <a:pt x="154" y="21"/>
                    </a:lnTo>
                    <a:lnTo>
                      <a:pt x="87" y="21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61" name="Freeform: Shape 140"/>
              <p:cNvSpPr/>
              <p:nvPr/>
            </p:nvSpPr>
            <p:spPr bwMode="auto">
              <a:xfrm>
                <a:off x="5864226" y="1946276"/>
                <a:ext cx="79375" cy="80963"/>
              </a:xfrm>
              <a:custGeom>
                <a:cxnLst>
                  <a:cxn ang="0">
                    <a:pos x="0" y="0"/>
                  </a:cxn>
                  <a:cxn ang="0">
                    <a:pos x="0" y="51"/>
                  </a:cxn>
                  <a:cxn ang="0">
                    <a:pos x="50" y="51"/>
                  </a:cxn>
                  <a:cxn ang="0">
                    <a:pos x="50" y="0"/>
                  </a:cxn>
                  <a:cxn ang="0">
                    <a:pos x="0" y="0"/>
                  </a:cxn>
                  <a:cxn ang="0">
                    <a:pos x="38" y="12"/>
                  </a:cxn>
                  <a:cxn ang="0">
                    <a:pos x="38" y="39"/>
                  </a:cxn>
                  <a:cxn ang="0">
                    <a:pos x="12" y="39"/>
                  </a:cxn>
                  <a:cxn ang="0">
                    <a:pos x="12" y="12"/>
                  </a:cxn>
                  <a:cxn ang="0">
                    <a:pos x="38" y="12"/>
                  </a:cxn>
                </a:cxnLst>
                <a:rect b="b" l="0" r="r" t="0"/>
                <a:pathLst>
                  <a:path h="51" w="50">
                    <a:moveTo>
                      <a:pt x="0" y="0"/>
                    </a:moveTo>
                    <a:lnTo>
                      <a:pt x="0" y="51"/>
                    </a:lnTo>
                    <a:lnTo>
                      <a:pt x="50" y="51"/>
                    </a:lnTo>
                    <a:lnTo>
                      <a:pt x="50" y="0"/>
                    </a:lnTo>
                    <a:lnTo>
                      <a:pt x="0" y="0"/>
                    </a:lnTo>
                    <a:close/>
                    <a:moveTo>
                      <a:pt x="38" y="12"/>
                    </a:moveTo>
                    <a:lnTo>
                      <a:pt x="38" y="39"/>
                    </a:lnTo>
                    <a:lnTo>
                      <a:pt x="12" y="39"/>
                    </a:lnTo>
                    <a:lnTo>
                      <a:pt x="12" y="12"/>
                    </a:lnTo>
                    <a:lnTo>
                      <a:pt x="38" y="12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62" name="Freeform: Shape 141"/>
              <p:cNvSpPr/>
              <p:nvPr/>
            </p:nvSpPr>
            <p:spPr bwMode="auto">
              <a:xfrm>
                <a:off x="5761038" y="1946276"/>
                <a:ext cx="77788" cy="80963"/>
              </a:xfrm>
              <a:custGeom>
                <a:cxnLst>
                  <a:cxn ang="0">
                    <a:pos x="0" y="0"/>
                  </a:cxn>
                  <a:cxn ang="0">
                    <a:pos x="0" y="51"/>
                  </a:cxn>
                  <a:cxn ang="0">
                    <a:pos x="49" y="51"/>
                  </a:cxn>
                  <a:cxn ang="0">
                    <a:pos x="49" y="0"/>
                  </a:cxn>
                  <a:cxn ang="0">
                    <a:pos x="0" y="0"/>
                  </a:cxn>
                  <a:cxn ang="0">
                    <a:pos x="37" y="12"/>
                  </a:cxn>
                  <a:cxn ang="0">
                    <a:pos x="37" y="39"/>
                  </a:cxn>
                  <a:cxn ang="0">
                    <a:pos x="12" y="39"/>
                  </a:cxn>
                  <a:cxn ang="0">
                    <a:pos x="12" y="12"/>
                  </a:cxn>
                  <a:cxn ang="0">
                    <a:pos x="37" y="12"/>
                  </a:cxn>
                </a:cxnLst>
                <a:rect b="b" l="0" r="r" t="0"/>
                <a:pathLst>
                  <a:path h="51" w="49">
                    <a:moveTo>
                      <a:pt x="0" y="0"/>
                    </a:moveTo>
                    <a:lnTo>
                      <a:pt x="0" y="51"/>
                    </a:lnTo>
                    <a:lnTo>
                      <a:pt x="49" y="51"/>
                    </a:lnTo>
                    <a:lnTo>
                      <a:pt x="49" y="0"/>
                    </a:lnTo>
                    <a:lnTo>
                      <a:pt x="0" y="0"/>
                    </a:lnTo>
                    <a:close/>
                    <a:moveTo>
                      <a:pt x="37" y="12"/>
                    </a:moveTo>
                    <a:lnTo>
                      <a:pt x="37" y="39"/>
                    </a:lnTo>
                    <a:lnTo>
                      <a:pt x="12" y="39"/>
                    </a:lnTo>
                    <a:lnTo>
                      <a:pt x="12" y="12"/>
                    </a:lnTo>
                    <a:lnTo>
                      <a:pt x="37" y="12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63" name="Freeform: Shape 142"/>
              <p:cNvSpPr/>
              <p:nvPr/>
            </p:nvSpPr>
            <p:spPr bwMode="auto">
              <a:xfrm>
                <a:off x="5868988" y="1744664"/>
                <a:ext cx="76200" cy="80963"/>
              </a:xfrm>
              <a:custGeom>
                <a:cxnLst>
                  <a:cxn ang="0">
                    <a:pos x="0" y="0"/>
                  </a:cxn>
                  <a:cxn ang="0">
                    <a:pos x="0" y="51"/>
                  </a:cxn>
                  <a:cxn ang="0">
                    <a:pos x="48" y="51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36" y="12"/>
                  </a:cxn>
                  <a:cxn ang="0">
                    <a:pos x="36" y="39"/>
                  </a:cxn>
                  <a:cxn ang="0">
                    <a:pos x="12" y="39"/>
                  </a:cxn>
                  <a:cxn ang="0">
                    <a:pos x="12" y="12"/>
                  </a:cxn>
                  <a:cxn ang="0">
                    <a:pos x="36" y="12"/>
                  </a:cxn>
                </a:cxnLst>
                <a:rect b="b" l="0" r="r" t="0"/>
                <a:pathLst>
                  <a:path h="51" w="48">
                    <a:moveTo>
                      <a:pt x="0" y="0"/>
                    </a:moveTo>
                    <a:lnTo>
                      <a:pt x="0" y="51"/>
                    </a:lnTo>
                    <a:lnTo>
                      <a:pt x="48" y="51"/>
                    </a:lnTo>
                    <a:lnTo>
                      <a:pt x="48" y="0"/>
                    </a:lnTo>
                    <a:lnTo>
                      <a:pt x="0" y="0"/>
                    </a:lnTo>
                    <a:close/>
                    <a:moveTo>
                      <a:pt x="36" y="12"/>
                    </a:moveTo>
                    <a:lnTo>
                      <a:pt x="36" y="39"/>
                    </a:lnTo>
                    <a:lnTo>
                      <a:pt x="12" y="39"/>
                    </a:lnTo>
                    <a:lnTo>
                      <a:pt x="12" y="12"/>
                    </a:lnTo>
                    <a:lnTo>
                      <a:pt x="36" y="12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20" name="Group 8"/>
            <p:cNvGrpSpPr/>
            <p:nvPr/>
          </p:nvGrpSpPr>
          <p:grpSpPr>
            <a:xfrm>
              <a:off x="6306413" y="2312828"/>
              <a:ext cx="1647183" cy="649603"/>
              <a:chOff x="8601585" y="3083771"/>
              <a:chExt cx="2196244" cy="866137"/>
            </a:xfrm>
          </p:grpSpPr>
          <p:sp>
            <p:nvSpPr>
              <p:cNvPr id="24" name="TextBox 182"/>
              <p:cNvSpPr txBox="1"/>
              <p:nvPr/>
            </p:nvSpPr>
            <p:spPr bwMode="auto">
              <a:xfrm>
                <a:off x="8601585" y="3083771"/>
                <a:ext cx="2196244" cy="309958"/>
              </a:xfrm>
              <a:prstGeom prst="rect">
                <a:avLst/>
              </a:prstGeom>
              <a:noFill/>
              <a:extLst/>
            </p:spPr>
            <p:txBody>
              <a:bodyPr anchor="ctr" anchorCtr="0" bIns="0" lIns="288000" rIns="0" tIns="0" wrap="none">
                <a:normAutofit/>
              </a:bodyPr>
              <a:lstStyle/>
              <a:p>
                <a:pPr algn="l" latinLnBrk="0"/>
                <a:r>
                  <a:rPr altLang="en-US" lang="zh-CN" sz="1400">
                    <a:solidFill>
                      <a:schemeClr val="accent4"/>
                    </a:solidFill>
                    <a:effectLst/>
                  </a:rPr>
                  <a:t>标题文本预设</a:t>
                </a:r>
              </a:p>
            </p:txBody>
          </p:sp>
          <p:sp>
            <p:nvSpPr>
              <p:cNvPr id="25" name="TextBox 183"/>
              <p:cNvSpPr txBox="1"/>
              <p:nvPr/>
            </p:nvSpPr>
            <p:spPr bwMode="auto">
              <a:xfrm>
                <a:off x="8601585" y="3393729"/>
                <a:ext cx="2196244" cy="556179"/>
              </a:xfrm>
              <a:prstGeom prst="rect">
                <a:avLst/>
              </a:prstGeom>
              <a:noFill/>
              <a:extLst/>
            </p:spPr>
            <p:txBody>
              <a:bodyPr bIns="0" lIns="288000" rIns="0" tIns="0" wrap="square">
                <a:normAutofit fontScale="92500" lnSpcReduction="20000"/>
              </a:bodyPr>
              <a:lstStyle/>
              <a:p>
                <a:pPr algn="l" latinLnBrk="0">
                  <a:lnSpc>
                    <a:spcPct val="120000"/>
                  </a:lnSpc>
                </a:pPr>
                <a:r>
                  <a:rPr altLang="en-US" b="0" lang="zh-CN" sz="1000"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/>
                  </a:rPr>
                  <a:t>此部分内容作为文字排版占位显示 </a:t>
                </a:r>
                <a:br>
                  <a:rPr altLang="en-US" b="0" lang="zh-CN" sz="1000"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/>
                  </a:rPr>
                </a:br>
                <a:r>
                  <a:rPr altLang="en-US" b="0" lang="zh-CN" sz="1000"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/>
                  </a:rPr>
                  <a:t>（建议使用主题字体）</a:t>
                </a:r>
              </a:p>
            </p:txBody>
          </p:sp>
        </p:grpSp>
      </p:grpSp>
      <p:grpSp>
        <p:nvGrpSpPr>
          <p:cNvPr id="108" name="组合 107"/>
          <p:cNvGrpSpPr/>
          <p:nvPr/>
        </p:nvGrpSpPr>
        <p:grpSpPr>
          <a:xfrm>
            <a:off x="5403075" y="3453332"/>
            <a:ext cx="2550521" cy="880159"/>
            <a:chOff x="5403075" y="3453332"/>
            <a:chExt cx="2550521" cy="880159"/>
          </a:xfrm>
        </p:grpSpPr>
        <p:grpSp>
          <p:nvGrpSpPr>
            <p:cNvPr id="10" name="Group 117"/>
            <p:cNvGrpSpPr/>
            <p:nvPr/>
          </p:nvGrpSpPr>
          <p:grpSpPr>
            <a:xfrm>
              <a:off x="5403075" y="3453332"/>
              <a:ext cx="903338" cy="880159"/>
              <a:chOff x="609600" y="1123950"/>
              <a:chExt cx="787400" cy="767195"/>
            </a:xfrm>
          </p:grpSpPr>
          <p:sp>
            <p:nvSpPr>
              <p:cNvPr id="76" name="Rectangle 118"/>
              <p:cNvSpPr/>
              <p:nvPr/>
            </p:nvSpPr>
            <p:spPr bwMode="auto">
              <a:xfrm>
                <a:off x="609600" y="1174750"/>
                <a:ext cx="787400" cy="716395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 w="19050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77" name="Rectangle 119"/>
              <p:cNvSpPr/>
              <p:nvPr/>
            </p:nvSpPr>
            <p:spPr bwMode="auto">
              <a:xfrm>
                <a:off x="609600" y="1123950"/>
                <a:ext cx="787400" cy="716395"/>
              </a:xfrm>
              <a:prstGeom prst="rect">
                <a:avLst/>
              </a:prstGeom>
              <a:solidFill>
                <a:schemeClr val="accent6"/>
              </a:solidFill>
              <a:ln w="19050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14" name="Group 143"/>
            <p:cNvGrpSpPr/>
            <p:nvPr/>
          </p:nvGrpSpPr>
          <p:grpSpPr>
            <a:xfrm>
              <a:off x="5628909" y="3667577"/>
              <a:ext cx="451670" cy="451670"/>
              <a:chOff x="6448426" y="450851"/>
              <a:chExt cx="269875" cy="269875"/>
            </a:xfrm>
            <a:solidFill>
              <a:schemeClr val="bg1"/>
            </a:solidFill>
          </p:grpSpPr>
          <p:sp>
            <p:nvSpPr>
              <p:cNvPr id="56" name="Freeform: Shape 144"/>
              <p:cNvSpPr/>
              <p:nvPr/>
            </p:nvSpPr>
            <p:spPr bwMode="auto">
              <a:xfrm>
                <a:off x="6448426" y="450851"/>
                <a:ext cx="269875" cy="269875"/>
              </a:xfrm>
              <a:custGeom>
                <a:cxnLst>
                  <a:cxn ang="0">
                    <a:pos x="64" y="127"/>
                  </a:cxn>
                  <a:cxn ang="0">
                    <a:pos x="127" y="64"/>
                  </a:cxn>
                  <a:cxn ang="0">
                    <a:pos x="64" y="0"/>
                  </a:cxn>
                  <a:cxn ang="0">
                    <a:pos x="0" y="64"/>
                  </a:cxn>
                  <a:cxn ang="0">
                    <a:pos x="64" y="127"/>
                  </a:cxn>
                  <a:cxn ang="0">
                    <a:pos x="64" y="13"/>
                  </a:cxn>
                  <a:cxn ang="0">
                    <a:pos x="115" y="64"/>
                  </a:cxn>
                  <a:cxn ang="0">
                    <a:pos x="64" y="115"/>
                  </a:cxn>
                  <a:cxn ang="0">
                    <a:pos x="13" y="64"/>
                  </a:cxn>
                  <a:cxn ang="0">
                    <a:pos x="64" y="13"/>
                  </a:cxn>
                </a:cxnLst>
                <a:rect b="b" l="0" r="r" t="0"/>
                <a:pathLst>
                  <a:path h="127" w="127">
                    <a:moveTo>
                      <a:pt x="64" y="127"/>
                    </a:moveTo>
                    <a:cubicBezTo>
                      <a:pt x="99" y="127"/>
                      <a:pt x="127" y="99"/>
                      <a:pt x="127" y="64"/>
                    </a:cubicBezTo>
                    <a:cubicBezTo>
                      <a:pt x="127" y="29"/>
                      <a:pt x="99" y="0"/>
                      <a:pt x="64" y="0"/>
                    </a:cubicBezTo>
                    <a:cubicBezTo>
                      <a:pt x="29" y="0"/>
                      <a:pt x="0" y="29"/>
                      <a:pt x="0" y="64"/>
                    </a:cubicBezTo>
                    <a:cubicBezTo>
                      <a:pt x="0" y="99"/>
                      <a:pt x="29" y="127"/>
                      <a:pt x="64" y="127"/>
                    </a:cubicBezTo>
                    <a:close/>
                    <a:moveTo>
                      <a:pt x="64" y="13"/>
                    </a:moveTo>
                    <a:cubicBezTo>
                      <a:pt x="92" y="13"/>
                      <a:pt x="115" y="36"/>
                      <a:pt x="115" y="64"/>
                    </a:cubicBezTo>
                    <a:cubicBezTo>
                      <a:pt x="115" y="92"/>
                      <a:pt x="92" y="115"/>
                      <a:pt x="64" y="115"/>
                    </a:cubicBezTo>
                    <a:cubicBezTo>
                      <a:pt x="36" y="115"/>
                      <a:pt x="13" y="92"/>
                      <a:pt x="13" y="64"/>
                    </a:cubicBezTo>
                    <a:cubicBezTo>
                      <a:pt x="13" y="36"/>
                      <a:pt x="36" y="13"/>
                      <a:pt x="64" y="13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57" name="Freeform: Shape 145"/>
              <p:cNvSpPr/>
              <p:nvPr/>
            </p:nvSpPr>
            <p:spPr bwMode="auto">
              <a:xfrm>
                <a:off x="6502401" y="503239"/>
                <a:ext cx="165100" cy="166688"/>
              </a:xfrm>
              <a:custGeom>
                <a:cxnLst>
                  <a:cxn ang="0">
                    <a:pos x="39" y="78"/>
                  </a:cxn>
                  <a:cxn ang="0">
                    <a:pos x="78" y="39"/>
                  </a:cxn>
                  <a:cxn ang="0">
                    <a:pos x="39" y="0"/>
                  </a:cxn>
                  <a:cxn ang="0">
                    <a:pos x="0" y="39"/>
                  </a:cxn>
                  <a:cxn ang="0">
                    <a:pos x="39" y="78"/>
                  </a:cxn>
                  <a:cxn ang="0">
                    <a:pos x="39" y="12"/>
                  </a:cxn>
                  <a:cxn ang="0">
                    <a:pos x="65" y="39"/>
                  </a:cxn>
                  <a:cxn ang="0">
                    <a:pos x="39" y="65"/>
                  </a:cxn>
                  <a:cxn ang="0">
                    <a:pos x="12" y="39"/>
                  </a:cxn>
                  <a:cxn ang="0">
                    <a:pos x="39" y="12"/>
                  </a:cxn>
                </a:cxnLst>
                <a:rect b="b" l="0" r="r" t="0"/>
                <a:pathLst>
                  <a:path h="78" w="78">
                    <a:moveTo>
                      <a:pt x="39" y="78"/>
                    </a:moveTo>
                    <a:cubicBezTo>
                      <a:pt x="60" y="78"/>
                      <a:pt x="78" y="60"/>
                      <a:pt x="78" y="39"/>
                    </a:cubicBezTo>
                    <a:cubicBezTo>
                      <a:pt x="78" y="17"/>
                      <a:pt x="60" y="0"/>
                      <a:pt x="39" y="0"/>
                    </a:cubicBezTo>
                    <a:cubicBezTo>
                      <a:pt x="17" y="0"/>
                      <a:pt x="0" y="17"/>
                      <a:pt x="0" y="39"/>
                    </a:cubicBezTo>
                    <a:cubicBezTo>
                      <a:pt x="0" y="60"/>
                      <a:pt x="17" y="78"/>
                      <a:pt x="39" y="78"/>
                    </a:cubicBezTo>
                    <a:close/>
                    <a:moveTo>
                      <a:pt x="39" y="12"/>
                    </a:moveTo>
                    <a:cubicBezTo>
                      <a:pt x="54" y="12"/>
                      <a:pt x="65" y="24"/>
                      <a:pt x="65" y="39"/>
                    </a:cubicBezTo>
                    <a:cubicBezTo>
                      <a:pt x="65" y="53"/>
                      <a:pt x="54" y="65"/>
                      <a:pt x="39" y="65"/>
                    </a:cubicBezTo>
                    <a:cubicBezTo>
                      <a:pt x="24" y="65"/>
                      <a:pt x="12" y="53"/>
                      <a:pt x="12" y="39"/>
                    </a:cubicBezTo>
                    <a:cubicBezTo>
                      <a:pt x="12" y="24"/>
                      <a:pt x="24" y="12"/>
                      <a:pt x="39" y="1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58" name="Oval 146"/>
              <p:cNvSpPr/>
              <p:nvPr/>
            </p:nvSpPr>
            <p:spPr bwMode="auto">
              <a:xfrm>
                <a:off x="6554788" y="554039"/>
                <a:ext cx="60325" cy="61913"/>
              </a:xfrm>
              <a:prstGeom prst="ellipse">
                <a:avLst/>
              </a:pr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21" name="Group 9"/>
            <p:cNvGrpSpPr/>
            <p:nvPr/>
          </p:nvGrpSpPr>
          <p:grpSpPr>
            <a:xfrm>
              <a:off x="6306413" y="3536706"/>
              <a:ext cx="1647183" cy="649603"/>
              <a:chOff x="8601585" y="4715608"/>
              <a:chExt cx="2196244" cy="866137"/>
            </a:xfrm>
          </p:grpSpPr>
          <p:sp>
            <p:nvSpPr>
              <p:cNvPr id="22" name="TextBox 185"/>
              <p:cNvSpPr txBox="1"/>
              <p:nvPr/>
            </p:nvSpPr>
            <p:spPr bwMode="auto">
              <a:xfrm>
                <a:off x="8601585" y="4715608"/>
                <a:ext cx="2196244" cy="309958"/>
              </a:xfrm>
              <a:prstGeom prst="rect">
                <a:avLst/>
              </a:prstGeom>
              <a:noFill/>
              <a:extLst/>
            </p:spPr>
            <p:txBody>
              <a:bodyPr anchor="ctr" anchorCtr="0" bIns="0" lIns="288000" rIns="0" tIns="0" wrap="none">
                <a:normAutofit/>
              </a:bodyPr>
              <a:lstStyle/>
              <a:p>
                <a:pPr algn="l" latinLnBrk="0"/>
                <a:r>
                  <a:rPr altLang="en-US" lang="zh-CN" sz="1400">
                    <a:solidFill>
                      <a:schemeClr val="accent6"/>
                    </a:solidFill>
                    <a:effectLst/>
                  </a:rPr>
                  <a:t>标题文本预设</a:t>
                </a:r>
              </a:p>
            </p:txBody>
          </p:sp>
          <p:sp>
            <p:nvSpPr>
              <p:cNvPr id="23" name="TextBox 186"/>
              <p:cNvSpPr txBox="1"/>
              <p:nvPr/>
            </p:nvSpPr>
            <p:spPr bwMode="auto">
              <a:xfrm>
                <a:off x="8601585" y="5025566"/>
                <a:ext cx="2196244" cy="556179"/>
              </a:xfrm>
              <a:prstGeom prst="rect">
                <a:avLst/>
              </a:prstGeom>
              <a:noFill/>
              <a:extLst/>
            </p:spPr>
            <p:txBody>
              <a:bodyPr bIns="0" lIns="288000" rIns="0" tIns="0" wrap="square">
                <a:normAutofit fontScale="92500" lnSpcReduction="20000"/>
              </a:bodyPr>
              <a:lstStyle/>
              <a:p>
                <a:pPr algn="l" latinLnBrk="0">
                  <a:lnSpc>
                    <a:spcPct val="120000"/>
                  </a:lnSpc>
                </a:pPr>
                <a:r>
                  <a:rPr altLang="en-US" b="0" lang="zh-CN" sz="1000"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/>
                  </a:rPr>
                  <a:t>此部分内容作为文字排版占位显示 </a:t>
                </a:r>
                <a:br>
                  <a:rPr altLang="en-US" b="0" lang="zh-CN" sz="1000"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/>
                  </a:rPr>
                </a:br>
                <a:r>
                  <a:rPr altLang="en-US" b="0" lang="zh-CN" sz="1000"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/>
                  </a:rPr>
                  <a:t>（建议使用主题字体）</a:t>
                </a:r>
              </a:p>
            </p:txBody>
          </p:sp>
        </p:grpSp>
      </p:grpSp>
      <p:sp>
        <p:nvSpPr>
          <p:cNvPr id="105" name="文本框 173">
            <a:extLst/>
          </p:cNvPr>
          <p:cNvSpPr txBox="1"/>
          <p:nvPr/>
        </p:nvSpPr>
        <p:spPr>
          <a:xfrm>
            <a:off x="323528" y="234140"/>
            <a:ext cx="1890210" cy="276999"/>
          </a:xfrm>
          <a:prstGeom prst="rect">
            <a:avLst/>
          </a:prstGeom>
          <a:noFill/>
        </p:spPr>
        <p:txBody>
          <a:bodyPr wrap="none">
            <a:normAutofit fontScale="85000" lnSpcReduction="20000"/>
          </a:bodyPr>
          <a:lstStyle/>
          <a:p>
            <a:r>
              <a:rPr altLang="en-US" b="1" lang="zh-CN">
                <a:solidFill>
                  <a:schemeClr val="accent2">
                    <a:lumMod val="100000"/>
                  </a:schemeClr>
                </a:solidFill>
              </a:rPr>
              <a:t>标题文本预设</a:t>
            </a:r>
          </a:p>
        </p:txBody>
      </p:sp>
    </p:spTree>
    <p:extLst>
      <p:ext uri="{BB962C8B-B14F-4D97-AF65-F5344CB8AC3E}">
        <p14:creationId val="2476411990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1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3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4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5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17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9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1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2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id="23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5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6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7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id="29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1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2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3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4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id="35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7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8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9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" name="TextBox 48">
            <a:extLst>
              <a:ext uri="{FF2B5EF4-FFF2-40B4-BE49-F238E27FC236}">
                <a16:creationId xmlns:a16="http://schemas.microsoft.com/office/drawing/2014/main" id="{351DB376-202E-408B-9451-42C93BAAFF21}"/>
              </a:ext>
            </a:extLst>
          </p:cNvPr>
          <p:cNvSpPr txBox="1"/>
          <p:nvPr/>
        </p:nvSpPr>
        <p:spPr>
          <a:xfrm>
            <a:off x="3277953" y="1888546"/>
            <a:ext cx="2973707" cy="48768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r>
              <a:rPr altLang="zh-CN" lang="en-GB" sz="32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 标题文本预设</a:t>
            </a:r>
          </a:p>
        </p:txBody>
      </p:sp>
      <p:sp>
        <p:nvSpPr>
          <p:cNvPr id="11" name="TextBox 49">
            <a:extLst>
              <a:ext uri="{FF2B5EF4-FFF2-40B4-BE49-F238E27FC236}">
                <a16:creationId xmlns:a16="http://schemas.microsoft.com/office/drawing/2014/main" id="{CF27894A-E42D-43A2-A9A9-075BEB87C089}"/>
              </a:ext>
            </a:extLst>
          </p:cNvPr>
          <p:cNvSpPr txBox="1"/>
          <p:nvPr/>
        </p:nvSpPr>
        <p:spPr>
          <a:xfrm>
            <a:off x="3707567" y="2501486"/>
            <a:ext cx="2780138" cy="12192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eaLnBrk="0" hangingPunct="0"/>
            <a:r>
              <a:rPr altLang="en-US" lang="zh-CN" sz="800">
                <a:solidFill>
                  <a:srgbClr val="778495"/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请替换文字内容，点击添加相关标题文字</a:t>
            </a:r>
          </a:p>
        </p:txBody>
      </p:sp>
      <p:sp>
        <p:nvSpPr>
          <p:cNvPr id="13" name="TextBox 48">
            <a:extLst>
              <a:ext uri="{FF2B5EF4-FFF2-40B4-BE49-F238E27FC236}">
                <a16:creationId xmlns:a16="http://schemas.microsoft.com/office/drawing/2014/main" id="{20FD04A6-04B7-4789-AE9A-58697B3C6D51}"/>
              </a:ext>
            </a:extLst>
          </p:cNvPr>
          <p:cNvSpPr txBox="1"/>
          <p:nvPr/>
        </p:nvSpPr>
        <p:spPr>
          <a:xfrm>
            <a:off x="4355976" y="1335854"/>
            <a:ext cx="597444" cy="48768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r>
              <a:rPr altLang="zh-CN" lang="en-US" sz="32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04</a:t>
            </a:r>
          </a:p>
        </p:txBody>
      </p:sp>
      <p:pic>
        <p:nvPicPr>
          <p:cNvPr id="14" name="图片 13">
            <a:extLst>
              <a:ext uri="{FF2B5EF4-FFF2-40B4-BE49-F238E27FC236}">
                <a16:creationId xmlns:a16="http://schemas.microsoft.com/office/drawing/2014/main" id="{3F881E68-7AE9-4A65-BCCA-B08D36D704D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val="0"/>
              </a:ext>
            </a:extLst>
          </a:blip>
          <a:srcRect b="10800"/>
          <a:stretch>
            <a:fillRect/>
          </a:stretch>
        </p:blipFill>
        <p:spPr>
          <a:xfrm>
            <a:off x="2688016" y="2859782"/>
            <a:ext cx="3767968" cy="4587974"/>
          </a:xfrm>
          <a:prstGeom prst="rect">
            <a:avLst/>
          </a:prstGeom>
        </p:spPr>
      </p:pic>
    </p:spTree>
    <p:extLst>
      <p:ext uri="{BB962C8B-B14F-4D97-AF65-F5344CB8AC3E}">
        <p14:creationId val="539095478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1" nodeType="afterEffect" presetClass="entr" presetID="22" presetSubtype="8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200" id="13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fill="hold" grpId="0" id="1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7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9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1700"/>
                            </p:stCondLst>
                            <p:childTnLst>
                              <p:par>
                                <p:cTn fill="hold" grpId="0" id="21" nodeType="afterEffect" presetClass="entr" presetID="22" presetSubtype="8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200" id="23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0"/>
      <p:bldP grpId="0" spid="11"/>
      <p:bldP grpId="0" spid="13"/>
    </p:bldLst>
  </p:timing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9" name="组合 28"/>
          <p:cNvGrpSpPr/>
          <p:nvPr/>
        </p:nvGrpSpPr>
        <p:grpSpPr>
          <a:xfrm>
            <a:off x="0" y="935090"/>
            <a:ext cx="2958243" cy="651419"/>
            <a:chOff x="721519" y="924567"/>
            <a:chExt cx="2958243" cy="651419"/>
          </a:xfrm>
        </p:grpSpPr>
        <p:sp>
          <p:nvSpPr>
            <p:cNvPr id="4" name="Arrow: Pentagon 45"/>
            <p:cNvSpPr/>
            <p:nvPr/>
          </p:nvSpPr>
          <p:spPr bwMode="auto">
            <a:xfrm>
              <a:off x="947352" y="1004486"/>
              <a:ext cx="2732410" cy="571500"/>
            </a:xfrm>
            <a:prstGeom prst="homePlate">
              <a:avLst/>
            </a:prstGeom>
            <a:solidFill>
              <a:schemeClr val="tx2">
                <a:alpha val="14000"/>
              </a:schemeClr>
            </a:solidFill>
            <a:ln w="19050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" name="Arrow: Pentagon 2"/>
            <p:cNvSpPr/>
            <p:nvPr/>
          </p:nvSpPr>
          <p:spPr bwMode="auto">
            <a:xfrm>
              <a:off x="721519" y="924567"/>
              <a:ext cx="2732410" cy="571500"/>
            </a:xfrm>
            <a:prstGeom prst="homePlate">
              <a:avLst/>
            </a:prstGeom>
            <a:solidFill>
              <a:srgbClr val="1EA6BB"/>
            </a:solidFill>
            <a:ln w="19050">
              <a:noFill/>
              <a:round/>
            </a:ln>
          </p:spPr>
          <p:txBody>
            <a:bodyPr anchor="ctr" anchorCtr="1" bIns="45720" compatLnSpc="1" forceAA="0" lIns="91440" rIns="91440" rot="0" spcFirstLastPara="0" tIns="45720" vert="horz" wrap="square">
              <a:prstTxWarp prst="textNoShape">
                <a:avLst/>
              </a:prstTxWarp>
              <a:normAutofit/>
            </a:bodyPr>
            <a:lstStyle/>
            <a:p>
              <a:pPr algn="ctr"/>
              <a:r>
                <a:rPr altLang="en-US" b="1" lang="zh-CN" sz="3200">
                  <a:solidFill>
                    <a:schemeClr val="bg1">
                      <a:lumMod val="100000"/>
                    </a:schemeClr>
                  </a:solidFill>
                </a:rPr>
                <a:t>目录/CONTENT</a:t>
              </a:r>
            </a:p>
          </p:txBody>
        </p:sp>
      </p:grpSp>
      <p:grpSp>
        <p:nvGrpSpPr>
          <p:cNvPr id="33" name="组合 32"/>
          <p:cNvGrpSpPr/>
          <p:nvPr/>
        </p:nvGrpSpPr>
        <p:grpSpPr>
          <a:xfrm>
            <a:off x="1547662" y="3900474"/>
            <a:ext cx="3322574" cy="468262"/>
            <a:chOff x="3683842" y="3615656"/>
            <a:chExt cx="3322574" cy="468262"/>
          </a:xfrm>
        </p:grpSpPr>
        <p:sp>
          <p:nvSpPr>
            <p:cNvPr id="9" name="Diamond 27"/>
            <p:cNvSpPr/>
            <p:nvPr/>
          </p:nvSpPr>
          <p:spPr>
            <a:xfrm>
              <a:off x="3683842" y="3615656"/>
              <a:ext cx="468262" cy="468262"/>
            </a:xfrm>
            <a:prstGeom prst="diamond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0" lIns="0" rIns="0" tIns="0" wrap="none">
              <a:normAutofit fontScale="92500" lnSpcReduction="10000"/>
            </a:bodyPr>
            <a:lstStyle/>
            <a:p>
              <a:pPr algn="ctr"/>
              <a:r>
                <a:rPr altLang="zh-CN" lang="en-US">
                  <a:solidFill>
                    <a:schemeClr val="bg1"/>
                  </a:solidFill>
                  <a:latin charset="0" panose="020b0806030902050204" pitchFamily="34" typeface="Impact"/>
                </a:rPr>
                <a:t>04</a:t>
              </a:r>
            </a:p>
          </p:txBody>
        </p:sp>
        <p:grpSp>
          <p:nvGrpSpPr>
            <p:cNvPr id="10" name="Group 28"/>
            <p:cNvGrpSpPr/>
            <p:nvPr/>
          </p:nvGrpSpPr>
          <p:grpSpPr>
            <a:xfrm>
              <a:off x="4034486" y="3638575"/>
              <a:ext cx="2971930" cy="422424"/>
              <a:chOff x="6444107" y="1469392"/>
              <a:chExt cx="4232109" cy="563232"/>
            </a:xfrm>
          </p:grpSpPr>
          <p:sp>
            <p:nvSpPr>
              <p:cNvPr id="23" name="TextBox 41"/>
              <p:cNvSpPr txBox="1"/>
              <p:nvPr/>
            </p:nvSpPr>
            <p:spPr>
              <a:xfrm>
                <a:off x="6444107" y="1469392"/>
                <a:ext cx="4232109" cy="242864"/>
              </a:xfrm>
              <a:prstGeom prst="rect">
                <a:avLst/>
              </a:prstGeom>
              <a:noFill/>
            </p:spPr>
            <p:txBody>
              <a:bodyPr anchor="b" anchorCtr="0" bIns="0" lIns="360000" rIns="0" tIns="0" wrap="none">
                <a:normAutofit fontScale="85000" lnSpcReduction="20000"/>
              </a:bodyPr>
              <a:lstStyle/>
              <a:p>
                <a:r>
                  <a:rPr altLang="en-US" b="1" lang="zh-CN" sz="1600">
                    <a:solidFill>
                      <a:schemeClr val="accent4">
                        <a:lumMod val="100000"/>
                      </a:schemeClr>
                    </a:solidFill>
                  </a:rPr>
                  <a:t>标题文本预设</a:t>
                </a:r>
              </a:p>
            </p:txBody>
          </p:sp>
          <p:sp>
            <p:nvSpPr>
              <p:cNvPr id="24" name="TextBox 42"/>
              <p:cNvSpPr txBox="1"/>
              <p:nvPr/>
            </p:nvSpPr>
            <p:spPr>
              <a:xfrm>
                <a:off x="6444107" y="1712256"/>
                <a:ext cx="4232109" cy="320368"/>
              </a:xfrm>
              <a:prstGeom prst="rect">
                <a:avLst/>
              </a:prstGeom>
            </p:spPr>
            <p:txBody>
              <a:bodyPr anchor="ctr" anchorCtr="0" bIns="0" lIns="360000" rIns="0" tIns="0" vert="horz" wrap="square">
                <a:normAutofit/>
              </a:bodyPr>
              <a:lstStyle/>
              <a:p>
                <a:pPr algn="l">
                  <a:lnSpc>
                    <a:spcPct val="120000"/>
                  </a:lnSpc>
                </a:pPr>
                <a:r>
                  <a:rPr altLang="en-US" lang="zh-CN" sz="1050">
                    <a:solidFill>
                      <a:schemeClr val="dk1">
                        <a:lumMod val="100000"/>
                      </a:schemeClr>
                    </a:solidFill>
                  </a:rPr>
                  <a:t>此部分内容作为文字排版占位显示 （建议使用主题字体）</a:t>
                </a:r>
              </a:p>
            </p:txBody>
          </p:sp>
        </p:grpSp>
      </p:grpSp>
      <p:grpSp>
        <p:nvGrpSpPr>
          <p:cNvPr id="32" name="组合 31"/>
          <p:cNvGrpSpPr/>
          <p:nvPr/>
        </p:nvGrpSpPr>
        <p:grpSpPr>
          <a:xfrm>
            <a:off x="1547662" y="3241542"/>
            <a:ext cx="3322574" cy="468262"/>
            <a:chOff x="3683842" y="2956724"/>
            <a:chExt cx="3322574" cy="468262"/>
          </a:xfrm>
        </p:grpSpPr>
        <p:sp>
          <p:nvSpPr>
            <p:cNvPr id="11" name="Diamond 29"/>
            <p:cNvSpPr/>
            <p:nvPr/>
          </p:nvSpPr>
          <p:spPr>
            <a:xfrm>
              <a:off x="3683842" y="2956724"/>
              <a:ext cx="468262" cy="468262"/>
            </a:xfrm>
            <a:prstGeom prst="diamond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0" lIns="0" rIns="0" tIns="0" wrap="none">
              <a:normAutofit fontScale="92500" lnSpcReduction="10000"/>
            </a:bodyPr>
            <a:lstStyle/>
            <a:p>
              <a:pPr algn="ctr"/>
              <a:r>
                <a:rPr altLang="zh-CN" lang="en-US">
                  <a:solidFill>
                    <a:schemeClr val="bg1"/>
                  </a:solidFill>
                  <a:latin charset="0" panose="020b0806030902050204" pitchFamily="34" typeface="Impact"/>
                </a:rPr>
                <a:t>03</a:t>
              </a:r>
            </a:p>
          </p:txBody>
        </p:sp>
        <p:grpSp>
          <p:nvGrpSpPr>
            <p:cNvPr id="12" name="Group 30"/>
            <p:cNvGrpSpPr/>
            <p:nvPr/>
          </p:nvGrpSpPr>
          <p:grpSpPr>
            <a:xfrm>
              <a:off x="4034486" y="2979643"/>
              <a:ext cx="2971930" cy="422424"/>
              <a:chOff x="6444107" y="1469392"/>
              <a:chExt cx="4232109" cy="563232"/>
            </a:xfrm>
          </p:grpSpPr>
          <p:sp>
            <p:nvSpPr>
              <p:cNvPr id="21" name="TextBox 39"/>
              <p:cNvSpPr txBox="1"/>
              <p:nvPr/>
            </p:nvSpPr>
            <p:spPr>
              <a:xfrm>
                <a:off x="6444107" y="1469392"/>
                <a:ext cx="4232109" cy="242864"/>
              </a:xfrm>
              <a:prstGeom prst="rect">
                <a:avLst/>
              </a:prstGeom>
              <a:noFill/>
            </p:spPr>
            <p:txBody>
              <a:bodyPr anchor="b" anchorCtr="0" bIns="0" lIns="360000" rIns="0" tIns="0" wrap="none">
                <a:normAutofit fontScale="85000" lnSpcReduction="20000"/>
              </a:bodyPr>
              <a:lstStyle/>
              <a:p>
                <a:r>
                  <a:rPr altLang="en-US" b="1" lang="zh-CN" sz="1600">
                    <a:solidFill>
                      <a:srgbClr val="1EA6BB"/>
                    </a:solidFill>
                  </a:rPr>
                  <a:t>标题文本预设</a:t>
                </a:r>
              </a:p>
            </p:txBody>
          </p:sp>
          <p:sp>
            <p:nvSpPr>
              <p:cNvPr id="22" name="TextBox 40"/>
              <p:cNvSpPr txBox="1"/>
              <p:nvPr/>
            </p:nvSpPr>
            <p:spPr>
              <a:xfrm>
                <a:off x="6444107" y="1712256"/>
                <a:ext cx="4232109" cy="320368"/>
              </a:xfrm>
              <a:prstGeom prst="rect">
                <a:avLst/>
              </a:prstGeom>
            </p:spPr>
            <p:txBody>
              <a:bodyPr anchor="ctr" anchorCtr="0" bIns="0" lIns="360000" rIns="0" tIns="0" vert="horz" wrap="square">
                <a:normAutofit/>
              </a:bodyPr>
              <a:lstStyle/>
              <a:p>
                <a:pPr algn="l">
                  <a:lnSpc>
                    <a:spcPct val="120000"/>
                  </a:lnSpc>
                </a:pPr>
                <a:r>
                  <a:rPr altLang="en-US" lang="zh-CN" sz="1050">
                    <a:solidFill>
                      <a:schemeClr val="dk1">
                        <a:lumMod val="100000"/>
                      </a:schemeClr>
                    </a:solidFill>
                  </a:rPr>
                  <a:t>此部分内容作为文字排版占位显示 （建议使用主题字体）</a:t>
                </a:r>
              </a:p>
            </p:txBody>
          </p:sp>
        </p:grpSp>
      </p:grpSp>
      <p:grpSp>
        <p:nvGrpSpPr>
          <p:cNvPr id="31" name="组合 30"/>
          <p:cNvGrpSpPr/>
          <p:nvPr/>
        </p:nvGrpSpPr>
        <p:grpSpPr>
          <a:xfrm>
            <a:off x="1547662" y="2582610"/>
            <a:ext cx="3322574" cy="468262"/>
            <a:chOff x="3683842" y="2297792"/>
            <a:chExt cx="3322574" cy="468262"/>
          </a:xfrm>
        </p:grpSpPr>
        <p:sp>
          <p:nvSpPr>
            <p:cNvPr id="13" name="Diamond 31"/>
            <p:cNvSpPr/>
            <p:nvPr/>
          </p:nvSpPr>
          <p:spPr>
            <a:xfrm>
              <a:off x="3683842" y="2297792"/>
              <a:ext cx="468262" cy="468262"/>
            </a:xfrm>
            <a:prstGeom prst="diamond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0" lIns="0" rIns="0" tIns="0" wrap="none">
              <a:normAutofit fontScale="92500" lnSpcReduction="10000"/>
            </a:bodyPr>
            <a:lstStyle/>
            <a:p>
              <a:pPr algn="ctr"/>
              <a:r>
                <a:rPr altLang="zh-CN" lang="en-US">
                  <a:solidFill>
                    <a:schemeClr val="bg1"/>
                  </a:solidFill>
                  <a:latin charset="0" panose="020b0806030902050204" pitchFamily="34" typeface="Impact"/>
                </a:rPr>
                <a:t>02</a:t>
              </a:r>
            </a:p>
          </p:txBody>
        </p:sp>
        <p:grpSp>
          <p:nvGrpSpPr>
            <p:cNvPr id="14" name="Group 32"/>
            <p:cNvGrpSpPr/>
            <p:nvPr/>
          </p:nvGrpSpPr>
          <p:grpSpPr>
            <a:xfrm>
              <a:off x="4034486" y="2320711"/>
              <a:ext cx="2971930" cy="422424"/>
              <a:chOff x="6444107" y="1469392"/>
              <a:chExt cx="4232109" cy="563232"/>
            </a:xfrm>
          </p:grpSpPr>
          <p:sp>
            <p:nvSpPr>
              <p:cNvPr id="19" name="TextBox 37"/>
              <p:cNvSpPr txBox="1"/>
              <p:nvPr/>
            </p:nvSpPr>
            <p:spPr>
              <a:xfrm>
                <a:off x="6444107" y="1469392"/>
                <a:ext cx="4232109" cy="242864"/>
              </a:xfrm>
              <a:prstGeom prst="rect">
                <a:avLst/>
              </a:prstGeom>
              <a:noFill/>
            </p:spPr>
            <p:txBody>
              <a:bodyPr anchor="b" anchorCtr="0" bIns="0" lIns="360000" rIns="0" tIns="0" wrap="none">
                <a:normAutofit fontScale="85000" lnSpcReduction="20000"/>
              </a:bodyPr>
              <a:lstStyle/>
              <a:p>
                <a:r>
                  <a:rPr altLang="en-US" b="1" lang="zh-CN" sz="1600">
                    <a:solidFill>
                      <a:schemeClr val="accent2">
                        <a:lumMod val="100000"/>
                      </a:schemeClr>
                    </a:solidFill>
                  </a:rPr>
                  <a:t>标题文本预设</a:t>
                </a:r>
              </a:p>
            </p:txBody>
          </p:sp>
          <p:sp>
            <p:nvSpPr>
              <p:cNvPr id="20" name="TextBox 38"/>
              <p:cNvSpPr txBox="1"/>
              <p:nvPr/>
            </p:nvSpPr>
            <p:spPr>
              <a:xfrm>
                <a:off x="6444107" y="1712256"/>
                <a:ext cx="4232109" cy="320368"/>
              </a:xfrm>
              <a:prstGeom prst="rect">
                <a:avLst/>
              </a:prstGeom>
            </p:spPr>
            <p:txBody>
              <a:bodyPr anchor="ctr" anchorCtr="0" bIns="0" lIns="360000" rIns="0" tIns="0" vert="horz" wrap="square">
                <a:normAutofit/>
              </a:bodyPr>
              <a:lstStyle/>
              <a:p>
                <a:pPr algn="l">
                  <a:lnSpc>
                    <a:spcPct val="120000"/>
                  </a:lnSpc>
                </a:pPr>
                <a:r>
                  <a:rPr altLang="en-US" lang="zh-CN" sz="1050">
                    <a:solidFill>
                      <a:schemeClr val="dk1">
                        <a:lumMod val="100000"/>
                      </a:schemeClr>
                    </a:solidFill>
                  </a:rPr>
                  <a:t>此部分内容作为文字排版占位显示 （建议使用主题字体）</a:t>
                </a:r>
              </a:p>
            </p:txBody>
          </p:sp>
        </p:grpSp>
      </p:grpSp>
      <p:grpSp>
        <p:nvGrpSpPr>
          <p:cNvPr id="30" name="组合 29"/>
          <p:cNvGrpSpPr/>
          <p:nvPr/>
        </p:nvGrpSpPr>
        <p:grpSpPr>
          <a:xfrm>
            <a:off x="1547664" y="1923678"/>
            <a:ext cx="3322572" cy="468262"/>
            <a:chOff x="3683844" y="1638860"/>
            <a:chExt cx="3322572" cy="468262"/>
          </a:xfrm>
        </p:grpSpPr>
        <p:sp>
          <p:nvSpPr>
            <p:cNvPr id="15" name="Diamond 33"/>
            <p:cNvSpPr/>
            <p:nvPr/>
          </p:nvSpPr>
          <p:spPr>
            <a:xfrm>
              <a:off x="3683844" y="1638860"/>
              <a:ext cx="468262" cy="468262"/>
            </a:xfrm>
            <a:prstGeom prst="diamond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0" lIns="0" rIns="0" tIns="0" wrap="none">
              <a:normAutofit fontScale="92500" lnSpcReduction="10000"/>
            </a:bodyPr>
            <a:lstStyle/>
            <a:p>
              <a:pPr algn="ctr"/>
              <a:r>
                <a:rPr altLang="zh-CN" lang="en-US">
                  <a:solidFill>
                    <a:schemeClr val="bg1"/>
                  </a:solidFill>
                  <a:latin charset="0" panose="020b0806030902050204" pitchFamily="34" typeface="Impact"/>
                </a:rPr>
                <a:t>01</a:t>
              </a:r>
            </a:p>
          </p:txBody>
        </p:sp>
        <p:grpSp>
          <p:nvGrpSpPr>
            <p:cNvPr id="16" name="Group 34"/>
            <p:cNvGrpSpPr/>
            <p:nvPr/>
          </p:nvGrpSpPr>
          <p:grpSpPr>
            <a:xfrm>
              <a:off x="4034486" y="1661779"/>
              <a:ext cx="2971930" cy="422424"/>
              <a:chOff x="6444107" y="1469392"/>
              <a:chExt cx="4232109" cy="563232"/>
            </a:xfrm>
          </p:grpSpPr>
          <p:sp>
            <p:nvSpPr>
              <p:cNvPr id="17" name="TextBox 35"/>
              <p:cNvSpPr txBox="1"/>
              <p:nvPr/>
            </p:nvSpPr>
            <p:spPr>
              <a:xfrm>
                <a:off x="6444107" y="1469392"/>
                <a:ext cx="4232109" cy="242864"/>
              </a:xfrm>
              <a:prstGeom prst="rect">
                <a:avLst/>
              </a:prstGeom>
              <a:noFill/>
            </p:spPr>
            <p:txBody>
              <a:bodyPr anchor="b" anchorCtr="0" bIns="0" lIns="360000" rIns="0" tIns="0" wrap="none">
                <a:normAutofit fontScale="85000" lnSpcReduction="20000"/>
              </a:bodyPr>
              <a:lstStyle/>
              <a:p>
                <a:r>
                  <a:rPr altLang="en-US" b="1" lang="zh-CN" sz="1600">
                    <a:solidFill>
                      <a:srgbClr val="1EA6BB"/>
                    </a:solidFill>
                  </a:rPr>
                  <a:t>标题文本预设</a:t>
                </a:r>
              </a:p>
            </p:txBody>
          </p:sp>
          <p:sp>
            <p:nvSpPr>
              <p:cNvPr id="18" name="TextBox 36"/>
              <p:cNvSpPr txBox="1"/>
              <p:nvPr/>
            </p:nvSpPr>
            <p:spPr>
              <a:xfrm>
                <a:off x="6444107" y="1712256"/>
                <a:ext cx="4232109" cy="320368"/>
              </a:xfrm>
              <a:prstGeom prst="rect">
                <a:avLst/>
              </a:prstGeom>
            </p:spPr>
            <p:txBody>
              <a:bodyPr anchor="ctr" anchorCtr="0" bIns="0" lIns="360000" rIns="0" tIns="0" vert="horz" wrap="square">
                <a:normAutofit/>
              </a:bodyPr>
              <a:lstStyle/>
              <a:p>
                <a:pPr algn="l">
                  <a:lnSpc>
                    <a:spcPct val="120000"/>
                  </a:lnSpc>
                </a:pPr>
                <a:r>
                  <a:rPr altLang="en-US" lang="zh-CN" sz="1050">
                    <a:solidFill>
                      <a:schemeClr val="dk1">
                        <a:lumMod val="100000"/>
                      </a:schemeClr>
                    </a:solidFill>
                  </a:rPr>
                  <a:t>此部分内容作为文字排版占位显示 （建议使用主题字体）</a:t>
                </a:r>
              </a:p>
            </p:txBody>
          </p:sp>
        </p:grpSp>
      </p:grpSp>
      <p:pic>
        <p:nvPicPr>
          <p:cNvPr id="8" name="图片 7">
            <a:extLst>
              <a:ext uri="{FF2B5EF4-FFF2-40B4-BE49-F238E27FC236}">
                <a16:creationId xmlns:a16="http://schemas.microsoft.com/office/drawing/2014/main" id="{9E232BEA-DB06-4511-955A-D76CC5C35D6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5508104" y="2062307"/>
            <a:ext cx="3528392" cy="3722171"/>
          </a:xfrm>
          <a:prstGeom prst="rect">
            <a:avLst/>
          </a:prstGeom>
        </p:spPr>
      </p:pic>
    </p:spTree>
    <p:extLst>
      <p:ext uri="{BB962C8B-B14F-4D97-AF65-F5344CB8AC3E}">
        <p14:creationId val="910848306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0" nodeType="clickPar">
                      <p:stCondLst>
                        <p:cond delay="indefinite"/>
                      </p:stCondLst>
                      <p:childTnLst>
                        <p:par>
                          <p:cTn fill="hold" id="1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2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4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5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7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9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1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22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4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5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6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27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9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1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32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4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5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7" name="Group 19"/>
          <p:cNvGrpSpPr/>
          <p:nvPr/>
        </p:nvGrpSpPr>
        <p:grpSpPr>
          <a:xfrm>
            <a:off x="3735312" y="3778139"/>
            <a:ext cx="309529" cy="1365362"/>
            <a:chOff x="4980416" y="5037518"/>
            <a:chExt cx="412706" cy="1820482"/>
          </a:xfrm>
        </p:grpSpPr>
        <p:sp>
          <p:nvSpPr>
            <p:cNvPr id="154" name="Freeform: Shape 20"/>
            <p:cNvSpPr/>
            <p:nvPr/>
          </p:nvSpPr>
          <p:spPr bwMode="auto">
            <a:xfrm>
              <a:off x="4991862" y="5046944"/>
              <a:ext cx="300945" cy="490130"/>
            </a:xfrm>
            <a:custGeom>
              <a:gdLst>
                <a:gd fmla="*/ 447 w 447" name="T0"/>
                <a:gd fmla="*/ 659 h 728" name="T1"/>
                <a:gd fmla="*/ 241 w 447" name="T2"/>
                <a:gd fmla="*/ 0 h 728" name="T3"/>
                <a:gd fmla="*/ 196 w 447" name="T4"/>
                <a:gd fmla="*/ 0 h 728" name="T5"/>
                <a:gd fmla="*/ 0 w 447" name="T6"/>
                <a:gd fmla="*/ 681 h 728" name="T7"/>
                <a:gd fmla="*/ 12 w 447" name="T8"/>
                <a:gd fmla="*/ 728 h 728" name="T9"/>
                <a:gd fmla="*/ 423 w 447" name="T10"/>
                <a:gd fmla="*/ 728 h 728" name="T11"/>
                <a:gd fmla="*/ 447 w 447" name="T12"/>
                <a:gd fmla="*/ 659 h 728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728" w="447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5" name="Freeform: Shape 21"/>
            <p:cNvSpPr/>
            <p:nvPr/>
          </p:nvSpPr>
          <p:spPr bwMode="auto">
            <a:xfrm>
              <a:off x="4991862" y="5046944"/>
              <a:ext cx="300945" cy="490130"/>
            </a:xfrm>
            <a:custGeom>
              <a:gdLst>
                <a:gd fmla="*/ 447 w 447" name="T0"/>
                <a:gd fmla="*/ 659 h 728" name="T1"/>
                <a:gd fmla="*/ 241 w 447" name="T2"/>
                <a:gd fmla="*/ 0 h 728" name="T3"/>
                <a:gd fmla="*/ 196 w 447" name="T4"/>
                <a:gd fmla="*/ 0 h 728" name="T5"/>
                <a:gd fmla="*/ 0 w 447" name="T6"/>
                <a:gd fmla="*/ 681 h 728" name="T7"/>
                <a:gd fmla="*/ 12 w 447" name="T8"/>
                <a:gd fmla="*/ 728 h 728" name="T9"/>
                <a:gd fmla="*/ 423 w 447" name="T10"/>
                <a:gd fmla="*/ 728 h 728" name="T11"/>
                <a:gd fmla="*/ 447 w 447" name="T12"/>
                <a:gd fmla="*/ 659 h 728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728" w="447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6" name="Freeform: Shape 22"/>
            <p:cNvSpPr/>
            <p:nvPr/>
          </p:nvSpPr>
          <p:spPr bwMode="auto">
            <a:xfrm>
              <a:off x="5078038" y="5468401"/>
              <a:ext cx="125899" cy="1386906"/>
            </a:xfrm>
            <a:custGeom>
              <a:gdLst>
                <a:gd fmla="*/ 79 w 79" name="T0"/>
                <a:gd fmla="*/ 871 h 871" name="T1"/>
                <a:gd fmla="*/ 0 w 79" name="T2"/>
                <a:gd fmla="*/ 871 h 871" name="T3"/>
                <a:gd fmla="*/ 0 w 79" name="T4"/>
                <a:gd fmla="*/ 33 h 871" name="T5"/>
                <a:gd fmla="*/ 39 w 79" name="T6"/>
                <a:gd fmla="*/ 1 h 871" name="T7"/>
                <a:gd fmla="*/ 79 w 79" name="T8"/>
                <a:gd fmla="*/ 33 h 871" name="T9"/>
                <a:gd fmla="*/ 79 w 79" name="T10"/>
                <a:gd fmla="*/ 871 h 871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871" w="79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7" name="Freeform: Shape 23"/>
            <p:cNvSpPr/>
            <p:nvPr/>
          </p:nvSpPr>
          <p:spPr bwMode="auto">
            <a:xfrm>
              <a:off x="5200571" y="5465708"/>
              <a:ext cx="101662" cy="1387579"/>
            </a:xfrm>
            <a:custGeom>
              <a:gdLst>
                <a:gd fmla="*/ 64 w 64" name="T0"/>
                <a:gd fmla="*/ 872 h 872" name="T1"/>
                <a:gd fmla="*/ 0 w 64" name="T2"/>
                <a:gd fmla="*/ 872 h 872" name="T3"/>
                <a:gd fmla="*/ 0 w 64" name="T4"/>
                <a:gd fmla="*/ 33 h 872" name="T5"/>
                <a:gd fmla="*/ 31 w 64" name="T6"/>
                <a:gd fmla="*/ 1 h 872" name="T7"/>
                <a:gd fmla="*/ 64 w 64" name="T8"/>
                <a:gd fmla="*/ 33 h 872" name="T9"/>
                <a:gd fmla="*/ 64 w 64" name="T10"/>
                <a:gd fmla="*/ 872 h 872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872" w="64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8" name="Freeform: Shape 24"/>
            <p:cNvSpPr/>
            <p:nvPr/>
          </p:nvSpPr>
          <p:spPr bwMode="auto">
            <a:xfrm>
              <a:off x="4980416" y="5465708"/>
              <a:ext cx="100315" cy="1387579"/>
            </a:xfrm>
            <a:custGeom>
              <a:gdLst>
                <a:gd fmla="*/ 63 w 63" name="T0"/>
                <a:gd fmla="*/ 872 h 872" name="T1"/>
                <a:gd fmla="*/ 0 w 63" name="T2"/>
                <a:gd fmla="*/ 872 h 872" name="T3"/>
                <a:gd fmla="*/ 0 w 63" name="T4"/>
                <a:gd fmla="*/ 33 h 872" name="T5"/>
                <a:gd fmla="*/ 31 w 63" name="T6"/>
                <a:gd fmla="*/ 1 h 872" name="T7"/>
                <a:gd fmla="*/ 63 w 63" name="T8"/>
                <a:gd fmla="*/ 33 h 872" name="T9"/>
                <a:gd fmla="*/ 63 w 63" name="T10"/>
                <a:gd fmla="*/ 872 h 872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872" w="6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9" name="Freeform: Shape 25"/>
            <p:cNvSpPr/>
            <p:nvPr/>
          </p:nvSpPr>
          <p:spPr bwMode="auto">
            <a:xfrm>
              <a:off x="5076019" y="5038865"/>
              <a:ext cx="132631" cy="192551"/>
            </a:xfrm>
            <a:custGeom>
              <a:gdLst>
                <a:gd fmla="*/ 0 w 83" name="T0"/>
                <a:gd fmla="*/ 111 h 121" name="T1"/>
                <a:gd fmla="*/ 83 w 83" name="T2"/>
                <a:gd fmla="*/ 113 h 121" name="T3"/>
                <a:gd fmla="*/ 49 w 83" name="T4"/>
                <a:gd fmla="*/ 0 h 121" name="T5"/>
                <a:gd fmla="*/ 29 w 83" name="T6"/>
                <a:gd fmla="*/ 0 h 121" name="T7"/>
                <a:gd fmla="*/ 0 w 83" name="T8"/>
                <a:gd fmla="*/ 111 h 12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20" w="83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60" name="Freeform: Shape 26"/>
            <p:cNvSpPr/>
            <p:nvPr/>
          </p:nvSpPr>
          <p:spPr bwMode="auto">
            <a:xfrm>
              <a:off x="5143344" y="5037518"/>
              <a:ext cx="249778" cy="1820482"/>
            </a:xfrm>
            <a:custGeom>
              <a:gdLst>
                <a:gd fmla="*/ 34 w 157" name="T0"/>
                <a:gd fmla="*/ 0 h 1144" name="T1"/>
                <a:gd fmla="*/ 0 w 157" name="T2"/>
                <a:gd fmla="*/ 1 h 1144" name="T3"/>
                <a:gd fmla="*/ 7 w 157" name="T4"/>
                <a:gd fmla="*/ 1 h 1144" name="T5"/>
                <a:gd fmla="*/ 41 w 157" name="T6"/>
                <a:gd fmla="*/ 114 h 1144" name="T7"/>
                <a:gd fmla="*/ 41 w 157" name="T8"/>
                <a:gd fmla="*/ 114 h 1144" name="T9"/>
                <a:gd fmla="*/ 94 w 157" name="T10"/>
                <a:gd fmla="*/ 285 h 1144" name="T11"/>
                <a:gd fmla="*/ 94 w 157" name="T12"/>
                <a:gd fmla="*/ 286 h 1144" name="T13"/>
                <a:gd fmla="*/ 100 w 157" name="T14"/>
                <a:gd fmla="*/ 302 h 1144" name="T15"/>
                <a:gd fmla="*/ 100 w 157" name="T16"/>
                <a:gd fmla="*/ 1141 h 1144" name="T17"/>
                <a:gd fmla="*/ 38 w 157" name="T18"/>
                <a:gd fmla="*/ 1141 h 1144" name="T19"/>
                <a:gd fmla="*/ 38 w 157" name="T20"/>
                <a:gd fmla="*/ 1142 h 1144" name="T21"/>
                <a:gd fmla="*/ 0 w 157" name="T22"/>
                <a:gd fmla="*/ 1142 h 1144" name="T23"/>
                <a:gd fmla="*/ 0 w 157" name="T24"/>
                <a:gd fmla="*/ 1144 h 1144" name="T25"/>
                <a:gd fmla="*/ 157 w 157" name="T26"/>
                <a:gd fmla="*/ 1142 h 1144" name="T27"/>
                <a:gd fmla="*/ 142 w 157" name="T28"/>
                <a:gd fmla="*/ 290 h 1144" name="T29"/>
                <a:gd fmla="*/ 34 w 157" name="T30"/>
                <a:gd fmla="*/ 0 h 1144" name="T3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b="b" l="0" r="r" t="0"/>
              <a:pathLst>
                <a:path h="1144" w="157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61" name="Freeform: Shape 27"/>
            <p:cNvSpPr/>
            <p:nvPr/>
          </p:nvSpPr>
          <p:spPr bwMode="auto">
            <a:xfrm>
              <a:off x="5143344" y="5218624"/>
              <a:ext cx="149463" cy="294886"/>
            </a:xfrm>
            <a:custGeom>
              <a:gdLst>
                <a:gd fmla="*/ 41 w 94" name="T0"/>
                <a:gd fmla="*/ 0 h 185" name="T1"/>
                <a:gd fmla="*/ 6 w 94" name="T2"/>
                <a:gd fmla="*/ 3 h 185" name="T3"/>
                <a:gd fmla="*/ 0 w 94" name="T4"/>
                <a:gd fmla="*/ 3 h 185" name="T5"/>
                <a:gd fmla="*/ 0 w 94" name="T6"/>
                <a:gd fmla="*/ 158 h 185" name="T7"/>
                <a:gd fmla="*/ 37 w 94" name="T8"/>
                <a:gd fmla="*/ 185 h 185" name="T9"/>
                <a:gd fmla="*/ 67 w 94" name="T10"/>
                <a:gd fmla="*/ 156 h 185" name="T11"/>
                <a:gd fmla="*/ 68 w 94" name="T12"/>
                <a:gd fmla="*/ 156 h 185" name="T13"/>
                <a:gd fmla="*/ 94 w 94" name="T14"/>
                <a:gd fmla="*/ 172 h 185" name="T15"/>
                <a:gd fmla="*/ 94 w 94" name="T16"/>
                <a:gd fmla="*/ 171 h 185" name="T17"/>
                <a:gd fmla="*/ 41 w 94" name="T18"/>
                <a:gd fmla="*/ 0 h 185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185" w="94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62" name="Freeform: Shape 28"/>
            <p:cNvSpPr/>
            <p:nvPr/>
          </p:nvSpPr>
          <p:spPr bwMode="auto">
            <a:xfrm>
              <a:off x="5143344" y="5470421"/>
              <a:ext cx="60593" cy="1384886"/>
            </a:xfrm>
            <a:custGeom>
              <a:gdLst>
                <a:gd fmla="*/ 0 w 38" name="T0"/>
                <a:gd fmla="*/ 0 h 870" name="T1"/>
                <a:gd fmla="*/ 0 w 38" name="T2"/>
                <a:gd fmla="*/ 870 h 870" name="T3"/>
                <a:gd fmla="*/ 38 w 38" name="T4"/>
                <a:gd fmla="*/ 870 h 870" name="T5"/>
                <a:gd fmla="*/ 38 w 38" name="T6"/>
                <a:gd fmla="*/ 869 h 870" name="T7"/>
                <a:gd fmla="*/ 36 w 38" name="T8"/>
                <a:gd fmla="*/ 869 h 870" name="T9"/>
                <a:gd fmla="*/ 36 w 38" name="T10"/>
                <a:gd fmla="*/ 30 h 870" name="T11"/>
                <a:gd fmla="*/ 37 w 38" name="T12"/>
                <a:gd fmla="*/ 27 h 870" name="T13"/>
                <a:gd fmla="*/ 0 w 38" name="T14"/>
                <a:gd fmla="*/ 0 h 870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870" w="38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63" name="Freeform: Shape 29"/>
            <p:cNvSpPr/>
            <p:nvPr/>
          </p:nvSpPr>
          <p:spPr bwMode="auto">
            <a:xfrm>
              <a:off x="5200571" y="5467055"/>
              <a:ext cx="101662" cy="1386232"/>
            </a:xfrm>
            <a:custGeom>
              <a:gdLst>
                <a:gd fmla="*/ 32 w 64" name="T0"/>
                <a:gd fmla="*/ 0 h 871" name="T1"/>
                <a:gd fmla="*/ 31 w 64" name="T2"/>
                <a:gd fmla="*/ 0 h 871" name="T3"/>
                <a:gd fmla="*/ 1 w 64" name="T4"/>
                <a:gd fmla="*/ 29 h 871" name="T5"/>
                <a:gd fmla="*/ 0 w 64" name="T6"/>
                <a:gd fmla="*/ 32 h 871" name="T7"/>
                <a:gd fmla="*/ 0 w 64" name="T8"/>
                <a:gd fmla="*/ 871 h 871" name="T9"/>
                <a:gd fmla="*/ 2 w 64" name="T10"/>
                <a:gd fmla="*/ 871 h 871" name="T11"/>
                <a:gd fmla="*/ 64 w 64" name="T12"/>
                <a:gd fmla="*/ 871 h 871" name="T13"/>
                <a:gd fmla="*/ 64 w 64" name="T14"/>
                <a:gd fmla="*/ 32 h 871" name="T15"/>
                <a:gd fmla="*/ 58 w 64" name="T16"/>
                <a:gd fmla="*/ 16 h 871" name="T17"/>
                <a:gd fmla="*/ 32 w 64" name="T18"/>
                <a:gd fmla="*/ 0 h 871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871" w="64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64" name="Freeform: Shape 30"/>
            <p:cNvSpPr/>
            <p:nvPr/>
          </p:nvSpPr>
          <p:spPr bwMode="auto">
            <a:xfrm>
              <a:off x="5143344" y="5038865"/>
              <a:ext cx="65306" cy="184472"/>
            </a:xfrm>
            <a:custGeom>
              <a:gdLst>
                <a:gd fmla="*/ 7 w 41" name="T0"/>
                <a:gd fmla="*/ 0 h 116" name="T1"/>
                <a:gd fmla="*/ 0 w 41" name="T2"/>
                <a:gd fmla="*/ 0 h 116" name="T3"/>
                <a:gd fmla="*/ 0 w 41" name="T4"/>
                <a:gd fmla="*/ 116 h 116" name="T5"/>
                <a:gd fmla="*/ 6 w 41" name="T6"/>
                <a:gd fmla="*/ 116 h 116" name="T7"/>
                <a:gd fmla="*/ 41 w 41" name="T8"/>
                <a:gd fmla="*/ 113 h 116" name="T9"/>
                <a:gd fmla="*/ 41 w 41" name="T10"/>
                <a:gd fmla="*/ 113 h 116" name="T11"/>
                <a:gd fmla="*/ 7 w 41" name="T12"/>
                <a:gd fmla="*/ 0 h 116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15" w="41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</p:grpSp>
      <p:grpSp>
        <p:nvGrpSpPr>
          <p:cNvPr id="8" name="Group 31"/>
          <p:cNvGrpSpPr/>
          <p:nvPr/>
        </p:nvGrpSpPr>
        <p:grpSpPr>
          <a:xfrm>
            <a:off x="4127146" y="4016471"/>
            <a:ext cx="309529" cy="1127030"/>
            <a:chOff x="5502862" y="5355294"/>
            <a:chExt cx="412706" cy="1502706"/>
          </a:xfrm>
        </p:grpSpPr>
        <p:sp>
          <p:nvSpPr>
            <p:cNvPr id="143" name="Freeform: Shape 32"/>
            <p:cNvSpPr/>
            <p:nvPr/>
          </p:nvSpPr>
          <p:spPr bwMode="auto">
            <a:xfrm>
              <a:off x="5514308" y="5365393"/>
              <a:ext cx="302292" cy="490130"/>
            </a:xfrm>
            <a:custGeom>
              <a:gdLst>
                <a:gd fmla="*/ 449 w 449" name="T0"/>
                <a:gd fmla="*/ 657 h 728" name="T1"/>
                <a:gd fmla="*/ 241 w 449" name="T2"/>
                <a:gd fmla="*/ 0 h 728" name="T3"/>
                <a:gd fmla="*/ 196 w 449" name="T4"/>
                <a:gd fmla="*/ 0 h 728" name="T5"/>
                <a:gd fmla="*/ 0 w 449" name="T6"/>
                <a:gd fmla="*/ 681 h 728" name="T7"/>
                <a:gd fmla="*/ 12 w 449" name="T8"/>
                <a:gd fmla="*/ 728 h 728" name="T9"/>
                <a:gd fmla="*/ 423 w 449" name="T10"/>
                <a:gd fmla="*/ 726 h 728" name="T11"/>
                <a:gd fmla="*/ 449 w 449" name="T12"/>
                <a:gd fmla="*/ 657 h 728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728" w="449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4" name="Freeform: Shape 33"/>
            <p:cNvSpPr/>
            <p:nvPr/>
          </p:nvSpPr>
          <p:spPr bwMode="auto">
            <a:xfrm>
              <a:off x="5514308" y="5365393"/>
              <a:ext cx="302292" cy="490130"/>
            </a:xfrm>
            <a:custGeom>
              <a:gdLst>
                <a:gd fmla="*/ 449 w 449" name="T0"/>
                <a:gd fmla="*/ 657 h 728" name="T1"/>
                <a:gd fmla="*/ 241 w 449" name="T2"/>
                <a:gd fmla="*/ 0 h 728" name="T3"/>
                <a:gd fmla="*/ 196 w 449" name="T4"/>
                <a:gd fmla="*/ 0 h 728" name="T5"/>
                <a:gd fmla="*/ 0 w 449" name="T6"/>
                <a:gd fmla="*/ 681 h 728" name="T7"/>
                <a:gd fmla="*/ 12 w 449" name="T8"/>
                <a:gd fmla="*/ 728 h 728" name="T9"/>
                <a:gd fmla="*/ 423 w 449" name="T10"/>
                <a:gd fmla="*/ 726 h 728" name="T11"/>
                <a:gd fmla="*/ 449 w 449" name="T12"/>
                <a:gd fmla="*/ 657 h 728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728" w="449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5" name="Freeform: Shape 34"/>
            <p:cNvSpPr/>
            <p:nvPr/>
          </p:nvSpPr>
          <p:spPr bwMode="auto">
            <a:xfrm>
              <a:off x="5601831" y="5786851"/>
              <a:ext cx="125899" cy="1068456"/>
            </a:xfrm>
            <a:custGeom>
              <a:gdLst>
                <a:gd fmla="*/ 79 w 79" name="T0"/>
                <a:gd fmla="*/ 671 h 671" name="T1"/>
                <a:gd fmla="*/ 0 w 79" name="T2"/>
                <a:gd fmla="*/ 671 h 671" name="T3"/>
                <a:gd fmla="*/ 0 w 79" name="T4"/>
                <a:gd fmla="*/ 32 h 671" name="T5"/>
                <a:gd fmla="*/ 38 w 79" name="T6"/>
                <a:gd fmla="*/ 1 h 671" name="T7"/>
                <a:gd fmla="*/ 79 w 79" name="T8"/>
                <a:gd fmla="*/ 32 h 671" name="T9"/>
                <a:gd fmla="*/ 79 w 79" name="T10"/>
                <a:gd fmla="*/ 671 h 671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671" w="79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6" name="Freeform: Shape 35"/>
            <p:cNvSpPr/>
            <p:nvPr/>
          </p:nvSpPr>
          <p:spPr bwMode="auto">
            <a:xfrm>
              <a:off x="5724363" y="5783485"/>
              <a:ext cx="100315" cy="1069802"/>
            </a:xfrm>
            <a:custGeom>
              <a:gdLst>
                <a:gd fmla="*/ 63 w 63" name="T0"/>
                <a:gd fmla="*/ 672 h 672" name="T1"/>
                <a:gd fmla="*/ 0 w 63" name="T2"/>
                <a:gd fmla="*/ 672 h 672" name="T3"/>
                <a:gd fmla="*/ 0 w 63" name="T4"/>
                <a:gd fmla="*/ 32 h 672" name="T5"/>
                <a:gd fmla="*/ 31 w 63" name="T6"/>
                <a:gd fmla="*/ 0 h 672" name="T7"/>
                <a:gd fmla="*/ 63 w 63" name="T8"/>
                <a:gd fmla="*/ 32 h 672" name="T9"/>
                <a:gd fmla="*/ 63 w 63" name="T10"/>
                <a:gd fmla="*/ 672 h 672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672" w="6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7" name="Freeform: Shape 36"/>
            <p:cNvSpPr/>
            <p:nvPr/>
          </p:nvSpPr>
          <p:spPr bwMode="auto">
            <a:xfrm>
              <a:off x="5502862" y="5783485"/>
              <a:ext cx="100315" cy="1069802"/>
            </a:xfrm>
            <a:custGeom>
              <a:gdLst>
                <a:gd fmla="*/ 63 w 63" name="T0"/>
                <a:gd fmla="*/ 672 h 672" name="T1"/>
                <a:gd fmla="*/ 0 w 63" name="T2"/>
                <a:gd fmla="*/ 672 h 672" name="T3"/>
                <a:gd fmla="*/ 0 w 63" name="T4"/>
                <a:gd fmla="*/ 32 h 672" name="T5"/>
                <a:gd fmla="*/ 31 w 63" name="T6"/>
                <a:gd fmla="*/ 0 h 672" name="T7"/>
                <a:gd fmla="*/ 63 w 63" name="T8"/>
                <a:gd fmla="*/ 32 h 672" name="T9"/>
                <a:gd fmla="*/ 63 w 63" name="T10"/>
                <a:gd fmla="*/ 672 h 672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672" w="6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8" name="Freeform: Shape 37"/>
            <p:cNvSpPr/>
            <p:nvPr/>
          </p:nvSpPr>
          <p:spPr bwMode="auto">
            <a:xfrm>
              <a:off x="5599811" y="5357314"/>
              <a:ext cx="130611" cy="189185"/>
            </a:xfrm>
            <a:custGeom>
              <a:gdLst>
                <a:gd fmla="*/ 0 w 82" name="T0"/>
                <a:gd fmla="*/ 110 h 119" name="T1"/>
                <a:gd fmla="*/ 82 w 82" name="T2"/>
                <a:gd fmla="*/ 111 h 119" name="T3"/>
                <a:gd fmla="*/ 48 w 82" name="T4"/>
                <a:gd fmla="*/ 0 h 119" name="T5"/>
                <a:gd fmla="*/ 28 w 82" name="T6"/>
                <a:gd fmla="*/ 0 h 119" name="T7"/>
                <a:gd fmla="*/ 0 w 82" name="T8"/>
                <a:gd fmla="*/ 110 h 119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19" w="82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9" name="Freeform: Shape 38"/>
            <p:cNvSpPr/>
            <p:nvPr/>
          </p:nvSpPr>
          <p:spPr bwMode="auto">
            <a:xfrm>
              <a:off x="5665117" y="5355294"/>
              <a:ext cx="250451" cy="1502706"/>
            </a:xfrm>
            <a:custGeom>
              <a:gdLst>
                <a:gd fmla="*/ 34 w 157" name="T0"/>
                <a:gd fmla="*/ 0 h 944" name="T1"/>
                <a:gd fmla="*/ 0 w 157" name="T2"/>
                <a:gd fmla="*/ 1 h 944" name="T3"/>
                <a:gd fmla="*/ 0 w 157" name="T4"/>
                <a:gd fmla="*/ 1 h 944" name="T5"/>
                <a:gd fmla="*/ 7 w 157" name="T6"/>
                <a:gd fmla="*/ 1 h 944" name="T7"/>
                <a:gd fmla="*/ 41 w 157" name="T8"/>
                <a:gd fmla="*/ 112 h 944" name="T9"/>
                <a:gd fmla="*/ 40 w 157" name="T10"/>
                <a:gd fmla="*/ 113 h 944" name="T11"/>
                <a:gd fmla="*/ 95 w 157" name="T12"/>
                <a:gd fmla="*/ 284 h 944" name="T13"/>
                <a:gd fmla="*/ 94 w 157" name="T14"/>
                <a:gd fmla="*/ 286 h 944" name="T15"/>
                <a:gd fmla="*/ 100 w 157" name="T16"/>
                <a:gd fmla="*/ 301 h 944" name="T17"/>
                <a:gd fmla="*/ 100 w 157" name="T18"/>
                <a:gd fmla="*/ 941 h 944" name="T19"/>
                <a:gd fmla="*/ 39 w 157" name="T20"/>
                <a:gd fmla="*/ 941 h 944" name="T21"/>
                <a:gd fmla="*/ 39 w 157" name="T22"/>
                <a:gd fmla="*/ 942 h 944" name="T23"/>
                <a:gd fmla="*/ 0 w 157" name="T24"/>
                <a:gd fmla="*/ 942 h 944" name="T25"/>
                <a:gd fmla="*/ 0 w 157" name="T26"/>
                <a:gd fmla="*/ 944 h 944" name="T27"/>
                <a:gd fmla="*/ 157 w 157" name="T28"/>
                <a:gd fmla="*/ 942 h 944" name="T29"/>
                <a:gd fmla="*/ 142 w 157" name="T30"/>
                <a:gd fmla="*/ 290 h 944" name="T31"/>
                <a:gd fmla="*/ 34 w 157" name="T32"/>
                <a:gd fmla="*/ 0 h 944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944" w="157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0" name="Freeform: Shape 39"/>
            <p:cNvSpPr/>
            <p:nvPr/>
          </p:nvSpPr>
          <p:spPr bwMode="auto">
            <a:xfrm>
              <a:off x="5665117" y="5535727"/>
              <a:ext cx="151482" cy="295559"/>
            </a:xfrm>
            <a:custGeom>
              <a:gdLst>
                <a:gd fmla="*/ 40 w 95" name="T0"/>
                <a:gd fmla="*/ 0 h 186" name="T1"/>
                <a:gd fmla="*/ 6 w 95" name="T2"/>
                <a:gd fmla="*/ 2 h 186" name="T3"/>
                <a:gd fmla="*/ 0 w 95" name="T4"/>
                <a:gd fmla="*/ 2 h 186" name="T5"/>
                <a:gd fmla="*/ 0 w 95" name="T6"/>
                <a:gd fmla="*/ 159 h 186" name="T7"/>
                <a:gd fmla="*/ 37 w 95" name="T8"/>
                <a:gd fmla="*/ 186 h 186" name="T9"/>
                <a:gd fmla="*/ 68 w 95" name="T10"/>
                <a:gd fmla="*/ 156 h 186" name="T11"/>
                <a:gd fmla="*/ 68 w 95" name="T12"/>
                <a:gd fmla="*/ 156 h 186" name="T13"/>
                <a:gd fmla="*/ 94 w 95" name="T14"/>
                <a:gd fmla="*/ 173 h 186" name="T15"/>
                <a:gd fmla="*/ 95 w 95" name="T16"/>
                <a:gd fmla="*/ 171 h 186" name="T17"/>
                <a:gd fmla="*/ 40 w 95" name="T18"/>
                <a:gd fmla="*/ 0 h 186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186" w="95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1" name="Freeform: Shape 40"/>
            <p:cNvSpPr/>
            <p:nvPr/>
          </p:nvSpPr>
          <p:spPr bwMode="auto">
            <a:xfrm>
              <a:off x="5679185" y="5788871"/>
              <a:ext cx="62613" cy="1066436"/>
            </a:xfrm>
            <a:custGeom>
              <a:gdLst>
                <a:gd fmla="*/ 0 w 39" name="T0"/>
                <a:gd fmla="*/ 0 h 670" name="T1"/>
                <a:gd fmla="*/ 0 w 39" name="T2"/>
                <a:gd fmla="*/ 670 h 670" name="T3"/>
                <a:gd fmla="*/ 39 w 39" name="T4"/>
                <a:gd fmla="*/ 670 h 670" name="T5"/>
                <a:gd fmla="*/ 39 w 39" name="T6"/>
                <a:gd fmla="*/ 669 h 670" name="T7"/>
                <a:gd fmla="*/ 37 w 39" name="T8"/>
                <a:gd fmla="*/ 669 h 670" name="T9"/>
                <a:gd fmla="*/ 37 w 39" name="T10"/>
                <a:gd fmla="*/ 29 h 670" name="T11"/>
                <a:gd fmla="*/ 37 w 39" name="T12"/>
                <a:gd fmla="*/ 27 h 670" name="T13"/>
                <a:gd fmla="*/ 0 w 39" name="T14"/>
                <a:gd fmla="*/ 0 h 670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670" w="39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2" name="Freeform: Shape 41"/>
            <p:cNvSpPr/>
            <p:nvPr/>
          </p:nvSpPr>
          <p:spPr bwMode="auto">
            <a:xfrm>
              <a:off x="5724363" y="5783485"/>
              <a:ext cx="100315" cy="1069802"/>
            </a:xfrm>
            <a:custGeom>
              <a:gdLst>
                <a:gd fmla="*/ 31 w 63" name="T0"/>
                <a:gd fmla="*/ 0 h 672" name="T1"/>
                <a:gd fmla="*/ 31 w 63" name="T2"/>
                <a:gd fmla="*/ 0 h 672" name="T3"/>
                <a:gd fmla="*/ 0 w 63" name="T4"/>
                <a:gd fmla="*/ 30 h 672" name="T5"/>
                <a:gd fmla="*/ 0 w 63" name="T6"/>
                <a:gd fmla="*/ 32 h 672" name="T7"/>
                <a:gd fmla="*/ 0 w 63" name="T8"/>
                <a:gd fmla="*/ 672 h 672" name="T9"/>
                <a:gd fmla="*/ 2 w 63" name="T10"/>
                <a:gd fmla="*/ 672 h 672" name="T11"/>
                <a:gd fmla="*/ 63 w 63" name="T12"/>
                <a:gd fmla="*/ 672 h 672" name="T13"/>
                <a:gd fmla="*/ 63 w 63" name="T14"/>
                <a:gd fmla="*/ 32 h 672" name="T15"/>
                <a:gd fmla="*/ 57 w 63" name="T16"/>
                <a:gd fmla="*/ 17 h 672" name="T17"/>
                <a:gd fmla="*/ 31 w 63" name="T18"/>
                <a:gd fmla="*/ 0 h 672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672" w="6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3" name="Freeform: Shape 42"/>
            <p:cNvSpPr/>
            <p:nvPr/>
          </p:nvSpPr>
          <p:spPr bwMode="auto">
            <a:xfrm>
              <a:off x="5665117" y="5357314"/>
              <a:ext cx="65306" cy="181106"/>
            </a:xfrm>
            <a:custGeom>
              <a:gdLst>
                <a:gd fmla="*/ 7 w 41" name="T0"/>
                <a:gd fmla="*/ 0 h 114" name="T1"/>
                <a:gd fmla="*/ 0 w 41" name="T2"/>
                <a:gd fmla="*/ 0 h 114" name="T3"/>
                <a:gd fmla="*/ 0 w 41" name="T4"/>
                <a:gd fmla="*/ 114 h 114" name="T5"/>
                <a:gd fmla="*/ 6 w 41" name="T6"/>
                <a:gd fmla="*/ 114 h 114" name="T7"/>
                <a:gd fmla="*/ 40 w 41" name="T8"/>
                <a:gd fmla="*/ 112 h 114" name="T9"/>
                <a:gd fmla="*/ 41 w 41" name="T10"/>
                <a:gd fmla="*/ 111 h 114" name="T11"/>
                <a:gd fmla="*/ 7 w 41" name="T12"/>
                <a:gd fmla="*/ 0 h 114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14" w="41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</p:grpSp>
      <p:grpSp>
        <p:nvGrpSpPr>
          <p:cNvPr id="9" name="Group 43"/>
          <p:cNvGrpSpPr/>
          <p:nvPr/>
        </p:nvGrpSpPr>
        <p:grpSpPr>
          <a:xfrm>
            <a:off x="5219839" y="4016471"/>
            <a:ext cx="305490" cy="1127030"/>
            <a:chOff x="6959786" y="5355294"/>
            <a:chExt cx="407320" cy="1502706"/>
          </a:xfrm>
        </p:grpSpPr>
        <p:sp>
          <p:nvSpPr>
            <p:cNvPr id="132" name="Freeform: Shape 44"/>
            <p:cNvSpPr/>
            <p:nvPr/>
          </p:nvSpPr>
          <p:spPr bwMode="auto">
            <a:xfrm>
              <a:off x="6970558" y="5365393"/>
              <a:ext cx="302965" cy="490130"/>
            </a:xfrm>
            <a:custGeom>
              <a:gdLst>
                <a:gd fmla="*/ 450 w 450" name="T0"/>
                <a:gd fmla="*/ 657 h 728" name="T1"/>
                <a:gd fmla="*/ 242 w 450" name="T2"/>
                <a:gd fmla="*/ 0 h 728" name="T3"/>
                <a:gd fmla="*/ 197 w 450" name="T4"/>
                <a:gd fmla="*/ 0 h 728" name="T5"/>
                <a:gd fmla="*/ 0 w 450" name="T6"/>
                <a:gd fmla="*/ 681 h 728" name="T7"/>
                <a:gd fmla="*/ 12 w 450" name="T8"/>
                <a:gd fmla="*/ 728 h 728" name="T9"/>
                <a:gd fmla="*/ 424 w 450" name="T10"/>
                <a:gd fmla="*/ 726 h 728" name="T11"/>
                <a:gd fmla="*/ 450 w 450" name="T12"/>
                <a:gd fmla="*/ 657 h 728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728" w="450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3" name="Freeform: Shape 45"/>
            <p:cNvSpPr/>
            <p:nvPr/>
          </p:nvSpPr>
          <p:spPr bwMode="auto">
            <a:xfrm>
              <a:off x="6970558" y="5365393"/>
              <a:ext cx="302965" cy="490130"/>
            </a:xfrm>
            <a:custGeom>
              <a:gdLst>
                <a:gd fmla="*/ 450 w 450" name="T0"/>
                <a:gd fmla="*/ 657 h 728" name="T1"/>
                <a:gd fmla="*/ 242 w 450" name="T2"/>
                <a:gd fmla="*/ 0 h 728" name="T3"/>
                <a:gd fmla="*/ 197 w 450" name="T4"/>
                <a:gd fmla="*/ 0 h 728" name="T5"/>
                <a:gd fmla="*/ 0 w 450" name="T6"/>
                <a:gd fmla="*/ 681 h 728" name="T7"/>
                <a:gd fmla="*/ 12 w 450" name="T8"/>
                <a:gd fmla="*/ 728 h 728" name="T9"/>
                <a:gd fmla="*/ 424 w 450" name="T10"/>
                <a:gd fmla="*/ 726 h 728" name="T11"/>
                <a:gd fmla="*/ 450 w 450" name="T12"/>
                <a:gd fmla="*/ 657 h 728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728" w="450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4" name="Freeform: Shape 46"/>
            <p:cNvSpPr/>
            <p:nvPr/>
          </p:nvSpPr>
          <p:spPr bwMode="auto">
            <a:xfrm>
              <a:off x="7058755" y="5786851"/>
              <a:ext cx="123879" cy="1068456"/>
            </a:xfrm>
            <a:custGeom>
              <a:gdLst>
                <a:gd fmla="*/ 78 w 78" name="T0"/>
                <a:gd fmla="*/ 671 h 671" name="T1"/>
                <a:gd fmla="*/ 0 w 78" name="T2"/>
                <a:gd fmla="*/ 671 h 671" name="T3"/>
                <a:gd fmla="*/ 0 w 78" name="T4"/>
                <a:gd fmla="*/ 32 h 671" name="T5"/>
                <a:gd fmla="*/ 38 w 78" name="T6"/>
                <a:gd fmla="*/ 1 h 671" name="T7"/>
                <a:gd fmla="*/ 78 w 78" name="T8"/>
                <a:gd fmla="*/ 32 h 671" name="T9"/>
                <a:gd fmla="*/ 78 w 78" name="T10"/>
                <a:gd fmla="*/ 671 h 671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671" w="78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5" name="Freeform: Shape 47"/>
            <p:cNvSpPr/>
            <p:nvPr/>
          </p:nvSpPr>
          <p:spPr bwMode="auto">
            <a:xfrm>
              <a:off x="7181287" y="5783485"/>
              <a:ext cx="100315" cy="1069802"/>
            </a:xfrm>
            <a:custGeom>
              <a:gdLst>
                <a:gd fmla="*/ 63 w 63" name="T0"/>
                <a:gd fmla="*/ 672 h 672" name="T1"/>
                <a:gd fmla="*/ 0 w 63" name="T2"/>
                <a:gd fmla="*/ 672 h 672" name="T3"/>
                <a:gd fmla="*/ 0 w 63" name="T4"/>
                <a:gd fmla="*/ 32 h 672" name="T5"/>
                <a:gd fmla="*/ 31 w 63" name="T6"/>
                <a:gd fmla="*/ 0 h 672" name="T7"/>
                <a:gd fmla="*/ 63 w 63" name="T8"/>
                <a:gd fmla="*/ 32 h 672" name="T9"/>
                <a:gd fmla="*/ 63 w 63" name="T10"/>
                <a:gd fmla="*/ 672 h 672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672" w="6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6" name="Freeform: Shape 48"/>
            <p:cNvSpPr/>
            <p:nvPr/>
          </p:nvSpPr>
          <p:spPr bwMode="auto">
            <a:xfrm>
              <a:off x="6959786" y="5783485"/>
              <a:ext cx="100315" cy="1069802"/>
            </a:xfrm>
            <a:custGeom>
              <a:gdLst>
                <a:gd fmla="*/ 63 w 63" name="T0"/>
                <a:gd fmla="*/ 672 h 672" name="T1"/>
                <a:gd fmla="*/ 0 w 63" name="T2"/>
                <a:gd fmla="*/ 672 h 672" name="T3"/>
                <a:gd fmla="*/ 0 w 63" name="T4"/>
                <a:gd fmla="*/ 32 h 672" name="T5"/>
                <a:gd fmla="*/ 31 w 63" name="T6"/>
                <a:gd fmla="*/ 0 h 672" name="T7"/>
                <a:gd fmla="*/ 63 w 63" name="T8"/>
                <a:gd fmla="*/ 32 h 672" name="T9"/>
                <a:gd fmla="*/ 63 w 63" name="T10"/>
                <a:gd fmla="*/ 672 h 672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672" w="6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7" name="Freeform: Shape 49"/>
            <p:cNvSpPr/>
            <p:nvPr/>
          </p:nvSpPr>
          <p:spPr bwMode="auto">
            <a:xfrm>
              <a:off x="7056735" y="5357314"/>
              <a:ext cx="130611" cy="191204"/>
            </a:xfrm>
            <a:custGeom>
              <a:gdLst>
                <a:gd fmla="*/ 0 w 82" name="T0"/>
                <a:gd fmla="*/ 110 h 120" name="T1"/>
                <a:gd fmla="*/ 82 w 82" name="T2"/>
                <a:gd fmla="*/ 112 h 120" name="T3"/>
                <a:gd fmla="*/ 48 w 82" name="T4"/>
                <a:gd fmla="*/ 0 h 120" name="T5"/>
                <a:gd fmla="*/ 28 w 82" name="T6"/>
                <a:gd fmla="*/ 0 h 120" name="T7"/>
                <a:gd fmla="*/ 0 w 82" name="T8"/>
                <a:gd fmla="*/ 110 h 120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20" w="82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8" name="Freeform: Shape 50"/>
            <p:cNvSpPr/>
            <p:nvPr/>
          </p:nvSpPr>
          <p:spPr bwMode="auto">
            <a:xfrm>
              <a:off x="7117328" y="5355294"/>
              <a:ext cx="249778" cy="1502706"/>
            </a:xfrm>
            <a:custGeom>
              <a:gdLst>
                <a:gd fmla="*/ 34 w 157" name="T0"/>
                <a:gd fmla="*/ 0 h 944" name="T1"/>
                <a:gd fmla="*/ 0 w 157" name="T2"/>
                <a:gd fmla="*/ 1 h 944" name="T3"/>
                <a:gd fmla="*/ 0 w 157" name="T4"/>
                <a:gd fmla="*/ 1 h 944" name="T5"/>
                <a:gd fmla="*/ 10 w 157" name="T6"/>
                <a:gd fmla="*/ 1 h 944" name="T7"/>
                <a:gd fmla="*/ 44 w 157" name="T8"/>
                <a:gd fmla="*/ 113 h 944" name="T9"/>
                <a:gd fmla="*/ 44 w 157" name="T10"/>
                <a:gd fmla="*/ 113 h 944" name="T11"/>
                <a:gd fmla="*/ 98 w 157" name="T12"/>
                <a:gd fmla="*/ 284 h 944" name="T13"/>
                <a:gd fmla="*/ 97 w 157" name="T14"/>
                <a:gd fmla="*/ 286 h 944" name="T15"/>
                <a:gd fmla="*/ 103 w 157" name="T16"/>
                <a:gd fmla="*/ 301 h 944" name="T17"/>
                <a:gd fmla="*/ 103 w 157" name="T18"/>
                <a:gd fmla="*/ 941 h 944" name="T19"/>
                <a:gd fmla="*/ 41 w 157" name="T20"/>
                <a:gd fmla="*/ 941 h 944" name="T21"/>
                <a:gd fmla="*/ 41 w 157" name="T22"/>
                <a:gd fmla="*/ 942 h 944" name="T23"/>
                <a:gd fmla="*/ 0 w 157" name="T24"/>
                <a:gd fmla="*/ 942 h 944" name="T25"/>
                <a:gd fmla="*/ 0 w 157" name="T26"/>
                <a:gd fmla="*/ 944 h 944" name="T27"/>
                <a:gd fmla="*/ 157 w 157" name="T28"/>
                <a:gd fmla="*/ 942 h 944" name="T29"/>
                <a:gd fmla="*/ 142 w 157" name="T30"/>
                <a:gd fmla="*/ 290 h 944" name="T31"/>
                <a:gd fmla="*/ 34 w 157" name="T32"/>
                <a:gd fmla="*/ 0 h 944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944" w="157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9" name="Freeform: Shape 51"/>
            <p:cNvSpPr/>
            <p:nvPr/>
          </p:nvSpPr>
          <p:spPr bwMode="auto">
            <a:xfrm>
              <a:off x="7117328" y="5535727"/>
              <a:ext cx="156195" cy="295559"/>
            </a:xfrm>
            <a:custGeom>
              <a:gdLst>
                <a:gd fmla="*/ 44 w 98" name="T0"/>
                <a:gd fmla="*/ 0 h 186" name="T1"/>
                <a:gd fmla="*/ 9 w 98" name="T2"/>
                <a:gd fmla="*/ 3 h 186" name="T3"/>
                <a:gd fmla="*/ 0 w 98" name="T4"/>
                <a:gd fmla="*/ 3 h 186" name="T5"/>
                <a:gd fmla="*/ 0 w 98" name="T6"/>
                <a:gd fmla="*/ 159 h 186" name="T7"/>
                <a:gd fmla="*/ 1 w 98" name="T8"/>
                <a:gd fmla="*/ 159 h 186" name="T9"/>
                <a:gd fmla="*/ 2 w 98" name="T10"/>
                <a:gd fmla="*/ 159 h 186" name="T11"/>
                <a:gd fmla="*/ 40 w 98" name="T12"/>
                <a:gd fmla="*/ 186 h 186" name="T13"/>
                <a:gd fmla="*/ 71 w 98" name="T14"/>
                <a:gd fmla="*/ 156 h 186" name="T15"/>
                <a:gd fmla="*/ 71 w 98" name="T16"/>
                <a:gd fmla="*/ 156 h 186" name="T17"/>
                <a:gd fmla="*/ 97 w 98" name="T18"/>
                <a:gd fmla="*/ 173 h 186" name="T19"/>
                <a:gd fmla="*/ 98 w 98" name="T20"/>
                <a:gd fmla="*/ 171 h 186" name="T21"/>
                <a:gd fmla="*/ 44 w 98" name="T22"/>
                <a:gd fmla="*/ 0 h 186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186" w="98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0" name="Freeform: Shape 52"/>
            <p:cNvSpPr/>
            <p:nvPr/>
          </p:nvSpPr>
          <p:spPr bwMode="auto">
            <a:xfrm>
              <a:off x="7117328" y="5788871"/>
              <a:ext cx="65306" cy="1066436"/>
            </a:xfrm>
            <a:custGeom>
              <a:gdLst>
                <a:gd fmla="*/ 2 w 41" name="T0"/>
                <a:gd fmla="*/ 0 h 670" name="T1"/>
                <a:gd fmla="*/ 1 w 41" name="T2"/>
                <a:gd fmla="*/ 0 h 670" name="T3"/>
                <a:gd fmla="*/ 0 w 41" name="T4"/>
                <a:gd fmla="*/ 0 h 670" name="T5"/>
                <a:gd fmla="*/ 0 w 41" name="T6"/>
                <a:gd fmla="*/ 670 h 670" name="T7"/>
                <a:gd fmla="*/ 41 w 41" name="T8"/>
                <a:gd fmla="*/ 670 h 670" name="T9"/>
                <a:gd fmla="*/ 41 w 41" name="T10"/>
                <a:gd fmla="*/ 669 h 670" name="T11"/>
                <a:gd fmla="*/ 40 w 41" name="T12"/>
                <a:gd fmla="*/ 669 h 670" name="T13"/>
                <a:gd fmla="*/ 40 w 41" name="T14"/>
                <a:gd fmla="*/ 29 h 670" name="T15"/>
                <a:gd fmla="*/ 40 w 41" name="T16"/>
                <a:gd fmla="*/ 27 h 670" name="T17"/>
                <a:gd fmla="*/ 2 w 41" name="T18"/>
                <a:gd fmla="*/ 0 h 670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670" w="41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1" name="Freeform: Shape 53"/>
            <p:cNvSpPr/>
            <p:nvPr/>
          </p:nvSpPr>
          <p:spPr bwMode="auto">
            <a:xfrm>
              <a:off x="7181287" y="5783485"/>
              <a:ext cx="100315" cy="1069802"/>
            </a:xfrm>
            <a:custGeom>
              <a:gdLst>
                <a:gd fmla="*/ 31 w 63" name="T0"/>
                <a:gd fmla="*/ 0 h 672" name="T1"/>
                <a:gd fmla="*/ 31 w 63" name="T2"/>
                <a:gd fmla="*/ 0 h 672" name="T3"/>
                <a:gd fmla="*/ 0 w 63" name="T4"/>
                <a:gd fmla="*/ 30 h 672" name="T5"/>
                <a:gd fmla="*/ 0 w 63" name="T6"/>
                <a:gd fmla="*/ 32 h 672" name="T7"/>
                <a:gd fmla="*/ 0 w 63" name="T8"/>
                <a:gd fmla="*/ 672 h 672" name="T9"/>
                <a:gd fmla="*/ 1 w 63" name="T10"/>
                <a:gd fmla="*/ 672 h 672" name="T11"/>
                <a:gd fmla="*/ 63 w 63" name="T12"/>
                <a:gd fmla="*/ 672 h 672" name="T13"/>
                <a:gd fmla="*/ 63 w 63" name="T14"/>
                <a:gd fmla="*/ 32 h 672" name="T15"/>
                <a:gd fmla="*/ 57 w 63" name="T16"/>
                <a:gd fmla="*/ 17 h 672" name="T17"/>
                <a:gd fmla="*/ 31 w 63" name="T18"/>
                <a:gd fmla="*/ 0 h 672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672" w="6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2" name="Freeform: Shape 54"/>
            <p:cNvSpPr/>
            <p:nvPr/>
          </p:nvSpPr>
          <p:spPr bwMode="auto">
            <a:xfrm>
              <a:off x="7117328" y="5357314"/>
              <a:ext cx="70019" cy="183125"/>
            </a:xfrm>
            <a:custGeom>
              <a:gdLst>
                <a:gd fmla="*/ 10 w 44" name="T0"/>
                <a:gd fmla="*/ 0 h 115" name="T1"/>
                <a:gd fmla="*/ 0 w 44" name="T2"/>
                <a:gd fmla="*/ 0 h 115" name="T3"/>
                <a:gd fmla="*/ 0 w 44" name="T4"/>
                <a:gd fmla="*/ 115 h 115" name="T5"/>
                <a:gd fmla="*/ 9 w 44" name="T6"/>
                <a:gd fmla="*/ 115 h 115" name="T7"/>
                <a:gd fmla="*/ 44 w 44" name="T8"/>
                <a:gd fmla="*/ 112 h 115" name="T9"/>
                <a:gd fmla="*/ 44 w 44" name="T10"/>
                <a:gd fmla="*/ 112 h 115" name="T11"/>
                <a:gd fmla="*/ 10 w 44" name="T12"/>
                <a:gd fmla="*/ 0 h 115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15" w="44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</p:grpSp>
      <p:grpSp>
        <p:nvGrpSpPr>
          <p:cNvPr id="10" name="Group 55"/>
          <p:cNvGrpSpPr/>
          <p:nvPr/>
        </p:nvGrpSpPr>
        <p:grpSpPr>
          <a:xfrm>
            <a:off x="4505853" y="3199981"/>
            <a:ext cx="302964" cy="1941500"/>
            <a:chOff x="6007804" y="4266641"/>
            <a:chExt cx="403952" cy="2588666"/>
          </a:xfrm>
        </p:grpSpPr>
        <p:sp>
          <p:nvSpPr>
            <p:cNvPr id="121" name="Freeform: Shape 56"/>
            <p:cNvSpPr/>
            <p:nvPr/>
          </p:nvSpPr>
          <p:spPr bwMode="auto">
            <a:xfrm>
              <a:off x="6018576" y="4273373"/>
              <a:ext cx="300945" cy="490130"/>
            </a:xfrm>
            <a:custGeom>
              <a:gdLst>
                <a:gd fmla="*/ 447 w 447" name="T0"/>
                <a:gd fmla="*/ 657 h 728" name="T1"/>
                <a:gd fmla="*/ 242 w 447" name="T2"/>
                <a:gd fmla="*/ 0 h 728" name="T3"/>
                <a:gd fmla="*/ 197 w 447" name="T4"/>
                <a:gd fmla="*/ 0 h 728" name="T5"/>
                <a:gd fmla="*/ 0 w 447" name="T6"/>
                <a:gd fmla="*/ 681 h 728" name="T7"/>
                <a:gd fmla="*/ 12 w 447" name="T8"/>
                <a:gd fmla="*/ 728 h 728" name="T9"/>
                <a:gd fmla="*/ 424 w 447" name="T10"/>
                <a:gd fmla="*/ 726 h 728" name="T11"/>
                <a:gd fmla="*/ 447 w 447" name="T12"/>
                <a:gd fmla="*/ 657 h 728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728" w="447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2" name="Freeform: Shape 57"/>
            <p:cNvSpPr/>
            <p:nvPr/>
          </p:nvSpPr>
          <p:spPr bwMode="auto">
            <a:xfrm>
              <a:off x="6018576" y="4273373"/>
              <a:ext cx="300945" cy="490130"/>
            </a:xfrm>
            <a:custGeom>
              <a:gdLst>
                <a:gd fmla="*/ 447 w 447" name="T0"/>
                <a:gd fmla="*/ 657 h 728" name="T1"/>
                <a:gd fmla="*/ 242 w 447" name="T2"/>
                <a:gd fmla="*/ 0 h 728" name="T3"/>
                <a:gd fmla="*/ 197 w 447" name="T4"/>
                <a:gd fmla="*/ 0 h 728" name="T5"/>
                <a:gd fmla="*/ 0 w 447" name="T6"/>
                <a:gd fmla="*/ 681 h 728" name="T7"/>
                <a:gd fmla="*/ 12 w 447" name="T8"/>
                <a:gd fmla="*/ 728 h 728" name="T9"/>
                <a:gd fmla="*/ 424 w 447" name="T10"/>
                <a:gd fmla="*/ 726 h 728" name="T11"/>
                <a:gd fmla="*/ 447 w 447" name="T12"/>
                <a:gd fmla="*/ 657 h 728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728" w="447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3" name="Freeform: Shape 58"/>
            <p:cNvSpPr/>
            <p:nvPr/>
          </p:nvSpPr>
          <p:spPr bwMode="auto">
            <a:xfrm>
              <a:off x="6104752" y="4694831"/>
              <a:ext cx="125899" cy="2160476"/>
            </a:xfrm>
            <a:custGeom>
              <a:gdLst>
                <a:gd fmla="*/ 79 w 79" name="T0"/>
                <a:gd fmla="*/ 1357 h 1357" name="T1"/>
                <a:gd fmla="*/ 0 w 79" name="T2"/>
                <a:gd fmla="*/ 1357 h 1357" name="T3"/>
                <a:gd fmla="*/ 0 w 79" name="T4"/>
                <a:gd fmla="*/ 32 h 1357" name="T5"/>
                <a:gd fmla="*/ 39 w 79" name="T6"/>
                <a:gd fmla="*/ 1 h 1357" name="T7"/>
                <a:gd fmla="*/ 79 w 79" name="T8"/>
                <a:gd fmla="*/ 32 h 1357" name="T9"/>
                <a:gd fmla="*/ 79 w 79" name="T10"/>
                <a:gd fmla="*/ 1357 h 1357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357" w="79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4" name="Freeform: Shape 59"/>
            <p:cNvSpPr/>
            <p:nvPr/>
          </p:nvSpPr>
          <p:spPr bwMode="auto">
            <a:xfrm>
              <a:off x="6228631" y="4692138"/>
              <a:ext cx="100315" cy="2161149"/>
            </a:xfrm>
            <a:custGeom>
              <a:gdLst>
                <a:gd fmla="*/ 63 w 63" name="T0"/>
                <a:gd fmla="*/ 1358 h 1358" name="T1"/>
                <a:gd fmla="*/ 0 w 63" name="T2"/>
                <a:gd fmla="*/ 1358 h 1358" name="T3"/>
                <a:gd fmla="*/ 0 w 63" name="T4"/>
                <a:gd fmla="*/ 32 h 1358" name="T5"/>
                <a:gd fmla="*/ 30 w 63" name="T6"/>
                <a:gd fmla="*/ 0 h 1358" name="T7"/>
                <a:gd fmla="*/ 63 w 63" name="T8"/>
                <a:gd fmla="*/ 32 h 1358" name="T9"/>
                <a:gd fmla="*/ 63 w 63" name="T10"/>
                <a:gd fmla="*/ 1358 h 1358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358" w="62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5" name="Freeform: Shape 60"/>
            <p:cNvSpPr/>
            <p:nvPr/>
          </p:nvSpPr>
          <p:spPr bwMode="auto">
            <a:xfrm>
              <a:off x="6007804" y="4692138"/>
              <a:ext cx="100315" cy="2161149"/>
            </a:xfrm>
            <a:custGeom>
              <a:gdLst>
                <a:gd fmla="*/ 63 w 63" name="T0"/>
                <a:gd fmla="*/ 1358 h 1358" name="T1"/>
                <a:gd fmla="*/ 0 w 63" name="T2"/>
                <a:gd fmla="*/ 1358 h 1358" name="T3"/>
                <a:gd fmla="*/ 0 w 63" name="T4"/>
                <a:gd fmla="*/ 32 h 1358" name="T5"/>
                <a:gd fmla="*/ 31 w 63" name="T6"/>
                <a:gd fmla="*/ 0 h 1358" name="T7"/>
                <a:gd fmla="*/ 63 w 63" name="T8"/>
                <a:gd fmla="*/ 32 h 1358" name="T9"/>
                <a:gd fmla="*/ 63 w 63" name="T10"/>
                <a:gd fmla="*/ 1358 h 1358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358" w="62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6" name="Freeform: Shape 61"/>
            <p:cNvSpPr/>
            <p:nvPr/>
          </p:nvSpPr>
          <p:spPr bwMode="auto">
            <a:xfrm>
              <a:off x="6104752" y="4268661"/>
              <a:ext cx="129265" cy="185818"/>
            </a:xfrm>
            <a:custGeom>
              <a:gdLst>
                <a:gd fmla="*/ 0 w 81" name="T0"/>
                <a:gd fmla="*/ 107 h 117" name="T1"/>
                <a:gd fmla="*/ 81 w 81" name="T2"/>
                <a:gd fmla="*/ 109 h 117" name="T3"/>
                <a:gd fmla="*/ 48 w 81" name="T4"/>
                <a:gd fmla="*/ 0 h 117" name="T5"/>
                <a:gd fmla="*/ 28 w 81" name="T6"/>
                <a:gd fmla="*/ 0 h 117" name="T7"/>
                <a:gd fmla="*/ 0 w 81" name="T8"/>
                <a:gd fmla="*/ 107 h 117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17" w="81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7" name="Freeform: Shape 62"/>
            <p:cNvSpPr/>
            <p:nvPr/>
          </p:nvSpPr>
          <p:spPr bwMode="auto">
            <a:xfrm>
              <a:off x="6173424" y="4266641"/>
              <a:ext cx="238332" cy="2588666"/>
            </a:xfrm>
            <a:custGeom>
              <a:gdLst>
                <a:gd fmla="*/ 27 w 150" name="T0"/>
                <a:gd fmla="*/ 0 h 1626" name="T1"/>
                <a:gd fmla="*/ 0 w 150" name="T2"/>
                <a:gd fmla="*/ 1 h 1626" name="T3"/>
                <a:gd fmla="*/ 5 w 150" name="T4"/>
                <a:gd fmla="*/ 1 h 1626" name="T5"/>
                <a:gd fmla="*/ 38 w 150" name="T6"/>
                <a:gd fmla="*/ 110 h 1626" name="T7"/>
                <a:gd fmla="*/ 92 w 150" name="T8"/>
                <a:gd fmla="*/ 282 h 1626" name="T9"/>
                <a:gd fmla="*/ 92 w 150" name="T10"/>
                <a:gd fmla="*/ 284 h 1626" name="T11"/>
                <a:gd fmla="*/ 98 w 150" name="T12"/>
                <a:gd fmla="*/ 299 h 1626" name="T13"/>
                <a:gd fmla="*/ 98 w 150" name="T14"/>
                <a:gd fmla="*/ 1625 h 1626" name="T15"/>
                <a:gd fmla="*/ 36 w 150" name="T16"/>
                <a:gd fmla="*/ 1625 h 1626" name="T17"/>
                <a:gd fmla="*/ 36 w 150" name="T18"/>
                <a:gd fmla="*/ 1626 h 1626" name="T19"/>
                <a:gd fmla="*/ 150 w 150" name="T20"/>
                <a:gd fmla="*/ 1626 h 1626" name="T21"/>
                <a:gd fmla="*/ 135 w 150" name="T22"/>
                <a:gd fmla="*/ 290 h 1626" name="T23"/>
                <a:gd fmla="*/ 27 w 150" name="T24"/>
                <a:gd fmla="*/ 0 h 1626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626" w="150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8" name="Freeform: Shape 63"/>
            <p:cNvSpPr/>
            <p:nvPr/>
          </p:nvSpPr>
          <p:spPr bwMode="auto">
            <a:xfrm>
              <a:off x="6161979" y="4441687"/>
              <a:ext cx="157542" cy="298252"/>
            </a:xfrm>
            <a:custGeom>
              <a:gdLst>
                <a:gd fmla="*/ 45 w 99" name="T0"/>
                <a:gd fmla="*/ 0 h 187" name="T1"/>
                <a:gd fmla="*/ 45 w 99" name="T2"/>
                <a:gd fmla="*/ 0 h 187" name="T3"/>
                <a:gd fmla="*/ 11 w 99" name="T4"/>
                <a:gd fmla="*/ 3 h 187" name="T5"/>
                <a:gd fmla="*/ 0 w 99" name="T6"/>
                <a:gd fmla="*/ 3 h 187" name="T7"/>
                <a:gd fmla="*/ 0 w 99" name="T8"/>
                <a:gd fmla="*/ 160 h 187" name="T9"/>
                <a:gd fmla="*/ 3 w 99" name="T10"/>
                <a:gd fmla="*/ 160 h 187" name="T11"/>
                <a:gd fmla="*/ 4 w 99" name="T12"/>
                <a:gd fmla="*/ 160 h 187" name="T13"/>
                <a:gd fmla="*/ 42 w 99" name="T14"/>
                <a:gd fmla="*/ 187 h 187" name="T15"/>
                <a:gd fmla="*/ 72 w 99" name="T16"/>
                <a:gd fmla="*/ 157 h 187" name="T17"/>
                <a:gd fmla="*/ 73 w 99" name="T18"/>
                <a:gd fmla="*/ 157 h 187" name="T19"/>
                <a:gd fmla="*/ 99 w 99" name="T20"/>
                <a:gd fmla="*/ 174 h 187" name="T21"/>
                <a:gd fmla="*/ 99 w 99" name="T22"/>
                <a:gd fmla="*/ 172 h 187" name="T23"/>
                <a:gd fmla="*/ 45 w 99" name="T24"/>
                <a:gd fmla="*/ 0 h 187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87" w="99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9" name="Freeform: Shape 64"/>
            <p:cNvSpPr/>
            <p:nvPr/>
          </p:nvSpPr>
          <p:spPr bwMode="auto">
            <a:xfrm>
              <a:off x="6161979" y="4696851"/>
              <a:ext cx="68672" cy="2158456"/>
            </a:xfrm>
            <a:custGeom>
              <a:gdLst>
                <a:gd fmla="*/ 4 w 43" name="T0"/>
                <a:gd fmla="*/ 0 h 1356" name="T1"/>
                <a:gd fmla="*/ 3 w 43" name="T2"/>
                <a:gd fmla="*/ 0 h 1356" name="T3"/>
                <a:gd fmla="*/ 0 w 43" name="T4"/>
                <a:gd fmla="*/ 0 h 1356" name="T5"/>
                <a:gd fmla="*/ 0 w 43" name="T6"/>
                <a:gd fmla="*/ 1356 h 1356" name="T7"/>
                <a:gd fmla="*/ 43 w 43" name="T8"/>
                <a:gd fmla="*/ 1356 h 1356" name="T9"/>
                <a:gd fmla="*/ 43 w 43" name="T10"/>
                <a:gd fmla="*/ 1355 h 1356" name="T11"/>
                <a:gd fmla="*/ 42 w 43" name="T12"/>
                <a:gd fmla="*/ 1355 h 1356" name="T13"/>
                <a:gd fmla="*/ 42 w 43" name="T14"/>
                <a:gd fmla="*/ 29 h 1356" name="T15"/>
                <a:gd fmla="*/ 42 w 43" name="T16"/>
                <a:gd fmla="*/ 27 h 1356" name="T17"/>
                <a:gd fmla="*/ 4 w 43" name="T18"/>
                <a:gd fmla="*/ 0 h 1356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1356" w="43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0" name="Freeform: Shape 65"/>
            <p:cNvSpPr/>
            <p:nvPr/>
          </p:nvSpPr>
          <p:spPr bwMode="auto">
            <a:xfrm>
              <a:off x="6228631" y="4692138"/>
              <a:ext cx="100315" cy="2161149"/>
            </a:xfrm>
            <a:custGeom>
              <a:gdLst>
                <a:gd fmla="*/ 31 w 63" name="T0"/>
                <a:gd fmla="*/ 0 h 1358" name="T1"/>
                <a:gd fmla="*/ 30 w 63" name="T2"/>
                <a:gd fmla="*/ 0 h 1358" name="T3"/>
                <a:gd fmla="*/ 0 w 63" name="T4"/>
                <a:gd fmla="*/ 30 h 1358" name="T5"/>
                <a:gd fmla="*/ 0 w 63" name="T6"/>
                <a:gd fmla="*/ 32 h 1358" name="T7"/>
                <a:gd fmla="*/ 0 w 63" name="T8"/>
                <a:gd fmla="*/ 1358 h 1358" name="T9"/>
                <a:gd fmla="*/ 1 w 63" name="T10"/>
                <a:gd fmla="*/ 1358 h 1358" name="T11"/>
                <a:gd fmla="*/ 63 w 63" name="T12"/>
                <a:gd fmla="*/ 1358 h 1358" name="T13"/>
                <a:gd fmla="*/ 63 w 63" name="T14"/>
                <a:gd fmla="*/ 32 h 1358" name="T15"/>
                <a:gd fmla="*/ 57 w 63" name="T16"/>
                <a:gd fmla="*/ 17 h 1358" name="T17"/>
                <a:gd fmla="*/ 31 w 63" name="T18"/>
                <a:gd fmla="*/ 0 h 1358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1358" w="62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1" name="Freeform: Shape 66"/>
            <p:cNvSpPr/>
            <p:nvPr/>
          </p:nvSpPr>
          <p:spPr bwMode="auto">
            <a:xfrm>
              <a:off x="6161979" y="4268661"/>
              <a:ext cx="72038" cy="178413"/>
            </a:xfrm>
            <a:custGeom>
              <a:gdLst>
                <a:gd fmla="*/ 12 w 45" name="T0"/>
                <a:gd fmla="*/ 0 h 112" name="T1"/>
                <a:gd fmla="*/ 7 w 45" name="T2"/>
                <a:gd fmla="*/ 0 h 112" name="T3"/>
                <a:gd fmla="*/ 0 w 45" name="T4"/>
                <a:gd fmla="*/ 0 h 112" name="T5"/>
                <a:gd fmla="*/ 0 w 45" name="T6"/>
                <a:gd fmla="*/ 112 h 112" name="T7"/>
                <a:gd fmla="*/ 11 w 45" name="T8"/>
                <a:gd fmla="*/ 112 h 112" name="T9"/>
                <a:gd fmla="*/ 45 w 45" name="T10"/>
                <a:gd fmla="*/ 109 h 112" name="T11"/>
                <a:gd fmla="*/ 45 w 45" name="T12"/>
                <a:gd fmla="*/ 109 h 112" name="T13"/>
                <a:gd fmla="*/ 12 w 45" name="T14"/>
                <a:gd fmla="*/ 0 h 112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12" w="45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</p:grpSp>
      <p:grpSp>
        <p:nvGrpSpPr>
          <p:cNvPr id="11" name="Group 67"/>
          <p:cNvGrpSpPr/>
          <p:nvPr/>
        </p:nvGrpSpPr>
        <p:grpSpPr>
          <a:xfrm>
            <a:off x="4860321" y="2784919"/>
            <a:ext cx="307004" cy="2356562"/>
            <a:chOff x="6480429" y="3713225"/>
            <a:chExt cx="409339" cy="3142082"/>
          </a:xfrm>
        </p:grpSpPr>
        <p:sp>
          <p:nvSpPr>
            <p:cNvPr id="110" name="Freeform: Shape 68"/>
            <p:cNvSpPr/>
            <p:nvPr/>
          </p:nvSpPr>
          <p:spPr bwMode="auto">
            <a:xfrm>
              <a:off x="6491874" y="3722651"/>
              <a:ext cx="302292" cy="490130"/>
            </a:xfrm>
            <a:custGeom>
              <a:gdLst>
                <a:gd fmla="*/ 449 w 449" name="T0"/>
                <a:gd fmla="*/ 657 h 728" name="T1"/>
                <a:gd fmla="*/ 241 w 449" name="T2"/>
                <a:gd fmla="*/ 0 h 728" name="T3"/>
                <a:gd fmla="*/ 196 w 449" name="T4"/>
                <a:gd fmla="*/ 0 h 728" name="T5"/>
                <a:gd fmla="*/ 0 w 449" name="T6"/>
                <a:gd fmla="*/ 681 h 728" name="T7"/>
                <a:gd fmla="*/ 12 w 449" name="T8"/>
                <a:gd fmla="*/ 728 h 728" name="T9"/>
                <a:gd fmla="*/ 423 w 449" name="T10"/>
                <a:gd fmla="*/ 726 h 728" name="T11"/>
                <a:gd fmla="*/ 449 w 449" name="T12"/>
                <a:gd fmla="*/ 657 h 728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728" w="449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1" name="Freeform: Shape 69"/>
            <p:cNvSpPr/>
            <p:nvPr/>
          </p:nvSpPr>
          <p:spPr bwMode="auto">
            <a:xfrm>
              <a:off x="6491874" y="3722651"/>
              <a:ext cx="302292" cy="490130"/>
            </a:xfrm>
            <a:custGeom>
              <a:gdLst>
                <a:gd fmla="*/ 449 w 449" name="T0"/>
                <a:gd fmla="*/ 657 h 728" name="T1"/>
                <a:gd fmla="*/ 241 w 449" name="T2"/>
                <a:gd fmla="*/ 0 h 728" name="T3"/>
                <a:gd fmla="*/ 196 w 449" name="T4"/>
                <a:gd fmla="*/ 0 h 728" name="T5"/>
                <a:gd fmla="*/ 0 w 449" name="T6"/>
                <a:gd fmla="*/ 681 h 728" name="T7"/>
                <a:gd fmla="*/ 12 w 449" name="T8"/>
                <a:gd fmla="*/ 728 h 728" name="T9"/>
                <a:gd fmla="*/ 423 w 449" name="T10"/>
                <a:gd fmla="*/ 726 h 728" name="T11"/>
                <a:gd fmla="*/ 449 w 449" name="T12"/>
                <a:gd fmla="*/ 657 h 728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728" w="449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2" name="Freeform: Shape 70"/>
            <p:cNvSpPr/>
            <p:nvPr/>
          </p:nvSpPr>
          <p:spPr bwMode="auto">
            <a:xfrm>
              <a:off x="6579397" y="4144108"/>
              <a:ext cx="125899" cy="2711199"/>
            </a:xfrm>
            <a:custGeom>
              <a:gdLst>
                <a:gd fmla="*/ 79 w 79" name="T0"/>
                <a:gd fmla="*/ 1703 h 1703" name="T1"/>
                <a:gd fmla="*/ 0 w 79" name="T2"/>
                <a:gd fmla="*/ 1703 h 1703" name="T3"/>
                <a:gd fmla="*/ 0 w 79" name="T4"/>
                <a:gd fmla="*/ 33 h 1703" name="T5"/>
                <a:gd fmla="*/ 38 w 79" name="T6"/>
                <a:gd fmla="*/ 1 h 1703" name="T7"/>
                <a:gd fmla="*/ 79 w 79" name="T8"/>
                <a:gd fmla="*/ 33 h 1703" name="T9"/>
                <a:gd fmla="*/ 79 w 79" name="T10"/>
                <a:gd fmla="*/ 1703 h 1703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703" w="79">
                  <a:moveTo>
                    <a:pt x="79" y="1703"/>
                  </a:moveTo>
                  <a:cubicBezTo>
                    <a:pt x="0" y="1703"/>
                    <a:pt x="0" y="1703"/>
                    <a:pt x="0" y="170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8" y="1"/>
                  </a:cubicBezTo>
                  <a:cubicBezTo>
                    <a:pt x="72" y="0"/>
                    <a:pt x="79" y="33"/>
                    <a:pt x="79" y="33"/>
                  </a:cubicBezTo>
                  <a:cubicBezTo>
                    <a:pt x="79" y="1703"/>
                    <a:pt x="79" y="1703"/>
                    <a:pt x="79" y="1703"/>
                  </a:cubicBez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3" name="Freeform: Shape 71"/>
            <p:cNvSpPr/>
            <p:nvPr/>
          </p:nvSpPr>
          <p:spPr bwMode="auto">
            <a:xfrm>
              <a:off x="6701930" y="4141415"/>
              <a:ext cx="100315" cy="2711872"/>
            </a:xfrm>
            <a:custGeom>
              <a:gdLst>
                <a:gd fmla="*/ 63 w 63" name="T0"/>
                <a:gd fmla="*/ 1704 h 1704" name="T1"/>
                <a:gd fmla="*/ 0 w 63" name="T2"/>
                <a:gd fmla="*/ 1704 h 1704" name="T3"/>
                <a:gd fmla="*/ 0 w 63" name="T4"/>
                <a:gd fmla="*/ 33 h 1704" name="T5"/>
                <a:gd fmla="*/ 31 w 63" name="T6"/>
                <a:gd fmla="*/ 1 h 1704" name="T7"/>
                <a:gd fmla="*/ 63 w 63" name="T8"/>
                <a:gd fmla="*/ 33 h 1704" name="T9"/>
                <a:gd fmla="*/ 63 w 63" name="T10"/>
                <a:gd fmla="*/ 1704 h 1704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704" w="62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cubicBezTo>
                    <a:pt x="63" y="1704"/>
                    <a:pt x="63" y="1704"/>
                    <a:pt x="63" y="1704"/>
                  </a:cubicBezTo>
                </a:path>
              </a:pathLst>
            </a:custGeom>
            <a:solidFill>
              <a:srgbClr val="3DCEB5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4" name="Freeform: Shape 72"/>
            <p:cNvSpPr/>
            <p:nvPr/>
          </p:nvSpPr>
          <p:spPr bwMode="auto">
            <a:xfrm>
              <a:off x="6480429" y="4141415"/>
              <a:ext cx="100315" cy="2711872"/>
            </a:xfrm>
            <a:custGeom>
              <a:gdLst>
                <a:gd fmla="*/ 63 w 63" name="T0"/>
                <a:gd fmla="*/ 1704 h 1704" name="T1"/>
                <a:gd fmla="*/ 0 w 63" name="T2"/>
                <a:gd fmla="*/ 1704 h 1704" name="T3"/>
                <a:gd fmla="*/ 0 w 63" name="T4"/>
                <a:gd fmla="*/ 33 h 1704" name="T5"/>
                <a:gd fmla="*/ 31 w 63" name="T6"/>
                <a:gd fmla="*/ 1 h 1704" name="T7"/>
                <a:gd fmla="*/ 63 w 63" name="T8"/>
                <a:gd fmla="*/ 33 h 1704" name="T9"/>
                <a:gd fmla="*/ 63 w 63" name="T10"/>
                <a:gd fmla="*/ 1704 h 1704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704" w="62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lnTo>
                    <a:pt x="63" y="1704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5" name="Freeform: Shape 73"/>
            <p:cNvSpPr/>
            <p:nvPr/>
          </p:nvSpPr>
          <p:spPr bwMode="auto">
            <a:xfrm>
              <a:off x="6576031" y="3714572"/>
              <a:ext cx="131958" cy="191204"/>
            </a:xfrm>
            <a:custGeom>
              <a:gdLst>
                <a:gd fmla="*/ 0 w 83" name="T0"/>
                <a:gd fmla="*/ 111 h 120" name="T1"/>
                <a:gd fmla="*/ 83 w 83" name="T2"/>
                <a:gd fmla="*/ 113 h 120" name="T3"/>
                <a:gd fmla="*/ 50 w 83" name="T4"/>
                <a:gd fmla="*/ 0 h 120" name="T5"/>
                <a:gd fmla="*/ 29 w 83" name="T6"/>
                <a:gd fmla="*/ 0 h 120" name="T7"/>
                <a:gd fmla="*/ 0 w 83" name="T8"/>
                <a:gd fmla="*/ 111 h 120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20" w="83">
                  <a:moveTo>
                    <a:pt x="0" y="111"/>
                  </a:moveTo>
                  <a:cubicBezTo>
                    <a:pt x="0" y="111"/>
                    <a:pt x="40" y="120"/>
                    <a:pt x="83" y="113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6" name="Freeform: Shape 74"/>
            <p:cNvSpPr/>
            <p:nvPr/>
          </p:nvSpPr>
          <p:spPr bwMode="auto">
            <a:xfrm>
              <a:off x="6655475" y="3713225"/>
              <a:ext cx="234293" cy="3142082"/>
            </a:xfrm>
            <a:custGeom>
              <a:gdLst>
                <a:gd fmla="*/ 24 w 147" name="T0"/>
                <a:gd fmla="*/ 0 h 1974" name="T1"/>
                <a:gd fmla="*/ 0 w 147" name="T2"/>
                <a:gd fmla="*/ 1 h 1974" name="T3"/>
                <a:gd fmla="*/ 33 w 147" name="T4"/>
                <a:gd fmla="*/ 114 h 1974" name="T5"/>
                <a:gd fmla="*/ 33 w 147" name="T6"/>
                <a:gd fmla="*/ 114 h 1974" name="T7"/>
                <a:gd fmla="*/ 87 w 147" name="T8"/>
                <a:gd fmla="*/ 284 h 1974" name="T9"/>
                <a:gd fmla="*/ 86 w 147" name="T10"/>
                <a:gd fmla="*/ 286 h 1974" name="T11"/>
                <a:gd fmla="*/ 92 w 147" name="T12"/>
                <a:gd fmla="*/ 302 h 1974" name="T13"/>
                <a:gd fmla="*/ 92 w 147" name="T14"/>
                <a:gd fmla="*/ 1973 h 1974" name="T15"/>
                <a:gd fmla="*/ 31 w 147" name="T16"/>
                <a:gd fmla="*/ 1973 h 1974" name="T17"/>
                <a:gd fmla="*/ 31 w 147" name="T18"/>
                <a:gd fmla="*/ 1974 h 1974" name="T19"/>
                <a:gd fmla="*/ 147 w 147" name="T20"/>
                <a:gd fmla="*/ 1974 h 1974" name="T21"/>
                <a:gd fmla="*/ 132 w 147" name="T22"/>
                <a:gd fmla="*/ 290 h 1974" name="T23"/>
                <a:gd fmla="*/ 24 w 147" name="T24"/>
                <a:gd fmla="*/ 0 h 1974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973" w="147">
                  <a:moveTo>
                    <a:pt x="2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87" y="284"/>
                    <a:pt x="87" y="284"/>
                    <a:pt x="87" y="284"/>
                  </a:cubicBezTo>
                  <a:cubicBezTo>
                    <a:pt x="86" y="286"/>
                    <a:pt x="86" y="286"/>
                    <a:pt x="86" y="286"/>
                  </a:cubicBezTo>
                  <a:cubicBezTo>
                    <a:pt x="91" y="294"/>
                    <a:pt x="92" y="302"/>
                    <a:pt x="92" y="302"/>
                  </a:cubicBezTo>
                  <a:cubicBezTo>
                    <a:pt x="92" y="1973"/>
                    <a:pt x="92" y="1973"/>
                    <a:pt x="92" y="1973"/>
                  </a:cubicBezTo>
                  <a:cubicBezTo>
                    <a:pt x="31" y="1973"/>
                    <a:pt x="31" y="1973"/>
                    <a:pt x="31" y="1973"/>
                  </a:cubicBezTo>
                  <a:cubicBezTo>
                    <a:pt x="31" y="1974"/>
                    <a:pt x="31" y="1974"/>
                    <a:pt x="31" y="1974"/>
                  </a:cubicBezTo>
                  <a:cubicBezTo>
                    <a:pt x="147" y="1974"/>
                    <a:pt x="147" y="1974"/>
                    <a:pt x="147" y="1974"/>
                  </a:cubicBezTo>
                  <a:cubicBezTo>
                    <a:pt x="132" y="290"/>
                    <a:pt x="132" y="290"/>
                    <a:pt x="132" y="290"/>
                  </a:cubicBezTo>
                  <a:cubicBezTo>
                    <a:pt x="24" y="0"/>
                    <a:pt x="24" y="0"/>
                    <a:pt x="2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7" name="Freeform: Shape 75"/>
            <p:cNvSpPr/>
            <p:nvPr/>
          </p:nvSpPr>
          <p:spPr bwMode="auto">
            <a:xfrm>
              <a:off x="6639990" y="3894331"/>
              <a:ext cx="154175" cy="294886"/>
            </a:xfrm>
            <a:custGeom>
              <a:gdLst>
                <a:gd fmla="*/ 43 w 97" name="T0"/>
                <a:gd fmla="*/ 0 h 185" name="T1"/>
                <a:gd fmla="*/ 8 w 97" name="T2"/>
                <a:gd fmla="*/ 3 h 185" name="T3"/>
                <a:gd fmla="*/ 0 w 97" name="T4"/>
                <a:gd fmla="*/ 3 h 185" name="T5"/>
                <a:gd fmla="*/ 0 w 97" name="T6"/>
                <a:gd fmla="*/ 158 h 185" name="T7"/>
                <a:gd fmla="*/ 0 w 97" name="T8"/>
                <a:gd fmla="*/ 158 h 185" name="T9"/>
                <a:gd fmla="*/ 1 w 97" name="T10"/>
                <a:gd fmla="*/ 158 h 185" name="T11"/>
                <a:gd fmla="*/ 39 w 97" name="T12"/>
                <a:gd fmla="*/ 185 h 185" name="T13"/>
                <a:gd fmla="*/ 70 w 97" name="T14"/>
                <a:gd fmla="*/ 156 h 185" name="T15"/>
                <a:gd fmla="*/ 71 w 97" name="T16"/>
                <a:gd fmla="*/ 156 h 185" name="T17"/>
                <a:gd fmla="*/ 96 w 97" name="T18"/>
                <a:gd fmla="*/ 172 h 185" name="T19"/>
                <a:gd fmla="*/ 97 w 97" name="T20"/>
                <a:gd fmla="*/ 170 h 185" name="T21"/>
                <a:gd fmla="*/ 43 w 97" name="T22"/>
                <a:gd fmla="*/ 0 h 185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185" w="97">
                  <a:moveTo>
                    <a:pt x="43" y="0"/>
                  </a:moveTo>
                  <a:cubicBezTo>
                    <a:pt x="31" y="2"/>
                    <a:pt x="19" y="3"/>
                    <a:pt x="8" y="3"/>
                  </a:cubicBezTo>
                  <a:cubicBezTo>
                    <a:pt x="5" y="3"/>
                    <a:pt x="3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1" y="158"/>
                    <a:pt x="1" y="158"/>
                    <a:pt x="1" y="158"/>
                  </a:cubicBezTo>
                  <a:cubicBezTo>
                    <a:pt x="26" y="158"/>
                    <a:pt x="36" y="176"/>
                    <a:pt x="39" y="185"/>
                  </a:cubicBezTo>
                  <a:cubicBezTo>
                    <a:pt x="41" y="178"/>
                    <a:pt x="47" y="156"/>
                    <a:pt x="70" y="156"/>
                  </a:cubicBezTo>
                  <a:cubicBezTo>
                    <a:pt x="70" y="156"/>
                    <a:pt x="70" y="156"/>
                    <a:pt x="71" y="156"/>
                  </a:cubicBezTo>
                  <a:cubicBezTo>
                    <a:pt x="84" y="156"/>
                    <a:pt x="92" y="164"/>
                    <a:pt x="96" y="172"/>
                  </a:cubicBezTo>
                  <a:cubicBezTo>
                    <a:pt x="97" y="170"/>
                    <a:pt x="97" y="170"/>
                    <a:pt x="97" y="170"/>
                  </a:cubicBezTo>
                  <a:cubicBezTo>
                    <a:pt x="43" y="0"/>
                    <a:pt x="43" y="0"/>
                    <a:pt x="43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8" name="Freeform: Shape 76"/>
            <p:cNvSpPr/>
            <p:nvPr/>
          </p:nvSpPr>
          <p:spPr bwMode="auto">
            <a:xfrm>
              <a:off x="6639990" y="4146128"/>
              <a:ext cx="65306" cy="2709179"/>
            </a:xfrm>
            <a:custGeom>
              <a:gdLst>
                <a:gd fmla="*/ 1 w 41" name="T0"/>
                <a:gd fmla="*/ 0 h 1702" name="T1"/>
                <a:gd fmla="*/ 0 w 41" name="T2"/>
                <a:gd fmla="*/ 0 h 1702" name="T3"/>
                <a:gd fmla="*/ 0 w 41" name="T4"/>
                <a:gd fmla="*/ 0 h 1702" name="T5"/>
                <a:gd fmla="*/ 0 w 41" name="T6"/>
                <a:gd fmla="*/ 1702 h 1702" name="T7"/>
                <a:gd fmla="*/ 41 w 41" name="T8"/>
                <a:gd fmla="*/ 1702 h 1702" name="T9"/>
                <a:gd fmla="*/ 41 w 41" name="T10"/>
                <a:gd fmla="*/ 1701 h 1702" name="T11"/>
                <a:gd fmla="*/ 39 w 41" name="T12"/>
                <a:gd fmla="*/ 1701 h 1702" name="T13"/>
                <a:gd fmla="*/ 39 w 41" name="T14"/>
                <a:gd fmla="*/ 30 h 1702" name="T15"/>
                <a:gd fmla="*/ 39 w 41" name="T16"/>
                <a:gd fmla="*/ 27 h 1702" name="T17"/>
                <a:gd fmla="*/ 1 w 41" name="T18"/>
                <a:gd fmla="*/ 0 h 1702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1702" w="41">
                  <a:moveTo>
                    <a:pt x="1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702"/>
                    <a:pt x="0" y="1702"/>
                    <a:pt x="0" y="1702"/>
                  </a:cubicBezTo>
                  <a:cubicBezTo>
                    <a:pt x="41" y="1702"/>
                    <a:pt x="41" y="1702"/>
                    <a:pt x="41" y="1702"/>
                  </a:cubicBezTo>
                  <a:cubicBezTo>
                    <a:pt x="41" y="1701"/>
                    <a:pt x="41" y="1701"/>
                    <a:pt x="41" y="1701"/>
                  </a:cubicBezTo>
                  <a:cubicBezTo>
                    <a:pt x="39" y="1701"/>
                    <a:pt x="39" y="1701"/>
                    <a:pt x="39" y="1701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39" y="30"/>
                    <a:pt x="39" y="29"/>
                    <a:pt x="39" y="27"/>
                  </a:cubicBezTo>
                  <a:cubicBezTo>
                    <a:pt x="36" y="18"/>
                    <a:pt x="26" y="0"/>
                    <a:pt x="1" y="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9" name="Freeform: Shape 77"/>
            <p:cNvSpPr/>
            <p:nvPr/>
          </p:nvSpPr>
          <p:spPr bwMode="auto">
            <a:xfrm>
              <a:off x="6701930" y="4142762"/>
              <a:ext cx="100315" cy="2710525"/>
            </a:xfrm>
            <a:custGeom>
              <a:gdLst>
                <a:gd fmla="*/ 32 w 63" name="T0"/>
                <a:gd fmla="*/ 0 h 1703" name="T1"/>
                <a:gd fmla="*/ 31 w 63" name="T2"/>
                <a:gd fmla="*/ 0 h 1703" name="T3"/>
                <a:gd fmla="*/ 0 w 63" name="T4"/>
                <a:gd fmla="*/ 29 h 1703" name="T5"/>
                <a:gd fmla="*/ 0 w 63" name="T6"/>
                <a:gd fmla="*/ 32 h 1703" name="T7"/>
                <a:gd fmla="*/ 0 w 63" name="T8"/>
                <a:gd fmla="*/ 1703 h 1703" name="T9"/>
                <a:gd fmla="*/ 2 w 63" name="T10"/>
                <a:gd fmla="*/ 1703 h 1703" name="T11"/>
                <a:gd fmla="*/ 63 w 63" name="T12"/>
                <a:gd fmla="*/ 1703 h 1703" name="T13"/>
                <a:gd fmla="*/ 63 w 63" name="T14"/>
                <a:gd fmla="*/ 32 h 1703" name="T15"/>
                <a:gd fmla="*/ 57 w 63" name="T16"/>
                <a:gd fmla="*/ 16 h 1703" name="T17"/>
                <a:gd fmla="*/ 32 w 63" name="T18"/>
                <a:gd fmla="*/ 0 h 1703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1703" w="62">
                  <a:moveTo>
                    <a:pt x="32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0"/>
                    <a:pt x="2" y="22"/>
                    <a:pt x="0" y="29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703"/>
                    <a:pt x="0" y="1703"/>
                    <a:pt x="0" y="1703"/>
                  </a:cubicBezTo>
                  <a:cubicBezTo>
                    <a:pt x="2" y="1703"/>
                    <a:pt x="2" y="1703"/>
                    <a:pt x="2" y="1703"/>
                  </a:cubicBezTo>
                  <a:cubicBezTo>
                    <a:pt x="63" y="1703"/>
                    <a:pt x="63" y="1703"/>
                    <a:pt x="63" y="1703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2" y="24"/>
                    <a:pt x="57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0" name="Freeform: Shape 78"/>
            <p:cNvSpPr/>
            <p:nvPr/>
          </p:nvSpPr>
          <p:spPr bwMode="auto">
            <a:xfrm>
              <a:off x="6639990" y="3714572"/>
              <a:ext cx="67999" cy="184472"/>
            </a:xfrm>
            <a:custGeom>
              <a:gdLst>
                <a:gd fmla="*/ 10 w 43" name="T0"/>
                <a:gd fmla="*/ 0 h 116" name="T1"/>
                <a:gd fmla="*/ 0 w 43" name="T2"/>
                <a:gd fmla="*/ 0 h 116" name="T3"/>
                <a:gd fmla="*/ 0 w 43" name="T4"/>
                <a:gd fmla="*/ 116 h 116" name="T5"/>
                <a:gd fmla="*/ 8 w 43" name="T6"/>
                <a:gd fmla="*/ 116 h 116" name="T7"/>
                <a:gd fmla="*/ 43 w 43" name="T8"/>
                <a:gd fmla="*/ 113 h 116" name="T9"/>
                <a:gd fmla="*/ 43 w 43" name="T10"/>
                <a:gd fmla="*/ 113 h 116" name="T11"/>
                <a:gd fmla="*/ 10 w 43" name="T12"/>
                <a:gd fmla="*/ 0 h 116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15" w="43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16"/>
                    <a:pt x="5" y="116"/>
                    <a:pt x="8" y="116"/>
                  </a:cubicBezTo>
                  <a:cubicBezTo>
                    <a:pt x="19" y="116"/>
                    <a:pt x="31" y="115"/>
                    <a:pt x="43" y="113"/>
                  </a:cubicBezTo>
                  <a:cubicBezTo>
                    <a:pt x="43" y="113"/>
                    <a:pt x="43" y="113"/>
                    <a:pt x="43" y="113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</p:grpSp>
      <p:grpSp>
        <p:nvGrpSpPr>
          <p:cNvPr id="12" name="Group 79"/>
          <p:cNvGrpSpPr/>
          <p:nvPr/>
        </p:nvGrpSpPr>
        <p:grpSpPr>
          <a:xfrm>
            <a:off x="3662601" y="2104258"/>
            <a:ext cx="908893" cy="900311"/>
            <a:chOff x="4883468" y="2805677"/>
            <a:chExt cx="1211858" cy="1200415"/>
          </a:xfrm>
        </p:grpSpPr>
        <p:sp>
          <p:nvSpPr>
            <p:cNvPr id="106" name="Freeform: Shape 80"/>
            <p:cNvSpPr/>
            <p:nvPr/>
          </p:nvSpPr>
          <p:spPr bwMode="auto">
            <a:xfrm>
              <a:off x="4964931" y="2888488"/>
              <a:ext cx="1130395" cy="1117604"/>
            </a:xfrm>
            <a:custGeom>
              <a:gdLst>
                <a:gd fmla="*/ 363 w 710" name="T0"/>
                <a:gd fmla="*/ 0 h 702" name="T1"/>
                <a:gd fmla="*/ 270 w 710" name="T2"/>
                <a:gd fmla="*/ 13 h 702" name="T3"/>
                <a:gd fmla="*/ 51 w 710" name="T4"/>
                <a:gd fmla="*/ 418 h 702" name="T5"/>
                <a:gd fmla="*/ 363 w 710" name="T6"/>
                <a:gd fmla="*/ 651 h 702" name="T7"/>
                <a:gd fmla="*/ 456 w 710" name="T8"/>
                <a:gd fmla="*/ 637 h 702" name="T9"/>
                <a:gd fmla="*/ 470 w 710" name="T10"/>
                <a:gd fmla="*/ 633 h 702" name="T11"/>
                <a:gd fmla="*/ 628 w 710" name="T12"/>
                <a:gd fmla="*/ 702 h 702" name="T13"/>
                <a:gd fmla="*/ 597 w 710" name="T14"/>
                <a:gd fmla="*/ 551 h 702" name="T15"/>
                <a:gd fmla="*/ 675 w 710" name="T16"/>
                <a:gd fmla="*/ 232 h 702" name="T17"/>
                <a:gd fmla="*/ 363 w 710" name="T18"/>
                <a:gd fmla="*/ 0 h 702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702" w="710">
                  <a:moveTo>
                    <a:pt x="363" y="0"/>
                  </a:moveTo>
                  <a:cubicBezTo>
                    <a:pt x="332" y="0"/>
                    <a:pt x="301" y="4"/>
                    <a:pt x="270" y="13"/>
                  </a:cubicBezTo>
                  <a:cubicBezTo>
                    <a:pt x="98" y="65"/>
                    <a:pt x="0" y="246"/>
                    <a:pt x="51" y="418"/>
                  </a:cubicBezTo>
                  <a:cubicBezTo>
                    <a:pt x="93" y="560"/>
                    <a:pt x="223" y="651"/>
                    <a:pt x="363" y="651"/>
                  </a:cubicBezTo>
                  <a:cubicBezTo>
                    <a:pt x="394" y="651"/>
                    <a:pt x="425" y="647"/>
                    <a:pt x="456" y="637"/>
                  </a:cubicBezTo>
                  <a:cubicBezTo>
                    <a:pt x="461" y="636"/>
                    <a:pt x="465" y="634"/>
                    <a:pt x="470" y="633"/>
                  </a:cubicBezTo>
                  <a:cubicBezTo>
                    <a:pt x="628" y="702"/>
                    <a:pt x="628" y="702"/>
                    <a:pt x="628" y="702"/>
                  </a:cubicBezTo>
                  <a:cubicBezTo>
                    <a:pt x="597" y="551"/>
                    <a:pt x="597" y="551"/>
                    <a:pt x="597" y="551"/>
                  </a:cubicBezTo>
                  <a:cubicBezTo>
                    <a:pt x="676" y="469"/>
                    <a:pt x="710" y="349"/>
                    <a:pt x="675" y="232"/>
                  </a:cubicBezTo>
                  <a:cubicBezTo>
                    <a:pt x="633" y="91"/>
                    <a:pt x="503" y="0"/>
                    <a:pt x="363" y="0"/>
                  </a:cubicBezTo>
                </a:path>
              </a:pathLst>
            </a:custGeom>
            <a:solidFill>
              <a:srgbClr val="C7C4C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7" name="Freeform: Shape 81"/>
            <p:cNvSpPr/>
            <p:nvPr/>
          </p:nvSpPr>
          <p:spPr bwMode="auto">
            <a:xfrm>
              <a:off x="4883468" y="2805677"/>
              <a:ext cx="1130395" cy="1178197"/>
            </a:xfrm>
            <a:custGeom>
              <a:gdLst>
                <a:gd fmla="*/ 675 w 710" name="T0"/>
                <a:gd fmla="*/ 271 h 740" name="T1"/>
                <a:gd fmla="*/ 270 w 710" name="T2"/>
                <a:gd fmla="*/ 52 h 740" name="T3"/>
                <a:gd fmla="*/ 52 w 710" name="T4"/>
                <a:gd fmla="*/ 457 h 740" name="T5"/>
                <a:gd fmla="*/ 456 w 710" name="T6"/>
                <a:gd fmla="*/ 676 h 740" name="T7"/>
                <a:gd fmla="*/ 471 w 710" name="T8"/>
                <a:gd fmla="*/ 671 h 740" name="T9"/>
                <a:gd fmla="*/ 628 w 710" name="T10"/>
                <a:gd fmla="*/ 740 h 740" name="T11"/>
                <a:gd fmla="*/ 598 w 710" name="T12"/>
                <a:gd fmla="*/ 589 h 740" name="T13"/>
                <a:gd fmla="*/ 675 w 710" name="T14"/>
                <a:gd fmla="*/ 271 h 740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740" w="710">
                  <a:moveTo>
                    <a:pt x="675" y="271"/>
                  </a:moveTo>
                  <a:cubicBezTo>
                    <a:pt x="624" y="98"/>
                    <a:pt x="443" y="0"/>
                    <a:pt x="270" y="52"/>
                  </a:cubicBezTo>
                  <a:cubicBezTo>
                    <a:pt x="98" y="103"/>
                    <a:pt x="0" y="285"/>
                    <a:pt x="52" y="457"/>
                  </a:cubicBezTo>
                  <a:cubicBezTo>
                    <a:pt x="103" y="629"/>
                    <a:pt x="284" y="727"/>
                    <a:pt x="456" y="676"/>
                  </a:cubicBezTo>
                  <a:cubicBezTo>
                    <a:pt x="461" y="674"/>
                    <a:pt x="466" y="673"/>
                    <a:pt x="471" y="671"/>
                  </a:cubicBezTo>
                  <a:cubicBezTo>
                    <a:pt x="628" y="740"/>
                    <a:pt x="628" y="740"/>
                    <a:pt x="628" y="740"/>
                  </a:cubicBezTo>
                  <a:cubicBezTo>
                    <a:pt x="598" y="589"/>
                    <a:pt x="598" y="589"/>
                    <a:pt x="598" y="589"/>
                  </a:cubicBezTo>
                  <a:cubicBezTo>
                    <a:pt x="676" y="508"/>
                    <a:pt x="710" y="387"/>
                    <a:pt x="675" y="27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8" name="Freeform: Shape 82"/>
            <p:cNvSpPr/>
            <p:nvPr/>
          </p:nvSpPr>
          <p:spPr bwMode="auto">
            <a:xfrm>
              <a:off x="5276649" y="3155770"/>
              <a:ext cx="407993" cy="299599"/>
            </a:xfrm>
            <a:custGeom>
              <a:gdLst>
                <a:gd fmla="*/ 256 w 256" name="T0"/>
                <a:gd fmla="*/ 7 h 188" name="T1"/>
                <a:gd fmla="*/ 249 w 256" name="T2"/>
                <a:gd fmla="*/ 0 h 188" name="T3"/>
                <a:gd fmla="*/ 7 w 256" name="T4"/>
                <a:gd fmla="*/ 0 h 188" name="T5"/>
                <a:gd fmla="*/ 0 w 256" name="T6"/>
                <a:gd fmla="*/ 7 h 188" name="T7"/>
                <a:gd fmla="*/ 0 w 256" name="T8"/>
                <a:gd fmla="*/ 181 h 188" name="T9"/>
                <a:gd fmla="*/ 7 w 256" name="T10"/>
                <a:gd fmla="*/ 188 h 188" name="T11"/>
                <a:gd fmla="*/ 249 w 256" name="T12"/>
                <a:gd fmla="*/ 188 h 188" name="T13"/>
                <a:gd fmla="*/ 256 w 256" name="T14"/>
                <a:gd fmla="*/ 181 h 188" name="T15"/>
                <a:gd fmla="*/ 256 w 256" name="T16"/>
                <a:gd fmla="*/ 7 h 188" name="T17"/>
                <a:gd fmla="*/ 219 w 256" name="T18"/>
                <a:gd fmla="*/ 155 h 188" name="T19"/>
                <a:gd fmla="*/ 214 w 256" name="T20"/>
                <a:gd fmla="*/ 160 h 188" name="T21"/>
                <a:gd fmla="*/ 37 w 256" name="T22"/>
                <a:gd fmla="*/ 160 h 188" name="T23"/>
                <a:gd fmla="*/ 32 w 256" name="T24"/>
                <a:gd fmla="*/ 155 h 188" name="T25"/>
                <a:gd fmla="*/ 32 w 256" name="T26"/>
                <a:gd fmla="*/ 29 h 188" name="T27"/>
                <a:gd fmla="*/ 37 w 256" name="T28"/>
                <a:gd fmla="*/ 24 h 188" name="T29"/>
                <a:gd fmla="*/ 214 w 256" name="T30"/>
                <a:gd fmla="*/ 24 h 188" name="T31"/>
                <a:gd fmla="*/ 219 w 256" name="T32"/>
                <a:gd fmla="*/ 29 h 188" name="T33"/>
                <a:gd fmla="*/ 219 w 256" name="T34"/>
                <a:gd fmla="*/ 155 h 188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188" w="256">
                  <a:moveTo>
                    <a:pt x="256" y="7"/>
                  </a:moveTo>
                  <a:cubicBezTo>
                    <a:pt x="256" y="3"/>
                    <a:pt x="253" y="0"/>
                    <a:pt x="249" y="0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181"/>
                    <a:pt x="0" y="181"/>
                    <a:pt x="0" y="181"/>
                  </a:cubicBezTo>
                  <a:cubicBezTo>
                    <a:pt x="0" y="185"/>
                    <a:pt x="3" y="188"/>
                    <a:pt x="7" y="188"/>
                  </a:cubicBezTo>
                  <a:cubicBezTo>
                    <a:pt x="249" y="188"/>
                    <a:pt x="249" y="188"/>
                    <a:pt x="249" y="188"/>
                  </a:cubicBezTo>
                  <a:cubicBezTo>
                    <a:pt x="253" y="188"/>
                    <a:pt x="256" y="185"/>
                    <a:pt x="256" y="181"/>
                  </a:cubicBezTo>
                  <a:lnTo>
                    <a:pt x="256" y="7"/>
                  </a:lnTo>
                  <a:close/>
                  <a:moveTo>
                    <a:pt x="219" y="155"/>
                  </a:moveTo>
                  <a:cubicBezTo>
                    <a:pt x="219" y="158"/>
                    <a:pt x="217" y="160"/>
                    <a:pt x="214" y="160"/>
                  </a:cubicBezTo>
                  <a:cubicBezTo>
                    <a:pt x="37" y="160"/>
                    <a:pt x="37" y="160"/>
                    <a:pt x="37" y="160"/>
                  </a:cubicBezTo>
                  <a:cubicBezTo>
                    <a:pt x="34" y="160"/>
                    <a:pt x="32" y="158"/>
                    <a:pt x="32" y="155"/>
                  </a:cubicBezTo>
                  <a:cubicBezTo>
                    <a:pt x="32" y="29"/>
                    <a:pt x="32" y="29"/>
                    <a:pt x="32" y="29"/>
                  </a:cubicBezTo>
                  <a:cubicBezTo>
                    <a:pt x="32" y="26"/>
                    <a:pt x="34" y="24"/>
                    <a:pt x="37" y="24"/>
                  </a:cubicBezTo>
                  <a:cubicBezTo>
                    <a:pt x="214" y="24"/>
                    <a:pt x="214" y="24"/>
                    <a:pt x="214" y="24"/>
                  </a:cubicBezTo>
                  <a:cubicBezTo>
                    <a:pt x="217" y="24"/>
                    <a:pt x="219" y="26"/>
                    <a:pt x="219" y="29"/>
                  </a:cubicBezTo>
                  <a:lnTo>
                    <a:pt x="219" y="15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9" name="Freeform: Shape 83"/>
            <p:cNvSpPr/>
            <p:nvPr/>
          </p:nvSpPr>
          <p:spPr bwMode="auto">
            <a:xfrm>
              <a:off x="5191145" y="3474220"/>
              <a:ext cx="578999" cy="127245"/>
            </a:xfrm>
            <a:custGeom>
              <a:gdLst>
                <a:gd fmla="*/ 317 w 364" name="T0"/>
                <a:gd fmla="*/ 7 h 80" name="T1"/>
                <a:gd fmla="*/ 310 w 364" name="T2"/>
                <a:gd fmla="*/ 0 h 80" name="T3"/>
                <a:gd fmla="*/ 54 w 364" name="T4"/>
                <a:gd fmla="*/ 0 h 80" name="T5"/>
                <a:gd fmla="*/ 47 w 364" name="T6"/>
                <a:gd fmla="*/ 7 h 80" name="T7"/>
                <a:gd fmla="*/ 0 w 364" name="T8"/>
                <a:gd fmla="*/ 74 h 80" name="T9"/>
                <a:gd fmla="*/ 7 w 364" name="T10"/>
                <a:gd fmla="*/ 80 h 80" name="T11"/>
                <a:gd fmla="*/ 357 w 364" name="T12"/>
                <a:gd fmla="*/ 80 h 80" name="T13"/>
                <a:gd fmla="*/ 364 w 364" name="T14"/>
                <a:gd fmla="*/ 74 h 80" name="T15"/>
                <a:gd fmla="*/ 317 w 364" name="T16"/>
                <a:gd fmla="*/ 7 h 80" name="T17"/>
                <a:gd fmla="*/ 162 w 364" name="T18"/>
                <a:gd fmla="*/ 75 h 80" name="T19"/>
                <a:gd fmla="*/ 162 w 364" name="T20"/>
                <a:gd fmla="*/ 60 h 80" name="T21"/>
                <a:gd fmla="*/ 203 w 364" name="T22"/>
                <a:gd fmla="*/ 60 h 80" name="T23"/>
                <a:gd fmla="*/ 205 w 364" name="T24"/>
                <a:gd fmla="*/ 74 h 80" name="T25"/>
                <a:gd fmla="*/ 162 w 364" name="T26"/>
                <a:gd fmla="*/ 75 h 80" name="T27"/>
                <a:gd fmla="*/ 322 w 364" name="T28"/>
                <a:gd fmla="*/ 56 h 80" name="T29"/>
                <a:gd fmla="*/ 46 w 364" name="T30"/>
                <a:gd fmla="*/ 56 h 80" name="T31"/>
                <a:gd fmla="*/ 41 w 364" name="T32"/>
                <a:gd fmla="*/ 52 h 80" name="T33"/>
                <a:gd fmla="*/ 60 w 364" name="T34"/>
                <a:gd fmla="*/ 12 h 80" name="T35"/>
                <a:gd fmla="*/ 65 w 364" name="T36"/>
                <a:gd fmla="*/ 8 h 80" name="T37"/>
                <a:gd fmla="*/ 299 w 364" name="T38"/>
                <a:gd fmla="*/ 8 h 80" name="T39"/>
                <a:gd fmla="*/ 304 w 364" name="T40"/>
                <a:gd fmla="*/ 11 h 80" name="T41"/>
                <a:gd fmla="*/ 328 w 364" name="T42"/>
                <a:gd fmla="*/ 52 h 80" name="T43"/>
                <a:gd fmla="*/ 322 w 364" name="T44"/>
                <a:gd fmla="*/ 56 h 80" name="T4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b="b" l="0" r="r" t="0"/>
              <a:pathLst>
                <a:path h="80" w="364">
                  <a:moveTo>
                    <a:pt x="317" y="7"/>
                  </a:moveTo>
                  <a:cubicBezTo>
                    <a:pt x="317" y="3"/>
                    <a:pt x="314" y="0"/>
                    <a:pt x="310" y="0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50" y="0"/>
                    <a:pt x="47" y="3"/>
                    <a:pt x="47" y="7"/>
                  </a:cubicBezTo>
                  <a:cubicBezTo>
                    <a:pt x="0" y="74"/>
                    <a:pt x="0" y="74"/>
                    <a:pt x="0" y="74"/>
                  </a:cubicBezTo>
                  <a:cubicBezTo>
                    <a:pt x="0" y="78"/>
                    <a:pt x="3" y="80"/>
                    <a:pt x="7" y="80"/>
                  </a:cubicBezTo>
                  <a:cubicBezTo>
                    <a:pt x="357" y="80"/>
                    <a:pt x="357" y="80"/>
                    <a:pt x="357" y="80"/>
                  </a:cubicBezTo>
                  <a:cubicBezTo>
                    <a:pt x="361" y="80"/>
                    <a:pt x="364" y="78"/>
                    <a:pt x="364" y="74"/>
                  </a:cubicBezTo>
                  <a:lnTo>
                    <a:pt x="317" y="7"/>
                  </a:lnTo>
                  <a:close/>
                  <a:moveTo>
                    <a:pt x="162" y="75"/>
                  </a:moveTo>
                  <a:cubicBezTo>
                    <a:pt x="162" y="60"/>
                    <a:pt x="162" y="60"/>
                    <a:pt x="162" y="60"/>
                  </a:cubicBezTo>
                  <a:cubicBezTo>
                    <a:pt x="203" y="60"/>
                    <a:pt x="203" y="60"/>
                    <a:pt x="203" y="60"/>
                  </a:cubicBezTo>
                  <a:cubicBezTo>
                    <a:pt x="205" y="74"/>
                    <a:pt x="205" y="74"/>
                    <a:pt x="205" y="74"/>
                  </a:cubicBezTo>
                  <a:lnTo>
                    <a:pt x="162" y="75"/>
                  </a:lnTo>
                  <a:close/>
                  <a:moveTo>
                    <a:pt x="322" y="56"/>
                  </a:moveTo>
                  <a:cubicBezTo>
                    <a:pt x="46" y="56"/>
                    <a:pt x="46" y="56"/>
                    <a:pt x="46" y="56"/>
                  </a:cubicBezTo>
                  <a:cubicBezTo>
                    <a:pt x="43" y="56"/>
                    <a:pt x="41" y="54"/>
                    <a:pt x="41" y="52"/>
                  </a:cubicBezTo>
                  <a:cubicBezTo>
                    <a:pt x="60" y="12"/>
                    <a:pt x="60" y="12"/>
                    <a:pt x="60" y="12"/>
                  </a:cubicBezTo>
                  <a:cubicBezTo>
                    <a:pt x="60" y="10"/>
                    <a:pt x="62" y="8"/>
                    <a:pt x="65" y="8"/>
                  </a:cubicBezTo>
                  <a:cubicBezTo>
                    <a:pt x="299" y="8"/>
                    <a:pt x="299" y="8"/>
                    <a:pt x="299" y="8"/>
                  </a:cubicBezTo>
                  <a:cubicBezTo>
                    <a:pt x="301" y="8"/>
                    <a:pt x="304" y="9"/>
                    <a:pt x="304" y="11"/>
                  </a:cubicBezTo>
                  <a:cubicBezTo>
                    <a:pt x="328" y="52"/>
                    <a:pt x="328" y="52"/>
                    <a:pt x="328" y="52"/>
                  </a:cubicBezTo>
                  <a:cubicBezTo>
                    <a:pt x="328" y="54"/>
                    <a:pt x="325" y="56"/>
                    <a:pt x="322" y="56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</p:grpSp>
      <p:grpSp>
        <p:nvGrpSpPr>
          <p:cNvPr id="13" name="Group 84"/>
          <p:cNvGrpSpPr/>
          <p:nvPr/>
        </p:nvGrpSpPr>
        <p:grpSpPr>
          <a:xfrm>
            <a:off x="3825192" y="3077280"/>
            <a:ext cx="553920" cy="653899"/>
            <a:chOff x="5100256" y="4103040"/>
            <a:chExt cx="738560" cy="871865"/>
          </a:xfrm>
        </p:grpSpPr>
        <p:sp>
          <p:nvSpPr>
            <p:cNvPr id="98" name="Freeform: Shape 85"/>
            <p:cNvSpPr/>
            <p:nvPr/>
          </p:nvSpPr>
          <p:spPr bwMode="auto">
            <a:xfrm>
              <a:off x="5125839" y="4141415"/>
              <a:ext cx="712977" cy="833490"/>
            </a:xfrm>
            <a:custGeom>
              <a:gdLst>
                <a:gd fmla="*/ 224 w 448" name="T0"/>
                <a:gd fmla="*/ 0 h 524" name="T1"/>
                <a:gd fmla="*/ 0 w 448" name="T2"/>
                <a:gd fmla="*/ 224 h 524" name="T3"/>
                <a:gd fmla="*/ 224 w 448" name="T4"/>
                <a:gd fmla="*/ 448 h 524" name="T5"/>
                <a:gd fmla="*/ 234 w 448" name="T6"/>
                <a:gd fmla="*/ 448 h 524" name="T7"/>
                <a:gd fmla="*/ 324 w 448" name="T8"/>
                <a:gd fmla="*/ 524 h 524" name="T9"/>
                <a:gd fmla="*/ 334 w 448" name="T10"/>
                <a:gd fmla="*/ 419 h 524" name="T11"/>
                <a:gd fmla="*/ 448 w 448" name="T12"/>
                <a:gd fmla="*/ 224 h 524" name="T13"/>
                <a:gd fmla="*/ 224 w 448" name="T14"/>
                <a:gd fmla="*/ 0 h 524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524" w="448">
                  <a:moveTo>
                    <a:pt x="224" y="0"/>
                  </a:moveTo>
                  <a:cubicBezTo>
                    <a:pt x="100" y="0"/>
                    <a:pt x="0" y="100"/>
                    <a:pt x="0" y="224"/>
                  </a:cubicBezTo>
                  <a:cubicBezTo>
                    <a:pt x="0" y="347"/>
                    <a:pt x="100" y="448"/>
                    <a:pt x="224" y="448"/>
                  </a:cubicBezTo>
                  <a:cubicBezTo>
                    <a:pt x="227" y="448"/>
                    <a:pt x="231" y="448"/>
                    <a:pt x="234" y="448"/>
                  </a:cubicBezTo>
                  <a:cubicBezTo>
                    <a:pt x="324" y="524"/>
                    <a:pt x="324" y="524"/>
                    <a:pt x="324" y="524"/>
                  </a:cubicBezTo>
                  <a:cubicBezTo>
                    <a:pt x="334" y="419"/>
                    <a:pt x="334" y="419"/>
                    <a:pt x="334" y="419"/>
                  </a:cubicBezTo>
                  <a:cubicBezTo>
                    <a:pt x="402" y="380"/>
                    <a:pt x="448" y="307"/>
                    <a:pt x="448" y="224"/>
                  </a:cubicBezTo>
                  <a:cubicBezTo>
                    <a:pt x="448" y="100"/>
                    <a:pt x="348" y="0"/>
                    <a:pt x="224" y="0"/>
                  </a:cubicBezTo>
                </a:path>
              </a:pathLst>
            </a:custGeom>
            <a:solidFill>
              <a:srgbClr val="C7C4C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9" name="Freeform: Shape 86"/>
            <p:cNvSpPr/>
            <p:nvPr/>
          </p:nvSpPr>
          <p:spPr bwMode="auto">
            <a:xfrm>
              <a:off x="5100256" y="4103040"/>
              <a:ext cx="712977" cy="834163"/>
            </a:xfrm>
            <a:custGeom>
              <a:gdLst>
                <a:gd fmla="*/ 448 w 448" name="T0"/>
                <a:gd fmla="*/ 224 h 524" name="T1"/>
                <a:gd fmla="*/ 224 w 448" name="T2"/>
                <a:gd fmla="*/ 0 h 524" name="T3"/>
                <a:gd fmla="*/ 0 w 448" name="T4"/>
                <a:gd fmla="*/ 224 h 524" name="T5"/>
                <a:gd fmla="*/ 224 w 448" name="T6"/>
                <a:gd fmla="*/ 448 h 524" name="T7"/>
                <a:gd fmla="*/ 234 w 448" name="T8"/>
                <a:gd fmla="*/ 448 h 524" name="T9"/>
                <a:gd fmla="*/ 324 w 448" name="T10"/>
                <a:gd fmla="*/ 524 h 524" name="T11"/>
                <a:gd fmla="*/ 334 w 448" name="T12"/>
                <a:gd fmla="*/ 419 h 524" name="T13"/>
                <a:gd fmla="*/ 448 w 448" name="T14"/>
                <a:gd fmla="*/ 224 h 524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524" w="448">
                  <a:moveTo>
                    <a:pt x="448" y="224"/>
                  </a:moveTo>
                  <a:cubicBezTo>
                    <a:pt x="448" y="100"/>
                    <a:pt x="348" y="0"/>
                    <a:pt x="224" y="0"/>
                  </a:cubicBezTo>
                  <a:cubicBezTo>
                    <a:pt x="100" y="0"/>
                    <a:pt x="0" y="100"/>
                    <a:pt x="0" y="224"/>
                  </a:cubicBezTo>
                  <a:cubicBezTo>
                    <a:pt x="0" y="347"/>
                    <a:pt x="100" y="448"/>
                    <a:pt x="224" y="448"/>
                  </a:cubicBezTo>
                  <a:cubicBezTo>
                    <a:pt x="227" y="448"/>
                    <a:pt x="231" y="448"/>
                    <a:pt x="234" y="448"/>
                  </a:cubicBezTo>
                  <a:cubicBezTo>
                    <a:pt x="324" y="524"/>
                    <a:pt x="324" y="524"/>
                    <a:pt x="324" y="524"/>
                  </a:cubicBezTo>
                  <a:cubicBezTo>
                    <a:pt x="334" y="419"/>
                    <a:pt x="334" y="419"/>
                    <a:pt x="334" y="419"/>
                  </a:cubicBezTo>
                  <a:cubicBezTo>
                    <a:pt x="402" y="380"/>
                    <a:pt x="448" y="307"/>
                    <a:pt x="448" y="22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0" name="Freeform: Shape 87"/>
            <p:cNvSpPr/>
            <p:nvPr/>
          </p:nvSpPr>
          <p:spPr bwMode="auto">
            <a:xfrm>
              <a:off x="5361479" y="4274720"/>
              <a:ext cx="205343" cy="388468"/>
            </a:xfrm>
            <a:custGeom>
              <a:gdLst>
                <a:gd fmla="*/ 8 w 129" name="T0"/>
                <a:gd fmla="*/ 244 h 244" name="T1"/>
                <a:gd fmla="*/ 8 w 129" name="T2"/>
                <a:gd fmla="*/ 244 h 244" name="T3"/>
                <a:gd fmla="*/ 0 w 129" name="T4"/>
                <a:gd fmla="*/ 236 h 244" name="T5"/>
                <a:gd fmla="*/ 67 w 129" name="T6"/>
                <a:gd fmla="*/ 163 h 244" name="T7"/>
                <a:gd fmla="*/ 112 w 129" name="T8"/>
                <a:gd fmla="*/ 119 h 244" name="T9"/>
                <a:gd fmla="*/ 64 w 129" name="T10"/>
                <a:gd fmla="*/ 75 h 244" name="T11"/>
                <a:gd fmla="*/ 3 w 129" name="T12"/>
                <a:gd fmla="*/ 7 h 244" name="T13"/>
                <a:gd fmla="*/ 12 w 129" name="T14"/>
                <a:gd fmla="*/ 0 h 244" name="T15"/>
                <a:gd fmla="*/ 19 w 129" name="T16"/>
                <a:gd fmla="*/ 9 h 244" name="T17"/>
                <a:gd fmla="*/ 71 w 129" name="T18"/>
                <a:gd fmla="*/ 61 h 244" name="T19"/>
                <a:gd fmla="*/ 127 w 129" name="T20"/>
                <a:gd fmla="*/ 119 h 244" name="T21"/>
                <a:gd fmla="*/ 72 w 129" name="T22"/>
                <a:gd fmla="*/ 178 h 244" name="T23"/>
                <a:gd fmla="*/ 16 w 129" name="T24"/>
                <a:gd fmla="*/ 237 h 244" name="T25"/>
                <a:gd fmla="*/ 8 w 129" name="T26"/>
                <a:gd fmla="*/ 244 h 244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244" w="129">
                  <a:moveTo>
                    <a:pt x="8" y="244"/>
                  </a:moveTo>
                  <a:cubicBezTo>
                    <a:pt x="8" y="244"/>
                    <a:pt x="8" y="244"/>
                    <a:pt x="8" y="244"/>
                  </a:cubicBezTo>
                  <a:cubicBezTo>
                    <a:pt x="3" y="244"/>
                    <a:pt x="0" y="240"/>
                    <a:pt x="0" y="236"/>
                  </a:cubicBezTo>
                  <a:cubicBezTo>
                    <a:pt x="4" y="186"/>
                    <a:pt x="39" y="174"/>
                    <a:pt x="67" y="163"/>
                  </a:cubicBezTo>
                  <a:cubicBezTo>
                    <a:pt x="95" y="153"/>
                    <a:pt x="112" y="146"/>
                    <a:pt x="112" y="119"/>
                  </a:cubicBezTo>
                  <a:cubicBezTo>
                    <a:pt x="113" y="98"/>
                    <a:pt x="94" y="88"/>
                    <a:pt x="64" y="75"/>
                  </a:cubicBezTo>
                  <a:cubicBezTo>
                    <a:pt x="34" y="63"/>
                    <a:pt x="0" y="48"/>
                    <a:pt x="3" y="7"/>
                  </a:cubicBezTo>
                  <a:cubicBezTo>
                    <a:pt x="4" y="3"/>
                    <a:pt x="8" y="0"/>
                    <a:pt x="12" y="0"/>
                  </a:cubicBezTo>
                  <a:cubicBezTo>
                    <a:pt x="16" y="0"/>
                    <a:pt x="20" y="4"/>
                    <a:pt x="19" y="9"/>
                  </a:cubicBezTo>
                  <a:cubicBezTo>
                    <a:pt x="17" y="36"/>
                    <a:pt x="37" y="46"/>
                    <a:pt x="71" y="61"/>
                  </a:cubicBezTo>
                  <a:cubicBezTo>
                    <a:pt x="98" y="73"/>
                    <a:pt x="129" y="86"/>
                    <a:pt x="127" y="119"/>
                  </a:cubicBezTo>
                  <a:cubicBezTo>
                    <a:pt x="127" y="158"/>
                    <a:pt x="98" y="169"/>
                    <a:pt x="72" y="178"/>
                  </a:cubicBezTo>
                  <a:cubicBezTo>
                    <a:pt x="45" y="188"/>
                    <a:pt x="19" y="198"/>
                    <a:pt x="16" y="237"/>
                  </a:cubicBezTo>
                  <a:cubicBezTo>
                    <a:pt x="16" y="241"/>
                    <a:pt x="12" y="244"/>
                    <a:pt x="8" y="244"/>
                  </a:cubicBez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1" name="Freeform: Shape 88"/>
            <p:cNvSpPr/>
            <p:nvPr/>
          </p:nvSpPr>
          <p:spPr bwMode="auto">
            <a:xfrm>
              <a:off x="5359459" y="4274720"/>
              <a:ext cx="205343" cy="388468"/>
            </a:xfrm>
            <a:custGeom>
              <a:gdLst>
                <a:gd fmla="*/ 121 w 129" name="T0"/>
                <a:gd fmla="*/ 244 h 244" name="T1"/>
                <a:gd fmla="*/ 113 w 129" name="T2"/>
                <a:gd fmla="*/ 237 h 244" name="T3"/>
                <a:gd fmla="*/ 57 w 129" name="T4"/>
                <a:gd fmla="*/ 178 h 244" name="T5"/>
                <a:gd fmla="*/ 1 w 129" name="T6"/>
                <a:gd fmla="*/ 119 h 244" name="T7"/>
                <a:gd fmla="*/ 58 w 129" name="T8"/>
                <a:gd fmla="*/ 61 h 244" name="T9"/>
                <a:gd fmla="*/ 110 w 129" name="T10"/>
                <a:gd fmla="*/ 9 h 244" name="T11"/>
                <a:gd fmla="*/ 117 w 129" name="T12"/>
                <a:gd fmla="*/ 0 h 244" name="T13"/>
                <a:gd fmla="*/ 126 w 129" name="T14"/>
                <a:gd fmla="*/ 7 h 244" name="T15"/>
                <a:gd fmla="*/ 64 w 129" name="T16"/>
                <a:gd fmla="*/ 75 h 244" name="T17"/>
                <a:gd fmla="*/ 17 w 129" name="T18"/>
                <a:gd fmla="*/ 119 h 244" name="T19"/>
                <a:gd fmla="*/ 62 w 129" name="T20"/>
                <a:gd fmla="*/ 163 h 244" name="T21"/>
                <a:gd fmla="*/ 129 w 129" name="T22"/>
                <a:gd fmla="*/ 236 h 244" name="T23"/>
                <a:gd fmla="*/ 121 w 129" name="T24"/>
                <a:gd fmla="*/ 244 h 244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244" w="129">
                  <a:moveTo>
                    <a:pt x="121" y="244"/>
                  </a:moveTo>
                  <a:cubicBezTo>
                    <a:pt x="116" y="244"/>
                    <a:pt x="113" y="241"/>
                    <a:pt x="113" y="237"/>
                  </a:cubicBezTo>
                  <a:cubicBezTo>
                    <a:pt x="110" y="198"/>
                    <a:pt x="84" y="188"/>
                    <a:pt x="57" y="178"/>
                  </a:cubicBezTo>
                  <a:cubicBezTo>
                    <a:pt x="31" y="169"/>
                    <a:pt x="1" y="158"/>
                    <a:pt x="1" y="119"/>
                  </a:cubicBezTo>
                  <a:cubicBezTo>
                    <a:pt x="0" y="86"/>
                    <a:pt x="31" y="73"/>
                    <a:pt x="58" y="61"/>
                  </a:cubicBezTo>
                  <a:cubicBezTo>
                    <a:pt x="92" y="46"/>
                    <a:pt x="112" y="36"/>
                    <a:pt x="110" y="9"/>
                  </a:cubicBezTo>
                  <a:cubicBezTo>
                    <a:pt x="109" y="4"/>
                    <a:pt x="113" y="0"/>
                    <a:pt x="117" y="0"/>
                  </a:cubicBezTo>
                  <a:cubicBezTo>
                    <a:pt x="121" y="0"/>
                    <a:pt x="125" y="3"/>
                    <a:pt x="126" y="7"/>
                  </a:cubicBezTo>
                  <a:cubicBezTo>
                    <a:pt x="129" y="48"/>
                    <a:pt x="95" y="63"/>
                    <a:pt x="64" y="75"/>
                  </a:cubicBezTo>
                  <a:cubicBezTo>
                    <a:pt x="34" y="88"/>
                    <a:pt x="16" y="98"/>
                    <a:pt x="17" y="119"/>
                  </a:cubicBezTo>
                  <a:cubicBezTo>
                    <a:pt x="17" y="146"/>
                    <a:pt x="34" y="153"/>
                    <a:pt x="62" y="163"/>
                  </a:cubicBezTo>
                  <a:cubicBezTo>
                    <a:pt x="90" y="174"/>
                    <a:pt x="125" y="186"/>
                    <a:pt x="129" y="236"/>
                  </a:cubicBezTo>
                  <a:cubicBezTo>
                    <a:pt x="129" y="240"/>
                    <a:pt x="126" y="244"/>
                    <a:pt x="121" y="244"/>
                  </a:cubicBez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2" name="Freeform: Shape 89"/>
            <p:cNvSpPr/>
            <p:nvPr/>
          </p:nvSpPr>
          <p:spPr bwMode="auto">
            <a:xfrm>
              <a:off x="5407260" y="4301650"/>
              <a:ext cx="116473" cy="19524"/>
            </a:xfrm>
            <a:custGeom>
              <a:gdLst>
                <a:gd fmla="*/ 68 w 73" name="T0"/>
                <a:gd fmla="*/ 12 h 12" name="T1"/>
                <a:gd fmla="*/ 5 w 73" name="T2"/>
                <a:gd fmla="*/ 12 h 12" name="T3"/>
                <a:gd fmla="*/ 0 w 73" name="T4"/>
                <a:gd fmla="*/ 6 h 12" name="T5"/>
                <a:gd fmla="*/ 5 w 73" name="T6"/>
                <a:gd fmla="*/ 0 h 12" name="T7"/>
                <a:gd fmla="*/ 68 w 73" name="T8"/>
                <a:gd fmla="*/ 0 h 12" name="T9"/>
                <a:gd fmla="*/ 73 w 73" name="T10"/>
                <a:gd fmla="*/ 6 h 12" name="T11"/>
                <a:gd fmla="*/ 68 w 73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73">
                  <a:moveTo>
                    <a:pt x="68" y="12"/>
                  </a:moveTo>
                  <a:cubicBezTo>
                    <a:pt x="5" y="12"/>
                    <a:pt x="5" y="12"/>
                    <a:pt x="5" y="12"/>
                  </a:cubicBezTo>
                  <a:cubicBezTo>
                    <a:pt x="2" y="12"/>
                    <a:pt x="0" y="9"/>
                    <a:pt x="0" y="6"/>
                  </a:cubicBezTo>
                  <a:cubicBezTo>
                    <a:pt x="0" y="3"/>
                    <a:pt x="2" y="0"/>
                    <a:pt x="5" y="0"/>
                  </a:cubicBezTo>
                  <a:cubicBezTo>
                    <a:pt x="68" y="0"/>
                    <a:pt x="68" y="0"/>
                    <a:pt x="68" y="0"/>
                  </a:cubicBezTo>
                  <a:cubicBezTo>
                    <a:pt x="71" y="0"/>
                    <a:pt x="73" y="3"/>
                    <a:pt x="73" y="6"/>
                  </a:cubicBezTo>
                  <a:cubicBezTo>
                    <a:pt x="73" y="9"/>
                    <a:pt x="71" y="12"/>
                    <a:pt x="68" y="12"/>
                  </a:cubicBez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3" name="Freeform: Shape 90"/>
            <p:cNvSpPr/>
            <p:nvPr/>
          </p:nvSpPr>
          <p:spPr bwMode="auto">
            <a:xfrm>
              <a:off x="5407260" y="4614041"/>
              <a:ext cx="116473" cy="12792"/>
            </a:xfrm>
            <a:custGeom>
              <a:gdLst>
                <a:gd fmla="*/ 68 w 73" name="T0"/>
                <a:gd fmla="*/ 8 h 8" name="T1"/>
                <a:gd fmla="*/ 5 w 73" name="T2"/>
                <a:gd fmla="*/ 8 h 8" name="T3"/>
                <a:gd fmla="*/ 0 w 73" name="T4"/>
                <a:gd fmla="*/ 4 h 8" name="T5"/>
                <a:gd fmla="*/ 5 w 73" name="T6"/>
                <a:gd fmla="*/ 0 h 8" name="T7"/>
                <a:gd fmla="*/ 68 w 73" name="T8"/>
                <a:gd fmla="*/ 0 h 8" name="T9"/>
                <a:gd fmla="*/ 73 w 73" name="T10"/>
                <a:gd fmla="*/ 4 h 8" name="T11"/>
                <a:gd fmla="*/ 68 w 73" name="T12"/>
                <a:gd fmla="*/ 8 h 8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8" w="73">
                  <a:moveTo>
                    <a:pt x="68" y="8"/>
                  </a:moveTo>
                  <a:cubicBezTo>
                    <a:pt x="5" y="8"/>
                    <a:pt x="5" y="8"/>
                    <a:pt x="5" y="8"/>
                  </a:cubicBezTo>
                  <a:cubicBezTo>
                    <a:pt x="2" y="8"/>
                    <a:pt x="0" y="7"/>
                    <a:pt x="0" y="4"/>
                  </a:cubicBezTo>
                  <a:cubicBezTo>
                    <a:pt x="0" y="1"/>
                    <a:pt x="2" y="0"/>
                    <a:pt x="5" y="0"/>
                  </a:cubicBezTo>
                  <a:cubicBezTo>
                    <a:pt x="68" y="0"/>
                    <a:pt x="68" y="0"/>
                    <a:pt x="68" y="0"/>
                  </a:cubicBezTo>
                  <a:cubicBezTo>
                    <a:pt x="71" y="0"/>
                    <a:pt x="73" y="1"/>
                    <a:pt x="73" y="4"/>
                  </a:cubicBezTo>
                  <a:cubicBezTo>
                    <a:pt x="73" y="7"/>
                    <a:pt x="71" y="8"/>
                    <a:pt x="68" y="8"/>
                  </a:cubicBez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4" name="Freeform: Shape 91"/>
            <p:cNvSpPr/>
            <p:nvPr/>
          </p:nvSpPr>
          <p:spPr bwMode="auto">
            <a:xfrm>
              <a:off x="5407260" y="4429569"/>
              <a:ext cx="116473" cy="18851"/>
            </a:xfrm>
            <a:custGeom>
              <a:gdLst>
                <a:gd fmla="*/ 68 w 73" name="T0"/>
                <a:gd fmla="*/ 12 h 12" name="T1"/>
                <a:gd fmla="*/ 5 w 73" name="T2"/>
                <a:gd fmla="*/ 12 h 12" name="T3"/>
                <a:gd fmla="*/ 0 w 73" name="T4"/>
                <a:gd fmla="*/ 6 h 12" name="T5"/>
                <a:gd fmla="*/ 5 w 73" name="T6"/>
                <a:gd fmla="*/ 0 h 12" name="T7"/>
                <a:gd fmla="*/ 68 w 73" name="T8"/>
                <a:gd fmla="*/ 0 h 12" name="T9"/>
                <a:gd fmla="*/ 73 w 73" name="T10"/>
                <a:gd fmla="*/ 6 h 12" name="T11"/>
                <a:gd fmla="*/ 68 w 73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73">
                  <a:moveTo>
                    <a:pt x="68" y="12"/>
                  </a:moveTo>
                  <a:cubicBezTo>
                    <a:pt x="5" y="12"/>
                    <a:pt x="5" y="12"/>
                    <a:pt x="5" y="12"/>
                  </a:cubicBezTo>
                  <a:cubicBezTo>
                    <a:pt x="2" y="12"/>
                    <a:pt x="0" y="9"/>
                    <a:pt x="0" y="6"/>
                  </a:cubicBezTo>
                  <a:cubicBezTo>
                    <a:pt x="0" y="3"/>
                    <a:pt x="2" y="0"/>
                    <a:pt x="5" y="0"/>
                  </a:cubicBezTo>
                  <a:cubicBezTo>
                    <a:pt x="68" y="0"/>
                    <a:pt x="68" y="0"/>
                    <a:pt x="68" y="0"/>
                  </a:cubicBezTo>
                  <a:cubicBezTo>
                    <a:pt x="71" y="0"/>
                    <a:pt x="73" y="3"/>
                    <a:pt x="73" y="6"/>
                  </a:cubicBezTo>
                  <a:cubicBezTo>
                    <a:pt x="73" y="9"/>
                    <a:pt x="71" y="12"/>
                    <a:pt x="68" y="12"/>
                  </a:cubicBez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5" name="Freeform: Shape 92"/>
            <p:cNvSpPr/>
            <p:nvPr/>
          </p:nvSpPr>
          <p:spPr bwMode="auto">
            <a:xfrm>
              <a:off x="5407260" y="4474003"/>
              <a:ext cx="116473" cy="18851"/>
            </a:xfrm>
            <a:custGeom>
              <a:gdLst>
                <a:gd fmla="*/ 68 w 73" name="T0"/>
                <a:gd fmla="*/ 12 h 12" name="T1"/>
                <a:gd fmla="*/ 5 w 73" name="T2"/>
                <a:gd fmla="*/ 12 h 12" name="T3"/>
                <a:gd fmla="*/ 0 w 73" name="T4"/>
                <a:gd fmla="*/ 6 h 12" name="T5"/>
                <a:gd fmla="*/ 5 w 73" name="T6"/>
                <a:gd fmla="*/ 0 h 12" name="T7"/>
                <a:gd fmla="*/ 68 w 73" name="T8"/>
                <a:gd fmla="*/ 0 h 12" name="T9"/>
                <a:gd fmla="*/ 73 w 73" name="T10"/>
                <a:gd fmla="*/ 6 h 12" name="T11"/>
                <a:gd fmla="*/ 68 w 73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73">
                  <a:moveTo>
                    <a:pt x="68" y="12"/>
                  </a:moveTo>
                  <a:cubicBezTo>
                    <a:pt x="5" y="12"/>
                    <a:pt x="5" y="12"/>
                    <a:pt x="5" y="12"/>
                  </a:cubicBezTo>
                  <a:cubicBezTo>
                    <a:pt x="2" y="12"/>
                    <a:pt x="0" y="9"/>
                    <a:pt x="0" y="6"/>
                  </a:cubicBezTo>
                  <a:cubicBezTo>
                    <a:pt x="0" y="3"/>
                    <a:pt x="2" y="0"/>
                    <a:pt x="5" y="0"/>
                  </a:cubicBezTo>
                  <a:cubicBezTo>
                    <a:pt x="68" y="0"/>
                    <a:pt x="68" y="0"/>
                    <a:pt x="68" y="0"/>
                  </a:cubicBezTo>
                  <a:cubicBezTo>
                    <a:pt x="71" y="0"/>
                    <a:pt x="73" y="3"/>
                    <a:pt x="73" y="6"/>
                  </a:cubicBezTo>
                  <a:cubicBezTo>
                    <a:pt x="73" y="9"/>
                    <a:pt x="71" y="12"/>
                    <a:pt x="68" y="12"/>
                  </a:cubicBez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</p:grpSp>
      <p:grpSp>
        <p:nvGrpSpPr>
          <p:cNvPr id="14" name="Group 93"/>
          <p:cNvGrpSpPr/>
          <p:nvPr/>
        </p:nvGrpSpPr>
        <p:grpSpPr>
          <a:xfrm>
            <a:off x="5181464" y="1821491"/>
            <a:ext cx="1023516" cy="1112387"/>
            <a:chOff x="6908619" y="2428654"/>
            <a:chExt cx="1364688" cy="1483182"/>
          </a:xfrm>
        </p:grpSpPr>
        <p:sp>
          <p:nvSpPr>
            <p:cNvPr id="93" name="Freeform: Shape 94"/>
            <p:cNvSpPr/>
            <p:nvPr/>
          </p:nvSpPr>
          <p:spPr bwMode="auto">
            <a:xfrm>
              <a:off x="6908619" y="2555900"/>
              <a:ext cx="1320253" cy="1355936"/>
            </a:xfrm>
            <a:custGeom>
              <a:gdLst>
                <a:gd fmla="*/ 407 w 829" name="T0"/>
                <a:gd fmla="*/ 0 h 852" name="T1"/>
                <a:gd fmla="*/ 31 w 829" name="T2"/>
                <a:gd fmla="*/ 301 h 852" name="T3"/>
                <a:gd fmla="*/ 149 w 829" name="T4"/>
                <a:gd fmla="*/ 671 h 852" name="T5"/>
                <a:gd fmla="*/ 125 w 829" name="T6"/>
                <a:gd fmla="*/ 852 h 852" name="T7"/>
                <a:gd fmla="*/ 306 w 829" name="T8"/>
                <a:gd fmla="*/ 757 h 852" name="T9"/>
                <a:gd fmla="*/ 323 w 829" name="T10"/>
                <a:gd fmla="*/ 761 h 852" name="T11"/>
                <a:gd fmla="*/ 408 w 829" name="T12"/>
                <a:gd fmla="*/ 771 h 852" name="T13"/>
                <a:gd fmla="*/ 783 w 829" name="T14"/>
                <a:gd fmla="*/ 470 h 852" name="T15"/>
                <a:gd fmla="*/ 491 w 829" name="T16"/>
                <a:gd fmla="*/ 10 h 852" name="T17"/>
                <a:gd fmla="*/ 407 w 829" name="T18"/>
                <a:gd fmla="*/ 0 h 852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852" w="829">
                  <a:moveTo>
                    <a:pt x="407" y="0"/>
                  </a:moveTo>
                  <a:cubicBezTo>
                    <a:pt x="231" y="0"/>
                    <a:pt x="72" y="122"/>
                    <a:pt x="31" y="301"/>
                  </a:cubicBezTo>
                  <a:cubicBezTo>
                    <a:pt x="0" y="442"/>
                    <a:pt x="49" y="581"/>
                    <a:pt x="149" y="671"/>
                  </a:cubicBezTo>
                  <a:cubicBezTo>
                    <a:pt x="125" y="852"/>
                    <a:pt x="125" y="852"/>
                    <a:pt x="125" y="852"/>
                  </a:cubicBezTo>
                  <a:cubicBezTo>
                    <a:pt x="306" y="757"/>
                    <a:pt x="306" y="757"/>
                    <a:pt x="306" y="757"/>
                  </a:cubicBezTo>
                  <a:cubicBezTo>
                    <a:pt x="312" y="759"/>
                    <a:pt x="317" y="760"/>
                    <a:pt x="323" y="761"/>
                  </a:cubicBezTo>
                  <a:cubicBezTo>
                    <a:pt x="351" y="768"/>
                    <a:pt x="380" y="771"/>
                    <a:pt x="408" y="771"/>
                  </a:cubicBezTo>
                  <a:cubicBezTo>
                    <a:pt x="584" y="771"/>
                    <a:pt x="743" y="649"/>
                    <a:pt x="783" y="470"/>
                  </a:cubicBezTo>
                  <a:cubicBezTo>
                    <a:pt x="829" y="262"/>
                    <a:pt x="699" y="56"/>
                    <a:pt x="491" y="10"/>
                  </a:cubicBezTo>
                  <a:cubicBezTo>
                    <a:pt x="463" y="4"/>
                    <a:pt x="435" y="0"/>
                    <a:pt x="407" y="0"/>
                  </a:cubicBezTo>
                </a:path>
              </a:pathLst>
            </a:custGeom>
            <a:solidFill>
              <a:srgbClr val="C7C4C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4" name="Freeform: Shape 95"/>
            <p:cNvSpPr/>
            <p:nvPr/>
          </p:nvSpPr>
          <p:spPr bwMode="auto">
            <a:xfrm>
              <a:off x="6951707" y="2428654"/>
              <a:ext cx="1321600" cy="1413163"/>
            </a:xfrm>
            <a:custGeom>
              <a:gdLst>
                <a:gd fmla="*/ 492 w 830" name="T0"/>
                <a:gd fmla="*/ 46 h 888" name="T1"/>
                <a:gd fmla="*/ 32 w 830" name="T2"/>
                <a:gd fmla="*/ 338 h 888" name="T3"/>
                <a:gd fmla="*/ 149 w 830" name="T4"/>
                <a:gd fmla="*/ 708 h 888" name="T5"/>
                <a:gd fmla="*/ 126 w 830" name="T6"/>
                <a:gd fmla="*/ 888 h 888" name="T7"/>
                <a:gd fmla="*/ 306 w 830" name="T8"/>
                <a:gd fmla="*/ 793 h 888" name="T9"/>
                <a:gd fmla="*/ 323 w 830" name="T10"/>
                <a:gd fmla="*/ 798 h 888" name="T11"/>
                <a:gd fmla="*/ 783 w 830" name="T12"/>
                <a:gd fmla="*/ 506 h 888" name="T13"/>
                <a:gd fmla="*/ 492 w 830" name="T14"/>
                <a:gd fmla="*/ 46 h 888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886" w="830">
                  <a:moveTo>
                    <a:pt x="492" y="46"/>
                  </a:moveTo>
                  <a:cubicBezTo>
                    <a:pt x="284" y="0"/>
                    <a:pt x="78" y="130"/>
                    <a:pt x="32" y="338"/>
                  </a:cubicBezTo>
                  <a:cubicBezTo>
                    <a:pt x="0" y="478"/>
                    <a:pt x="50" y="618"/>
                    <a:pt x="149" y="708"/>
                  </a:cubicBezTo>
                  <a:cubicBezTo>
                    <a:pt x="126" y="888"/>
                    <a:pt x="126" y="888"/>
                    <a:pt x="126" y="888"/>
                  </a:cubicBezTo>
                  <a:cubicBezTo>
                    <a:pt x="306" y="793"/>
                    <a:pt x="306" y="793"/>
                    <a:pt x="306" y="793"/>
                  </a:cubicBezTo>
                  <a:cubicBezTo>
                    <a:pt x="312" y="795"/>
                    <a:pt x="317" y="796"/>
                    <a:pt x="323" y="798"/>
                  </a:cubicBezTo>
                  <a:cubicBezTo>
                    <a:pt x="531" y="844"/>
                    <a:pt x="737" y="714"/>
                    <a:pt x="783" y="506"/>
                  </a:cubicBezTo>
                  <a:cubicBezTo>
                    <a:pt x="830" y="299"/>
                    <a:pt x="699" y="93"/>
                    <a:pt x="492" y="4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5" name="Freeform: Shape 96"/>
            <p:cNvSpPr/>
            <p:nvPr/>
          </p:nvSpPr>
          <p:spPr bwMode="auto">
            <a:xfrm>
              <a:off x="7359700" y="2754510"/>
              <a:ext cx="493496" cy="681334"/>
            </a:xfrm>
            <a:custGeom>
              <a:gdLst>
                <a:gd fmla="*/ 200 w 310" name="T0"/>
                <a:gd fmla="*/ 39 h 428" name="T1"/>
                <a:gd fmla="*/ 205 w 310" name="T2"/>
                <a:gd fmla="*/ 40 h 428" name="T3"/>
                <a:gd fmla="*/ 215 w 310" name="T4"/>
                <a:gd fmla="*/ 23 h 428" name="T5"/>
                <a:gd fmla="*/ 206 w 310" name="T6"/>
                <a:gd fmla="*/ 5 h 428" name="T7"/>
                <a:gd fmla="*/ 196 w 310" name="T8"/>
                <a:gd fmla="*/ 9 h 428" name="T9"/>
                <a:gd fmla="*/ 123 w 310" name="T10"/>
                <a:gd fmla="*/ 0 h 428" name="T11"/>
                <a:gd fmla="*/ 97 w 310" name="T12"/>
                <a:gd fmla="*/ 11 h 428" name="T13"/>
                <a:gd fmla="*/ 104 w 310" name="T14"/>
                <a:gd fmla="*/ 17 h 428" name="T15"/>
                <a:gd fmla="*/ 99 w 310" name="T16"/>
                <a:gd fmla="*/ 35 h 428" name="T17"/>
                <a:gd fmla="*/ 120 w 310" name="T18"/>
                <a:gd fmla="*/ 38 h 428" name="T19"/>
                <a:gd fmla="*/ 120 w 310" name="T20"/>
                <a:gd fmla="*/ 182 h 428" name="T21"/>
                <a:gd fmla="*/ 13 w 310" name="T22"/>
                <a:gd fmla="*/ 347 h 428" name="T23"/>
                <a:gd fmla="*/ 3 w 310" name="T24"/>
                <a:gd fmla="*/ 399 h 428" name="T25"/>
                <a:gd fmla="*/ 89 w 310" name="T26"/>
                <a:gd fmla="*/ 426 h 428" name="T27"/>
                <a:gd fmla="*/ 286 w 310" name="T28"/>
                <a:gd fmla="*/ 414 h 428" name="T29"/>
                <a:gd fmla="*/ 310 w 310" name="T30"/>
                <a:gd fmla="*/ 388 h 428" name="T31"/>
                <a:gd fmla="*/ 199 w 310" name="T32"/>
                <a:gd fmla="*/ 178 h 428" name="T33"/>
                <a:gd fmla="*/ 192 w 310" name="T34"/>
                <a:gd fmla="*/ 182 h 428" name="T35"/>
                <a:gd fmla="*/ 284 w 310" name="T36"/>
                <a:gd fmla="*/ 354 h 428" name="T37"/>
                <a:gd fmla="*/ 293 w 310" name="T38"/>
                <a:gd fmla="*/ 391 h 428" name="T39"/>
                <a:gd fmla="*/ 219 w 310" name="T40"/>
                <a:gd fmla="*/ 410 h 428" name="T41"/>
                <a:gd fmla="*/ 29 w 310" name="T42"/>
                <a:gd fmla="*/ 399 h 428" name="T43"/>
                <a:gd fmla="*/ 16 w 310" name="T44"/>
                <a:gd fmla="*/ 388 h 428" name="T45"/>
                <a:gd fmla="*/ 81 w 310" name="T46"/>
                <a:gd fmla="*/ 260 h 428" name="T47"/>
                <a:gd fmla="*/ 128 w 310" name="T48"/>
                <a:gd fmla="*/ 38 h 428" name="T49"/>
                <a:gd fmla="*/ 121 w 310" name="T50"/>
                <a:gd fmla="*/ 30 h 428" name="T51"/>
                <a:gd fmla="*/ 121 w 310" name="T52"/>
                <a:gd fmla="*/ 30 h 428" name="T53"/>
                <a:gd fmla="*/ 112 w 310" name="T54"/>
                <a:gd fmla="*/ 25 h 428" name="T55"/>
                <a:gd fmla="*/ 112 w 310" name="T56"/>
                <a:gd fmla="*/ 17 h 428" name="T57"/>
                <a:gd fmla="*/ 112 w 310" name="T58"/>
                <a:gd fmla="*/ 18 h 428" name="T59"/>
                <a:gd fmla="*/ 112 w 310" name="T60"/>
                <a:gd fmla="*/ 18 h 428" name="T61"/>
                <a:gd fmla="*/ 112 w 310" name="T62"/>
                <a:gd fmla="*/ 18 h 428" name="T63"/>
                <a:gd fmla="*/ 111 w 310" name="T64"/>
                <a:gd fmla="*/ 18 h 428" name="T65"/>
                <a:gd fmla="*/ 111 w 310" name="T66"/>
                <a:gd fmla="*/ 18 h 428" name="T67"/>
                <a:gd fmla="*/ 117 w 310" name="T68"/>
                <a:gd fmla="*/ 16 h 428" name="T69"/>
                <a:gd fmla="*/ 122 w 310" name="T70"/>
                <a:gd fmla="*/ 16 h 428" name="T71"/>
                <a:gd fmla="*/ 196 w 310" name="T72"/>
                <a:gd fmla="*/ 14 h 428" name="T73"/>
                <a:gd fmla="*/ 196 w 310" name="T74"/>
                <a:gd fmla="*/ 14 h 428" name="T75"/>
                <a:gd fmla="*/ 195 w 310" name="T76"/>
                <a:gd fmla="*/ 17 h 428" name="T77"/>
                <a:gd fmla="*/ 195 w 310" name="T78"/>
                <a:gd fmla="*/ 17 h 428" name="T79"/>
                <a:gd fmla="*/ 199 w 310" name="T80"/>
                <a:gd fmla="*/ 23 h 428" name="T81"/>
                <a:gd fmla="*/ 200 w 310" name="T82"/>
                <a:gd fmla="*/ 25 h 428" name="T83"/>
                <a:gd fmla="*/ 200 w 310" name="T84"/>
                <a:gd fmla="*/ 25 h 428" name="T85"/>
                <a:gd fmla="*/ 207 w 310" name="T86"/>
                <a:gd fmla="*/ 23 h 428" name="T87"/>
                <a:gd fmla="*/ 200 w 310" name="T88"/>
                <a:gd fmla="*/ 22 h 428" name="T89"/>
                <a:gd fmla="*/ 200 w 310" name="T90"/>
                <a:gd fmla="*/ 22 h 428" name="T91"/>
                <a:gd fmla="*/ 200 w 310" name="T92"/>
                <a:gd fmla="*/ 22 h 428" name="T93"/>
                <a:gd fmla="*/ 200 w 310" name="T94"/>
                <a:gd fmla="*/ 22 h 428" name="T95"/>
                <a:gd fmla="*/ 200 w 310" name="T96"/>
                <a:gd fmla="*/ 22 h 428" name="T97"/>
                <a:gd fmla="*/ 192 w 310" name="T98"/>
                <a:gd fmla="*/ 29 h 428" name="T99"/>
                <a:gd fmla="*/ 188 w 310" name="T100"/>
                <a:gd fmla="*/ 32 h 428" name="T101"/>
                <a:gd fmla="*/ 188 w 310" name="T102"/>
                <a:gd fmla="*/ 32 h 428" name="T103"/>
                <a:gd fmla="*/ 188 w 310" name="T104"/>
                <a:gd fmla="*/ 32 h 428" name="T105"/>
                <a:gd fmla="*/ 185 w 310" name="T106"/>
                <a:gd fmla="*/ 187 h 428" name="T10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b="b" l="0" r="r" t="0"/>
              <a:pathLst>
                <a:path h="428" w="310">
                  <a:moveTo>
                    <a:pt x="192" y="182"/>
                  </a:moveTo>
                  <a:cubicBezTo>
                    <a:pt x="200" y="182"/>
                    <a:pt x="200" y="182"/>
                    <a:pt x="200" y="182"/>
                  </a:cubicBezTo>
                  <a:cubicBezTo>
                    <a:pt x="200" y="39"/>
                    <a:pt x="200" y="39"/>
                    <a:pt x="200" y="39"/>
                  </a:cubicBezTo>
                  <a:cubicBezTo>
                    <a:pt x="192" y="39"/>
                    <a:pt x="192" y="39"/>
                    <a:pt x="192" y="39"/>
                  </a:cubicBezTo>
                  <a:cubicBezTo>
                    <a:pt x="196" y="46"/>
                    <a:pt x="196" y="46"/>
                    <a:pt x="196" y="46"/>
                  </a:cubicBezTo>
                  <a:cubicBezTo>
                    <a:pt x="196" y="45"/>
                    <a:pt x="200" y="43"/>
                    <a:pt x="205" y="40"/>
                  </a:cubicBezTo>
                  <a:cubicBezTo>
                    <a:pt x="207" y="38"/>
                    <a:pt x="209" y="36"/>
                    <a:pt x="211" y="34"/>
                  </a:cubicBezTo>
                  <a:cubicBezTo>
                    <a:pt x="212" y="32"/>
                    <a:pt x="213" y="31"/>
                    <a:pt x="214" y="29"/>
                  </a:cubicBezTo>
                  <a:cubicBezTo>
                    <a:pt x="215" y="28"/>
                    <a:pt x="215" y="25"/>
                    <a:pt x="215" y="23"/>
                  </a:cubicBezTo>
                  <a:cubicBezTo>
                    <a:pt x="215" y="22"/>
                    <a:pt x="215" y="22"/>
                    <a:pt x="215" y="21"/>
                  </a:cubicBezTo>
                  <a:cubicBezTo>
                    <a:pt x="215" y="21"/>
                    <a:pt x="214" y="17"/>
                    <a:pt x="211" y="12"/>
                  </a:cubicBezTo>
                  <a:cubicBezTo>
                    <a:pt x="210" y="10"/>
                    <a:pt x="209" y="7"/>
                    <a:pt x="206" y="5"/>
                  </a:cubicBezTo>
                  <a:cubicBezTo>
                    <a:pt x="205" y="4"/>
                    <a:pt x="204" y="3"/>
                    <a:pt x="202" y="2"/>
                  </a:cubicBezTo>
                  <a:cubicBezTo>
                    <a:pt x="200" y="1"/>
                    <a:pt x="198" y="1"/>
                    <a:pt x="196" y="1"/>
                  </a:cubicBezTo>
                  <a:cubicBezTo>
                    <a:pt x="196" y="9"/>
                    <a:pt x="196" y="9"/>
                    <a:pt x="196" y="9"/>
                  </a:cubicBezTo>
                  <a:cubicBezTo>
                    <a:pt x="196" y="1"/>
                    <a:pt x="196" y="1"/>
                    <a:pt x="196" y="1"/>
                  </a:cubicBezTo>
                  <a:cubicBezTo>
                    <a:pt x="123" y="0"/>
                    <a:pt x="123" y="0"/>
                    <a:pt x="123" y="0"/>
                  </a:cubicBezTo>
                  <a:cubicBezTo>
                    <a:pt x="123" y="0"/>
                    <a:pt x="123" y="0"/>
                    <a:pt x="123" y="0"/>
                  </a:cubicBezTo>
                  <a:cubicBezTo>
                    <a:pt x="118" y="0"/>
                    <a:pt x="113" y="0"/>
                    <a:pt x="108" y="2"/>
                  </a:cubicBezTo>
                  <a:cubicBezTo>
                    <a:pt x="105" y="3"/>
                    <a:pt x="103" y="4"/>
                    <a:pt x="100" y="7"/>
                  </a:cubicBezTo>
                  <a:cubicBezTo>
                    <a:pt x="99" y="8"/>
                    <a:pt x="98" y="9"/>
                    <a:pt x="97" y="11"/>
                  </a:cubicBezTo>
                  <a:cubicBezTo>
                    <a:pt x="96" y="13"/>
                    <a:pt x="96" y="15"/>
                    <a:pt x="96" y="17"/>
                  </a:cubicBezTo>
                  <a:cubicBezTo>
                    <a:pt x="96" y="17"/>
                    <a:pt x="96" y="17"/>
                    <a:pt x="96" y="17"/>
                  </a:cubicBezTo>
                  <a:cubicBezTo>
                    <a:pt x="104" y="17"/>
                    <a:pt x="104" y="17"/>
                    <a:pt x="104" y="17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6" y="17"/>
                    <a:pt x="95" y="20"/>
                    <a:pt x="95" y="22"/>
                  </a:cubicBezTo>
                  <a:cubicBezTo>
                    <a:pt x="95" y="27"/>
                    <a:pt x="97" y="31"/>
                    <a:pt x="99" y="35"/>
                  </a:cubicBezTo>
                  <a:cubicBezTo>
                    <a:pt x="103" y="40"/>
                    <a:pt x="108" y="43"/>
                    <a:pt x="112" y="44"/>
                  </a:cubicBezTo>
                  <a:cubicBezTo>
                    <a:pt x="116" y="46"/>
                    <a:pt x="118" y="46"/>
                    <a:pt x="119" y="46"/>
                  </a:cubicBezTo>
                  <a:cubicBezTo>
                    <a:pt x="120" y="38"/>
                    <a:pt x="120" y="38"/>
                    <a:pt x="120" y="38"/>
                  </a:cubicBezTo>
                  <a:cubicBezTo>
                    <a:pt x="112" y="38"/>
                    <a:pt x="112" y="38"/>
                    <a:pt x="112" y="38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20" y="182"/>
                    <a:pt x="120" y="182"/>
                    <a:pt x="120" y="182"/>
                  </a:cubicBezTo>
                  <a:cubicBezTo>
                    <a:pt x="113" y="178"/>
                    <a:pt x="113" y="178"/>
                    <a:pt x="113" y="178"/>
                  </a:cubicBezTo>
                  <a:cubicBezTo>
                    <a:pt x="93" y="210"/>
                    <a:pt x="65" y="253"/>
                    <a:pt x="42" y="292"/>
                  </a:cubicBezTo>
                  <a:cubicBezTo>
                    <a:pt x="30" y="312"/>
                    <a:pt x="20" y="331"/>
                    <a:pt x="13" y="347"/>
                  </a:cubicBezTo>
                  <a:cubicBezTo>
                    <a:pt x="9" y="355"/>
                    <a:pt x="6" y="363"/>
                    <a:pt x="4" y="370"/>
                  </a:cubicBezTo>
                  <a:cubicBezTo>
                    <a:pt x="2" y="376"/>
                    <a:pt x="0" y="382"/>
                    <a:pt x="0" y="388"/>
                  </a:cubicBezTo>
                  <a:cubicBezTo>
                    <a:pt x="0" y="392"/>
                    <a:pt x="1" y="396"/>
                    <a:pt x="3" y="399"/>
                  </a:cubicBezTo>
                  <a:cubicBezTo>
                    <a:pt x="5" y="403"/>
                    <a:pt x="8" y="406"/>
                    <a:pt x="11" y="408"/>
                  </a:cubicBezTo>
                  <a:cubicBezTo>
                    <a:pt x="18" y="412"/>
                    <a:pt x="26" y="415"/>
                    <a:pt x="36" y="417"/>
                  </a:cubicBezTo>
                  <a:cubicBezTo>
                    <a:pt x="50" y="421"/>
                    <a:pt x="69" y="424"/>
                    <a:pt x="89" y="426"/>
                  </a:cubicBezTo>
                  <a:cubicBezTo>
                    <a:pt x="110" y="427"/>
                    <a:pt x="132" y="428"/>
                    <a:pt x="155" y="428"/>
                  </a:cubicBezTo>
                  <a:cubicBezTo>
                    <a:pt x="189" y="428"/>
                    <a:pt x="224" y="426"/>
                    <a:pt x="251" y="422"/>
                  </a:cubicBezTo>
                  <a:cubicBezTo>
                    <a:pt x="265" y="420"/>
                    <a:pt x="277" y="417"/>
                    <a:pt x="286" y="414"/>
                  </a:cubicBezTo>
                  <a:cubicBezTo>
                    <a:pt x="291" y="412"/>
                    <a:pt x="295" y="410"/>
                    <a:pt x="299" y="408"/>
                  </a:cubicBezTo>
                  <a:cubicBezTo>
                    <a:pt x="302" y="406"/>
                    <a:pt x="305" y="403"/>
                    <a:pt x="307" y="399"/>
                  </a:cubicBezTo>
                  <a:cubicBezTo>
                    <a:pt x="309" y="396"/>
                    <a:pt x="310" y="392"/>
                    <a:pt x="310" y="388"/>
                  </a:cubicBezTo>
                  <a:cubicBezTo>
                    <a:pt x="310" y="383"/>
                    <a:pt x="309" y="377"/>
                    <a:pt x="307" y="370"/>
                  </a:cubicBezTo>
                  <a:cubicBezTo>
                    <a:pt x="303" y="358"/>
                    <a:pt x="297" y="344"/>
                    <a:pt x="289" y="329"/>
                  </a:cubicBezTo>
                  <a:cubicBezTo>
                    <a:pt x="266" y="282"/>
                    <a:pt x="228" y="222"/>
                    <a:pt x="199" y="178"/>
                  </a:cubicBezTo>
                  <a:cubicBezTo>
                    <a:pt x="192" y="182"/>
                    <a:pt x="192" y="182"/>
                    <a:pt x="192" y="182"/>
                  </a:cubicBezTo>
                  <a:cubicBezTo>
                    <a:pt x="200" y="182"/>
                    <a:pt x="200" y="182"/>
                    <a:pt x="200" y="182"/>
                  </a:cubicBezTo>
                  <a:cubicBezTo>
                    <a:pt x="192" y="182"/>
                    <a:pt x="192" y="182"/>
                    <a:pt x="192" y="182"/>
                  </a:cubicBezTo>
                  <a:cubicBezTo>
                    <a:pt x="185" y="187"/>
                    <a:pt x="185" y="187"/>
                    <a:pt x="185" y="187"/>
                  </a:cubicBezTo>
                  <a:cubicBezTo>
                    <a:pt x="207" y="220"/>
                    <a:pt x="235" y="263"/>
                    <a:pt x="257" y="301"/>
                  </a:cubicBezTo>
                  <a:cubicBezTo>
                    <a:pt x="267" y="321"/>
                    <a:pt x="277" y="339"/>
                    <a:pt x="284" y="354"/>
                  </a:cubicBezTo>
                  <a:cubicBezTo>
                    <a:pt x="287" y="362"/>
                    <a:pt x="290" y="369"/>
                    <a:pt x="291" y="375"/>
                  </a:cubicBezTo>
                  <a:cubicBezTo>
                    <a:pt x="293" y="381"/>
                    <a:pt x="294" y="385"/>
                    <a:pt x="294" y="388"/>
                  </a:cubicBezTo>
                  <a:cubicBezTo>
                    <a:pt x="294" y="390"/>
                    <a:pt x="293" y="391"/>
                    <a:pt x="293" y="391"/>
                  </a:cubicBezTo>
                  <a:cubicBezTo>
                    <a:pt x="293" y="392"/>
                    <a:pt x="292" y="393"/>
                    <a:pt x="290" y="394"/>
                  </a:cubicBezTo>
                  <a:cubicBezTo>
                    <a:pt x="286" y="397"/>
                    <a:pt x="279" y="400"/>
                    <a:pt x="270" y="402"/>
                  </a:cubicBezTo>
                  <a:cubicBezTo>
                    <a:pt x="257" y="405"/>
                    <a:pt x="239" y="408"/>
                    <a:pt x="219" y="410"/>
                  </a:cubicBezTo>
                  <a:cubicBezTo>
                    <a:pt x="199" y="411"/>
                    <a:pt x="177" y="412"/>
                    <a:pt x="155" y="412"/>
                  </a:cubicBezTo>
                  <a:cubicBezTo>
                    <a:pt x="121" y="412"/>
                    <a:pt x="88" y="410"/>
                    <a:pt x="62" y="406"/>
                  </a:cubicBezTo>
                  <a:cubicBezTo>
                    <a:pt x="48" y="404"/>
                    <a:pt x="37" y="402"/>
                    <a:pt x="29" y="399"/>
                  </a:cubicBezTo>
                  <a:cubicBezTo>
                    <a:pt x="25" y="397"/>
                    <a:pt x="22" y="396"/>
                    <a:pt x="20" y="394"/>
                  </a:cubicBezTo>
                  <a:cubicBezTo>
                    <a:pt x="18" y="393"/>
                    <a:pt x="17" y="392"/>
                    <a:pt x="17" y="391"/>
                  </a:cubicBezTo>
                  <a:cubicBezTo>
                    <a:pt x="17" y="391"/>
                    <a:pt x="16" y="390"/>
                    <a:pt x="16" y="388"/>
                  </a:cubicBezTo>
                  <a:cubicBezTo>
                    <a:pt x="16" y="385"/>
                    <a:pt x="17" y="380"/>
                    <a:pt x="19" y="374"/>
                  </a:cubicBezTo>
                  <a:cubicBezTo>
                    <a:pt x="22" y="364"/>
                    <a:pt x="28" y="350"/>
                    <a:pt x="36" y="335"/>
                  </a:cubicBezTo>
                  <a:cubicBezTo>
                    <a:pt x="48" y="312"/>
                    <a:pt x="64" y="286"/>
                    <a:pt x="81" y="260"/>
                  </a:cubicBezTo>
                  <a:cubicBezTo>
                    <a:pt x="97" y="233"/>
                    <a:pt x="113" y="208"/>
                    <a:pt x="127" y="186"/>
                  </a:cubicBezTo>
                  <a:cubicBezTo>
                    <a:pt x="128" y="185"/>
                    <a:pt x="128" y="184"/>
                    <a:pt x="128" y="182"/>
                  </a:cubicBezTo>
                  <a:cubicBezTo>
                    <a:pt x="128" y="38"/>
                    <a:pt x="128" y="38"/>
                    <a:pt x="128" y="38"/>
                  </a:cubicBezTo>
                  <a:cubicBezTo>
                    <a:pt x="128" y="34"/>
                    <a:pt x="125" y="31"/>
                    <a:pt x="121" y="30"/>
                  </a:cubicBezTo>
                  <a:cubicBezTo>
                    <a:pt x="121" y="35"/>
                    <a:pt x="121" y="35"/>
                    <a:pt x="121" y="35"/>
                  </a:cubicBezTo>
                  <a:cubicBezTo>
                    <a:pt x="121" y="30"/>
                    <a:pt x="121" y="30"/>
                    <a:pt x="121" y="30"/>
                  </a:cubicBezTo>
                  <a:cubicBezTo>
                    <a:pt x="121" y="30"/>
                    <a:pt x="121" y="30"/>
                    <a:pt x="121" y="30"/>
                  </a:cubicBezTo>
                  <a:cubicBezTo>
                    <a:pt x="121" y="35"/>
                    <a:pt x="121" y="35"/>
                    <a:pt x="121" y="35"/>
                  </a:cubicBezTo>
                  <a:cubicBezTo>
                    <a:pt x="121" y="30"/>
                    <a:pt x="121" y="30"/>
                    <a:pt x="121" y="30"/>
                  </a:cubicBezTo>
                  <a:cubicBezTo>
                    <a:pt x="121" y="30"/>
                    <a:pt x="121" y="30"/>
                    <a:pt x="121" y="30"/>
                  </a:cubicBezTo>
                  <a:cubicBezTo>
                    <a:pt x="120" y="30"/>
                    <a:pt x="117" y="29"/>
                    <a:pt x="115" y="28"/>
                  </a:cubicBezTo>
                  <a:cubicBezTo>
                    <a:pt x="114" y="27"/>
                    <a:pt x="113" y="26"/>
                    <a:pt x="112" y="25"/>
                  </a:cubicBezTo>
                  <a:cubicBezTo>
                    <a:pt x="112" y="24"/>
                    <a:pt x="111" y="23"/>
                    <a:pt x="111" y="22"/>
                  </a:cubicBezTo>
                  <a:cubicBezTo>
                    <a:pt x="111" y="21"/>
                    <a:pt x="112" y="20"/>
                    <a:pt x="112" y="19"/>
                  </a:cubicBezTo>
                  <a:cubicBezTo>
                    <a:pt x="112" y="18"/>
                    <a:pt x="112" y="18"/>
                    <a:pt x="112" y="17"/>
                  </a:cubicBezTo>
                  <a:cubicBezTo>
                    <a:pt x="112" y="17"/>
                    <a:pt x="112" y="17"/>
                    <a:pt x="112" y="17"/>
                  </a:cubicBezTo>
                  <a:cubicBezTo>
                    <a:pt x="110" y="17"/>
                    <a:pt x="110" y="17"/>
                    <a:pt x="110" y="17"/>
                  </a:cubicBezTo>
                  <a:cubicBezTo>
                    <a:pt x="112" y="18"/>
                    <a:pt x="112" y="18"/>
                    <a:pt x="112" y="18"/>
                  </a:cubicBezTo>
                  <a:cubicBezTo>
                    <a:pt x="112" y="17"/>
                    <a:pt x="112" y="17"/>
                    <a:pt x="112" y="17"/>
                  </a:cubicBezTo>
                  <a:cubicBezTo>
                    <a:pt x="110" y="17"/>
                    <a:pt x="110" y="17"/>
                    <a:pt x="110" y="17"/>
                  </a:cubicBezTo>
                  <a:cubicBezTo>
                    <a:pt x="112" y="18"/>
                    <a:pt x="112" y="18"/>
                    <a:pt x="112" y="18"/>
                  </a:cubicBezTo>
                  <a:cubicBezTo>
                    <a:pt x="110" y="17"/>
                    <a:pt x="110" y="17"/>
                    <a:pt x="110" y="17"/>
                  </a:cubicBezTo>
                  <a:cubicBezTo>
                    <a:pt x="112" y="18"/>
                    <a:pt x="112" y="18"/>
                    <a:pt x="112" y="18"/>
                  </a:cubicBezTo>
                  <a:cubicBezTo>
                    <a:pt x="112" y="18"/>
                    <a:pt x="112" y="18"/>
                    <a:pt x="112" y="18"/>
                  </a:cubicBezTo>
                  <a:cubicBezTo>
                    <a:pt x="110" y="17"/>
                    <a:pt x="110" y="17"/>
                    <a:pt x="110" y="17"/>
                  </a:cubicBezTo>
                  <a:cubicBezTo>
                    <a:pt x="112" y="18"/>
                    <a:pt x="112" y="18"/>
                    <a:pt x="112" y="18"/>
                  </a:cubicBezTo>
                  <a:cubicBezTo>
                    <a:pt x="111" y="18"/>
                    <a:pt x="111" y="18"/>
                    <a:pt x="111" y="18"/>
                  </a:cubicBezTo>
                  <a:cubicBezTo>
                    <a:pt x="112" y="18"/>
                    <a:pt x="112" y="18"/>
                    <a:pt x="112" y="18"/>
                  </a:cubicBezTo>
                  <a:cubicBezTo>
                    <a:pt x="112" y="18"/>
                    <a:pt x="112" y="18"/>
                    <a:pt x="112" y="18"/>
                  </a:cubicBezTo>
                  <a:cubicBezTo>
                    <a:pt x="111" y="18"/>
                    <a:pt x="111" y="18"/>
                    <a:pt x="111" y="18"/>
                  </a:cubicBezTo>
                  <a:cubicBezTo>
                    <a:pt x="112" y="18"/>
                    <a:pt x="112" y="18"/>
                    <a:pt x="112" y="18"/>
                  </a:cubicBezTo>
                  <a:cubicBezTo>
                    <a:pt x="112" y="18"/>
                    <a:pt x="112" y="18"/>
                    <a:pt x="113" y="17"/>
                  </a:cubicBezTo>
                  <a:cubicBezTo>
                    <a:pt x="114" y="17"/>
                    <a:pt x="115" y="16"/>
                    <a:pt x="117" y="16"/>
                  </a:cubicBezTo>
                  <a:cubicBezTo>
                    <a:pt x="119" y="16"/>
                    <a:pt x="121" y="16"/>
                    <a:pt x="123" y="16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2" y="16"/>
                    <a:pt x="122" y="16"/>
                    <a:pt x="122" y="16"/>
                  </a:cubicBezTo>
                  <a:cubicBezTo>
                    <a:pt x="196" y="17"/>
                    <a:pt x="196" y="17"/>
                    <a:pt x="196" y="17"/>
                  </a:cubicBezTo>
                  <a:cubicBezTo>
                    <a:pt x="196" y="17"/>
                    <a:pt x="196" y="17"/>
                    <a:pt x="196" y="17"/>
                  </a:cubicBezTo>
                  <a:cubicBezTo>
                    <a:pt x="196" y="14"/>
                    <a:pt x="196" y="14"/>
                    <a:pt x="196" y="14"/>
                  </a:cubicBezTo>
                  <a:cubicBezTo>
                    <a:pt x="195" y="17"/>
                    <a:pt x="195" y="17"/>
                    <a:pt x="195" y="17"/>
                  </a:cubicBezTo>
                  <a:cubicBezTo>
                    <a:pt x="195" y="17"/>
                    <a:pt x="196" y="17"/>
                    <a:pt x="196" y="17"/>
                  </a:cubicBezTo>
                  <a:cubicBezTo>
                    <a:pt x="196" y="14"/>
                    <a:pt x="196" y="14"/>
                    <a:pt x="196" y="14"/>
                  </a:cubicBezTo>
                  <a:cubicBezTo>
                    <a:pt x="195" y="17"/>
                    <a:pt x="195" y="17"/>
                    <a:pt x="195" y="17"/>
                  </a:cubicBezTo>
                  <a:cubicBezTo>
                    <a:pt x="195" y="16"/>
                    <a:pt x="195" y="16"/>
                    <a:pt x="195" y="16"/>
                  </a:cubicBezTo>
                  <a:cubicBezTo>
                    <a:pt x="195" y="17"/>
                    <a:pt x="195" y="17"/>
                    <a:pt x="195" y="17"/>
                  </a:cubicBezTo>
                  <a:cubicBezTo>
                    <a:pt x="195" y="17"/>
                    <a:pt x="195" y="17"/>
                    <a:pt x="195" y="17"/>
                  </a:cubicBezTo>
                  <a:cubicBezTo>
                    <a:pt x="195" y="16"/>
                    <a:pt x="195" y="16"/>
                    <a:pt x="195" y="16"/>
                  </a:cubicBezTo>
                  <a:cubicBezTo>
                    <a:pt x="195" y="17"/>
                    <a:pt x="195" y="17"/>
                    <a:pt x="195" y="17"/>
                  </a:cubicBezTo>
                  <a:cubicBezTo>
                    <a:pt x="195" y="17"/>
                    <a:pt x="195" y="17"/>
                    <a:pt x="195" y="17"/>
                  </a:cubicBezTo>
                  <a:cubicBezTo>
                    <a:pt x="195" y="17"/>
                    <a:pt x="196" y="17"/>
                    <a:pt x="197" y="18"/>
                  </a:cubicBezTo>
                  <a:cubicBezTo>
                    <a:pt x="197" y="20"/>
                    <a:pt x="198" y="22"/>
                    <a:pt x="199" y="23"/>
                  </a:cubicBezTo>
                  <a:cubicBezTo>
                    <a:pt x="199" y="24"/>
                    <a:pt x="199" y="24"/>
                    <a:pt x="200" y="25"/>
                  </a:cubicBezTo>
                  <a:cubicBezTo>
                    <a:pt x="200" y="25"/>
                    <a:pt x="200" y="25"/>
                    <a:pt x="200" y="25"/>
                  </a:cubicBezTo>
                  <a:cubicBezTo>
                    <a:pt x="200" y="25"/>
                    <a:pt x="200" y="25"/>
                    <a:pt x="200" y="25"/>
                  </a:cubicBezTo>
                  <a:cubicBezTo>
                    <a:pt x="201" y="25"/>
                    <a:pt x="201" y="25"/>
                    <a:pt x="201" y="25"/>
                  </a:cubicBezTo>
                  <a:cubicBezTo>
                    <a:pt x="200" y="25"/>
                    <a:pt x="200" y="25"/>
                    <a:pt x="200" y="25"/>
                  </a:cubicBezTo>
                  <a:cubicBezTo>
                    <a:pt x="200" y="25"/>
                    <a:pt x="200" y="25"/>
                    <a:pt x="200" y="25"/>
                  </a:cubicBezTo>
                  <a:cubicBezTo>
                    <a:pt x="201" y="25"/>
                    <a:pt x="201" y="25"/>
                    <a:pt x="201" y="25"/>
                  </a:cubicBezTo>
                  <a:cubicBezTo>
                    <a:pt x="200" y="25"/>
                    <a:pt x="200" y="25"/>
                    <a:pt x="200" y="25"/>
                  </a:cubicBezTo>
                  <a:cubicBezTo>
                    <a:pt x="207" y="23"/>
                    <a:pt x="207" y="23"/>
                    <a:pt x="207" y="23"/>
                  </a:cubicBezTo>
                  <a:cubicBezTo>
                    <a:pt x="199" y="23"/>
                    <a:pt x="199" y="23"/>
                    <a:pt x="199" y="23"/>
                  </a:cubicBezTo>
                  <a:cubicBezTo>
                    <a:pt x="202" y="23"/>
                    <a:pt x="202" y="23"/>
                    <a:pt x="202" y="23"/>
                  </a:cubicBezTo>
                  <a:cubicBezTo>
                    <a:pt x="200" y="22"/>
                    <a:pt x="200" y="22"/>
                    <a:pt x="200" y="22"/>
                  </a:cubicBezTo>
                  <a:cubicBezTo>
                    <a:pt x="199" y="23"/>
                    <a:pt x="199" y="23"/>
                    <a:pt x="199" y="23"/>
                  </a:cubicBezTo>
                  <a:cubicBezTo>
                    <a:pt x="202" y="23"/>
                    <a:pt x="202" y="23"/>
                    <a:pt x="202" y="23"/>
                  </a:cubicBezTo>
                  <a:cubicBezTo>
                    <a:pt x="200" y="22"/>
                    <a:pt x="200" y="22"/>
                    <a:pt x="200" y="22"/>
                  </a:cubicBezTo>
                  <a:cubicBezTo>
                    <a:pt x="201" y="23"/>
                    <a:pt x="201" y="23"/>
                    <a:pt x="201" y="23"/>
                  </a:cubicBezTo>
                  <a:cubicBezTo>
                    <a:pt x="200" y="22"/>
                    <a:pt x="200" y="22"/>
                    <a:pt x="200" y="22"/>
                  </a:cubicBezTo>
                  <a:cubicBezTo>
                    <a:pt x="200" y="22"/>
                    <a:pt x="200" y="22"/>
                    <a:pt x="200" y="22"/>
                  </a:cubicBezTo>
                  <a:cubicBezTo>
                    <a:pt x="201" y="23"/>
                    <a:pt x="201" y="23"/>
                    <a:pt x="201" y="23"/>
                  </a:cubicBezTo>
                  <a:cubicBezTo>
                    <a:pt x="200" y="22"/>
                    <a:pt x="200" y="22"/>
                    <a:pt x="200" y="22"/>
                  </a:cubicBezTo>
                  <a:cubicBezTo>
                    <a:pt x="200" y="22"/>
                    <a:pt x="200" y="22"/>
                    <a:pt x="200" y="22"/>
                  </a:cubicBezTo>
                  <a:cubicBezTo>
                    <a:pt x="200" y="22"/>
                    <a:pt x="200" y="22"/>
                    <a:pt x="200" y="22"/>
                  </a:cubicBezTo>
                  <a:cubicBezTo>
                    <a:pt x="200" y="22"/>
                    <a:pt x="200" y="22"/>
                    <a:pt x="200" y="22"/>
                  </a:cubicBezTo>
                  <a:cubicBezTo>
                    <a:pt x="200" y="22"/>
                    <a:pt x="200" y="22"/>
                    <a:pt x="200" y="22"/>
                  </a:cubicBezTo>
                  <a:cubicBezTo>
                    <a:pt x="200" y="22"/>
                    <a:pt x="200" y="22"/>
                    <a:pt x="200" y="22"/>
                  </a:cubicBezTo>
                  <a:cubicBezTo>
                    <a:pt x="200" y="22"/>
                    <a:pt x="199" y="23"/>
                    <a:pt x="198" y="25"/>
                  </a:cubicBezTo>
                  <a:cubicBezTo>
                    <a:pt x="196" y="26"/>
                    <a:pt x="194" y="28"/>
                    <a:pt x="192" y="29"/>
                  </a:cubicBezTo>
                  <a:cubicBezTo>
                    <a:pt x="191" y="30"/>
                    <a:pt x="190" y="31"/>
                    <a:pt x="189" y="31"/>
                  </a:cubicBezTo>
                  <a:cubicBezTo>
                    <a:pt x="188" y="31"/>
                    <a:pt x="188" y="31"/>
                    <a:pt x="188" y="31"/>
                  </a:cubicBezTo>
                  <a:cubicBezTo>
                    <a:pt x="188" y="32"/>
                    <a:pt x="188" y="32"/>
                    <a:pt x="188" y="32"/>
                  </a:cubicBezTo>
                  <a:cubicBezTo>
                    <a:pt x="188" y="32"/>
                    <a:pt x="188" y="32"/>
                    <a:pt x="188" y="32"/>
                  </a:cubicBezTo>
                  <a:cubicBezTo>
                    <a:pt x="189" y="33"/>
                    <a:pt x="189" y="33"/>
                    <a:pt x="189" y="33"/>
                  </a:cubicBezTo>
                  <a:cubicBezTo>
                    <a:pt x="188" y="32"/>
                    <a:pt x="188" y="32"/>
                    <a:pt x="188" y="32"/>
                  </a:cubicBezTo>
                  <a:cubicBezTo>
                    <a:pt x="188" y="32"/>
                    <a:pt x="188" y="32"/>
                    <a:pt x="188" y="32"/>
                  </a:cubicBezTo>
                  <a:cubicBezTo>
                    <a:pt x="189" y="33"/>
                    <a:pt x="189" y="33"/>
                    <a:pt x="189" y="33"/>
                  </a:cubicBezTo>
                  <a:cubicBezTo>
                    <a:pt x="188" y="32"/>
                    <a:pt x="188" y="32"/>
                    <a:pt x="188" y="32"/>
                  </a:cubicBezTo>
                  <a:cubicBezTo>
                    <a:pt x="186" y="33"/>
                    <a:pt x="184" y="36"/>
                    <a:pt x="184" y="39"/>
                  </a:cubicBezTo>
                  <a:cubicBezTo>
                    <a:pt x="184" y="182"/>
                    <a:pt x="184" y="182"/>
                    <a:pt x="184" y="182"/>
                  </a:cubicBezTo>
                  <a:cubicBezTo>
                    <a:pt x="184" y="184"/>
                    <a:pt x="184" y="185"/>
                    <a:pt x="185" y="187"/>
                  </a:cubicBezTo>
                  <a:lnTo>
                    <a:pt x="192" y="182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6" name="Oval 97"/>
            <p:cNvSpPr/>
            <p:nvPr/>
          </p:nvSpPr>
          <p:spPr bwMode="auto">
            <a:xfrm>
              <a:off x="7588607" y="3060168"/>
              <a:ext cx="66652" cy="67326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7" name="Freeform: Shape 98"/>
            <p:cNvSpPr/>
            <p:nvPr/>
          </p:nvSpPr>
          <p:spPr bwMode="auto">
            <a:xfrm>
              <a:off x="7429718" y="3157116"/>
              <a:ext cx="350093" cy="229580"/>
            </a:xfrm>
            <a:custGeom>
              <a:gdLst>
                <a:gd fmla="*/ 161 w 220" name="T0"/>
                <a:gd fmla="*/ 0 h 144" name="T1"/>
                <a:gd fmla="*/ 65 w 220" name="T2"/>
                <a:gd fmla="*/ 3 h 144" name="T3"/>
                <a:gd fmla="*/ 0 w 220" name="T4"/>
                <a:gd fmla="*/ 118 h 144" name="T5"/>
                <a:gd fmla="*/ 220 w 220" name="T6"/>
                <a:gd fmla="*/ 119 h 144" name="T7"/>
                <a:gd fmla="*/ 161 w 220" name="T8"/>
                <a:gd fmla="*/ 0 h 144" name="T9"/>
                <a:gd fmla="*/ 87 w 220" name="T10"/>
                <a:gd fmla="*/ 87 h 144" name="T11"/>
                <a:gd fmla="*/ 62 w 220" name="T12"/>
                <a:gd fmla="*/ 63 h 144" name="T13"/>
                <a:gd fmla="*/ 87 w 220" name="T14"/>
                <a:gd fmla="*/ 39 h 144" name="T15"/>
                <a:gd fmla="*/ 111 w 220" name="T16"/>
                <a:gd fmla="*/ 63 h 144" name="T17"/>
                <a:gd fmla="*/ 87 w 220" name="T18"/>
                <a:gd fmla="*/ 87 h 144" name="T19"/>
                <a:gd fmla="*/ 147 w 220" name="T20"/>
                <a:gd fmla="*/ 103 h 144" name="T21"/>
                <a:gd fmla="*/ 132 w 220" name="T22"/>
                <a:gd fmla="*/ 88 h 144" name="T23"/>
                <a:gd fmla="*/ 147 w 220" name="T24"/>
                <a:gd fmla="*/ 74 h 144" name="T25"/>
                <a:gd fmla="*/ 161 w 220" name="T26"/>
                <a:gd fmla="*/ 88 h 144" name="T27"/>
                <a:gd fmla="*/ 147 w 220" name="T28"/>
                <a:gd fmla="*/ 103 h 144" name="T2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b="b" l="0" r="r" t="0"/>
              <a:pathLst>
                <a:path h="144" w="220">
                  <a:moveTo>
                    <a:pt x="161" y="0"/>
                  </a:moveTo>
                  <a:cubicBezTo>
                    <a:pt x="65" y="3"/>
                    <a:pt x="65" y="3"/>
                    <a:pt x="65" y="3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39" y="134"/>
                    <a:pt x="147" y="144"/>
                    <a:pt x="220" y="119"/>
                  </a:cubicBezTo>
                  <a:lnTo>
                    <a:pt x="161" y="0"/>
                  </a:lnTo>
                  <a:close/>
                  <a:moveTo>
                    <a:pt x="87" y="87"/>
                  </a:moveTo>
                  <a:cubicBezTo>
                    <a:pt x="73" y="87"/>
                    <a:pt x="62" y="76"/>
                    <a:pt x="62" y="63"/>
                  </a:cubicBezTo>
                  <a:cubicBezTo>
                    <a:pt x="62" y="49"/>
                    <a:pt x="73" y="39"/>
                    <a:pt x="87" y="39"/>
                  </a:cubicBezTo>
                  <a:cubicBezTo>
                    <a:pt x="100" y="39"/>
                    <a:pt x="111" y="49"/>
                    <a:pt x="111" y="63"/>
                  </a:cubicBezTo>
                  <a:cubicBezTo>
                    <a:pt x="111" y="76"/>
                    <a:pt x="100" y="87"/>
                    <a:pt x="87" y="87"/>
                  </a:cubicBezTo>
                  <a:close/>
                  <a:moveTo>
                    <a:pt x="147" y="103"/>
                  </a:moveTo>
                  <a:cubicBezTo>
                    <a:pt x="139" y="103"/>
                    <a:pt x="132" y="96"/>
                    <a:pt x="132" y="88"/>
                  </a:cubicBezTo>
                  <a:cubicBezTo>
                    <a:pt x="132" y="81"/>
                    <a:pt x="139" y="74"/>
                    <a:pt x="147" y="74"/>
                  </a:cubicBezTo>
                  <a:cubicBezTo>
                    <a:pt x="155" y="74"/>
                    <a:pt x="161" y="81"/>
                    <a:pt x="161" y="88"/>
                  </a:cubicBezTo>
                  <a:cubicBezTo>
                    <a:pt x="161" y="96"/>
                    <a:pt x="155" y="103"/>
                    <a:pt x="147" y="10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</p:grpSp>
      <p:grpSp>
        <p:nvGrpSpPr>
          <p:cNvPr id="15" name="Group 99"/>
          <p:cNvGrpSpPr/>
          <p:nvPr/>
        </p:nvGrpSpPr>
        <p:grpSpPr>
          <a:xfrm>
            <a:off x="5253165" y="3103537"/>
            <a:ext cx="678136" cy="734185"/>
            <a:chOff x="7004221" y="4138049"/>
            <a:chExt cx="904182" cy="978913"/>
          </a:xfrm>
        </p:grpSpPr>
        <p:sp>
          <p:nvSpPr>
            <p:cNvPr id="88" name="Freeform: Shape 100"/>
            <p:cNvSpPr/>
            <p:nvPr/>
          </p:nvSpPr>
          <p:spPr bwMode="auto">
            <a:xfrm>
              <a:off x="7088378" y="4158920"/>
              <a:ext cx="820025" cy="958042"/>
            </a:xfrm>
            <a:custGeom>
              <a:gdLst>
                <a:gd fmla="*/ 258 w 515" name="T0"/>
                <a:gd fmla="*/ 0 h 602" name="T1"/>
                <a:gd fmla="*/ 0 w 515" name="T2"/>
                <a:gd fmla="*/ 257 h 602" name="T3"/>
                <a:gd fmla="*/ 131 w 515" name="T4"/>
                <a:gd fmla="*/ 481 h 602" name="T5"/>
                <a:gd fmla="*/ 142 w 515" name="T6"/>
                <a:gd fmla="*/ 602 h 602" name="T7"/>
                <a:gd fmla="*/ 246 w 515" name="T8"/>
                <a:gd fmla="*/ 514 h 602" name="T9"/>
                <a:gd fmla="*/ 258 w 515" name="T10"/>
                <a:gd fmla="*/ 514 h 602" name="T11"/>
                <a:gd fmla="*/ 515 w 515" name="T12"/>
                <a:gd fmla="*/ 257 h 602" name="T13"/>
                <a:gd fmla="*/ 258 w 515" name="T14"/>
                <a:gd fmla="*/ 0 h 602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602" w="515">
                  <a:moveTo>
                    <a:pt x="258" y="0"/>
                  </a:moveTo>
                  <a:cubicBezTo>
                    <a:pt x="116" y="0"/>
                    <a:pt x="0" y="115"/>
                    <a:pt x="0" y="257"/>
                  </a:cubicBezTo>
                  <a:cubicBezTo>
                    <a:pt x="0" y="353"/>
                    <a:pt x="53" y="437"/>
                    <a:pt x="131" y="481"/>
                  </a:cubicBezTo>
                  <a:cubicBezTo>
                    <a:pt x="142" y="602"/>
                    <a:pt x="142" y="602"/>
                    <a:pt x="142" y="602"/>
                  </a:cubicBezTo>
                  <a:cubicBezTo>
                    <a:pt x="246" y="514"/>
                    <a:pt x="246" y="514"/>
                    <a:pt x="246" y="514"/>
                  </a:cubicBezTo>
                  <a:cubicBezTo>
                    <a:pt x="250" y="514"/>
                    <a:pt x="254" y="514"/>
                    <a:pt x="258" y="514"/>
                  </a:cubicBezTo>
                  <a:cubicBezTo>
                    <a:pt x="400" y="514"/>
                    <a:pt x="515" y="399"/>
                    <a:pt x="515" y="257"/>
                  </a:cubicBezTo>
                  <a:cubicBezTo>
                    <a:pt x="515" y="115"/>
                    <a:pt x="400" y="0"/>
                    <a:pt x="258" y="0"/>
                  </a:cubicBezTo>
                </a:path>
              </a:pathLst>
            </a:custGeom>
            <a:solidFill>
              <a:srgbClr val="C7C4C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9" name="Freeform: Shape 101"/>
            <p:cNvSpPr/>
            <p:nvPr/>
          </p:nvSpPr>
          <p:spPr bwMode="auto">
            <a:xfrm>
              <a:off x="7004221" y="4138049"/>
              <a:ext cx="818678" cy="958042"/>
            </a:xfrm>
            <a:custGeom>
              <a:gdLst>
                <a:gd fmla="*/ 257 w 514" name="T0"/>
                <a:gd fmla="*/ 0 h 602" name="T1"/>
                <a:gd fmla="*/ 0 w 514" name="T2"/>
                <a:gd fmla="*/ 257 h 602" name="T3"/>
                <a:gd fmla="*/ 131 w 514" name="T4"/>
                <a:gd fmla="*/ 481 h 602" name="T5"/>
                <a:gd fmla="*/ 142 w 514" name="T6"/>
                <a:gd fmla="*/ 602 h 602" name="T7"/>
                <a:gd fmla="*/ 246 w 514" name="T8"/>
                <a:gd fmla="*/ 514 h 602" name="T9"/>
                <a:gd fmla="*/ 257 w 514" name="T10"/>
                <a:gd fmla="*/ 514 h 602" name="T11"/>
                <a:gd fmla="*/ 514 w 514" name="T12"/>
                <a:gd fmla="*/ 257 h 602" name="T13"/>
                <a:gd fmla="*/ 257 w 514" name="T14"/>
                <a:gd fmla="*/ 0 h 602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602" w="514">
                  <a:moveTo>
                    <a:pt x="257" y="0"/>
                  </a:moveTo>
                  <a:cubicBezTo>
                    <a:pt x="115" y="0"/>
                    <a:pt x="0" y="115"/>
                    <a:pt x="0" y="257"/>
                  </a:cubicBezTo>
                  <a:cubicBezTo>
                    <a:pt x="0" y="353"/>
                    <a:pt x="53" y="437"/>
                    <a:pt x="131" y="481"/>
                  </a:cubicBezTo>
                  <a:cubicBezTo>
                    <a:pt x="142" y="602"/>
                    <a:pt x="142" y="602"/>
                    <a:pt x="142" y="602"/>
                  </a:cubicBezTo>
                  <a:cubicBezTo>
                    <a:pt x="246" y="514"/>
                    <a:pt x="246" y="514"/>
                    <a:pt x="246" y="514"/>
                  </a:cubicBezTo>
                  <a:cubicBezTo>
                    <a:pt x="249" y="514"/>
                    <a:pt x="253" y="514"/>
                    <a:pt x="257" y="514"/>
                  </a:cubicBezTo>
                  <a:cubicBezTo>
                    <a:pt x="399" y="514"/>
                    <a:pt x="514" y="399"/>
                    <a:pt x="514" y="257"/>
                  </a:cubicBezTo>
                  <a:cubicBezTo>
                    <a:pt x="514" y="115"/>
                    <a:pt x="399" y="0"/>
                    <a:pt x="257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0" name="Freeform: Shape 102"/>
            <p:cNvSpPr/>
            <p:nvPr/>
          </p:nvSpPr>
          <p:spPr bwMode="auto">
            <a:xfrm>
              <a:off x="7138199" y="4430915"/>
              <a:ext cx="154175" cy="216115"/>
            </a:xfrm>
            <a:custGeom>
              <a:gdLst>
                <a:gd fmla="*/ 3 w 97" name="T0"/>
                <a:gd fmla="*/ 54 h 136" name="T1"/>
                <a:gd fmla="*/ 51 w 97" name="T2"/>
                <a:gd fmla="*/ 0 h 136" name="T3"/>
                <a:gd fmla="*/ 97 w 97" name="T4"/>
                <a:gd fmla="*/ 42 h 136" name="T5"/>
                <a:gd fmla="*/ 73 w 97" name="T6"/>
                <a:gd fmla="*/ 82 h 136" name="T7"/>
                <a:gd fmla="*/ 34 w 97" name="T8"/>
                <a:gd fmla="*/ 113 h 136" name="T9"/>
                <a:gd fmla="*/ 97 w 97" name="T10"/>
                <a:gd fmla="*/ 113 h 136" name="T11"/>
                <a:gd fmla="*/ 97 w 97" name="T12"/>
                <a:gd fmla="*/ 136 h 136" name="T13"/>
                <a:gd fmla="*/ 0 w 97" name="T14"/>
                <a:gd fmla="*/ 136 h 136" name="T15"/>
                <a:gd fmla="*/ 42 w 97" name="T16"/>
                <a:gd fmla="*/ 76 h 136" name="T17"/>
                <a:gd fmla="*/ 70 w 97" name="T18"/>
                <a:gd fmla="*/ 43 h 136" name="T19"/>
                <a:gd fmla="*/ 51 w 97" name="T20"/>
                <a:gd fmla="*/ 23 h 136" name="T21"/>
                <a:gd fmla="*/ 28 w 97" name="T22"/>
                <a:gd fmla="*/ 54 h 136" name="T23"/>
                <a:gd fmla="*/ 3 w 97" name="T24"/>
                <a:gd fmla="*/ 54 h 136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36" w="97">
                  <a:moveTo>
                    <a:pt x="3" y="54"/>
                  </a:moveTo>
                  <a:cubicBezTo>
                    <a:pt x="2" y="23"/>
                    <a:pt x="19" y="0"/>
                    <a:pt x="51" y="0"/>
                  </a:cubicBezTo>
                  <a:cubicBezTo>
                    <a:pt x="75" y="0"/>
                    <a:pt x="97" y="16"/>
                    <a:pt x="97" y="42"/>
                  </a:cubicBezTo>
                  <a:cubicBezTo>
                    <a:pt x="97" y="62"/>
                    <a:pt x="86" y="73"/>
                    <a:pt x="73" y="82"/>
                  </a:cubicBezTo>
                  <a:cubicBezTo>
                    <a:pt x="60" y="91"/>
                    <a:pt x="44" y="99"/>
                    <a:pt x="34" y="113"/>
                  </a:cubicBezTo>
                  <a:cubicBezTo>
                    <a:pt x="97" y="113"/>
                    <a:pt x="97" y="113"/>
                    <a:pt x="97" y="113"/>
                  </a:cubicBezTo>
                  <a:cubicBezTo>
                    <a:pt x="97" y="136"/>
                    <a:pt x="97" y="136"/>
                    <a:pt x="97" y="136"/>
                  </a:cubicBezTo>
                  <a:cubicBezTo>
                    <a:pt x="0" y="136"/>
                    <a:pt x="0" y="136"/>
                    <a:pt x="0" y="136"/>
                  </a:cubicBezTo>
                  <a:cubicBezTo>
                    <a:pt x="0" y="105"/>
                    <a:pt x="19" y="92"/>
                    <a:pt x="42" y="76"/>
                  </a:cubicBezTo>
                  <a:cubicBezTo>
                    <a:pt x="60" y="64"/>
                    <a:pt x="70" y="57"/>
                    <a:pt x="70" y="43"/>
                  </a:cubicBezTo>
                  <a:cubicBezTo>
                    <a:pt x="70" y="32"/>
                    <a:pt x="61" y="23"/>
                    <a:pt x="51" y="23"/>
                  </a:cubicBezTo>
                  <a:cubicBezTo>
                    <a:pt x="33" y="23"/>
                    <a:pt x="28" y="40"/>
                    <a:pt x="28" y="54"/>
                  </a:cubicBezTo>
                  <a:lnTo>
                    <a:pt x="3" y="5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1" name="Freeform: Shape 103"/>
            <p:cNvSpPr/>
            <p:nvPr/>
          </p:nvSpPr>
          <p:spPr bwMode="auto">
            <a:xfrm>
              <a:off x="7335463" y="4476697"/>
              <a:ext cx="159561" cy="157542"/>
            </a:xfrm>
            <a:custGeom>
              <a:gdLst>
                <a:gd fmla="*/ 0 w 237" name="T0"/>
                <a:gd fmla="*/ 102 h 234" name="T1"/>
                <a:gd fmla="*/ 104 w 237" name="T2"/>
                <a:gd fmla="*/ 102 h 234" name="T3"/>
                <a:gd fmla="*/ 104 w 237" name="T4"/>
                <a:gd fmla="*/ 0 h 234" name="T5"/>
                <a:gd fmla="*/ 132 w 237" name="T6"/>
                <a:gd fmla="*/ 0 h 234" name="T7"/>
                <a:gd fmla="*/ 132 w 237" name="T8"/>
                <a:gd fmla="*/ 102 h 234" name="T9"/>
                <a:gd fmla="*/ 237 w 237" name="T10"/>
                <a:gd fmla="*/ 102 h 234" name="T11"/>
                <a:gd fmla="*/ 237 w 237" name="T12"/>
                <a:gd fmla="*/ 130 h 234" name="T13"/>
                <a:gd fmla="*/ 132 w 237" name="T14"/>
                <a:gd fmla="*/ 130 h 234" name="T15"/>
                <a:gd fmla="*/ 132 w 237" name="T16"/>
                <a:gd fmla="*/ 234 h 234" name="T17"/>
                <a:gd fmla="*/ 104 w 237" name="T18"/>
                <a:gd fmla="*/ 234 h 234" name="T19"/>
                <a:gd fmla="*/ 104 w 237" name="T20"/>
                <a:gd fmla="*/ 130 h 234" name="T21"/>
                <a:gd fmla="*/ 0 w 237" name="T22"/>
                <a:gd fmla="*/ 130 h 234" name="T23"/>
                <a:gd fmla="*/ 0 w 237" name="T24"/>
                <a:gd fmla="*/ 102 h 234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234" w="236">
                  <a:moveTo>
                    <a:pt x="0" y="102"/>
                  </a:moveTo>
                  <a:lnTo>
                    <a:pt x="104" y="102"/>
                  </a:lnTo>
                  <a:lnTo>
                    <a:pt x="104" y="0"/>
                  </a:lnTo>
                  <a:lnTo>
                    <a:pt x="132" y="0"/>
                  </a:lnTo>
                  <a:lnTo>
                    <a:pt x="132" y="102"/>
                  </a:lnTo>
                  <a:lnTo>
                    <a:pt x="237" y="102"/>
                  </a:lnTo>
                  <a:lnTo>
                    <a:pt x="237" y="130"/>
                  </a:lnTo>
                  <a:lnTo>
                    <a:pt x="132" y="130"/>
                  </a:lnTo>
                  <a:lnTo>
                    <a:pt x="132" y="234"/>
                  </a:lnTo>
                  <a:lnTo>
                    <a:pt x="104" y="234"/>
                  </a:lnTo>
                  <a:lnTo>
                    <a:pt x="104" y="130"/>
                  </a:lnTo>
                  <a:lnTo>
                    <a:pt x="0" y="130"/>
                  </a:lnTo>
                  <a:lnTo>
                    <a:pt x="0" y="102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2" name="Freeform: Shape 104"/>
            <p:cNvSpPr/>
            <p:nvPr/>
          </p:nvSpPr>
          <p:spPr bwMode="auto">
            <a:xfrm>
              <a:off x="7528014" y="4430915"/>
              <a:ext cx="156195" cy="216115"/>
            </a:xfrm>
            <a:custGeom>
              <a:gdLst>
                <a:gd fmla="*/ 3 w 98" name="T0"/>
                <a:gd fmla="*/ 54 h 136" name="T1"/>
                <a:gd fmla="*/ 51 w 98" name="T2"/>
                <a:gd fmla="*/ 0 h 136" name="T3"/>
                <a:gd fmla="*/ 97 w 98" name="T4"/>
                <a:gd fmla="*/ 42 h 136" name="T5"/>
                <a:gd fmla="*/ 73 w 98" name="T6"/>
                <a:gd fmla="*/ 82 h 136" name="T7"/>
                <a:gd fmla="*/ 35 w 98" name="T8"/>
                <a:gd fmla="*/ 113 h 136" name="T9"/>
                <a:gd fmla="*/ 98 w 98" name="T10"/>
                <a:gd fmla="*/ 113 h 136" name="T11"/>
                <a:gd fmla="*/ 98 w 98" name="T12"/>
                <a:gd fmla="*/ 136 h 136" name="T13"/>
                <a:gd fmla="*/ 0 w 98" name="T14"/>
                <a:gd fmla="*/ 136 h 136" name="T15"/>
                <a:gd fmla="*/ 42 w 98" name="T16"/>
                <a:gd fmla="*/ 76 h 136" name="T17"/>
                <a:gd fmla="*/ 70 w 98" name="T18"/>
                <a:gd fmla="*/ 43 h 136" name="T19"/>
                <a:gd fmla="*/ 51 w 98" name="T20"/>
                <a:gd fmla="*/ 23 h 136" name="T21"/>
                <a:gd fmla="*/ 29 w 98" name="T22"/>
                <a:gd fmla="*/ 54 h 136" name="T23"/>
                <a:gd fmla="*/ 3 w 98" name="T24"/>
                <a:gd fmla="*/ 54 h 136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36" w="98">
                  <a:moveTo>
                    <a:pt x="3" y="54"/>
                  </a:moveTo>
                  <a:cubicBezTo>
                    <a:pt x="2" y="23"/>
                    <a:pt x="19" y="0"/>
                    <a:pt x="51" y="0"/>
                  </a:cubicBezTo>
                  <a:cubicBezTo>
                    <a:pt x="75" y="0"/>
                    <a:pt x="97" y="16"/>
                    <a:pt x="97" y="42"/>
                  </a:cubicBezTo>
                  <a:cubicBezTo>
                    <a:pt x="97" y="62"/>
                    <a:pt x="86" y="73"/>
                    <a:pt x="73" y="82"/>
                  </a:cubicBezTo>
                  <a:cubicBezTo>
                    <a:pt x="60" y="91"/>
                    <a:pt x="44" y="99"/>
                    <a:pt x="35" y="113"/>
                  </a:cubicBezTo>
                  <a:cubicBezTo>
                    <a:pt x="98" y="113"/>
                    <a:pt x="98" y="113"/>
                    <a:pt x="98" y="113"/>
                  </a:cubicBezTo>
                  <a:cubicBezTo>
                    <a:pt x="98" y="136"/>
                    <a:pt x="98" y="136"/>
                    <a:pt x="98" y="136"/>
                  </a:cubicBezTo>
                  <a:cubicBezTo>
                    <a:pt x="0" y="136"/>
                    <a:pt x="0" y="136"/>
                    <a:pt x="0" y="136"/>
                  </a:cubicBezTo>
                  <a:cubicBezTo>
                    <a:pt x="0" y="105"/>
                    <a:pt x="19" y="92"/>
                    <a:pt x="42" y="76"/>
                  </a:cubicBezTo>
                  <a:cubicBezTo>
                    <a:pt x="60" y="64"/>
                    <a:pt x="70" y="57"/>
                    <a:pt x="70" y="43"/>
                  </a:cubicBezTo>
                  <a:cubicBezTo>
                    <a:pt x="70" y="32"/>
                    <a:pt x="62" y="23"/>
                    <a:pt x="51" y="23"/>
                  </a:cubicBezTo>
                  <a:cubicBezTo>
                    <a:pt x="33" y="23"/>
                    <a:pt x="29" y="40"/>
                    <a:pt x="29" y="54"/>
                  </a:cubicBezTo>
                  <a:lnTo>
                    <a:pt x="3" y="5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</p:grpSp>
      <p:grpSp>
        <p:nvGrpSpPr>
          <p:cNvPr id="16" name="Group 105"/>
          <p:cNvGrpSpPr/>
          <p:nvPr/>
        </p:nvGrpSpPr>
        <p:grpSpPr>
          <a:xfrm>
            <a:off x="4397290" y="1551347"/>
            <a:ext cx="810430" cy="877589"/>
            <a:chOff x="5863054" y="2068463"/>
            <a:chExt cx="1080574" cy="1170118"/>
          </a:xfrm>
        </p:grpSpPr>
        <p:sp>
          <p:nvSpPr>
            <p:cNvPr id="81" name="Freeform: Shape 106"/>
            <p:cNvSpPr/>
            <p:nvPr/>
          </p:nvSpPr>
          <p:spPr bwMode="auto">
            <a:xfrm>
              <a:off x="5966062" y="2094047"/>
              <a:ext cx="977566" cy="1144534"/>
            </a:xfrm>
            <a:custGeom>
              <a:gdLst>
                <a:gd fmla="*/ 307 w 614" name="T0"/>
                <a:gd fmla="*/ 0 h 719" name="T1"/>
                <a:gd fmla="*/ 0 w 614" name="T2"/>
                <a:gd fmla="*/ 307 h 719" name="T3"/>
                <a:gd fmla="*/ 307 w 614" name="T4"/>
                <a:gd fmla="*/ 615 h 719" name="T5"/>
                <a:gd fmla="*/ 321 w 614" name="T6"/>
                <a:gd fmla="*/ 614 h 719" name="T7"/>
                <a:gd fmla="*/ 445 w 614" name="T8"/>
                <a:gd fmla="*/ 719 h 719" name="T9"/>
                <a:gd fmla="*/ 458 w 614" name="T10"/>
                <a:gd fmla="*/ 575 h 719" name="T11"/>
                <a:gd fmla="*/ 614 w 614" name="T12"/>
                <a:gd fmla="*/ 307 h 719" name="T13"/>
                <a:gd fmla="*/ 307 w 614" name="T14"/>
                <a:gd fmla="*/ 0 h 719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719" w="614">
                  <a:moveTo>
                    <a:pt x="307" y="0"/>
                  </a:moveTo>
                  <a:cubicBezTo>
                    <a:pt x="137" y="0"/>
                    <a:pt x="0" y="138"/>
                    <a:pt x="0" y="307"/>
                  </a:cubicBezTo>
                  <a:cubicBezTo>
                    <a:pt x="0" y="477"/>
                    <a:pt x="137" y="615"/>
                    <a:pt x="307" y="615"/>
                  </a:cubicBezTo>
                  <a:cubicBezTo>
                    <a:pt x="312" y="615"/>
                    <a:pt x="316" y="615"/>
                    <a:pt x="321" y="614"/>
                  </a:cubicBezTo>
                  <a:cubicBezTo>
                    <a:pt x="445" y="719"/>
                    <a:pt x="445" y="719"/>
                    <a:pt x="445" y="719"/>
                  </a:cubicBezTo>
                  <a:cubicBezTo>
                    <a:pt x="458" y="575"/>
                    <a:pt x="458" y="575"/>
                    <a:pt x="458" y="575"/>
                  </a:cubicBezTo>
                  <a:cubicBezTo>
                    <a:pt x="551" y="522"/>
                    <a:pt x="614" y="422"/>
                    <a:pt x="614" y="307"/>
                  </a:cubicBezTo>
                  <a:cubicBezTo>
                    <a:pt x="614" y="138"/>
                    <a:pt x="477" y="0"/>
                    <a:pt x="307" y="0"/>
                  </a:cubicBezTo>
                </a:path>
              </a:pathLst>
            </a:custGeom>
            <a:solidFill>
              <a:srgbClr val="C7C4C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2" name="Freeform: Shape 107"/>
            <p:cNvSpPr/>
            <p:nvPr/>
          </p:nvSpPr>
          <p:spPr bwMode="auto">
            <a:xfrm>
              <a:off x="5863054" y="2068463"/>
              <a:ext cx="977566" cy="1144534"/>
            </a:xfrm>
            <a:custGeom>
              <a:gdLst>
                <a:gd fmla="*/ 614 w 614" name="T0"/>
                <a:gd fmla="*/ 307 h 719" name="T1"/>
                <a:gd fmla="*/ 307 w 614" name="T2"/>
                <a:gd fmla="*/ 0 h 719" name="T3"/>
                <a:gd fmla="*/ 0 w 614" name="T4"/>
                <a:gd fmla="*/ 307 h 719" name="T5"/>
                <a:gd fmla="*/ 307 w 614" name="T6"/>
                <a:gd fmla="*/ 614 h 719" name="T7"/>
                <a:gd fmla="*/ 321 w 614" name="T8"/>
                <a:gd fmla="*/ 614 h 719" name="T9"/>
                <a:gd fmla="*/ 445 w 614" name="T10"/>
                <a:gd fmla="*/ 719 h 719" name="T11"/>
                <a:gd fmla="*/ 458 w 614" name="T12"/>
                <a:gd fmla="*/ 575 h 719" name="T13"/>
                <a:gd fmla="*/ 614 w 614" name="T14"/>
                <a:gd fmla="*/ 307 h 719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719" w="614">
                  <a:moveTo>
                    <a:pt x="614" y="307"/>
                  </a:moveTo>
                  <a:cubicBezTo>
                    <a:pt x="614" y="138"/>
                    <a:pt x="477" y="0"/>
                    <a:pt x="307" y="0"/>
                  </a:cubicBezTo>
                  <a:cubicBezTo>
                    <a:pt x="137" y="0"/>
                    <a:pt x="0" y="138"/>
                    <a:pt x="0" y="307"/>
                  </a:cubicBezTo>
                  <a:cubicBezTo>
                    <a:pt x="0" y="477"/>
                    <a:pt x="137" y="614"/>
                    <a:pt x="307" y="614"/>
                  </a:cubicBezTo>
                  <a:cubicBezTo>
                    <a:pt x="312" y="614"/>
                    <a:pt x="316" y="614"/>
                    <a:pt x="321" y="614"/>
                  </a:cubicBezTo>
                  <a:cubicBezTo>
                    <a:pt x="445" y="719"/>
                    <a:pt x="445" y="719"/>
                    <a:pt x="445" y="719"/>
                  </a:cubicBezTo>
                  <a:cubicBezTo>
                    <a:pt x="458" y="575"/>
                    <a:pt x="458" y="575"/>
                    <a:pt x="458" y="575"/>
                  </a:cubicBezTo>
                  <a:cubicBezTo>
                    <a:pt x="551" y="522"/>
                    <a:pt x="614" y="422"/>
                    <a:pt x="614" y="30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3" name="Freeform: Shape 108"/>
            <p:cNvSpPr/>
            <p:nvPr/>
          </p:nvSpPr>
          <p:spPr bwMode="auto">
            <a:xfrm>
              <a:off x="6063684" y="2215232"/>
              <a:ext cx="486763" cy="555436"/>
            </a:xfrm>
            <a:custGeom>
              <a:gdLst>
                <a:gd fmla="*/ 0 w 723" name="T0"/>
                <a:gd fmla="*/ 338 h 825" name="T1"/>
                <a:gd fmla="*/ 305 w 723" name="T2"/>
                <a:gd fmla="*/ 825 h 825" name="T3"/>
                <a:gd fmla="*/ 723 w 723" name="T4"/>
                <a:gd fmla="*/ 0 h 825" name="T5"/>
                <a:gd fmla="*/ 0 w 723" name="T6"/>
                <a:gd fmla="*/ 338 h 825" name="T7"/>
                <a:gd fmla="*/ 198 w 723" name="T8"/>
                <a:gd fmla="*/ 383 h 825" name="T9"/>
                <a:gd fmla="*/ 482 w 723" name="T10"/>
                <a:gd fmla="*/ 250 h 825" name="T11"/>
                <a:gd fmla="*/ 319 w 723" name="T12"/>
                <a:gd fmla="*/ 574 h 825" name="T13"/>
                <a:gd fmla="*/ 198 w 723" name="T14"/>
                <a:gd fmla="*/ 383 h 825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825" w="723">
                  <a:moveTo>
                    <a:pt x="0" y="338"/>
                  </a:moveTo>
                  <a:lnTo>
                    <a:pt x="305" y="825"/>
                  </a:lnTo>
                  <a:lnTo>
                    <a:pt x="723" y="0"/>
                  </a:lnTo>
                  <a:lnTo>
                    <a:pt x="0" y="338"/>
                  </a:lnTo>
                  <a:close/>
                  <a:moveTo>
                    <a:pt x="198" y="383"/>
                  </a:moveTo>
                  <a:lnTo>
                    <a:pt x="482" y="250"/>
                  </a:lnTo>
                  <a:lnTo>
                    <a:pt x="319" y="574"/>
                  </a:lnTo>
                  <a:lnTo>
                    <a:pt x="198" y="383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4" name="Freeform: Shape 109"/>
            <p:cNvSpPr/>
            <p:nvPr/>
          </p:nvSpPr>
          <p:spPr bwMode="auto">
            <a:xfrm>
              <a:off x="6383480" y="2531662"/>
              <a:ext cx="200630" cy="207363"/>
            </a:xfrm>
            <a:custGeom>
              <a:gdLst>
                <a:gd fmla="*/ 0 w 298" name="T0"/>
                <a:gd fmla="*/ 194 h 308" name="T1"/>
                <a:gd fmla="*/ 184 w 298" name="T2"/>
                <a:gd fmla="*/ 0 h 308" name="T3"/>
                <a:gd fmla="*/ 298 w 298" name="T4"/>
                <a:gd fmla="*/ 116 h 308" name="T5"/>
                <a:gd fmla="*/ 113 w 298" name="T6"/>
                <a:gd fmla="*/ 308 h 308" name="T7"/>
                <a:gd fmla="*/ 0 w 298" name="T8"/>
                <a:gd fmla="*/ 194 h 308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08" w="298">
                  <a:moveTo>
                    <a:pt x="0" y="194"/>
                  </a:moveTo>
                  <a:lnTo>
                    <a:pt x="184" y="0"/>
                  </a:lnTo>
                  <a:lnTo>
                    <a:pt x="298" y="116"/>
                  </a:lnTo>
                  <a:lnTo>
                    <a:pt x="113" y="308"/>
                  </a:lnTo>
                  <a:lnTo>
                    <a:pt x="0" y="19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5" name="Freeform: Shape 110"/>
            <p:cNvSpPr/>
            <p:nvPr/>
          </p:nvSpPr>
          <p:spPr bwMode="auto">
            <a:xfrm>
              <a:off x="6351837" y="2675066"/>
              <a:ext cx="94929" cy="87523"/>
            </a:xfrm>
            <a:custGeom>
              <a:gdLst>
                <a:gd fmla="*/ 16 w 60" name="T0"/>
                <a:gd fmla="*/ 0 h 55" name="T1"/>
                <a:gd fmla="*/ 60 w 60" name="T2"/>
                <a:gd fmla="*/ 45 h 55" name="T3"/>
                <a:gd fmla="*/ 0 w 60" name="T4"/>
                <a:gd fmla="*/ 55 h 55" name="T5"/>
                <a:gd fmla="*/ 16 w 60" name="T6"/>
                <a:gd fmla="*/ 0 h 5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55" w="60">
                  <a:moveTo>
                    <a:pt x="16" y="0"/>
                  </a:moveTo>
                  <a:cubicBezTo>
                    <a:pt x="17" y="1"/>
                    <a:pt x="60" y="45"/>
                    <a:pt x="60" y="45"/>
                  </a:cubicBezTo>
                  <a:cubicBezTo>
                    <a:pt x="0" y="55"/>
                    <a:pt x="0" y="55"/>
                    <a:pt x="0" y="55"/>
                  </a:cubicBezTo>
                  <a:lnTo>
                    <a:pt x="16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6" name="Freeform: Shape 111"/>
            <p:cNvSpPr/>
            <p:nvPr/>
          </p:nvSpPr>
          <p:spPr bwMode="auto">
            <a:xfrm>
              <a:off x="6502646" y="2476455"/>
              <a:ext cx="135324" cy="133305"/>
            </a:xfrm>
            <a:custGeom>
              <a:gdLst>
                <a:gd fmla="*/ 156 w 201" name="T0"/>
                <a:gd fmla="*/ 198 h 198" name="T1"/>
                <a:gd fmla="*/ 0 w 201" name="T2"/>
                <a:gd fmla="*/ 44 h 198" name="T3"/>
                <a:gd fmla="*/ 45 w 201" name="T4"/>
                <a:gd fmla="*/ 0 h 198" name="T5"/>
                <a:gd fmla="*/ 201 w 201" name="T6"/>
                <a:gd fmla="*/ 153 h 198" name="T7"/>
                <a:gd fmla="*/ 156 w 201" name="T8"/>
                <a:gd fmla="*/ 198 h 198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98" w="201">
                  <a:moveTo>
                    <a:pt x="156" y="198"/>
                  </a:moveTo>
                  <a:lnTo>
                    <a:pt x="0" y="44"/>
                  </a:lnTo>
                  <a:lnTo>
                    <a:pt x="45" y="0"/>
                  </a:lnTo>
                  <a:lnTo>
                    <a:pt x="201" y="153"/>
                  </a:lnTo>
                  <a:lnTo>
                    <a:pt x="156" y="19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7" name="Rectangle 112"/>
            <p:cNvSpPr/>
            <p:nvPr/>
          </p:nvSpPr>
          <p:spPr bwMode="auto">
            <a:xfrm>
              <a:off x="6200355" y="2799618"/>
              <a:ext cx="311717" cy="3164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</p:grpSp>
      <p:grpSp>
        <p:nvGrpSpPr>
          <p:cNvPr id="17" name="Group 113"/>
          <p:cNvGrpSpPr/>
          <p:nvPr/>
        </p:nvGrpSpPr>
        <p:grpSpPr>
          <a:xfrm>
            <a:off x="3073839" y="3201496"/>
            <a:ext cx="729640" cy="794777"/>
            <a:chOff x="4098452" y="4268661"/>
            <a:chExt cx="972853" cy="1059703"/>
          </a:xfrm>
        </p:grpSpPr>
        <p:sp>
          <p:nvSpPr>
            <p:cNvPr id="74" name="Freeform: Shape 114"/>
            <p:cNvSpPr/>
            <p:nvPr/>
          </p:nvSpPr>
          <p:spPr bwMode="auto">
            <a:xfrm>
              <a:off x="4354962" y="4408698"/>
              <a:ext cx="334608" cy="624108"/>
            </a:xfrm>
            <a:custGeom>
              <a:gdLst>
                <a:gd fmla="*/ 210 w 210" name="T0"/>
                <a:gd fmla="*/ 261 h 392" name="T1"/>
                <a:gd fmla="*/ 204 w 210" name="T2"/>
                <a:gd fmla="*/ 290 h 392" name="T3"/>
                <a:gd fmla="*/ 187 w 210" name="T4"/>
                <a:gd fmla="*/ 318 h 392" name="T5"/>
                <a:gd fmla="*/ 159 w 210" name="T6"/>
                <a:gd fmla="*/ 341 h 392" name="T7"/>
                <a:gd fmla="*/ 123 w 210" name="T8"/>
                <a:gd fmla="*/ 355 h 392" name="T9"/>
                <a:gd fmla="*/ 123 w 210" name="T10"/>
                <a:gd fmla="*/ 392 h 392" name="T11"/>
                <a:gd fmla="*/ 96 w 210" name="T12"/>
                <a:gd fmla="*/ 392 h 392" name="T13"/>
                <a:gd fmla="*/ 96 w 210" name="T14"/>
                <a:gd fmla="*/ 358 h 392" name="T15"/>
                <a:gd fmla="*/ 94 w 210" name="T16"/>
                <a:gd fmla="*/ 358 h 392" name="T17"/>
                <a:gd fmla="*/ 91 w 210" name="T18"/>
                <a:gd fmla="*/ 358 h 392" name="T19"/>
                <a:gd fmla="*/ 64 w 210" name="T20"/>
                <a:gd fmla="*/ 357 h 392" name="T21"/>
                <a:gd fmla="*/ 41 w 210" name="T22"/>
                <a:gd fmla="*/ 352 h 392" name="T23"/>
                <a:gd fmla="*/ 20 w 210" name="T24"/>
                <a:gd fmla="*/ 345 h 392" name="T25"/>
                <a:gd fmla="*/ 0 w 210" name="T26"/>
                <a:gd fmla="*/ 335 h 392" name="T27"/>
                <a:gd fmla="*/ 15 w 210" name="T28"/>
                <a:gd fmla="*/ 288 h 392" name="T29"/>
                <a:gd fmla="*/ 31 w 210" name="T30"/>
                <a:gd fmla="*/ 297 h 392" name="T31"/>
                <a:gd fmla="*/ 51 w 210" name="T32"/>
                <a:gd fmla="*/ 306 h 392" name="T33"/>
                <a:gd fmla="*/ 74 w 210" name="T34"/>
                <a:gd fmla="*/ 314 h 392" name="T35"/>
                <a:gd fmla="*/ 96 w 210" name="T36"/>
                <a:gd fmla="*/ 318 h 392" name="T37"/>
                <a:gd fmla="*/ 96 w 210" name="T38"/>
                <a:gd fmla="*/ 219 h 392" name="T39"/>
                <a:gd fmla="*/ 66 w 210" name="T40"/>
                <a:gd fmla="*/ 206 h 392" name="T41"/>
                <a:gd fmla="*/ 39 w 210" name="T42"/>
                <a:gd fmla="*/ 188 h 392" name="T43"/>
                <a:gd fmla="*/ 19 w 210" name="T44"/>
                <a:gd fmla="*/ 160 h 392" name="T45"/>
                <a:gd fmla="*/ 11 w 210" name="T46"/>
                <a:gd fmla="*/ 119 h 392" name="T47"/>
                <a:gd fmla="*/ 17 w 210" name="T48"/>
                <a:gd fmla="*/ 94 h 392" name="T49"/>
                <a:gd fmla="*/ 33 w 210" name="T50"/>
                <a:gd fmla="*/ 69 h 392" name="T51"/>
                <a:gd fmla="*/ 60 w 210" name="T52"/>
                <a:gd fmla="*/ 48 h 392" name="T53"/>
                <a:gd fmla="*/ 96 w 210" name="T54"/>
                <a:gd fmla="*/ 35 h 392" name="T55"/>
                <a:gd fmla="*/ 96 w 210" name="T56"/>
                <a:gd fmla="*/ 0 h 392" name="T57"/>
                <a:gd fmla="*/ 123 w 210" name="T58"/>
                <a:gd fmla="*/ 0 h 392" name="T59"/>
                <a:gd fmla="*/ 123 w 210" name="T60"/>
                <a:gd fmla="*/ 32 h 392" name="T61"/>
                <a:gd fmla="*/ 123 w 210" name="T62"/>
                <a:gd fmla="*/ 32 h 392" name="T63"/>
                <a:gd fmla="*/ 161 w 210" name="T64"/>
                <a:gd fmla="*/ 34 h 392" name="T65"/>
                <a:gd fmla="*/ 196 w 210" name="T66"/>
                <a:gd fmla="*/ 40 h 392" name="T67"/>
                <a:gd fmla="*/ 187 w 210" name="T68"/>
                <a:gd fmla="*/ 87 h 392" name="T69"/>
                <a:gd fmla="*/ 155 w 210" name="T70"/>
                <a:gd fmla="*/ 77 h 392" name="T71"/>
                <a:gd fmla="*/ 123 w 210" name="T72"/>
                <a:gd fmla="*/ 72 h 392" name="T73"/>
                <a:gd fmla="*/ 123 w 210" name="T74"/>
                <a:gd fmla="*/ 159 h 392" name="T75"/>
                <a:gd fmla="*/ 153 w 210" name="T76"/>
                <a:gd fmla="*/ 172 h 392" name="T77"/>
                <a:gd fmla="*/ 181 w 210" name="T78"/>
                <a:gd fmla="*/ 191 h 392" name="T79"/>
                <a:gd fmla="*/ 202 w 210" name="T80"/>
                <a:gd fmla="*/ 219 h 392" name="T81"/>
                <a:gd fmla="*/ 210 w 210" name="T82"/>
                <a:gd fmla="*/ 261 h 392" name="T83"/>
                <a:gd fmla="*/ 65 w 210" name="T84"/>
                <a:gd fmla="*/ 110 h 392" name="T85"/>
                <a:gd fmla="*/ 74 w 210" name="T86"/>
                <a:gd fmla="*/ 133 h 392" name="T87"/>
                <a:gd fmla="*/ 96 w 210" name="T88"/>
                <a:gd fmla="*/ 148 h 392" name="T89"/>
                <a:gd fmla="*/ 96 w 210" name="T90"/>
                <a:gd fmla="*/ 73 h 392" name="T91"/>
                <a:gd fmla="*/ 77 w 210" name="T92"/>
                <a:gd fmla="*/ 79 h 392" name="T93"/>
                <a:gd fmla="*/ 68 w 210" name="T94"/>
                <a:gd fmla="*/ 90 h 392" name="T95"/>
                <a:gd fmla="*/ 65 w 210" name="T96"/>
                <a:gd fmla="*/ 110 h 392" name="T97"/>
                <a:gd fmla="*/ 155 w 210" name="T98"/>
                <a:gd fmla="*/ 269 h 392" name="T99"/>
                <a:gd fmla="*/ 146 w 210" name="T100"/>
                <a:gd fmla="*/ 246 h 392" name="T101"/>
                <a:gd fmla="*/ 123 w 210" name="T102"/>
                <a:gd fmla="*/ 230 h 392" name="T103"/>
                <a:gd fmla="*/ 123 w 210" name="T104"/>
                <a:gd fmla="*/ 316 h 392" name="T105"/>
                <a:gd fmla="*/ 132 w 210" name="T106"/>
                <a:gd fmla="*/ 314 h 392" name="T107"/>
                <a:gd fmla="*/ 140 w 210" name="T108"/>
                <a:gd fmla="*/ 311 h 392" name="T109"/>
                <a:gd fmla="*/ 151 w 210" name="T110"/>
                <a:gd fmla="*/ 298 h 392" name="T111"/>
                <a:gd fmla="*/ 155 w 210" name="T112"/>
                <a:gd fmla="*/ 269 h 392" name="T1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b="b" l="0" r="r" t="0"/>
              <a:pathLst>
                <a:path h="392" w="210">
                  <a:moveTo>
                    <a:pt x="210" y="261"/>
                  </a:moveTo>
                  <a:cubicBezTo>
                    <a:pt x="210" y="271"/>
                    <a:pt x="208" y="281"/>
                    <a:pt x="204" y="290"/>
                  </a:cubicBezTo>
                  <a:cubicBezTo>
                    <a:pt x="200" y="300"/>
                    <a:pt x="194" y="310"/>
                    <a:pt x="187" y="318"/>
                  </a:cubicBezTo>
                  <a:cubicBezTo>
                    <a:pt x="179" y="327"/>
                    <a:pt x="170" y="334"/>
                    <a:pt x="159" y="341"/>
                  </a:cubicBezTo>
                  <a:cubicBezTo>
                    <a:pt x="148" y="347"/>
                    <a:pt x="136" y="352"/>
                    <a:pt x="123" y="355"/>
                  </a:cubicBezTo>
                  <a:cubicBezTo>
                    <a:pt x="123" y="392"/>
                    <a:pt x="123" y="392"/>
                    <a:pt x="123" y="392"/>
                  </a:cubicBezTo>
                  <a:cubicBezTo>
                    <a:pt x="96" y="392"/>
                    <a:pt x="96" y="392"/>
                    <a:pt x="96" y="392"/>
                  </a:cubicBezTo>
                  <a:cubicBezTo>
                    <a:pt x="96" y="358"/>
                    <a:pt x="96" y="358"/>
                    <a:pt x="96" y="358"/>
                  </a:cubicBezTo>
                  <a:cubicBezTo>
                    <a:pt x="95" y="358"/>
                    <a:pt x="94" y="358"/>
                    <a:pt x="94" y="358"/>
                  </a:cubicBezTo>
                  <a:cubicBezTo>
                    <a:pt x="93" y="358"/>
                    <a:pt x="92" y="358"/>
                    <a:pt x="91" y="358"/>
                  </a:cubicBezTo>
                  <a:cubicBezTo>
                    <a:pt x="82" y="358"/>
                    <a:pt x="73" y="358"/>
                    <a:pt x="64" y="357"/>
                  </a:cubicBezTo>
                  <a:cubicBezTo>
                    <a:pt x="56" y="356"/>
                    <a:pt x="48" y="354"/>
                    <a:pt x="41" y="352"/>
                  </a:cubicBezTo>
                  <a:cubicBezTo>
                    <a:pt x="34" y="350"/>
                    <a:pt x="27" y="348"/>
                    <a:pt x="20" y="345"/>
                  </a:cubicBezTo>
                  <a:cubicBezTo>
                    <a:pt x="13" y="342"/>
                    <a:pt x="7" y="339"/>
                    <a:pt x="0" y="335"/>
                  </a:cubicBezTo>
                  <a:cubicBezTo>
                    <a:pt x="15" y="288"/>
                    <a:pt x="15" y="288"/>
                    <a:pt x="15" y="288"/>
                  </a:cubicBezTo>
                  <a:cubicBezTo>
                    <a:pt x="19" y="291"/>
                    <a:pt x="25" y="294"/>
                    <a:pt x="31" y="297"/>
                  </a:cubicBezTo>
                  <a:cubicBezTo>
                    <a:pt x="37" y="301"/>
                    <a:pt x="44" y="304"/>
                    <a:pt x="51" y="306"/>
                  </a:cubicBezTo>
                  <a:cubicBezTo>
                    <a:pt x="59" y="309"/>
                    <a:pt x="66" y="312"/>
                    <a:pt x="74" y="314"/>
                  </a:cubicBezTo>
                  <a:cubicBezTo>
                    <a:pt x="82" y="316"/>
                    <a:pt x="89" y="317"/>
                    <a:pt x="96" y="318"/>
                  </a:cubicBezTo>
                  <a:cubicBezTo>
                    <a:pt x="96" y="219"/>
                    <a:pt x="96" y="219"/>
                    <a:pt x="96" y="219"/>
                  </a:cubicBezTo>
                  <a:cubicBezTo>
                    <a:pt x="86" y="215"/>
                    <a:pt x="76" y="211"/>
                    <a:pt x="66" y="206"/>
                  </a:cubicBezTo>
                  <a:cubicBezTo>
                    <a:pt x="56" y="201"/>
                    <a:pt x="47" y="195"/>
                    <a:pt x="39" y="188"/>
                  </a:cubicBezTo>
                  <a:cubicBezTo>
                    <a:pt x="30" y="180"/>
                    <a:pt x="24" y="171"/>
                    <a:pt x="19" y="160"/>
                  </a:cubicBezTo>
                  <a:cubicBezTo>
                    <a:pt x="13" y="149"/>
                    <a:pt x="11" y="136"/>
                    <a:pt x="11" y="119"/>
                  </a:cubicBezTo>
                  <a:cubicBezTo>
                    <a:pt x="11" y="111"/>
                    <a:pt x="13" y="103"/>
                    <a:pt x="17" y="94"/>
                  </a:cubicBezTo>
                  <a:cubicBezTo>
                    <a:pt x="21" y="85"/>
                    <a:pt x="26" y="77"/>
                    <a:pt x="33" y="69"/>
                  </a:cubicBezTo>
                  <a:cubicBezTo>
                    <a:pt x="41" y="61"/>
                    <a:pt x="50" y="54"/>
                    <a:pt x="60" y="48"/>
                  </a:cubicBezTo>
                  <a:cubicBezTo>
                    <a:pt x="71" y="42"/>
                    <a:pt x="83" y="37"/>
                    <a:pt x="96" y="35"/>
                  </a:cubicBezTo>
                  <a:cubicBezTo>
                    <a:pt x="96" y="0"/>
                    <a:pt x="96" y="0"/>
                    <a:pt x="96" y="0"/>
                  </a:cubicBezTo>
                  <a:cubicBezTo>
                    <a:pt x="123" y="0"/>
                    <a:pt x="123" y="0"/>
                    <a:pt x="123" y="0"/>
                  </a:cubicBezTo>
                  <a:cubicBezTo>
                    <a:pt x="123" y="32"/>
                    <a:pt x="123" y="32"/>
                    <a:pt x="123" y="32"/>
                  </a:cubicBezTo>
                  <a:cubicBezTo>
                    <a:pt x="123" y="32"/>
                    <a:pt x="123" y="32"/>
                    <a:pt x="123" y="32"/>
                  </a:cubicBezTo>
                  <a:cubicBezTo>
                    <a:pt x="137" y="32"/>
                    <a:pt x="149" y="33"/>
                    <a:pt x="161" y="34"/>
                  </a:cubicBezTo>
                  <a:cubicBezTo>
                    <a:pt x="172" y="36"/>
                    <a:pt x="184" y="38"/>
                    <a:pt x="196" y="40"/>
                  </a:cubicBezTo>
                  <a:cubicBezTo>
                    <a:pt x="187" y="87"/>
                    <a:pt x="187" y="87"/>
                    <a:pt x="187" y="87"/>
                  </a:cubicBezTo>
                  <a:cubicBezTo>
                    <a:pt x="176" y="83"/>
                    <a:pt x="166" y="80"/>
                    <a:pt x="155" y="77"/>
                  </a:cubicBezTo>
                  <a:cubicBezTo>
                    <a:pt x="143" y="74"/>
                    <a:pt x="133" y="73"/>
                    <a:pt x="123" y="72"/>
                  </a:cubicBezTo>
                  <a:cubicBezTo>
                    <a:pt x="123" y="159"/>
                    <a:pt x="123" y="159"/>
                    <a:pt x="123" y="159"/>
                  </a:cubicBezTo>
                  <a:cubicBezTo>
                    <a:pt x="132" y="163"/>
                    <a:pt x="143" y="168"/>
                    <a:pt x="153" y="172"/>
                  </a:cubicBezTo>
                  <a:cubicBezTo>
                    <a:pt x="163" y="177"/>
                    <a:pt x="173" y="183"/>
                    <a:pt x="181" y="191"/>
                  </a:cubicBezTo>
                  <a:cubicBezTo>
                    <a:pt x="190" y="198"/>
                    <a:pt x="197" y="208"/>
                    <a:pt x="202" y="219"/>
                  </a:cubicBezTo>
                  <a:cubicBezTo>
                    <a:pt x="207" y="230"/>
                    <a:pt x="210" y="244"/>
                    <a:pt x="210" y="261"/>
                  </a:cubicBezTo>
                  <a:moveTo>
                    <a:pt x="65" y="110"/>
                  </a:moveTo>
                  <a:cubicBezTo>
                    <a:pt x="65" y="119"/>
                    <a:pt x="68" y="127"/>
                    <a:pt x="74" y="133"/>
                  </a:cubicBezTo>
                  <a:cubicBezTo>
                    <a:pt x="80" y="139"/>
                    <a:pt x="87" y="144"/>
                    <a:pt x="96" y="148"/>
                  </a:cubicBezTo>
                  <a:cubicBezTo>
                    <a:pt x="96" y="73"/>
                    <a:pt x="96" y="73"/>
                    <a:pt x="96" y="73"/>
                  </a:cubicBezTo>
                  <a:cubicBezTo>
                    <a:pt x="88" y="74"/>
                    <a:pt x="82" y="76"/>
                    <a:pt x="77" y="79"/>
                  </a:cubicBezTo>
                  <a:cubicBezTo>
                    <a:pt x="73" y="81"/>
                    <a:pt x="70" y="85"/>
                    <a:pt x="68" y="90"/>
                  </a:cubicBezTo>
                  <a:cubicBezTo>
                    <a:pt x="66" y="95"/>
                    <a:pt x="65" y="102"/>
                    <a:pt x="65" y="110"/>
                  </a:cubicBezTo>
                  <a:moveTo>
                    <a:pt x="155" y="269"/>
                  </a:moveTo>
                  <a:cubicBezTo>
                    <a:pt x="155" y="260"/>
                    <a:pt x="152" y="252"/>
                    <a:pt x="146" y="246"/>
                  </a:cubicBezTo>
                  <a:cubicBezTo>
                    <a:pt x="140" y="240"/>
                    <a:pt x="132" y="235"/>
                    <a:pt x="123" y="230"/>
                  </a:cubicBezTo>
                  <a:cubicBezTo>
                    <a:pt x="123" y="316"/>
                    <a:pt x="123" y="316"/>
                    <a:pt x="123" y="316"/>
                  </a:cubicBezTo>
                  <a:cubicBezTo>
                    <a:pt x="126" y="316"/>
                    <a:pt x="129" y="315"/>
                    <a:pt x="132" y="314"/>
                  </a:cubicBezTo>
                  <a:cubicBezTo>
                    <a:pt x="134" y="313"/>
                    <a:pt x="137" y="312"/>
                    <a:pt x="140" y="311"/>
                  </a:cubicBezTo>
                  <a:cubicBezTo>
                    <a:pt x="144" y="309"/>
                    <a:pt x="148" y="305"/>
                    <a:pt x="151" y="298"/>
                  </a:cubicBezTo>
                  <a:cubicBezTo>
                    <a:pt x="154" y="290"/>
                    <a:pt x="155" y="281"/>
                    <a:pt x="155" y="269"/>
                  </a:cubicBezTo>
                </a:path>
              </a:pathLst>
            </a:custGeom>
            <a:solidFill>
              <a:schemeClr val="bg2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5" name="Freeform: Shape 115"/>
            <p:cNvSpPr/>
            <p:nvPr/>
          </p:nvSpPr>
          <p:spPr bwMode="auto">
            <a:xfrm>
              <a:off x="4183282" y="4288858"/>
              <a:ext cx="888023" cy="1039506"/>
            </a:xfrm>
            <a:custGeom>
              <a:gdLst>
                <a:gd fmla="*/ 231 w 558" name="T0"/>
                <a:gd fmla="*/ 391 h 653" name="T1"/>
                <a:gd fmla="*/ 248 w 558" name="T2"/>
                <a:gd fmla="*/ 386 h 653" name="T3"/>
                <a:gd fmla="*/ 263 w 558" name="T4"/>
                <a:gd fmla="*/ 344 h 653" name="T5"/>
                <a:gd fmla="*/ 231 w 558" name="T6"/>
                <a:gd fmla="*/ 305 h 653" name="T7"/>
                <a:gd fmla="*/ 185 w 558" name="T8"/>
                <a:gd fmla="*/ 154 h 653" name="T9"/>
                <a:gd fmla="*/ 173 w 558" name="T10"/>
                <a:gd fmla="*/ 185 h 653" name="T11"/>
                <a:gd fmla="*/ 204 w 558" name="T12"/>
                <a:gd fmla="*/ 223 h 653" name="T13"/>
                <a:gd fmla="*/ 204 w 558" name="T14"/>
                <a:gd fmla="*/ 393 h 653" name="T15"/>
                <a:gd fmla="*/ 174 w 558" name="T16"/>
                <a:gd fmla="*/ 281 h 653" name="T17"/>
                <a:gd fmla="*/ 127 w 558" name="T18"/>
                <a:gd fmla="*/ 235 h 653" name="T19"/>
                <a:gd fmla="*/ 125 w 558" name="T20"/>
                <a:gd fmla="*/ 169 h 653" name="T21"/>
                <a:gd fmla="*/ 168 w 558" name="T22"/>
                <a:gd fmla="*/ 123 h 653" name="T23"/>
                <a:gd fmla="*/ 204 w 558" name="T24"/>
                <a:gd fmla="*/ 75 h 653" name="T25"/>
                <a:gd fmla="*/ 231 w 558" name="T26"/>
                <a:gd fmla="*/ 107 h 653" name="T27"/>
                <a:gd fmla="*/ 269 w 558" name="T28"/>
                <a:gd fmla="*/ 109 h 653" name="T29"/>
                <a:gd fmla="*/ 295 w 558" name="T30"/>
                <a:gd fmla="*/ 162 h 653" name="T31"/>
                <a:gd fmla="*/ 231 w 558" name="T32"/>
                <a:gd fmla="*/ 147 h 653" name="T33"/>
                <a:gd fmla="*/ 261 w 558" name="T34"/>
                <a:gd fmla="*/ 247 h 653" name="T35"/>
                <a:gd fmla="*/ 310 w 558" name="T36"/>
                <a:gd fmla="*/ 294 h 653" name="T37"/>
                <a:gd fmla="*/ 312 w 558" name="T38"/>
                <a:gd fmla="*/ 365 h 653" name="T39"/>
                <a:gd fmla="*/ 267 w 558" name="T40"/>
                <a:gd fmla="*/ 416 h 653" name="T41"/>
                <a:gd fmla="*/ 231 w 558" name="T42"/>
                <a:gd fmla="*/ 467 h 653" name="T43"/>
                <a:gd fmla="*/ 204 w 558" name="T44"/>
                <a:gd fmla="*/ 433 h 653" name="T45"/>
                <a:gd fmla="*/ 199 w 558" name="T46"/>
                <a:gd fmla="*/ 433 h 653" name="T47"/>
                <a:gd fmla="*/ 149 w 558" name="T48"/>
                <a:gd fmla="*/ 427 h 653" name="T49"/>
                <a:gd fmla="*/ 108 w 558" name="T50"/>
                <a:gd fmla="*/ 410 h 653" name="T51"/>
                <a:gd fmla="*/ 139 w 558" name="T52"/>
                <a:gd fmla="*/ 372 h 653" name="T53"/>
                <a:gd fmla="*/ 182 w 558" name="T54"/>
                <a:gd fmla="*/ 389 h 653" name="T55"/>
                <a:gd fmla="*/ 279 w 558" name="T56"/>
                <a:gd fmla="*/ 0 h 653" name="T57"/>
                <a:gd fmla="*/ 279 w 558" name="T58"/>
                <a:gd fmla="*/ 558 h 653" name="T59"/>
                <a:gd fmla="*/ 405 w 558" name="T60"/>
                <a:gd fmla="*/ 653 h 653" name="T61"/>
                <a:gd fmla="*/ 558 w 558" name="T62"/>
                <a:gd fmla="*/ 279 h 653" name="T6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b="b" l="0" r="r" t="0"/>
              <a:pathLst>
                <a:path h="653" w="558">
                  <a:moveTo>
                    <a:pt x="231" y="305"/>
                  </a:moveTo>
                  <a:cubicBezTo>
                    <a:pt x="231" y="391"/>
                    <a:pt x="231" y="391"/>
                    <a:pt x="231" y="391"/>
                  </a:cubicBezTo>
                  <a:cubicBezTo>
                    <a:pt x="234" y="391"/>
                    <a:pt x="237" y="390"/>
                    <a:pt x="240" y="389"/>
                  </a:cubicBezTo>
                  <a:cubicBezTo>
                    <a:pt x="242" y="388"/>
                    <a:pt x="245" y="387"/>
                    <a:pt x="248" y="386"/>
                  </a:cubicBezTo>
                  <a:cubicBezTo>
                    <a:pt x="252" y="384"/>
                    <a:pt x="256" y="380"/>
                    <a:pt x="259" y="373"/>
                  </a:cubicBezTo>
                  <a:cubicBezTo>
                    <a:pt x="262" y="365"/>
                    <a:pt x="263" y="356"/>
                    <a:pt x="263" y="344"/>
                  </a:cubicBezTo>
                  <a:cubicBezTo>
                    <a:pt x="263" y="335"/>
                    <a:pt x="260" y="327"/>
                    <a:pt x="254" y="321"/>
                  </a:cubicBezTo>
                  <a:cubicBezTo>
                    <a:pt x="248" y="315"/>
                    <a:pt x="240" y="310"/>
                    <a:pt x="231" y="305"/>
                  </a:cubicBezTo>
                  <a:moveTo>
                    <a:pt x="204" y="148"/>
                  </a:moveTo>
                  <a:cubicBezTo>
                    <a:pt x="196" y="149"/>
                    <a:pt x="190" y="151"/>
                    <a:pt x="185" y="154"/>
                  </a:cubicBezTo>
                  <a:cubicBezTo>
                    <a:pt x="181" y="156"/>
                    <a:pt x="178" y="160"/>
                    <a:pt x="176" y="165"/>
                  </a:cubicBezTo>
                  <a:cubicBezTo>
                    <a:pt x="174" y="170"/>
                    <a:pt x="173" y="177"/>
                    <a:pt x="173" y="185"/>
                  </a:cubicBezTo>
                  <a:cubicBezTo>
                    <a:pt x="173" y="194"/>
                    <a:pt x="176" y="202"/>
                    <a:pt x="182" y="208"/>
                  </a:cubicBezTo>
                  <a:cubicBezTo>
                    <a:pt x="188" y="214"/>
                    <a:pt x="195" y="219"/>
                    <a:pt x="204" y="223"/>
                  </a:cubicBezTo>
                  <a:cubicBezTo>
                    <a:pt x="204" y="148"/>
                    <a:pt x="204" y="148"/>
                    <a:pt x="204" y="148"/>
                  </a:cubicBezTo>
                  <a:moveTo>
                    <a:pt x="204" y="393"/>
                  </a:moveTo>
                  <a:cubicBezTo>
                    <a:pt x="204" y="294"/>
                    <a:pt x="204" y="294"/>
                    <a:pt x="204" y="294"/>
                  </a:cubicBezTo>
                  <a:cubicBezTo>
                    <a:pt x="194" y="290"/>
                    <a:pt x="184" y="286"/>
                    <a:pt x="174" y="281"/>
                  </a:cubicBezTo>
                  <a:cubicBezTo>
                    <a:pt x="164" y="276"/>
                    <a:pt x="155" y="270"/>
                    <a:pt x="147" y="263"/>
                  </a:cubicBezTo>
                  <a:cubicBezTo>
                    <a:pt x="138" y="255"/>
                    <a:pt x="132" y="246"/>
                    <a:pt x="127" y="235"/>
                  </a:cubicBezTo>
                  <a:cubicBezTo>
                    <a:pt x="121" y="224"/>
                    <a:pt x="119" y="211"/>
                    <a:pt x="119" y="194"/>
                  </a:cubicBezTo>
                  <a:cubicBezTo>
                    <a:pt x="119" y="186"/>
                    <a:pt x="121" y="178"/>
                    <a:pt x="125" y="169"/>
                  </a:cubicBezTo>
                  <a:cubicBezTo>
                    <a:pt x="129" y="160"/>
                    <a:pt x="134" y="152"/>
                    <a:pt x="141" y="144"/>
                  </a:cubicBezTo>
                  <a:cubicBezTo>
                    <a:pt x="149" y="136"/>
                    <a:pt x="158" y="129"/>
                    <a:pt x="168" y="123"/>
                  </a:cubicBezTo>
                  <a:cubicBezTo>
                    <a:pt x="179" y="117"/>
                    <a:pt x="191" y="112"/>
                    <a:pt x="204" y="110"/>
                  </a:cubicBezTo>
                  <a:cubicBezTo>
                    <a:pt x="204" y="75"/>
                    <a:pt x="204" y="75"/>
                    <a:pt x="204" y="75"/>
                  </a:cubicBezTo>
                  <a:cubicBezTo>
                    <a:pt x="231" y="75"/>
                    <a:pt x="231" y="75"/>
                    <a:pt x="231" y="75"/>
                  </a:cubicBezTo>
                  <a:cubicBezTo>
                    <a:pt x="231" y="107"/>
                    <a:pt x="231" y="107"/>
                    <a:pt x="231" y="107"/>
                  </a:cubicBezTo>
                  <a:cubicBezTo>
                    <a:pt x="231" y="107"/>
                    <a:pt x="231" y="107"/>
                    <a:pt x="231" y="107"/>
                  </a:cubicBezTo>
                  <a:cubicBezTo>
                    <a:pt x="245" y="107"/>
                    <a:pt x="257" y="108"/>
                    <a:pt x="269" y="109"/>
                  </a:cubicBezTo>
                  <a:cubicBezTo>
                    <a:pt x="280" y="111"/>
                    <a:pt x="292" y="113"/>
                    <a:pt x="304" y="115"/>
                  </a:cubicBezTo>
                  <a:cubicBezTo>
                    <a:pt x="295" y="162"/>
                    <a:pt x="295" y="162"/>
                    <a:pt x="295" y="162"/>
                  </a:cubicBezTo>
                  <a:cubicBezTo>
                    <a:pt x="284" y="158"/>
                    <a:pt x="274" y="155"/>
                    <a:pt x="263" y="152"/>
                  </a:cubicBezTo>
                  <a:cubicBezTo>
                    <a:pt x="251" y="149"/>
                    <a:pt x="241" y="148"/>
                    <a:pt x="231" y="147"/>
                  </a:cubicBezTo>
                  <a:cubicBezTo>
                    <a:pt x="231" y="234"/>
                    <a:pt x="231" y="234"/>
                    <a:pt x="231" y="234"/>
                  </a:cubicBezTo>
                  <a:cubicBezTo>
                    <a:pt x="240" y="238"/>
                    <a:pt x="251" y="243"/>
                    <a:pt x="261" y="247"/>
                  </a:cubicBezTo>
                  <a:cubicBezTo>
                    <a:pt x="271" y="252"/>
                    <a:pt x="281" y="258"/>
                    <a:pt x="289" y="266"/>
                  </a:cubicBezTo>
                  <a:cubicBezTo>
                    <a:pt x="298" y="273"/>
                    <a:pt x="305" y="283"/>
                    <a:pt x="310" y="294"/>
                  </a:cubicBezTo>
                  <a:cubicBezTo>
                    <a:pt x="315" y="305"/>
                    <a:pt x="318" y="319"/>
                    <a:pt x="318" y="336"/>
                  </a:cubicBezTo>
                  <a:cubicBezTo>
                    <a:pt x="318" y="346"/>
                    <a:pt x="316" y="356"/>
                    <a:pt x="312" y="365"/>
                  </a:cubicBezTo>
                  <a:cubicBezTo>
                    <a:pt x="308" y="375"/>
                    <a:pt x="302" y="385"/>
                    <a:pt x="295" y="393"/>
                  </a:cubicBezTo>
                  <a:cubicBezTo>
                    <a:pt x="287" y="402"/>
                    <a:pt x="278" y="409"/>
                    <a:pt x="267" y="416"/>
                  </a:cubicBezTo>
                  <a:cubicBezTo>
                    <a:pt x="256" y="422"/>
                    <a:pt x="244" y="427"/>
                    <a:pt x="231" y="430"/>
                  </a:cubicBezTo>
                  <a:cubicBezTo>
                    <a:pt x="231" y="467"/>
                    <a:pt x="231" y="467"/>
                    <a:pt x="231" y="467"/>
                  </a:cubicBezTo>
                  <a:cubicBezTo>
                    <a:pt x="204" y="467"/>
                    <a:pt x="204" y="467"/>
                    <a:pt x="204" y="467"/>
                  </a:cubicBezTo>
                  <a:cubicBezTo>
                    <a:pt x="204" y="433"/>
                    <a:pt x="204" y="433"/>
                    <a:pt x="204" y="433"/>
                  </a:cubicBezTo>
                  <a:cubicBezTo>
                    <a:pt x="203" y="433"/>
                    <a:pt x="202" y="433"/>
                    <a:pt x="202" y="433"/>
                  </a:cubicBezTo>
                  <a:cubicBezTo>
                    <a:pt x="201" y="433"/>
                    <a:pt x="200" y="433"/>
                    <a:pt x="199" y="433"/>
                  </a:cubicBezTo>
                  <a:cubicBezTo>
                    <a:pt x="190" y="433"/>
                    <a:pt x="181" y="433"/>
                    <a:pt x="172" y="432"/>
                  </a:cubicBezTo>
                  <a:cubicBezTo>
                    <a:pt x="164" y="431"/>
                    <a:pt x="156" y="429"/>
                    <a:pt x="149" y="427"/>
                  </a:cubicBezTo>
                  <a:cubicBezTo>
                    <a:pt x="142" y="425"/>
                    <a:pt x="135" y="423"/>
                    <a:pt x="128" y="420"/>
                  </a:cubicBezTo>
                  <a:cubicBezTo>
                    <a:pt x="121" y="417"/>
                    <a:pt x="115" y="414"/>
                    <a:pt x="108" y="410"/>
                  </a:cubicBezTo>
                  <a:cubicBezTo>
                    <a:pt x="123" y="363"/>
                    <a:pt x="123" y="363"/>
                    <a:pt x="123" y="363"/>
                  </a:cubicBezTo>
                  <a:cubicBezTo>
                    <a:pt x="127" y="366"/>
                    <a:pt x="133" y="369"/>
                    <a:pt x="139" y="372"/>
                  </a:cubicBezTo>
                  <a:cubicBezTo>
                    <a:pt x="145" y="376"/>
                    <a:pt x="152" y="379"/>
                    <a:pt x="159" y="381"/>
                  </a:cubicBezTo>
                  <a:cubicBezTo>
                    <a:pt x="167" y="384"/>
                    <a:pt x="174" y="387"/>
                    <a:pt x="182" y="389"/>
                  </a:cubicBezTo>
                  <a:cubicBezTo>
                    <a:pt x="190" y="391"/>
                    <a:pt x="197" y="392"/>
                    <a:pt x="204" y="393"/>
                  </a:cubicBezTo>
                  <a:moveTo>
                    <a:pt x="279" y="0"/>
                  </a:moveTo>
                  <a:cubicBezTo>
                    <a:pt x="125" y="0"/>
                    <a:pt x="0" y="125"/>
                    <a:pt x="0" y="279"/>
                  </a:cubicBezTo>
                  <a:cubicBezTo>
                    <a:pt x="0" y="433"/>
                    <a:pt x="125" y="558"/>
                    <a:pt x="279" y="558"/>
                  </a:cubicBezTo>
                  <a:cubicBezTo>
                    <a:pt x="284" y="558"/>
                    <a:pt x="288" y="558"/>
                    <a:pt x="292" y="558"/>
                  </a:cubicBezTo>
                  <a:cubicBezTo>
                    <a:pt x="405" y="653"/>
                    <a:pt x="405" y="653"/>
                    <a:pt x="405" y="653"/>
                  </a:cubicBezTo>
                  <a:cubicBezTo>
                    <a:pt x="417" y="522"/>
                    <a:pt x="417" y="522"/>
                    <a:pt x="417" y="522"/>
                  </a:cubicBezTo>
                  <a:cubicBezTo>
                    <a:pt x="501" y="474"/>
                    <a:pt x="558" y="383"/>
                    <a:pt x="558" y="279"/>
                  </a:cubicBezTo>
                  <a:cubicBezTo>
                    <a:pt x="558" y="125"/>
                    <a:pt x="433" y="0"/>
                    <a:pt x="279" y="0"/>
                  </a:cubicBezTo>
                </a:path>
              </a:pathLst>
            </a:custGeom>
            <a:solidFill>
              <a:srgbClr val="C7C4C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6" name="Freeform: Shape 116"/>
            <p:cNvSpPr/>
            <p:nvPr/>
          </p:nvSpPr>
          <p:spPr bwMode="auto">
            <a:xfrm>
              <a:off x="4354962" y="4408698"/>
              <a:ext cx="334608" cy="624108"/>
            </a:xfrm>
            <a:custGeom>
              <a:gdLst>
                <a:gd fmla="*/ 123 w 210" name="T0"/>
                <a:gd fmla="*/ 316 h 392" name="T1"/>
                <a:gd fmla="*/ 123 w 210" name="T2"/>
                <a:gd fmla="*/ 230 h 392" name="T3"/>
                <a:gd fmla="*/ 146 w 210" name="T4"/>
                <a:gd fmla="*/ 246 h 392" name="T5"/>
                <a:gd fmla="*/ 155 w 210" name="T6"/>
                <a:gd fmla="*/ 269 h 392" name="T7"/>
                <a:gd fmla="*/ 151 w 210" name="T8"/>
                <a:gd fmla="*/ 298 h 392" name="T9"/>
                <a:gd fmla="*/ 140 w 210" name="T10"/>
                <a:gd fmla="*/ 311 h 392" name="T11"/>
                <a:gd fmla="*/ 132 w 210" name="T12"/>
                <a:gd fmla="*/ 314 h 392" name="T13"/>
                <a:gd fmla="*/ 123 w 210" name="T14"/>
                <a:gd fmla="*/ 316 h 392" name="T15"/>
                <a:gd fmla="*/ 96 w 210" name="T16"/>
                <a:gd fmla="*/ 148 h 392" name="T17"/>
                <a:gd fmla="*/ 74 w 210" name="T18"/>
                <a:gd fmla="*/ 133 h 392" name="T19"/>
                <a:gd fmla="*/ 65 w 210" name="T20"/>
                <a:gd fmla="*/ 110 h 392" name="T21"/>
                <a:gd fmla="*/ 68 w 210" name="T22"/>
                <a:gd fmla="*/ 90 h 392" name="T23"/>
                <a:gd fmla="*/ 77 w 210" name="T24"/>
                <a:gd fmla="*/ 79 h 392" name="T25"/>
                <a:gd fmla="*/ 96 w 210" name="T26"/>
                <a:gd fmla="*/ 73 h 392" name="T27"/>
                <a:gd fmla="*/ 96 w 210" name="T28"/>
                <a:gd fmla="*/ 148 h 392" name="T29"/>
                <a:gd fmla="*/ 123 w 210" name="T30"/>
                <a:gd fmla="*/ 0 h 392" name="T31"/>
                <a:gd fmla="*/ 96 w 210" name="T32"/>
                <a:gd fmla="*/ 0 h 392" name="T33"/>
                <a:gd fmla="*/ 96 w 210" name="T34"/>
                <a:gd fmla="*/ 35 h 392" name="T35"/>
                <a:gd fmla="*/ 60 w 210" name="T36"/>
                <a:gd fmla="*/ 48 h 392" name="T37"/>
                <a:gd fmla="*/ 33 w 210" name="T38"/>
                <a:gd fmla="*/ 69 h 392" name="T39"/>
                <a:gd fmla="*/ 17 w 210" name="T40"/>
                <a:gd fmla="*/ 94 h 392" name="T41"/>
                <a:gd fmla="*/ 11 w 210" name="T42"/>
                <a:gd fmla="*/ 119 h 392" name="T43"/>
                <a:gd fmla="*/ 19 w 210" name="T44"/>
                <a:gd fmla="*/ 160 h 392" name="T45"/>
                <a:gd fmla="*/ 39 w 210" name="T46"/>
                <a:gd fmla="*/ 188 h 392" name="T47"/>
                <a:gd fmla="*/ 66 w 210" name="T48"/>
                <a:gd fmla="*/ 206 h 392" name="T49"/>
                <a:gd fmla="*/ 96 w 210" name="T50"/>
                <a:gd fmla="*/ 219 h 392" name="T51"/>
                <a:gd fmla="*/ 96 w 210" name="T52"/>
                <a:gd fmla="*/ 318 h 392" name="T53"/>
                <a:gd fmla="*/ 74 w 210" name="T54"/>
                <a:gd fmla="*/ 314 h 392" name="T55"/>
                <a:gd fmla="*/ 51 w 210" name="T56"/>
                <a:gd fmla="*/ 306 h 392" name="T57"/>
                <a:gd fmla="*/ 31 w 210" name="T58"/>
                <a:gd fmla="*/ 297 h 392" name="T59"/>
                <a:gd fmla="*/ 15 w 210" name="T60"/>
                <a:gd fmla="*/ 288 h 392" name="T61"/>
                <a:gd fmla="*/ 0 w 210" name="T62"/>
                <a:gd fmla="*/ 335 h 392" name="T63"/>
                <a:gd fmla="*/ 20 w 210" name="T64"/>
                <a:gd fmla="*/ 345 h 392" name="T65"/>
                <a:gd fmla="*/ 41 w 210" name="T66"/>
                <a:gd fmla="*/ 352 h 392" name="T67"/>
                <a:gd fmla="*/ 64 w 210" name="T68"/>
                <a:gd fmla="*/ 357 h 392" name="T69"/>
                <a:gd fmla="*/ 91 w 210" name="T70"/>
                <a:gd fmla="*/ 358 h 392" name="T71"/>
                <a:gd fmla="*/ 94 w 210" name="T72"/>
                <a:gd fmla="*/ 358 h 392" name="T73"/>
                <a:gd fmla="*/ 96 w 210" name="T74"/>
                <a:gd fmla="*/ 358 h 392" name="T75"/>
                <a:gd fmla="*/ 96 w 210" name="T76"/>
                <a:gd fmla="*/ 392 h 392" name="T77"/>
                <a:gd fmla="*/ 123 w 210" name="T78"/>
                <a:gd fmla="*/ 392 h 392" name="T79"/>
                <a:gd fmla="*/ 123 w 210" name="T80"/>
                <a:gd fmla="*/ 355 h 392" name="T81"/>
                <a:gd fmla="*/ 159 w 210" name="T82"/>
                <a:gd fmla="*/ 341 h 392" name="T83"/>
                <a:gd fmla="*/ 187 w 210" name="T84"/>
                <a:gd fmla="*/ 318 h 392" name="T85"/>
                <a:gd fmla="*/ 204 w 210" name="T86"/>
                <a:gd fmla="*/ 290 h 392" name="T87"/>
                <a:gd fmla="*/ 210 w 210" name="T88"/>
                <a:gd fmla="*/ 261 h 392" name="T89"/>
                <a:gd fmla="*/ 202 w 210" name="T90"/>
                <a:gd fmla="*/ 219 h 392" name="T91"/>
                <a:gd fmla="*/ 181 w 210" name="T92"/>
                <a:gd fmla="*/ 191 h 392" name="T93"/>
                <a:gd fmla="*/ 153 w 210" name="T94"/>
                <a:gd fmla="*/ 172 h 392" name="T95"/>
                <a:gd fmla="*/ 123 w 210" name="T96"/>
                <a:gd fmla="*/ 159 h 392" name="T97"/>
                <a:gd fmla="*/ 123 w 210" name="T98"/>
                <a:gd fmla="*/ 72 h 392" name="T99"/>
                <a:gd fmla="*/ 155 w 210" name="T100"/>
                <a:gd fmla="*/ 77 h 392" name="T101"/>
                <a:gd fmla="*/ 187 w 210" name="T102"/>
                <a:gd fmla="*/ 87 h 392" name="T103"/>
                <a:gd fmla="*/ 196 w 210" name="T104"/>
                <a:gd fmla="*/ 40 h 392" name="T105"/>
                <a:gd fmla="*/ 161 w 210" name="T106"/>
                <a:gd fmla="*/ 34 h 392" name="T107"/>
                <a:gd fmla="*/ 123 w 210" name="T108"/>
                <a:gd fmla="*/ 32 h 392" name="T109"/>
                <a:gd fmla="*/ 123 w 210" name="T110"/>
                <a:gd fmla="*/ 32 h 392" name="T111"/>
                <a:gd fmla="*/ 123 w 210" name="T112"/>
                <a:gd fmla="*/ 0 h 392" name="T1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b="b" l="0" r="r" t="0"/>
              <a:pathLst>
                <a:path h="392" w="210">
                  <a:moveTo>
                    <a:pt x="123" y="316"/>
                  </a:moveTo>
                  <a:cubicBezTo>
                    <a:pt x="123" y="230"/>
                    <a:pt x="123" y="230"/>
                    <a:pt x="123" y="230"/>
                  </a:cubicBezTo>
                  <a:cubicBezTo>
                    <a:pt x="132" y="235"/>
                    <a:pt x="140" y="240"/>
                    <a:pt x="146" y="246"/>
                  </a:cubicBezTo>
                  <a:cubicBezTo>
                    <a:pt x="152" y="252"/>
                    <a:pt x="155" y="260"/>
                    <a:pt x="155" y="269"/>
                  </a:cubicBezTo>
                  <a:cubicBezTo>
                    <a:pt x="155" y="281"/>
                    <a:pt x="154" y="290"/>
                    <a:pt x="151" y="298"/>
                  </a:cubicBezTo>
                  <a:cubicBezTo>
                    <a:pt x="148" y="305"/>
                    <a:pt x="144" y="309"/>
                    <a:pt x="140" y="311"/>
                  </a:cubicBezTo>
                  <a:cubicBezTo>
                    <a:pt x="137" y="312"/>
                    <a:pt x="134" y="313"/>
                    <a:pt x="132" y="314"/>
                  </a:cubicBezTo>
                  <a:cubicBezTo>
                    <a:pt x="129" y="315"/>
                    <a:pt x="126" y="316"/>
                    <a:pt x="123" y="316"/>
                  </a:cubicBezTo>
                  <a:moveTo>
                    <a:pt x="96" y="148"/>
                  </a:moveTo>
                  <a:cubicBezTo>
                    <a:pt x="87" y="144"/>
                    <a:pt x="80" y="139"/>
                    <a:pt x="74" y="133"/>
                  </a:cubicBezTo>
                  <a:cubicBezTo>
                    <a:pt x="68" y="127"/>
                    <a:pt x="65" y="119"/>
                    <a:pt x="65" y="110"/>
                  </a:cubicBezTo>
                  <a:cubicBezTo>
                    <a:pt x="65" y="102"/>
                    <a:pt x="66" y="95"/>
                    <a:pt x="68" y="90"/>
                  </a:cubicBezTo>
                  <a:cubicBezTo>
                    <a:pt x="70" y="85"/>
                    <a:pt x="73" y="81"/>
                    <a:pt x="77" y="79"/>
                  </a:cubicBezTo>
                  <a:cubicBezTo>
                    <a:pt x="82" y="76"/>
                    <a:pt x="88" y="74"/>
                    <a:pt x="96" y="73"/>
                  </a:cubicBezTo>
                  <a:cubicBezTo>
                    <a:pt x="96" y="148"/>
                    <a:pt x="96" y="148"/>
                    <a:pt x="96" y="148"/>
                  </a:cubicBezTo>
                  <a:moveTo>
                    <a:pt x="123" y="0"/>
                  </a:moveTo>
                  <a:cubicBezTo>
                    <a:pt x="96" y="0"/>
                    <a:pt x="96" y="0"/>
                    <a:pt x="96" y="0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83" y="37"/>
                    <a:pt x="71" y="42"/>
                    <a:pt x="60" y="48"/>
                  </a:cubicBezTo>
                  <a:cubicBezTo>
                    <a:pt x="50" y="54"/>
                    <a:pt x="41" y="61"/>
                    <a:pt x="33" y="69"/>
                  </a:cubicBezTo>
                  <a:cubicBezTo>
                    <a:pt x="26" y="77"/>
                    <a:pt x="21" y="85"/>
                    <a:pt x="17" y="94"/>
                  </a:cubicBezTo>
                  <a:cubicBezTo>
                    <a:pt x="13" y="103"/>
                    <a:pt x="11" y="111"/>
                    <a:pt x="11" y="119"/>
                  </a:cubicBezTo>
                  <a:cubicBezTo>
                    <a:pt x="11" y="136"/>
                    <a:pt x="13" y="149"/>
                    <a:pt x="19" y="160"/>
                  </a:cubicBezTo>
                  <a:cubicBezTo>
                    <a:pt x="24" y="171"/>
                    <a:pt x="30" y="180"/>
                    <a:pt x="39" y="188"/>
                  </a:cubicBezTo>
                  <a:cubicBezTo>
                    <a:pt x="47" y="195"/>
                    <a:pt x="56" y="201"/>
                    <a:pt x="66" y="206"/>
                  </a:cubicBezTo>
                  <a:cubicBezTo>
                    <a:pt x="76" y="211"/>
                    <a:pt x="86" y="215"/>
                    <a:pt x="96" y="219"/>
                  </a:cubicBezTo>
                  <a:cubicBezTo>
                    <a:pt x="96" y="318"/>
                    <a:pt x="96" y="318"/>
                    <a:pt x="96" y="318"/>
                  </a:cubicBezTo>
                  <a:cubicBezTo>
                    <a:pt x="89" y="317"/>
                    <a:pt x="82" y="316"/>
                    <a:pt x="74" y="314"/>
                  </a:cubicBezTo>
                  <a:cubicBezTo>
                    <a:pt x="66" y="312"/>
                    <a:pt x="59" y="309"/>
                    <a:pt x="51" y="306"/>
                  </a:cubicBezTo>
                  <a:cubicBezTo>
                    <a:pt x="44" y="304"/>
                    <a:pt x="37" y="301"/>
                    <a:pt x="31" y="297"/>
                  </a:cubicBezTo>
                  <a:cubicBezTo>
                    <a:pt x="25" y="294"/>
                    <a:pt x="19" y="291"/>
                    <a:pt x="15" y="288"/>
                  </a:cubicBezTo>
                  <a:cubicBezTo>
                    <a:pt x="0" y="335"/>
                    <a:pt x="0" y="335"/>
                    <a:pt x="0" y="335"/>
                  </a:cubicBezTo>
                  <a:cubicBezTo>
                    <a:pt x="7" y="339"/>
                    <a:pt x="13" y="342"/>
                    <a:pt x="20" y="345"/>
                  </a:cubicBezTo>
                  <a:cubicBezTo>
                    <a:pt x="27" y="348"/>
                    <a:pt x="34" y="350"/>
                    <a:pt x="41" y="352"/>
                  </a:cubicBezTo>
                  <a:cubicBezTo>
                    <a:pt x="48" y="354"/>
                    <a:pt x="56" y="356"/>
                    <a:pt x="64" y="357"/>
                  </a:cubicBezTo>
                  <a:cubicBezTo>
                    <a:pt x="73" y="358"/>
                    <a:pt x="82" y="358"/>
                    <a:pt x="91" y="358"/>
                  </a:cubicBezTo>
                  <a:cubicBezTo>
                    <a:pt x="92" y="358"/>
                    <a:pt x="93" y="358"/>
                    <a:pt x="94" y="358"/>
                  </a:cubicBezTo>
                  <a:cubicBezTo>
                    <a:pt x="94" y="358"/>
                    <a:pt x="95" y="358"/>
                    <a:pt x="96" y="358"/>
                  </a:cubicBezTo>
                  <a:cubicBezTo>
                    <a:pt x="96" y="392"/>
                    <a:pt x="96" y="392"/>
                    <a:pt x="96" y="392"/>
                  </a:cubicBezTo>
                  <a:cubicBezTo>
                    <a:pt x="123" y="392"/>
                    <a:pt x="123" y="392"/>
                    <a:pt x="123" y="392"/>
                  </a:cubicBezTo>
                  <a:cubicBezTo>
                    <a:pt x="123" y="355"/>
                    <a:pt x="123" y="355"/>
                    <a:pt x="123" y="355"/>
                  </a:cubicBezTo>
                  <a:cubicBezTo>
                    <a:pt x="136" y="352"/>
                    <a:pt x="148" y="347"/>
                    <a:pt x="159" y="341"/>
                  </a:cubicBezTo>
                  <a:cubicBezTo>
                    <a:pt x="170" y="334"/>
                    <a:pt x="179" y="327"/>
                    <a:pt x="187" y="318"/>
                  </a:cubicBezTo>
                  <a:cubicBezTo>
                    <a:pt x="194" y="310"/>
                    <a:pt x="200" y="300"/>
                    <a:pt x="204" y="290"/>
                  </a:cubicBezTo>
                  <a:cubicBezTo>
                    <a:pt x="208" y="281"/>
                    <a:pt x="210" y="271"/>
                    <a:pt x="210" y="261"/>
                  </a:cubicBezTo>
                  <a:cubicBezTo>
                    <a:pt x="210" y="244"/>
                    <a:pt x="207" y="230"/>
                    <a:pt x="202" y="219"/>
                  </a:cubicBezTo>
                  <a:cubicBezTo>
                    <a:pt x="197" y="208"/>
                    <a:pt x="190" y="198"/>
                    <a:pt x="181" y="191"/>
                  </a:cubicBezTo>
                  <a:cubicBezTo>
                    <a:pt x="173" y="183"/>
                    <a:pt x="163" y="177"/>
                    <a:pt x="153" y="172"/>
                  </a:cubicBezTo>
                  <a:cubicBezTo>
                    <a:pt x="143" y="168"/>
                    <a:pt x="132" y="163"/>
                    <a:pt x="123" y="159"/>
                  </a:cubicBezTo>
                  <a:cubicBezTo>
                    <a:pt x="123" y="72"/>
                    <a:pt x="123" y="72"/>
                    <a:pt x="123" y="72"/>
                  </a:cubicBezTo>
                  <a:cubicBezTo>
                    <a:pt x="133" y="73"/>
                    <a:pt x="143" y="74"/>
                    <a:pt x="155" y="77"/>
                  </a:cubicBezTo>
                  <a:cubicBezTo>
                    <a:pt x="166" y="80"/>
                    <a:pt x="176" y="83"/>
                    <a:pt x="187" y="87"/>
                  </a:cubicBezTo>
                  <a:cubicBezTo>
                    <a:pt x="196" y="40"/>
                    <a:pt x="196" y="40"/>
                    <a:pt x="196" y="40"/>
                  </a:cubicBezTo>
                  <a:cubicBezTo>
                    <a:pt x="184" y="38"/>
                    <a:pt x="172" y="36"/>
                    <a:pt x="161" y="34"/>
                  </a:cubicBezTo>
                  <a:cubicBezTo>
                    <a:pt x="149" y="33"/>
                    <a:pt x="137" y="32"/>
                    <a:pt x="123" y="32"/>
                  </a:cubicBezTo>
                  <a:cubicBezTo>
                    <a:pt x="123" y="32"/>
                    <a:pt x="123" y="32"/>
                    <a:pt x="123" y="32"/>
                  </a:cubicBezTo>
                  <a:cubicBezTo>
                    <a:pt x="123" y="0"/>
                    <a:pt x="123" y="0"/>
                    <a:pt x="123" y="0"/>
                  </a:cubicBezTo>
                </a:path>
              </a:pathLst>
            </a:custGeom>
            <a:solidFill>
              <a:schemeClr val="bg2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7" name="Freeform: Shape 117"/>
            <p:cNvSpPr/>
            <p:nvPr/>
          </p:nvSpPr>
          <p:spPr bwMode="auto">
            <a:xfrm>
              <a:off x="4098452" y="4268661"/>
              <a:ext cx="888697" cy="1039506"/>
            </a:xfrm>
            <a:custGeom>
              <a:gdLst>
                <a:gd fmla="*/ 558 w 558" name="T0"/>
                <a:gd fmla="*/ 279 h 653" name="T1"/>
                <a:gd fmla="*/ 279 w 558" name="T2"/>
                <a:gd fmla="*/ 0 h 653" name="T3"/>
                <a:gd fmla="*/ 0 w 558" name="T4"/>
                <a:gd fmla="*/ 279 h 653" name="T5"/>
                <a:gd fmla="*/ 279 w 558" name="T6"/>
                <a:gd fmla="*/ 558 h 653" name="T7"/>
                <a:gd fmla="*/ 292 w 558" name="T8"/>
                <a:gd fmla="*/ 558 h 653" name="T9"/>
                <a:gd fmla="*/ 404 w 558" name="T10"/>
                <a:gd fmla="*/ 653 h 653" name="T11"/>
                <a:gd fmla="*/ 416 w 558" name="T12"/>
                <a:gd fmla="*/ 522 h 653" name="T13"/>
                <a:gd fmla="*/ 558 w 558" name="T14"/>
                <a:gd fmla="*/ 279 h 653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653" w="558">
                  <a:moveTo>
                    <a:pt x="558" y="279"/>
                  </a:moveTo>
                  <a:cubicBezTo>
                    <a:pt x="558" y="125"/>
                    <a:pt x="433" y="0"/>
                    <a:pt x="279" y="0"/>
                  </a:cubicBezTo>
                  <a:cubicBezTo>
                    <a:pt x="125" y="0"/>
                    <a:pt x="0" y="125"/>
                    <a:pt x="0" y="279"/>
                  </a:cubicBezTo>
                  <a:cubicBezTo>
                    <a:pt x="0" y="433"/>
                    <a:pt x="125" y="558"/>
                    <a:pt x="279" y="558"/>
                  </a:cubicBezTo>
                  <a:cubicBezTo>
                    <a:pt x="283" y="558"/>
                    <a:pt x="287" y="558"/>
                    <a:pt x="292" y="558"/>
                  </a:cubicBezTo>
                  <a:cubicBezTo>
                    <a:pt x="404" y="653"/>
                    <a:pt x="404" y="653"/>
                    <a:pt x="404" y="653"/>
                  </a:cubicBezTo>
                  <a:cubicBezTo>
                    <a:pt x="416" y="522"/>
                    <a:pt x="416" y="522"/>
                    <a:pt x="416" y="522"/>
                  </a:cubicBezTo>
                  <a:cubicBezTo>
                    <a:pt x="501" y="474"/>
                    <a:pt x="558" y="383"/>
                    <a:pt x="558" y="27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8" name="Freeform: Shape 118"/>
            <p:cNvSpPr/>
            <p:nvPr/>
          </p:nvSpPr>
          <p:spPr bwMode="auto">
            <a:xfrm>
              <a:off x="4291003" y="4558160"/>
              <a:ext cx="206016" cy="245065"/>
            </a:xfrm>
            <a:custGeom>
              <a:gdLst>
                <a:gd fmla="*/ 37 w 129" name="T0"/>
                <a:gd fmla="*/ 106 h 154" name="T1"/>
                <a:gd fmla="*/ 21 w 129" name="T2"/>
                <a:gd fmla="*/ 154 h 154" name="T3"/>
                <a:gd fmla="*/ 0 w 129" name="T4"/>
                <a:gd fmla="*/ 154 h 154" name="T5"/>
                <a:gd fmla="*/ 53 w 129" name="T6"/>
                <a:gd fmla="*/ 0 h 154" name="T7"/>
                <a:gd fmla="*/ 77 w 129" name="T8"/>
                <a:gd fmla="*/ 0 h 154" name="T9"/>
                <a:gd fmla="*/ 129 w 129" name="T10"/>
                <a:gd fmla="*/ 154 h 154" name="T11"/>
                <a:gd fmla="*/ 108 w 129" name="T12"/>
                <a:gd fmla="*/ 154 h 154" name="T13"/>
                <a:gd fmla="*/ 92 w 129" name="T14"/>
                <a:gd fmla="*/ 106 h 154" name="T15"/>
                <a:gd fmla="*/ 37 w 129" name="T16"/>
                <a:gd fmla="*/ 106 h 154" name="T17"/>
                <a:gd fmla="*/ 88 w 129" name="T18"/>
                <a:gd fmla="*/ 90 h 154" name="T19"/>
                <a:gd fmla="*/ 72 w 129" name="T20"/>
                <a:gd fmla="*/ 46 h 154" name="T21"/>
                <a:gd fmla="*/ 64 w 129" name="T22"/>
                <a:gd fmla="*/ 18 h 154" name="T23"/>
                <a:gd fmla="*/ 64 w 129" name="T24"/>
                <a:gd fmla="*/ 18 h 154" name="T25"/>
                <a:gd fmla="*/ 56 w 129" name="T26"/>
                <a:gd fmla="*/ 45 h 154" name="T27"/>
                <a:gd fmla="*/ 41 w 129" name="T28"/>
                <a:gd fmla="*/ 90 h 154" name="T29"/>
                <a:gd fmla="*/ 88 w 129" name="T30"/>
                <a:gd fmla="*/ 90 h 154" name="T3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b="b" l="0" r="r" t="0"/>
              <a:pathLst>
                <a:path h="154" w="129">
                  <a:moveTo>
                    <a:pt x="37" y="106"/>
                  </a:moveTo>
                  <a:cubicBezTo>
                    <a:pt x="21" y="154"/>
                    <a:pt x="21" y="154"/>
                    <a:pt x="21" y="154"/>
                  </a:cubicBezTo>
                  <a:cubicBezTo>
                    <a:pt x="0" y="154"/>
                    <a:pt x="0" y="154"/>
                    <a:pt x="0" y="154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77" y="0"/>
                    <a:pt x="77" y="0"/>
                    <a:pt x="77" y="0"/>
                  </a:cubicBezTo>
                  <a:cubicBezTo>
                    <a:pt x="129" y="154"/>
                    <a:pt x="129" y="154"/>
                    <a:pt x="129" y="154"/>
                  </a:cubicBezTo>
                  <a:cubicBezTo>
                    <a:pt x="108" y="154"/>
                    <a:pt x="108" y="154"/>
                    <a:pt x="108" y="154"/>
                  </a:cubicBezTo>
                  <a:cubicBezTo>
                    <a:pt x="92" y="106"/>
                    <a:pt x="92" y="106"/>
                    <a:pt x="92" y="106"/>
                  </a:cubicBezTo>
                  <a:lnTo>
                    <a:pt x="37" y="106"/>
                  </a:lnTo>
                  <a:close/>
                  <a:moveTo>
                    <a:pt x="88" y="90"/>
                  </a:moveTo>
                  <a:cubicBezTo>
                    <a:pt x="72" y="46"/>
                    <a:pt x="72" y="46"/>
                    <a:pt x="72" y="46"/>
                  </a:cubicBezTo>
                  <a:cubicBezTo>
                    <a:pt x="69" y="36"/>
                    <a:pt x="67" y="26"/>
                    <a:pt x="64" y="18"/>
                  </a:cubicBezTo>
                  <a:cubicBezTo>
                    <a:pt x="64" y="18"/>
                    <a:pt x="64" y="18"/>
                    <a:pt x="64" y="18"/>
                  </a:cubicBezTo>
                  <a:cubicBezTo>
                    <a:pt x="62" y="26"/>
                    <a:pt x="59" y="36"/>
                    <a:pt x="56" y="45"/>
                  </a:cubicBezTo>
                  <a:cubicBezTo>
                    <a:pt x="41" y="90"/>
                    <a:pt x="41" y="90"/>
                    <a:pt x="41" y="90"/>
                  </a:cubicBezTo>
                  <a:lnTo>
                    <a:pt x="88" y="9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9" name="Freeform: Shape 119"/>
            <p:cNvSpPr/>
            <p:nvPr/>
          </p:nvSpPr>
          <p:spPr bwMode="auto">
            <a:xfrm>
              <a:off x="4528662" y="4427549"/>
              <a:ext cx="156195" cy="248431"/>
            </a:xfrm>
            <a:custGeom>
              <a:gdLst>
                <a:gd fmla="*/ 0 w 98" name="T0"/>
                <a:gd fmla="*/ 3 h 156" name="T1"/>
                <a:gd fmla="*/ 37 w 98" name="T2"/>
                <a:gd fmla="*/ 0 h 156" name="T3"/>
                <a:gd fmla="*/ 79 w 98" name="T4"/>
                <a:gd fmla="*/ 11 h 156" name="T5"/>
                <a:gd fmla="*/ 92 w 98" name="T6"/>
                <a:gd fmla="*/ 38 h 156" name="T7"/>
                <a:gd fmla="*/ 66 w 98" name="T8"/>
                <a:gd fmla="*/ 72 h 156" name="T9"/>
                <a:gd fmla="*/ 66 w 98" name="T10"/>
                <a:gd fmla="*/ 73 h 156" name="T11"/>
                <a:gd fmla="*/ 98 w 98" name="T12"/>
                <a:gd fmla="*/ 111 h 156" name="T13"/>
                <a:gd fmla="*/ 84 w 98" name="T14"/>
                <a:gd fmla="*/ 142 h 156" name="T15"/>
                <a:gd fmla="*/ 31 w 98" name="T16"/>
                <a:gd fmla="*/ 156 h 156" name="T17"/>
                <a:gd fmla="*/ 0 w 98" name="T18"/>
                <a:gd fmla="*/ 155 h 156" name="T19"/>
                <a:gd fmla="*/ 0 w 98" name="T20"/>
                <a:gd fmla="*/ 3 h 156" name="T21"/>
                <a:gd fmla="*/ 20 w 98" name="T22"/>
                <a:gd fmla="*/ 66 h 156" name="T23"/>
                <a:gd fmla="*/ 38 w 98" name="T24"/>
                <a:gd fmla="*/ 66 h 156" name="T25"/>
                <a:gd fmla="*/ 72 w 98" name="T26"/>
                <a:gd fmla="*/ 40 h 156" name="T27"/>
                <a:gd fmla="*/ 38 w 98" name="T28"/>
                <a:gd fmla="*/ 15 h 156" name="T29"/>
                <a:gd fmla="*/ 20 w 98" name="T30"/>
                <a:gd fmla="*/ 16 h 156" name="T31"/>
                <a:gd fmla="*/ 20 w 98" name="T32"/>
                <a:gd fmla="*/ 66 h 156" name="T33"/>
                <a:gd fmla="*/ 20 w 98" name="T34"/>
                <a:gd fmla="*/ 140 h 156" name="T35"/>
                <a:gd fmla="*/ 37 w 98" name="T36"/>
                <a:gd fmla="*/ 141 h 156" name="T37"/>
                <a:gd fmla="*/ 77 w 98" name="T38"/>
                <a:gd fmla="*/ 111 h 156" name="T39"/>
                <a:gd fmla="*/ 37 w 98" name="T40"/>
                <a:gd fmla="*/ 81 h 156" name="T41"/>
                <a:gd fmla="*/ 20 w 98" name="T42"/>
                <a:gd fmla="*/ 81 h 156" name="T43"/>
                <a:gd fmla="*/ 20 w 98" name="T44"/>
                <a:gd fmla="*/ 140 h 156" name="T4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b="b" l="0" r="r" t="0"/>
              <a:pathLst>
                <a:path h="156" w="98">
                  <a:moveTo>
                    <a:pt x="0" y="3"/>
                  </a:moveTo>
                  <a:cubicBezTo>
                    <a:pt x="9" y="1"/>
                    <a:pt x="23" y="0"/>
                    <a:pt x="37" y="0"/>
                  </a:cubicBezTo>
                  <a:cubicBezTo>
                    <a:pt x="57" y="0"/>
                    <a:pt x="69" y="3"/>
                    <a:pt x="79" y="11"/>
                  </a:cubicBezTo>
                  <a:cubicBezTo>
                    <a:pt x="87" y="17"/>
                    <a:pt x="92" y="26"/>
                    <a:pt x="92" y="38"/>
                  </a:cubicBezTo>
                  <a:cubicBezTo>
                    <a:pt x="92" y="53"/>
                    <a:pt x="82" y="66"/>
                    <a:pt x="66" y="72"/>
                  </a:cubicBezTo>
                  <a:cubicBezTo>
                    <a:pt x="66" y="73"/>
                    <a:pt x="66" y="73"/>
                    <a:pt x="66" y="73"/>
                  </a:cubicBezTo>
                  <a:cubicBezTo>
                    <a:pt x="80" y="76"/>
                    <a:pt x="98" y="88"/>
                    <a:pt x="98" y="111"/>
                  </a:cubicBezTo>
                  <a:cubicBezTo>
                    <a:pt x="98" y="124"/>
                    <a:pt x="92" y="134"/>
                    <a:pt x="84" y="142"/>
                  </a:cubicBezTo>
                  <a:cubicBezTo>
                    <a:pt x="74" y="152"/>
                    <a:pt x="56" y="156"/>
                    <a:pt x="31" y="156"/>
                  </a:cubicBezTo>
                  <a:cubicBezTo>
                    <a:pt x="18" y="156"/>
                    <a:pt x="7" y="156"/>
                    <a:pt x="0" y="155"/>
                  </a:cubicBezTo>
                  <a:lnTo>
                    <a:pt x="0" y="3"/>
                  </a:lnTo>
                  <a:close/>
                  <a:moveTo>
                    <a:pt x="20" y="66"/>
                  </a:moveTo>
                  <a:cubicBezTo>
                    <a:pt x="38" y="66"/>
                    <a:pt x="38" y="66"/>
                    <a:pt x="38" y="66"/>
                  </a:cubicBezTo>
                  <a:cubicBezTo>
                    <a:pt x="59" y="66"/>
                    <a:pt x="72" y="55"/>
                    <a:pt x="72" y="40"/>
                  </a:cubicBezTo>
                  <a:cubicBezTo>
                    <a:pt x="72" y="22"/>
                    <a:pt x="58" y="15"/>
                    <a:pt x="38" y="15"/>
                  </a:cubicBezTo>
                  <a:cubicBezTo>
                    <a:pt x="29" y="15"/>
                    <a:pt x="23" y="16"/>
                    <a:pt x="20" y="16"/>
                  </a:cubicBezTo>
                  <a:lnTo>
                    <a:pt x="20" y="66"/>
                  </a:lnTo>
                  <a:close/>
                  <a:moveTo>
                    <a:pt x="20" y="140"/>
                  </a:moveTo>
                  <a:cubicBezTo>
                    <a:pt x="24" y="141"/>
                    <a:pt x="30" y="141"/>
                    <a:pt x="37" y="141"/>
                  </a:cubicBezTo>
                  <a:cubicBezTo>
                    <a:pt x="58" y="141"/>
                    <a:pt x="77" y="133"/>
                    <a:pt x="77" y="111"/>
                  </a:cubicBezTo>
                  <a:cubicBezTo>
                    <a:pt x="77" y="90"/>
                    <a:pt x="58" y="81"/>
                    <a:pt x="37" y="81"/>
                  </a:cubicBezTo>
                  <a:cubicBezTo>
                    <a:pt x="20" y="81"/>
                    <a:pt x="20" y="81"/>
                    <a:pt x="20" y="81"/>
                  </a:cubicBezTo>
                  <a:lnTo>
                    <a:pt x="20" y="14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0" name="Freeform: Shape 120"/>
            <p:cNvSpPr/>
            <p:nvPr/>
          </p:nvSpPr>
          <p:spPr bwMode="auto">
            <a:xfrm>
              <a:off x="4552226" y="4741286"/>
              <a:ext cx="157542" cy="213422"/>
            </a:xfrm>
            <a:custGeom>
              <a:gdLst>
                <a:gd fmla="*/ 99 w 99" name="T0"/>
                <a:gd fmla="*/ 128 h 134" name="T1"/>
                <a:gd fmla="*/ 64 w 99" name="T2"/>
                <a:gd fmla="*/ 134 h 134" name="T3"/>
                <a:gd fmla="*/ 0 w 99" name="T4"/>
                <a:gd fmla="*/ 68 h 134" name="T5"/>
                <a:gd fmla="*/ 68 w 99" name="T6"/>
                <a:gd fmla="*/ 0 h 134" name="T7"/>
                <a:gd fmla="*/ 99 w 99" name="T8"/>
                <a:gd fmla="*/ 5 h 134" name="T9"/>
                <a:gd fmla="*/ 95 w 99" name="T10"/>
                <a:gd fmla="*/ 19 h 134" name="T11"/>
                <a:gd fmla="*/ 69 w 99" name="T12"/>
                <a:gd fmla="*/ 14 h 134" name="T13"/>
                <a:gd fmla="*/ 18 w 99" name="T14"/>
                <a:gd fmla="*/ 67 h 134" name="T15"/>
                <a:gd fmla="*/ 68 w 99" name="T16"/>
                <a:gd fmla="*/ 119 h 134" name="T17"/>
                <a:gd fmla="*/ 95 w 99" name="T18"/>
                <a:gd fmla="*/ 114 h 134" name="T19"/>
                <a:gd fmla="*/ 99 w 99" name="T20"/>
                <a:gd fmla="*/ 128 h 134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134" w="99">
                  <a:moveTo>
                    <a:pt x="99" y="128"/>
                  </a:moveTo>
                  <a:cubicBezTo>
                    <a:pt x="93" y="131"/>
                    <a:pt x="80" y="134"/>
                    <a:pt x="64" y="134"/>
                  </a:cubicBezTo>
                  <a:cubicBezTo>
                    <a:pt x="28" y="134"/>
                    <a:pt x="0" y="111"/>
                    <a:pt x="0" y="68"/>
                  </a:cubicBezTo>
                  <a:cubicBezTo>
                    <a:pt x="0" y="27"/>
                    <a:pt x="28" y="0"/>
                    <a:pt x="68" y="0"/>
                  </a:cubicBezTo>
                  <a:cubicBezTo>
                    <a:pt x="84" y="0"/>
                    <a:pt x="95" y="3"/>
                    <a:pt x="99" y="5"/>
                  </a:cubicBezTo>
                  <a:cubicBezTo>
                    <a:pt x="95" y="19"/>
                    <a:pt x="95" y="19"/>
                    <a:pt x="95" y="19"/>
                  </a:cubicBezTo>
                  <a:cubicBezTo>
                    <a:pt x="89" y="16"/>
                    <a:pt x="80" y="14"/>
                    <a:pt x="69" y="14"/>
                  </a:cubicBezTo>
                  <a:cubicBezTo>
                    <a:pt x="38" y="14"/>
                    <a:pt x="18" y="33"/>
                    <a:pt x="18" y="67"/>
                  </a:cubicBezTo>
                  <a:cubicBezTo>
                    <a:pt x="18" y="99"/>
                    <a:pt x="36" y="119"/>
                    <a:pt x="68" y="119"/>
                  </a:cubicBezTo>
                  <a:cubicBezTo>
                    <a:pt x="78" y="119"/>
                    <a:pt x="89" y="117"/>
                    <a:pt x="95" y="114"/>
                  </a:cubicBezTo>
                  <a:lnTo>
                    <a:pt x="99" y="12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</p:grpSp>
      <p:grpSp>
        <p:nvGrpSpPr>
          <p:cNvPr id="18" name="Group 121"/>
          <p:cNvGrpSpPr/>
          <p:nvPr/>
        </p:nvGrpSpPr>
        <p:grpSpPr>
          <a:xfrm>
            <a:off x="2939019" y="2154247"/>
            <a:ext cx="642286" cy="721057"/>
            <a:chOff x="3918693" y="2872329"/>
            <a:chExt cx="856381" cy="961409"/>
          </a:xfrm>
        </p:grpSpPr>
        <p:sp>
          <p:nvSpPr>
            <p:cNvPr id="60" name="Freeform: Shape 122"/>
            <p:cNvSpPr/>
            <p:nvPr/>
          </p:nvSpPr>
          <p:spPr bwMode="auto">
            <a:xfrm>
              <a:off x="3988712" y="2912052"/>
              <a:ext cx="786362" cy="921686"/>
            </a:xfrm>
            <a:custGeom>
              <a:gdLst>
                <a:gd fmla="*/ 247 w 494" name="T0"/>
                <a:gd fmla="*/ 0 h 579" name="T1"/>
                <a:gd fmla="*/ 0 w 494" name="T2"/>
                <a:gd fmla="*/ 247 h 579" name="T3"/>
                <a:gd fmla="*/ 247 w 494" name="T4"/>
                <a:gd fmla="*/ 494 h 579" name="T5"/>
                <a:gd fmla="*/ 258 w 494" name="T6"/>
                <a:gd fmla="*/ 494 h 579" name="T7"/>
                <a:gd fmla="*/ 358 w 494" name="T8"/>
                <a:gd fmla="*/ 579 h 579" name="T9"/>
                <a:gd fmla="*/ 368 w 494" name="T10"/>
                <a:gd fmla="*/ 462 h 579" name="T11"/>
                <a:gd fmla="*/ 494 w 494" name="T12"/>
                <a:gd fmla="*/ 247 h 579" name="T13"/>
                <a:gd fmla="*/ 247 w 494" name="T14"/>
                <a:gd fmla="*/ 0 h 579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579" w="492">
                  <a:moveTo>
                    <a:pt x="247" y="0"/>
                  </a:moveTo>
                  <a:cubicBezTo>
                    <a:pt x="110" y="0"/>
                    <a:pt x="0" y="111"/>
                    <a:pt x="0" y="247"/>
                  </a:cubicBezTo>
                  <a:cubicBezTo>
                    <a:pt x="0" y="384"/>
                    <a:pt x="110" y="494"/>
                    <a:pt x="247" y="494"/>
                  </a:cubicBezTo>
                  <a:cubicBezTo>
                    <a:pt x="251" y="494"/>
                    <a:pt x="254" y="494"/>
                    <a:pt x="258" y="494"/>
                  </a:cubicBezTo>
                  <a:cubicBezTo>
                    <a:pt x="358" y="579"/>
                    <a:pt x="358" y="579"/>
                    <a:pt x="358" y="579"/>
                  </a:cubicBezTo>
                  <a:cubicBezTo>
                    <a:pt x="368" y="462"/>
                    <a:pt x="368" y="462"/>
                    <a:pt x="368" y="462"/>
                  </a:cubicBezTo>
                  <a:cubicBezTo>
                    <a:pt x="443" y="420"/>
                    <a:pt x="494" y="340"/>
                    <a:pt x="494" y="247"/>
                  </a:cubicBezTo>
                  <a:cubicBezTo>
                    <a:pt x="494" y="111"/>
                    <a:pt x="383" y="0"/>
                    <a:pt x="247" y="0"/>
                  </a:cubicBezTo>
                </a:path>
              </a:pathLst>
            </a:custGeom>
            <a:solidFill>
              <a:srgbClr val="C7C4C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1" name="Freeform: Shape 123"/>
            <p:cNvSpPr/>
            <p:nvPr/>
          </p:nvSpPr>
          <p:spPr bwMode="auto">
            <a:xfrm>
              <a:off x="3918693" y="2872329"/>
              <a:ext cx="788382" cy="920340"/>
            </a:xfrm>
            <a:custGeom>
              <a:gdLst>
                <a:gd fmla="*/ 495 w 495" name="T0"/>
                <a:gd fmla="*/ 247 h 578" name="T1"/>
                <a:gd fmla="*/ 248 w 495" name="T2"/>
                <a:gd fmla="*/ 0 h 578" name="T3"/>
                <a:gd fmla="*/ 0 w 495" name="T4"/>
                <a:gd fmla="*/ 247 h 578" name="T5"/>
                <a:gd fmla="*/ 248 w 495" name="T6"/>
                <a:gd fmla="*/ 494 h 578" name="T7"/>
                <a:gd fmla="*/ 259 w 495" name="T8"/>
                <a:gd fmla="*/ 494 h 578" name="T9"/>
                <a:gd fmla="*/ 359 w 495" name="T10"/>
                <a:gd fmla="*/ 578 h 578" name="T11"/>
                <a:gd fmla="*/ 369 w 495" name="T12"/>
                <a:gd fmla="*/ 462 h 578" name="T13"/>
                <a:gd fmla="*/ 495 w 495" name="T14"/>
                <a:gd fmla="*/ 247 h 578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578" w="495">
                  <a:moveTo>
                    <a:pt x="495" y="247"/>
                  </a:moveTo>
                  <a:cubicBezTo>
                    <a:pt x="495" y="110"/>
                    <a:pt x="384" y="0"/>
                    <a:pt x="248" y="0"/>
                  </a:cubicBezTo>
                  <a:cubicBezTo>
                    <a:pt x="111" y="0"/>
                    <a:pt x="0" y="110"/>
                    <a:pt x="0" y="247"/>
                  </a:cubicBezTo>
                  <a:cubicBezTo>
                    <a:pt x="0" y="383"/>
                    <a:pt x="111" y="494"/>
                    <a:pt x="248" y="494"/>
                  </a:cubicBezTo>
                  <a:cubicBezTo>
                    <a:pt x="251" y="494"/>
                    <a:pt x="255" y="494"/>
                    <a:pt x="259" y="494"/>
                  </a:cubicBezTo>
                  <a:cubicBezTo>
                    <a:pt x="359" y="578"/>
                    <a:pt x="359" y="578"/>
                    <a:pt x="359" y="578"/>
                  </a:cubicBezTo>
                  <a:cubicBezTo>
                    <a:pt x="369" y="462"/>
                    <a:pt x="369" y="462"/>
                    <a:pt x="369" y="462"/>
                  </a:cubicBezTo>
                  <a:cubicBezTo>
                    <a:pt x="444" y="419"/>
                    <a:pt x="495" y="339"/>
                    <a:pt x="495" y="24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2" name="Freeform: Shape 124"/>
            <p:cNvSpPr/>
            <p:nvPr/>
          </p:nvSpPr>
          <p:spPr bwMode="auto">
            <a:xfrm>
              <a:off x="4149620" y="3238580"/>
              <a:ext cx="235639" cy="235639"/>
            </a:xfrm>
            <a:custGeom>
              <a:gdLst>
                <a:gd fmla="*/ 148 w 148" name="T0"/>
                <a:gd fmla="*/ 145 h 148" name="T1"/>
                <a:gd fmla="*/ 145 w 148" name="T2"/>
                <a:gd fmla="*/ 148 h 148" name="T3"/>
                <a:gd fmla="*/ 3 w 148" name="T4"/>
                <a:gd fmla="*/ 148 h 148" name="T5"/>
                <a:gd fmla="*/ 0 w 148" name="T6"/>
                <a:gd fmla="*/ 145 h 148" name="T7"/>
                <a:gd fmla="*/ 0 w 148" name="T8"/>
                <a:gd fmla="*/ 3 h 148" name="T9"/>
                <a:gd fmla="*/ 3 w 148" name="T10"/>
                <a:gd fmla="*/ 0 h 148" name="T11"/>
                <a:gd fmla="*/ 145 w 148" name="T12"/>
                <a:gd fmla="*/ 0 h 148" name="T13"/>
                <a:gd fmla="*/ 148 w 148" name="T14"/>
                <a:gd fmla="*/ 3 h 148" name="T15"/>
                <a:gd fmla="*/ 148 w 148" name="T16"/>
                <a:gd fmla="*/ 145 h 148" name="T17"/>
                <a:gd fmla="*/ 4 w 148" name="T18"/>
                <a:gd fmla="*/ 140 h 148" name="T19"/>
                <a:gd fmla="*/ 144 w 148" name="T20"/>
                <a:gd fmla="*/ 140 h 148" name="T21"/>
                <a:gd fmla="*/ 144 w 148" name="T22"/>
                <a:gd fmla="*/ 8 h 148" name="T23"/>
                <a:gd fmla="*/ 4 w 148" name="T24"/>
                <a:gd fmla="*/ 8 h 148" name="T25"/>
                <a:gd fmla="*/ 4 w 148" name="T26"/>
                <a:gd fmla="*/ 140 h 148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48" w="148">
                  <a:moveTo>
                    <a:pt x="148" y="145"/>
                  </a:moveTo>
                  <a:cubicBezTo>
                    <a:pt x="148" y="147"/>
                    <a:pt x="147" y="148"/>
                    <a:pt x="145" y="148"/>
                  </a:cubicBezTo>
                  <a:cubicBezTo>
                    <a:pt x="3" y="148"/>
                    <a:pt x="3" y="148"/>
                    <a:pt x="3" y="148"/>
                  </a:cubicBezTo>
                  <a:cubicBezTo>
                    <a:pt x="1" y="148"/>
                    <a:pt x="0" y="147"/>
                    <a:pt x="0" y="14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45" y="0"/>
                    <a:pt x="145" y="0"/>
                    <a:pt x="145" y="0"/>
                  </a:cubicBezTo>
                  <a:cubicBezTo>
                    <a:pt x="147" y="0"/>
                    <a:pt x="148" y="1"/>
                    <a:pt x="148" y="3"/>
                  </a:cubicBezTo>
                  <a:lnTo>
                    <a:pt x="148" y="145"/>
                  </a:lnTo>
                  <a:close/>
                  <a:moveTo>
                    <a:pt x="4" y="140"/>
                  </a:moveTo>
                  <a:cubicBezTo>
                    <a:pt x="144" y="140"/>
                    <a:pt x="144" y="140"/>
                    <a:pt x="144" y="140"/>
                  </a:cubicBezTo>
                  <a:cubicBezTo>
                    <a:pt x="144" y="8"/>
                    <a:pt x="144" y="8"/>
                    <a:pt x="144" y="8"/>
                  </a:cubicBezTo>
                  <a:cubicBezTo>
                    <a:pt x="4" y="8"/>
                    <a:pt x="4" y="8"/>
                    <a:pt x="4" y="8"/>
                  </a:cubicBezTo>
                  <a:lnTo>
                    <a:pt x="4" y="14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3" name="Freeform: Shape 125"/>
            <p:cNvSpPr/>
            <p:nvPr/>
          </p:nvSpPr>
          <p:spPr bwMode="auto">
            <a:xfrm>
              <a:off x="4152986" y="3154423"/>
              <a:ext cx="316430" cy="93582"/>
            </a:xfrm>
            <a:custGeom>
              <a:gdLst>
                <a:gd fmla="*/ 144 w 199" name="T0"/>
                <a:gd fmla="*/ 59 h 59" name="T1"/>
                <a:gd fmla="*/ 142 w 199" name="T2"/>
                <a:gd fmla="*/ 59 h 59" name="T3"/>
                <a:gd fmla="*/ 142 w 199" name="T4"/>
                <a:gd fmla="*/ 55 h 59" name="T5"/>
                <a:gd fmla="*/ 190 w 199" name="T6"/>
                <a:gd fmla="*/ 5 h 59" name="T7"/>
                <a:gd fmla="*/ 55 w 199" name="T8"/>
                <a:gd fmla="*/ 5 h 59" name="T9"/>
                <a:gd fmla="*/ 5 w 199" name="T10"/>
                <a:gd fmla="*/ 58 h 59" name="T11"/>
                <a:gd fmla="*/ 1 w 199" name="T12"/>
                <a:gd fmla="*/ 58 h 59" name="T13"/>
                <a:gd fmla="*/ 1 w 199" name="T14"/>
                <a:gd fmla="*/ 54 h 59" name="T15"/>
                <a:gd fmla="*/ 52 w 199" name="T16"/>
                <a:gd fmla="*/ 1 h 59" name="T17"/>
                <a:gd fmla="*/ 54 w 199" name="T18"/>
                <a:gd fmla="*/ 1 h 59" name="T19"/>
                <a:gd fmla="*/ 196 w 199" name="T20"/>
                <a:gd fmla="*/ 1 h 59" name="T21"/>
                <a:gd fmla="*/ 199 w 199" name="T22"/>
                <a:gd fmla="*/ 2 h 59" name="T23"/>
                <a:gd fmla="*/ 198 w 199" name="T24"/>
                <a:gd fmla="*/ 4 h 59" name="T25"/>
                <a:gd fmla="*/ 146 w 199" name="T26"/>
                <a:gd fmla="*/ 59 h 59" name="T27"/>
                <a:gd fmla="*/ 144 w 199" name="T28"/>
                <a:gd fmla="*/ 59 h 59" name="T2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b="b" l="0" r="r" t="0"/>
              <a:pathLst>
                <a:path h="59" w="199">
                  <a:moveTo>
                    <a:pt x="144" y="59"/>
                  </a:moveTo>
                  <a:cubicBezTo>
                    <a:pt x="144" y="59"/>
                    <a:pt x="143" y="59"/>
                    <a:pt x="142" y="59"/>
                  </a:cubicBezTo>
                  <a:cubicBezTo>
                    <a:pt x="141" y="58"/>
                    <a:pt x="141" y="56"/>
                    <a:pt x="142" y="55"/>
                  </a:cubicBezTo>
                  <a:cubicBezTo>
                    <a:pt x="190" y="5"/>
                    <a:pt x="190" y="5"/>
                    <a:pt x="190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" y="58"/>
                    <a:pt x="5" y="58"/>
                    <a:pt x="5" y="58"/>
                  </a:cubicBezTo>
                  <a:cubicBezTo>
                    <a:pt x="4" y="59"/>
                    <a:pt x="2" y="59"/>
                    <a:pt x="1" y="58"/>
                  </a:cubicBezTo>
                  <a:cubicBezTo>
                    <a:pt x="0" y="57"/>
                    <a:pt x="0" y="55"/>
                    <a:pt x="1" y="54"/>
                  </a:cubicBezTo>
                  <a:cubicBezTo>
                    <a:pt x="52" y="1"/>
                    <a:pt x="52" y="1"/>
                    <a:pt x="52" y="1"/>
                  </a:cubicBezTo>
                  <a:cubicBezTo>
                    <a:pt x="52" y="0"/>
                    <a:pt x="53" y="1"/>
                    <a:pt x="54" y="1"/>
                  </a:cubicBezTo>
                  <a:cubicBezTo>
                    <a:pt x="196" y="1"/>
                    <a:pt x="196" y="1"/>
                    <a:pt x="196" y="1"/>
                  </a:cubicBezTo>
                  <a:cubicBezTo>
                    <a:pt x="197" y="1"/>
                    <a:pt x="198" y="1"/>
                    <a:pt x="199" y="2"/>
                  </a:cubicBezTo>
                  <a:cubicBezTo>
                    <a:pt x="199" y="3"/>
                    <a:pt x="199" y="3"/>
                    <a:pt x="198" y="4"/>
                  </a:cubicBezTo>
                  <a:cubicBezTo>
                    <a:pt x="146" y="59"/>
                    <a:pt x="146" y="59"/>
                    <a:pt x="146" y="59"/>
                  </a:cubicBezTo>
                  <a:cubicBezTo>
                    <a:pt x="146" y="59"/>
                    <a:pt x="145" y="59"/>
                    <a:pt x="144" y="59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4" name="Freeform: Shape 126"/>
            <p:cNvSpPr/>
            <p:nvPr/>
          </p:nvSpPr>
          <p:spPr bwMode="auto">
            <a:xfrm>
              <a:off x="4379199" y="3155770"/>
              <a:ext cx="93582" cy="318450"/>
            </a:xfrm>
            <a:custGeom>
              <a:gdLst>
                <a:gd fmla="*/ 3 w 59" name="T0"/>
                <a:gd fmla="*/ 200 h 200" name="T1"/>
                <a:gd fmla="*/ 1 w 59" name="T2"/>
                <a:gd fmla="*/ 199 h 200" name="T3"/>
                <a:gd fmla="*/ 1 w 59" name="T4"/>
                <a:gd fmla="*/ 195 h 200" name="T5"/>
                <a:gd fmla="*/ 53 w 59" name="T6"/>
                <a:gd fmla="*/ 138 h 200" name="T7"/>
                <a:gd fmla="*/ 52 w 59" name="T8"/>
                <a:gd fmla="*/ 2 h 200" name="T9"/>
                <a:gd fmla="*/ 54 w 59" name="T10"/>
                <a:gd fmla="*/ 0 h 200" name="T11"/>
                <a:gd fmla="*/ 57 w 59" name="T12"/>
                <a:gd fmla="*/ 2 h 200" name="T13"/>
                <a:gd fmla="*/ 59 w 59" name="T14"/>
                <a:gd fmla="*/ 139 h 200" name="T15"/>
                <a:gd fmla="*/ 58 w 59" name="T16"/>
                <a:gd fmla="*/ 141 h 200" name="T17"/>
                <a:gd fmla="*/ 5 w 59" name="T18"/>
                <a:gd fmla="*/ 199 h 200" name="T19"/>
                <a:gd fmla="*/ 3 w 59" name="T20"/>
                <a:gd fmla="*/ 200 h 200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200" w="59">
                  <a:moveTo>
                    <a:pt x="3" y="200"/>
                  </a:moveTo>
                  <a:cubicBezTo>
                    <a:pt x="2" y="200"/>
                    <a:pt x="2" y="199"/>
                    <a:pt x="1" y="199"/>
                  </a:cubicBezTo>
                  <a:cubicBezTo>
                    <a:pt x="0" y="198"/>
                    <a:pt x="0" y="196"/>
                    <a:pt x="1" y="195"/>
                  </a:cubicBezTo>
                  <a:cubicBezTo>
                    <a:pt x="53" y="138"/>
                    <a:pt x="53" y="138"/>
                    <a:pt x="53" y="138"/>
                  </a:cubicBezTo>
                  <a:cubicBezTo>
                    <a:pt x="52" y="2"/>
                    <a:pt x="52" y="2"/>
                    <a:pt x="52" y="2"/>
                  </a:cubicBezTo>
                  <a:cubicBezTo>
                    <a:pt x="52" y="1"/>
                    <a:pt x="53" y="0"/>
                    <a:pt x="54" y="0"/>
                  </a:cubicBezTo>
                  <a:cubicBezTo>
                    <a:pt x="56" y="0"/>
                    <a:pt x="57" y="1"/>
                    <a:pt x="57" y="2"/>
                  </a:cubicBezTo>
                  <a:cubicBezTo>
                    <a:pt x="59" y="139"/>
                    <a:pt x="59" y="139"/>
                    <a:pt x="59" y="139"/>
                  </a:cubicBezTo>
                  <a:cubicBezTo>
                    <a:pt x="59" y="140"/>
                    <a:pt x="59" y="140"/>
                    <a:pt x="58" y="141"/>
                  </a:cubicBezTo>
                  <a:cubicBezTo>
                    <a:pt x="5" y="199"/>
                    <a:pt x="5" y="199"/>
                    <a:pt x="5" y="199"/>
                  </a:cubicBezTo>
                  <a:cubicBezTo>
                    <a:pt x="4" y="199"/>
                    <a:pt x="4" y="200"/>
                    <a:pt x="3" y="20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5" name="Freeform: Shape 127"/>
            <p:cNvSpPr/>
            <p:nvPr/>
          </p:nvSpPr>
          <p:spPr bwMode="auto">
            <a:xfrm>
              <a:off x="4235796" y="3154423"/>
              <a:ext cx="9426" cy="20198"/>
            </a:xfrm>
            <a:custGeom>
              <a:gdLst>
                <a:gd fmla="*/ 3 w 6" name="T0"/>
                <a:gd fmla="*/ 13 h 13" name="T1"/>
                <a:gd fmla="*/ 0 w 6" name="T2"/>
                <a:gd fmla="*/ 9 h 13" name="T3"/>
                <a:gd fmla="*/ 0 w 6" name="T4"/>
                <a:gd fmla="*/ 4 h 13" name="T5"/>
                <a:gd fmla="*/ 3 w 6" name="T6"/>
                <a:gd fmla="*/ 1 h 13" name="T7"/>
                <a:gd fmla="*/ 6 w 6" name="T8"/>
                <a:gd fmla="*/ 3 h 13" name="T9"/>
                <a:gd fmla="*/ 6 w 6" name="T10"/>
                <a:gd fmla="*/ 9 h 13" name="T11"/>
                <a:gd fmla="*/ 3 w 6" name="T12"/>
                <a:gd fmla="*/ 13 h 13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3" w="6">
                  <a:moveTo>
                    <a:pt x="3" y="13"/>
                  </a:moveTo>
                  <a:cubicBezTo>
                    <a:pt x="1" y="13"/>
                    <a:pt x="0" y="11"/>
                    <a:pt x="0" y="9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1"/>
                    <a:pt x="3" y="1"/>
                  </a:cubicBezTo>
                  <a:cubicBezTo>
                    <a:pt x="4" y="0"/>
                    <a:pt x="6" y="2"/>
                    <a:pt x="6" y="3"/>
                  </a:cubicBezTo>
                  <a:cubicBezTo>
                    <a:pt x="6" y="9"/>
                    <a:pt x="6" y="9"/>
                    <a:pt x="6" y="9"/>
                  </a:cubicBezTo>
                  <a:cubicBezTo>
                    <a:pt x="6" y="11"/>
                    <a:pt x="4" y="13"/>
                    <a:pt x="3" y="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6" name="Freeform: Shape 128"/>
            <p:cNvSpPr/>
            <p:nvPr/>
          </p:nvSpPr>
          <p:spPr bwMode="auto">
            <a:xfrm>
              <a:off x="4171837" y="3180007"/>
              <a:ext cx="74731" cy="273342"/>
            </a:xfrm>
            <a:custGeom>
              <a:gdLst>
                <a:gd fmla="*/ 1 w 47" name="T0"/>
                <a:gd fmla="*/ 171 h 172" name="T1"/>
                <a:gd fmla="*/ 8 w 47" name="T2"/>
                <a:gd fmla="*/ 159 h 172" name="T3"/>
                <a:gd fmla="*/ 12 w 47" name="T4"/>
                <a:gd fmla="*/ 163 h 172" name="T5"/>
                <a:gd fmla="*/ 3 w 47" name="T6"/>
                <a:gd fmla="*/ 172 h 172" name="T7"/>
                <a:gd fmla="*/ 15 w 47" name="T8"/>
                <a:gd fmla="*/ 155 h 172" name="T9"/>
                <a:gd fmla="*/ 22 w 47" name="T10"/>
                <a:gd fmla="*/ 144 h 172" name="T11"/>
                <a:gd fmla="*/ 26 w 47" name="T12"/>
                <a:gd fmla="*/ 147 h 172" name="T13"/>
                <a:gd fmla="*/ 17 w 47" name="T14"/>
                <a:gd fmla="*/ 156 h 172" name="T15"/>
                <a:gd fmla="*/ 30 w 47" name="T16"/>
                <a:gd fmla="*/ 139 h 172" name="T17"/>
                <a:gd fmla="*/ 37 w 47" name="T18"/>
                <a:gd fmla="*/ 128 h 172" name="T19"/>
                <a:gd fmla="*/ 41 w 47" name="T20"/>
                <a:gd fmla="*/ 131 h 172" name="T21"/>
                <a:gd fmla="*/ 32 w 47" name="T22"/>
                <a:gd fmla="*/ 140 h 172" name="T23"/>
                <a:gd fmla="*/ 42 w 47" name="T24"/>
                <a:gd fmla="*/ 122 h 172" name="T25"/>
                <a:gd fmla="*/ 45 w 47" name="T26"/>
                <a:gd fmla="*/ 108 h 172" name="T27"/>
                <a:gd fmla="*/ 47 w 47" name="T28"/>
                <a:gd fmla="*/ 122 h 172" name="T29"/>
                <a:gd fmla="*/ 44 w 47" name="T30"/>
                <a:gd fmla="*/ 105 h 172" name="T31"/>
                <a:gd fmla="*/ 42 w 47" name="T32"/>
                <a:gd fmla="*/ 90 h 172" name="T33"/>
                <a:gd fmla="*/ 47 w 47" name="T34"/>
                <a:gd fmla="*/ 89 h 172" name="T35"/>
                <a:gd fmla="*/ 44 w 47" name="T36"/>
                <a:gd fmla="*/ 105 h 172" name="T37"/>
                <a:gd fmla="*/ 41 w 47" name="T38"/>
                <a:gd fmla="*/ 80 h 172" name="T39"/>
                <a:gd fmla="*/ 44 w 47" name="T40"/>
                <a:gd fmla="*/ 65 h 172" name="T41"/>
                <a:gd fmla="*/ 47 w 47" name="T42"/>
                <a:gd fmla="*/ 80 h 172" name="T43"/>
                <a:gd fmla="*/ 44 w 47" name="T44"/>
                <a:gd fmla="*/ 61 h 172" name="T45"/>
                <a:gd fmla="*/ 41 w 47" name="T46"/>
                <a:gd fmla="*/ 47 h 172" name="T47"/>
                <a:gd fmla="*/ 46 w 47" name="T48"/>
                <a:gd fmla="*/ 46 h 172" name="T49"/>
                <a:gd fmla="*/ 44 w 47" name="T50"/>
                <a:gd fmla="*/ 61 h 172" name="T51"/>
                <a:gd fmla="*/ 41 w 47" name="T52"/>
                <a:gd fmla="*/ 35 h 172" name="T53"/>
                <a:gd fmla="*/ 43 w 47" name="T54"/>
                <a:gd fmla="*/ 22 h 172" name="T55"/>
                <a:gd fmla="*/ 46 w 47" name="T56"/>
                <a:gd fmla="*/ 35 h 172" name="T57"/>
                <a:gd fmla="*/ 43 w 47" name="T58"/>
                <a:gd fmla="*/ 37 h 172" name="T59"/>
                <a:gd fmla="*/ 40 w 47" name="T60"/>
                <a:gd fmla="*/ 12 h 172" name="T61"/>
                <a:gd fmla="*/ 43 w 47" name="T62"/>
                <a:gd fmla="*/ 0 h 172" name="T63"/>
                <a:gd fmla="*/ 46 w 47" name="T64"/>
                <a:gd fmla="*/ 12 h 172" name="T6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b="b" l="0" r="r" t="0"/>
              <a:pathLst>
                <a:path h="172" w="47">
                  <a:moveTo>
                    <a:pt x="3" y="172"/>
                  </a:moveTo>
                  <a:cubicBezTo>
                    <a:pt x="2" y="172"/>
                    <a:pt x="1" y="172"/>
                    <a:pt x="1" y="171"/>
                  </a:cubicBezTo>
                  <a:cubicBezTo>
                    <a:pt x="0" y="170"/>
                    <a:pt x="0" y="168"/>
                    <a:pt x="1" y="167"/>
                  </a:cubicBezTo>
                  <a:cubicBezTo>
                    <a:pt x="8" y="159"/>
                    <a:pt x="8" y="159"/>
                    <a:pt x="8" y="159"/>
                  </a:cubicBezTo>
                  <a:cubicBezTo>
                    <a:pt x="9" y="158"/>
                    <a:pt x="11" y="158"/>
                    <a:pt x="12" y="159"/>
                  </a:cubicBezTo>
                  <a:cubicBezTo>
                    <a:pt x="13" y="160"/>
                    <a:pt x="13" y="162"/>
                    <a:pt x="12" y="163"/>
                  </a:cubicBezTo>
                  <a:cubicBezTo>
                    <a:pt x="5" y="171"/>
                    <a:pt x="5" y="171"/>
                    <a:pt x="5" y="171"/>
                  </a:cubicBezTo>
                  <a:cubicBezTo>
                    <a:pt x="4" y="171"/>
                    <a:pt x="3" y="172"/>
                    <a:pt x="3" y="172"/>
                  </a:cubicBezTo>
                  <a:close/>
                  <a:moveTo>
                    <a:pt x="17" y="156"/>
                  </a:moveTo>
                  <a:cubicBezTo>
                    <a:pt x="16" y="156"/>
                    <a:pt x="16" y="156"/>
                    <a:pt x="15" y="155"/>
                  </a:cubicBezTo>
                  <a:cubicBezTo>
                    <a:pt x="14" y="154"/>
                    <a:pt x="14" y="153"/>
                    <a:pt x="15" y="151"/>
                  </a:cubicBezTo>
                  <a:cubicBezTo>
                    <a:pt x="22" y="144"/>
                    <a:pt x="22" y="144"/>
                    <a:pt x="22" y="144"/>
                  </a:cubicBezTo>
                  <a:cubicBezTo>
                    <a:pt x="23" y="142"/>
                    <a:pt x="25" y="142"/>
                    <a:pt x="26" y="143"/>
                  </a:cubicBezTo>
                  <a:cubicBezTo>
                    <a:pt x="27" y="144"/>
                    <a:pt x="27" y="146"/>
                    <a:pt x="26" y="147"/>
                  </a:cubicBezTo>
                  <a:cubicBezTo>
                    <a:pt x="19" y="155"/>
                    <a:pt x="19" y="155"/>
                    <a:pt x="19" y="155"/>
                  </a:cubicBezTo>
                  <a:cubicBezTo>
                    <a:pt x="19" y="156"/>
                    <a:pt x="18" y="156"/>
                    <a:pt x="17" y="156"/>
                  </a:cubicBezTo>
                  <a:close/>
                  <a:moveTo>
                    <a:pt x="32" y="140"/>
                  </a:moveTo>
                  <a:cubicBezTo>
                    <a:pt x="31" y="140"/>
                    <a:pt x="30" y="140"/>
                    <a:pt x="30" y="139"/>
                  </a:cubicBezTo>
                  <a:cubicBezTo>
                    <a:pt x="29" y="138"/>
                    <a:pt x="29" y="137"/>
                    <a:pt x="30" y="136"/>
                  </a:cubicBezTo>
                  <a:cubicBezTo>
                    <a:pt x="37" y="128"/>
                    <a:pt x="37" y="128"/>
                    <a:pt x="37" y="128"/>
                  </a:cubicBezTo>
                  <a:cubicBezTo>
                    <a:pt x="38" y="127"/>
                    <a:pt x="40" y="127"/>
                    <a:pt x="41" y="128"/>
                  </a:cubicBezTo>
                  <a:cubicBezTo>
                    <a:pt x="42" y="129"/>
                    <a:pt x="42" y="130"/>
                    <a:pt x="41" y="13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3" y="140"/>
                    <a:pt x="32" y="140"/>
                    <a:pt x="32" y="140"/>
                  </a:cubicBezTo>
                  <a:close/>
                  <a:moveTo>
                    <a:pt x="45" y="125"/>
                  </a:moveTo>
                  <a:cubicBezTo>
                    <a:pt x="43" y="125"/>
                    <a:pt x="42" y="123"/>
                    <a:pt x="42" y="122"/>
                  </a:cubicBezTo>
                  <a:cubicBezTo>
                    <a:pt x="42" y="111"/>
                    <a:pt x="42" y="111"/>
                    <a:pt x="42" y="111"/>
                  </a:cubicBezTo>
                  <a:cubicBezTo>
                    <a:pt x="42" y="109"/>
                    <a:pt x="43" y="108"/>
                    <a:pt x="45" y="108"/>
                  </a:cubicBezTo>
                  <a:cubicBezTo>
                    <a:pt x="46" y="108"/>
                    <a:pt x="47" y="109"/>
                    <a:pt x="47" y="110"/>
                  </a:cubicBezTo>
                  <a:cubicBezTo>
                    <a:pt x="47" y="122"/>
                    <a:pt x="47" y="122"/>
                    <a:pt x="47" y="122"/>
                  </a:cubicBezTo>
                  <a:cubicBezTo>
                    <a:pt x="47" y="123"/>
                    <a:pt x="46" y="125"/>
                    <a:pt x="45" y="125"/>
                  </a:cubicBezTo>
                  <a:close/>
                  <a:moveTo>
                    <a:pt x="44" y="105"/>
                  </a:moveTo>
                  <a:cubicBezTo>
                    <a:pt x="43" y="105"/>
                    <a:pt x="42" y="103"/>
                    <a:pt x="42" y="101"/>
                  </a:cubicBezTo>
                  <a:cubicBezTo>
                    <a:pt x="42" y="90"/>
                    <a:pt x="42" y="90"/>
                    <a:pt x="42" y="90"/>
                  </a:cubicBezTo>
                  <a:cubicBezTo>
                    <a:pt x="42" y="88"/>
                    <a:pt x="43" y="87"/>
                    <a:pt x="44" y="87"/>
                  </a:cubicBezTo>
                  <a:cubicBezTo>
                    <a:pt x="46" y="86"/>
                    <a:pt x="47" y="88"/>
                    <a:pt x="47" y="89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3"/>
                    <a:pt x="46" y="105"/>
                    <a:pt x="44" y="105"/>
                  </a:cubicBezTo>
                  <a:close/>
                  <a:moveTo>
                    <a:pt x="44" y="85"/>
                  </a:moveTo>
                  <a:cubicBezTo>
                    <a:pt x="43" y="85"/>
                    <a:pt x="41" y="82"/>
                    <a:pt x="41" y="8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7"/>
                    <a:pt x="42" y="65"/>
                    <a:pt x="44" y="65"/>
                  </a:cubicBezTo>
                  <a:cubicBezTo>
                    <a:pt x="45" y="65"/>
                    <a:pt x="47" y="66"/>
                    <a:pt x="47" y="68"/>
                  </a:cubicBezTo>
                  <a:cubicBezTo>
                    <a:pt x="47" y="80"/>
                    <a:pt x="47" y="80"/>
                    <a:pt x="47" y="80"/>
                  </a:cubicBezTo>
                  <a:cubicBezTo>
                    <a:pt x="47" y="82"/>
                    <a:pt x="46" y="85"/>
                    <a:pt x="44" y="85"/>
                  </a:cubicBezTo>
                  <a:close/>
                  <a:moveTo>
                    <a:pt x="44" y="61"/>
                  </a:moveTo>
                  <a:cubicBezTo>
                    <a:pt x="42" y="61"/>
                    <a:pt x="41" y="59"/>
                    <a:pt x="41" y="58"/>
                  </a:cubicBezTo>
                  <a:cubicBezTo>
                    <a:pt x="41" y="47"/>
                    <a:pt x="41" y="47"/>
                    <a:pt x="41" y="47"/>
                  </a:cubicBezTo>
                  <a:cubicBezTo>
                    <a:pt x="41" y="45"/>
                    <a:pt x="42" y="44"/>
                    <a:pt x="44" y="44"/>
                  </a:cubicBezTo>
                  <a:cubicBezTo>
                    <a:pt x="45" y="43"/>
                    <a:pt x="46" y="45"/>
                    <a:pt x="46" y="46"/>
                  </a:cubicBezTo>
                  <a:cubicBezTo>
                    <a:pt x="47" y="58"/>
                    <a:pt x="47" y="58"/>
                    <a:pt x="47" y="58"/>
                  </a:cubicBezTo>
                  <a:cubicBezTo>
                    <a:pt x="47" y="59"/>
                    <a:pt x="45" y="61"/>
                    <a:pt x="44" y="61"/>
                  </a:cubicBezTo>
                  <a:close/>
                  <a:moveTo>
                    <a:pt x="43" y="37"/>
                  </a:moveTo>
                  <a:cubicBezTo>
                    <a:pt x="42" y="37"/>
                    <a:pt x="41" y="36"/>
                    <a:pt x="41" y="35"/>
                  </a:cubicBezTo>
                  <a:cubicBezTo>
                    <a:pt x="41" y="24"/>
                    <a:pt x="41" y="24"/>
                    <a:pt x="41" y="24"/>
                  </a:cubicBezTo>
                  <a:cubicBezTo>
                    <a:pt x="41" y="23"/>
                    <a:pt x="42" y="22"/>
                    <a:pt x="43" y="22"/>
                  </a:cubicBezTo>
                  <a:cubicBezTo>
                    <a:pt x="45" y="22"/>
                    <a:pt x="46" y="23"/>
                    <a:pt x="46" y="25"/>
                  </a:cubicBezTo>
                  <a:cubicBezTo>
                    <a:pt x="46" y="35"/>
                    <a:pt x="46" y="35"/>
                    <a:pt x="46" y="35"/>
                  </a:cubicBezTo>
                  <a:cubicBezTo>
                    <a:pt x="46" y="36"/>
                    <a:pt x="45" y="37"/>
                    <a:pt x="44" y="37"/>
                  </a:cubicBezTo>
                  <a:lnTo>
                    <a:pt x="43" y="37"/>
                  </a:lnTo>
                  <a:close/>
                  <a:moveTo>
                    <a:pt x="43" y="13"/>
                  </a:moveTo>
                  <a:cubicBezTo>
                    <a:pt x="42" y="13"/>
                    <a:pt x="40" y="14"/>
                    <a:pt x="40" y="12"/>
                  </a:cubicBezTo>
                  <a:cubicBezTo>
                    <a:pt x="40" y="2"/>
                    <a:pt x="40" y="2"/>
                    <a:pt x="40" y="2"/>
                  </a:cubicBezTo>
                  <a:cubicBezTo>
                    <a:pt x="40" y="1"/>
                    <a:pt x="41" y="0"/>
                    <a:pt x="43" y="0"/>
                  </a:cubicBezTo>
                  <a:cubicBezTo>
                    <a:pt x="44" y="0"/>
                    <a:pt x="46" y="1"/>
                    <a:pt x="46" y="3"/>
                  </a:cubicBezTo>
                  <a:cubicBezTo>
                    <a:pt x="46" y="12"/>
                    <a:pt x="46" y="12"/>
                    <a:pt x="46" y="12"/>
                  </a:cubicBezTo>
                  <a:cubicBezTo>
                    <a:pt x="46" y="13"/>
                    <a:pt x="45" y="13"/>
                    <a:pt x="43" y="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7" name="Freeform: Shape 129"/>
            <p:cNvSpPr/>
            <p:nvPr/>
          </p:nvSpPr>
          <p:spPr bwMode="auto">
            <a:xfrm>
              <a:off x="4154332" y="3456715"/>
              <a:ext cx="14138" cy="16158"/>
            </a:xfrm>
            <a:custGeom>
              <a:gdLst>
                <a:gd fmla="*/ 3 w 9" name="T0"/>
                <a:gd fmla="*/ 10 h 10" name="T1"/>
                <a:gd fmla="*/ 1 w 9" name="T2"/>
                <a:gd fmla="*/ 9 h 10" name="T3"/>
                <a:gd fmla="*/ 1 w 9" name="T4"/>
                <a:gd fmla="*/ 5 h 10" name="T5"/>
                <a:gd fmla="*/ 4 w 9" name="T6"/>
                <a:gd fmla="*/ 1 h 10" name="T7"/>
                <a:gd fmla="*/ 8 w 9" name="T8"/>
                <a:gd fmla="*/ 1 h 10" name="T9"/>
                <a:gd fmla="*/ 8 w 9" name="T10"/>
                <a:gd fmla="*/ 5 h 10" name="T11"/>
                <a:gd fmla="*/ 5 w 9" name="T12"/>
                <a:gd fmla="*/ 9 h 10" name="T13"/>
                <a:gd fmla="*/ 3 w 9" name="T14"/>
                <a:gd fmla="*/ 10 h 10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0" w="9">
                  <a:moveTo>
                    <a:pt x="3" y="10"/>
                  </a:moveTo>
                  <a:cubicBezTo>
                    <a:pt x="2" y="10"/>
                    <a:pt x="1" y="9"/>
                    <a:pt x="1" y="9"/>
                  </a:cubicBezTo>
                  <a:cubicBezTo>
                    <a:pt x="0" y="8"/>
                    <a:pt x="0" y="6"/>
                    <a:pt x="1" y="5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5" y="0"/>
                    <a:pt x="7" y="0"/>
                    <a:pt x="8" y="1"/>
                  </a:cubicBezTo>
                  <a:cubicBezTo>
                    <a:pt x="9" y="2"/>
                    <a:pt x="9" y="4"/>
                    <a:pt x="8" y="5"/>
                  </a:cubicBezTo>
                  <a:cubicBezTo>
                    <a:pt x="5" y="9"/>
                    <a:pt x="5" y="9"/>
                    <a:pt x="5" y="9"/>
                  </a:cubicBezTo>
                  <a:cubicBezTo>
                    <a:pt x="4" y="9"/>
                    <a:pt x="3" y="10"/>
                    <a:pt x="3" y="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8" name="Freeform: Shape 130"/>
            <p:cNvSpPr/>
            <p:nvPr/>
          </p:nvSpPr>
          <p:spPr bwMode="auto">
            <a:xfrm>
              <a:off x="4238489" y="3372558"/>
              <a:ext cx="17505" cy="6059"/>
            </a:xfrm>
            <a:custGeom>
              <a:gdLst>
                <a:gd fmla="*/ 8 w 11" name="T0"/>
                <a:gd fmla="*/ 4 h 4" name="T1"/>
                <a:gd fmla="*/ 8 w 11" name="T2"/>
                <a:gd fmla="*/ 4 h 4" name="T3"/>
                <a:gd fmla="*/ 3 w 11" name="T4"/>
                <a:gd fmla="*/ 4 h 4" name="T5"/>
                <a:gd fmla="*/ 0 w 11" name="T6"/>
                <a:gd fmla="*/ 2 h 4" name="T7"/>
                <a:gd fmla="*/ 3 w 11" name="T8"/>
                <a:gd fmla="*/ 0 h 4" name="T9"/>
                <a:gd fmla="*/ 3 w 11" name="T10"/>
                <a:gd fmla="*/ 0 h 4" name="T11"/>
                <a:gd fmla="*/ 8 w 11" name="T12"/>
                <a:gd fmla="*/ 0 h 4" name="T13"/>
                <a:gd fmla="*/ 11 w 11" name="T14"/>
                <a:gd fmla="*/ 2 h 4" name="T15"/>
                <a:gd fmla="*/ 8 w 11" name="T16"/>
                <a:gd fmla="*/ 4 h 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4" w="11">
                  <a:moveTo>
                    <a:pt x="8" y="4"/>
                  </a:moveTo>
                  <a:cubicBezTo>
                    <a:pt x="8" y="4"/>
                    <a:pt x="8" y="4"/>
                    <a:pt x="8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1" y="4"/>
                    <a:pt x="0" y="4"/>
                    <a:pt x="0" y="2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10" y="0"/>
                    <a:pt x="11" y="0"/>
                    <a:pt x="11" y="2"/>
                  </a:cubicBezTo>
                  <a:cubicBezTo>
                    <a:pt x="11" y="3"/>
                    <a:pt x="10" y="4"/>
                    <a:pt x="8" y="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9" name="Freeform: Shape 131"/>
            <p:cNvSpPr/>
            <p:nvPr/>
          </p:nvSpPr>
          <p:spPr bwMode="auto">
            <a:xfrm>
              <a:off x="4266093" y="3365826"/>
              <a:ext cx="175046" cy="14138"/>
            </a:xfrm>
            <a:custGeom>
              <a:gdLst>
                <a:gd fmla="*/ 108 w 110" name="T0"/>
                <a:gd fmla="*/ 8 h 9" name="T1"/>
                <a:gd fmla="*/ 107 w 110" name="T2"/>
                <a:gd fmla="*/ 8 h 9" name="T3"/>
                <a:gd fmla="*/ 96 w 110" name="T4"/>
                <a:gd fmla="*/ 9 h 9" name="T5"/>
                <a:gd fmla="*/ 93 w 110" name="T6"/>
                <a:gd fmla="*/ 6 h 9" name="T7"/>
                <a:gd fmla="*/ 96 w 110" name="T8"/>
                <a:gd fmla="*/ 4 h 9" name="T9"/>
                <a:gd fmla="*/ 108 w 110" name="T10"/>
                <a:gd fmla="*/ 4 h 9" name="T11"/>
                <a:gd fmla="*/ 110 w 110" name="T12"/>
                <a:gd fmla="*/ 6 h 9" name="T13"/>
                <a:gd fmla="*/ 108 w 110" name="T14"/>
                <a:gd fmla="*/ 8 h 9" name="T15"/>
                <a:gd fmla="*/ 84 w 110" name="T16"/>
                <a:gd fmla="*/ 8 h 9" name="T17"/>
                <a:gd fmla="*/ 84 w 110" name="T18"/>
                <a:gd fmla="*/ 8 h 9" name="T19"/>
                <a:gd fmla="*/ 73 w 110" name="T20"/>
                <a:gd fmla="*/ 9 h 9" name="T21"/>
                <a:gd fmla="*/ 70 w 110" name="T22"/>
                <a:gd fmla="*/ 4 h 9" name="T23"/>
                <a:gd fmla="*/ 73 w 110" name="T24"/>
                <a:gd fmla="*/ 0 h 9" name="T25"/>
                <a:gd fmla="*/ 73 w 110" name="T26"/>
                <a:gd fmla="*/ 0 h 9" name="T27"/>
                <a:gd fmla="*/ 84 w 110" name="T28"/>
                <a:gd fmla="*/ 2 h 9" name="T29"/>
                <a:gd fmla="*/ 87 w 110" name="T30"/>
                <a:gd fmla="*/ 5 h 9" name="T31"/>
                <a:gd fmla="*/ 84 w 110" name="T32"/>
                <a:gd fmla="*/ 8 h 9" name="T33"/>
                <a:gd fmla="*/ 61 w 110" name="T34"/>
                <a:gd fmla="*/ 8 h 9" name="T35"/>
                <a:gd fmla="*/ 61 w 110" name="T36"/>
                <a:gd fmla="*/ 8 h 9" name="T37"/>
                <a:gd fmla="*/ 49 w 110" name="T38"/>
                <a:gd fmla="*/ 9 h 9" name="T39"/>
                <a:gd fmla="*/ 47 w 110" name="T40"/>
                <a:gd fmla="*/ 4 h 9" name="T41"/>
                <a:gd fmla="*/ 49 w 110" name="T42"/>
                <a:gd fmla="*/ 0 h 9" name="T43"/>
                <a:gd fmla="*/ 49 w 110" name="T44"/>
                <a:gd fmla="*/ 0 h 9" name="T45"/>
                <a:gd fmla="*/ 61 w 110" name="T46"/>
                <a:gd fmla="*/ 2 h 9" name="T47"/>
                <a:gd fmla="*/ 64 w 110" name="T48"/>
                <a:gd fmla="*/ 5 h 9" name="T49"/>
                <a:gd fmla="*/ 61 w 110" name="T50"/>
                <a:gd fmla="*/ 8 h 9" name="T51"/>
                <a:gd fmla="*/ 38 w 110" name="T52"/>
                <a:gd fmla="*/ 8 h 9" name="T53"/>
                <a:gd fmla="*/ 38 w 110" name="T54"/>
                <a:gd fmla="*/ 8 h 9" name="T55"/>
                <a:gd fmla="*/ 26 w 110" name="T56"/>
                <a:gd fmla="*/ 8 h 9" name="T57"/>
                <a:gd fmla="*/ 23 w 110" name="T58"/>
                <a:gd fmla="*/ 4 h 9" name="T59"/>
                <a:gd fmla="*/ 26 w 110" name="T60"/>
                <a:gd fmla="*/ 0 h 9" name="T61"/>
                <a:gd fmla="*/ 26 w 110" name="T62"/>
                <a:gd fmla="*/ 0 h 9" name="T63"/>
                <a:gd fmla="*/ 38 w 110" name="T64"/>
                <a:gd fmla="*/ 2 h 9" name="T65"/>
                <a:gd fmla="*/ 40 w 110" name="T66"/>
                <a:gd fmla="*/ 5 h 9" name="T67"/>
                <a:gd fmla="*/ 38 w 110" name="T68"/>
                <a:gd fmla="*/ 8 h 9" name="T69"/>
                <a:gd fmla="*/ 14 w 110" name="T70"/>
                <a:gd fmla="*/ 8 h 9" name="T71"/>
                <a:gd fmla="*/ 14 w 110" name="T72"/>
                <a:gd fmla="*/ 8 h 9" name="T73"/>
                <a:gd fmla="*/ 3 w 110" name="T74"/>
                <a:gd fmla="*/ 8 h 9" name="T75"/>
                <a:gd fmla="*/ 0 w 110" name="T76"/>
                <a:gd fmla="*/ 4 h 9" name="T77"/>
                <a:gd fmla="*/ 3 w 110" name="T78"/>
                <a:gd fmla="*/ 0 h 9" name="T79"/>
                <a:gd fmla="*/ 3 w 110" name="T80"/>
                <a:gd fmla="*/ 0 h 9" name="T81"/>
                <a:gd fmla="*/ 15 w 110" name="T82"/>
                <a:gd fmla="*/ 2 h 9" name="T83"/>
                <a:gd fmla="*/ 17 w 110" name="T84"/>
                <a:gd fmla="*/ 5 h 9" name="T85"/>
                <a:gd fmla="*/ 14 w 110" name="T86"/>
                <a:gd fmla="*/ 8 h 9" name="T8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b="b" l="0" r="r" t="0"/>
              <a:pathLst>
                <a:path h="9" w="110">
                  <a:moveTo>
                    <a:pt x="108" y="8"/>
                  </a:moveTo>
                  <a:cubicBezTo>
                    <a:pt x="107" y="8"/>
                    <a:pt x="107" y="8"/>
                    <a:pt x="107" y="8"/>
                  </a:cubicBezTo>
                  <a:cubicBezTo>
                    <a:pt x="96" y="9"/>
                    <a:pt x="96" y="9"/>
                    <a:pt x="96" y="9"/>
                  </a:cubicBezTo>
                  <a:cubicBezTo>
                    <a:pt x="94" y="9"/>
                    <a:pt x="93" y="8"/>
                    <a:pt x="93" y="6"/>
                  </a:cubicBezTo>
                  <a:cubicBezTo>
                    <a:pt x="93" y="5"/>
                    <a:pt x="94" y="4"/>
                    <a:pt x="96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9" y="4"/>
                    <a:pt x="110" y="4"/>
                    <a:pt x="110" y="6"/>
                  </a:cubicBezTo>
                  <a:cubicBezTo>
                    <a:pt x="110" y="8"/>
                    <a:pt x="109" y="8"/>
                    <a:pt x="108" y="8"/>
                  </a:cubicBezTo>
                  <a:close/>
                  <a:moveTo>
                    <a:pt x="84" y="8"/>
                  </a:moveTo>
                  <a:cubicBezTo>
                    <a:pt x="84" y="8"/>
                    <a:pt x="84" y="8"/>
                    <a:pt x="84" y="8"/>
                  </a:cubicBezTo>
                  <a:cubicBezTo>
                    <a:pt x="73" y="9"/>
                    <a:pt x="73" y="9"/>
                    <a:pt x="73" y="9"/>
                  </a:cubicBezTo>
                  <a:cubicBezTo>
                    <a:pt x="71" y="9"/>
                    <a:pt x="70" y="6"/>
                    <a:pt x="70" y="4"/>
                  </a:cubicBezTo>
                  <a:cubicBezTo>
                    <a:pt x="70" y="3"/>
                    <a:pt x="71" y="0"/>
                    <a:pt x="73" y="0"/>
                  </a:cubicBezTo>
                  <a:cubicBezTo>
                    <a:pt x="73" y="0"/>
                    <a:pt x="73" y="0"/>
                    <a:pt x="73" y="0"/>
                  </a:cubicBezTo>
                  <a:cubicBezTo>
                    <a:pt x="84" y="2"/>
                    <a:pt x="84" y="2"/>
                    <a:pt x="84" y="2"/>
                  </a:cubicBezTo>
                  <a:cubicBezTo>
                    <a:pt x="86" y="2"/>
                    <a:pt x="87" y="3"/>
                    <a:pt x="87" y="5"/>
                  </a:cubicBezTo>
                  <a:cubicBezTo>
                    <a:pt x="87" y="6"/>
                    <a:pt x="86" y="8"/>
                    <a:pt x="84" y="8"/>
                  </a:cubicBezTo>
                  <a:close/>
                  <a:moveTo>
                    <a:pt x="61" y="8"/>
                  </a:moveTo>
                  <a:cubicBezTo>
                    <a:pt x="61" y="8"/>
                    <a:pt x="61" y="8"/>
                    <a:pt x="61" y="8"/>
                  </a:cubicBezTo>
                  <a:cubicBezTo>
                    <a:pt x="49" y="9"/>
                    <a:pt x="49" y="9"/>
                    <a:pt x="49" y="9"/>
                  </a:cubicBezTo>
                  <a:cubicBezTo>
                    <a:pt x="48" y="9"/>
                    <a:pt x="47" y="6"/>
                    <a:pt x="47" y="4"/>
                  </a:cubicBezTo>
                  <a:cubicBezTo>
                    <a:pt x="47" y="3"/>
                    <a:pt x="48" y="0"/>
                    <a:pt x="49" y="0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61" y="2"/>
                    <a:pt x="61" y="2"/>
                    <a:pt x="61" y="2"/>
                  </a:cubicBezTo>
                  <a:cubicBezTo>
                    <a:pt x="63" y="2"/>
                    <a:pt x="64" y="3"/>
                    <a:pt x="64" y="5"/>
                  </a:cubicBezTo>
                  <a:cubicBezTo>
                    <a:pt x="64" y="6"/>
                    <a:pt x="63" y="8"/>
                    <a:pt x="61" y="8"/>
                  </a:cubicBezTo>
                  <a:close/>
                  <a:moveTo>
                    <a:pt x="38" y="8"/>
                  </a:moveTo>
                  <a:cubicBezTo>
                    <a:pt x="38" y="8"/>
                    <a:pt x="38" y="8"/>
                    <a:pt x="38" y="8"/>
                  </a:cubicBezTo>
                  <a:cubicBezTo>
                    <a:pt x="26" y="8"/>
                    <a:pt x="26" y="8"/>
                    <a:pt x="26" y="8"/>
                  </a:cubicBezTo>
                  <a:cubicBezTo>
                    <a:pt x="25" y="8"/>
                    <a:pt x="23" y="6"/>
                    <a:pt x="23" y="4"/>
                  </a:cubicBezTo>
                  <a:cubicBezTo>
                    <a:pt x="23" y="3"/>
                    <a:pt x="25" y="0"/>
                    <a:pt x="26" y="0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38" y="2"/>
                    <a:pt x="38" y="2"/>
                    <a:pt x="38" y="2"/>
                  </a:cubicBezTo>
                  <a:cubicBezTo>
                    <a:pt x="39" y="2"/>
                    <a:pt x="40" y="3"/>
                    <a:pt x="40" y="5"/>
                  </a:cubicBezTo>
                  <a:cubicBezTo>
                    <a:pt x="40" y="6"/>
                    <a:pt x="39" y="8"/>
                    <a:pt x="38" y="8"/>
                  </a:cubicBezTo>
                  <a:close/>
                  <a:moveTo>
                    <a:pt x="14" y="8"/>
                  </a:moveTo>
                  <a:cubicBezTo>
                    <a:pt x="14" y="8"/>
                    <a:pt x="14" y="8"/>
                    <a:pt x="14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1" y="8"/>
                    <a:pt x="0" y="6"/>
                    <a:pt x="0" y="4"/>
                  </a:cubicBezTo>
                  <a:cubicBezTo>
                    <a:pt x="0" y="3"/>
                    <a:pt x="1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6" y="2"/>
                    <a:pt x="17" y="3"/>
                    <a:pt x="17" y="5"/>
                  </a:cubicBezTo>
                  <a:cubicBezTo>
                    <a:pt x="17" y="6"/>
                    <a:pt x="16" y="8"/>
                    <a:pt x="14" y="8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0" name="Freeform: Shape 132"/>
            <p:cNvSpPr/>
            <p:nvPr/>
          </p:nvSpPr>
          <p:spPr bwMode="auto">
            <a:xfrm>
              <a:off x="4450565" y="3372558"/>
              <a:ext cx="17505" cy="7406"/>
            </a:xfrm>
            <a:custGeom>
              <a:gdLst>
                <a:gd fmla="*/ 9 w 11" name="T0"/>
                <a:gd fmla="*/ 4 h 5" name="T1"/>
                <a:gd fmla="*/ 9 w 11" name="T2"/>
                <a:gd fmla="*/ 4 h 5" name="T3"/>
                <a:gd fmla="*/ 3 w 11" name="T4"/>
                <a:gd fmla="*/ 5 h 5" name="T5"/>
                <a:gd fmla="*/ 0 w 11" name="T6"/>
                <a:gd fmla="*/ 2 h 5" name="T7"/>
                <a:gd fmla="*/ 3 w 11" name="T8"/>
                <a:gd fmla="*/ 0 h 5" name="T9"/>
                <a:gd fmla="*/ 3 w 11" name="T10"/>
                <a:gd fmla="*/ 0 h 5" name="T11"/>
                <a:gd fmla="*/ 9 w 11" name="T12"/>
                <a:gd fmla="*/ 0 h 5" name="T13"/>
                <a:gd fmla="*/ 11 w 11" name="T14"/>
                <a:gd fmla="*/ 2 h 5" name="T15"/>
                <a:gd fmla="*/ 9 w 11" name="T16"/>
                <a:gd fmla="*/ 4 h 5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5" w="11">
                  <a:moveTo>
                    <a:pt x="9" y="4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5"/>
                    <a:pt x="0" y="4"/>
                    <a:pt x="0" y="2"/>
                  </a:cubicBezTo>
                  <a:cubicBezTo>
                    <a:pt x="0" y="1"/>
                    <a:pt x="2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10" y="0"/>
                    <a:pt x="11" y="0"/>
                    <a:pt x="11" y="2"/>
                  </a:cubicBezTo>
                  <a:cubicBezTo>
                    <a:pt x="11" y="3"/>
                    <a:pt x="10" y="4"/>
                    <a:pt x="9" y="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1" name="Freeform: Shape 133"/>
            <p:cNvSpPr/>
            <p:nvPr/>
          </p:nvSpPr>
          <p:spPr bwMode="auto">
            <a:xfrm>
              <a:off x="4085660" y="3155770"/>
              <a:ext cx="65306" cy="53860"/>
            </a:xfrm>
            <a:custGeom>
              <a:gdLst>
                <a:gd fmla="*/ 2 w 41" name="T0"/>
                <a:gd fmla="*/ 11 h 34" name="T1"/>
                <a:gd fmla="*/ 21 w 41" name="T2"/>
                <a:gd fmla="*/ 0 h 34" name="T3"/>
                <a:gd fmla="*/ 39 w 41" name="T4"/>
                <a:gd fmla="*/ 11 h 34" name="T5"/>
                <a:gd fmla="*/ 39 w 41" name="T6"/>
                <a:gd fmla="*/ 27 h 34" name="T7"/>
                <a:gd fmla="*/ 41 w 41" name="T8"/>
                <a:gd fmla="*/ 33 h 34" name="T9"/>
                <a:gd fmla="*/ 30 w 41" name="T10"/>
                <a:gd fmla="*/ 33 h 34" name="T11"/>
                <a:gd fmla="*/ 29 w 41" name="T12"/>
                <a:gd fmla="*/ 30 h 34" name="T13"/>
                <a:gd fmla="*/ 14 w 41" name="T14"/>
                <a:gd fmla="*/ 34 h 34" name="T15"/>
                <a:gd fmla="*/ 0 w 41" name="T16"/>
                <a:gd fmla="*/ 24 h 34" name="T17"/>
                <a:gd fmla="*/ 13 w 41" name="T18"/>
                <a:gd fmla="*/ 14 h 34" name="T19"/>
                <a:gd fmla="*/ 24 w 41" name="T20"/>
                <a:gd fmla="*/ 13 h 34" name="T21"/>
                <a:gd fmla="*/ 29 w 41" name="T22"/>
                <a:gd fmla="*/ 10 h 34" name="T23"/>
                <a:gd fmla="*/ 20 w 41" name="T24"/>
                <a:gd fmla="*/ 6 h 34" name="T25"/>
                <a:gd fmla="*/ 12 w 41" name="T26"/>
                <a:gd fmla="*/ 11 h 34" name="T27"/>
                <a:gd fmla="*/ 2 w 41" name="T28"/>
                <a:gd fmla="*/ 11 h 34" name="T29"/>
                <a:gd fmla="*/ 29 w 41" name="T30"/>
                <a:gd fmla="*/ 17 h 34" name="T31"/>
                <a:gd fmla="*/ 23 w 41" name="T32"/>
                <a:gd fmla="*/ 19 h 34" name="T33"/>
                <a:gd fmla="*/ 17 w 41" name="T34"/>
                <a:gd fmla="*/ 19 h 34" name="T35"/>
                <a:gd fmla="*/ 11 w 41" name="T36"/>
                <a:gd fmla="*/ 24 h 34" name="T37"/>
                <a:gd fmla="*/ 18 w 41" name="T38"/>
                <a:gd fmla="*/ 28 h 34" name="T39"/>
                <a:gd fmla="*/ 29 w 41" name="T40"/>
                <a:gd fmla="*/ 20 h 34" name="T41"/>
                <a:gd fmla="*/ 29 w 41" name="T42"/>
                <a:gd fmla="*/ 17 h 34" name="T4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b="b" l="0" r="r" t="0"/>
              <a:pathLst>
                <a:path h="34" w="41">
                  <a:moveTo>
                    <a:pt x="2" y="11"/>
                  </a:moveTo>
                  <a:cubicBezTo>
                    <a:pt x="3" y="1"/>
                    <a:pt x="12" y="0"/>
                    <a:pt x="21" y="0"/>
                  </a:cubicBezTo>
                  <a:cubicBezTo>
                    <a:pt x="36" y="0"/>
                    <a:pt x="39" y="5"/>
                    <a:pt x="39" y="11"/>
                  </a:cubicBezTo>
                  <a:cubicBezTo>
                    <a:pt x="39" y="27"/>
                    <a:pt x="39" y="27"/>
                    <a:pt x="39" y="27"/>
                  </a:cubicBezTo>
                  <a:cubicBezTo>
                    <a:pt x="39" y="29"/>
                    <a:pt x="40" y="31"/>
                    <a:pt x="41" y="33"/>
                  </a:cubicBezTo>
                  <a:cubicBezTo>
                    <a:pt x="30" y="33"/>
                    <a:pt x="30" y="33"/>
                    <a:pt x="30" y="33"/>
                  </a:cubicBezTo>
                  <a:cubicBezTo>
                    <a:pt x="30" y="32"/>
                    <a:pt x="29" y="31"/>
                    <a:pt x="29" y="30"/>
                  </a:cubicBezTo>
                  <a:cubicBezTo>
                    <a:pt x="26" y="33"/>
                    <a:pt x="19" y="34"/>
                    <a:pt x="14" y="34"/>
                  </a:cubicBezTo>
                  <a:cubicBezTo>
                    <a:pt x="6" y="34"/>
                    <a:pt x="0" y="31"/>
                    <a:pt x="0" y="24"/>
                  </a:cubicBezTo>
                  <a:cubicBezTo>
                    <a:pt x="0" y="16"/>
                    <a:pt x="7" y="14"/>
                    <a:pt x="13" y="14"/>
                  </a:cubicBezTo>
                  <a:cubicBezTo>
                    <a:pt x="24" y="13"/>
                    <a:pt x="24" y="13"/>
                    <a:pt x="24" y="13"/>
                  </a:cubicBezTo>
                  <a:cubicBezTo>
                    <a:pt x="28" y="13"/>
                    <a:pt x="29" y="12"/>
                    <a:pt x="29" y="10"/>
                  </a:cubicBezTo>
                  <a:cubicBezTo>
                    <a:pt x="29" y="7"/>
                    <a:pt x="27" y="6"/>
                    <a:pt x="20" y="6"/>
                  </a:cubicBezTo>
                  <a:cubicBezTo>
                    <a:pt x="16" y="6"/>
                    <a:pt x="14" y="6"/>
                    <a:pt x="12" y="11"/>
                  </a:cubicBezTo>
                  <a:lnTo>
                    <a:pt x="2" y="11"/>
                  </a:lnTo>
                  <a:close/>
                  <a:moveTo>
                    <a:pt x="29" y="17"/>
                  </a:moveTo>
                  <a:cubicBezTo>
                    <a:pt x="27" y="18"/>
                    <a:pt x="25" y="19"/>
                    <a:pt x="23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3" y="20"/>
                    <a:pt x="11" y="21"/>
                    <a:pt x="11" y="24"/>
                  </a:cubicBezTo>
                  <a:cubicBezTo>
                    <a:pt x="11" y="26"/>
                    <a:pt x="14" y="28"/>
                    <a:pt x="18" y="28"/>
                  </a:cubicBezTo>
                  <a:cubicBezTo>
                    <a:pt x="23" y="28"/>
                    <a:pt x="29" y="25"/>
                    <a:pt x="29" y="20"/>
                  </a:cubicBezTo>
                  <a:lnTo>
                    <a:pt x="29" y="17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2" name="Freeform: Shape 134"/>
            <p:cNvSpPr/>
            <p:nvPr/>
          </p:nvSpPr>
          <p:spPr bwMode="auto">
            <a:xfrm>
              <a:off x="4219638" y="3041317"/>
              <a:ext cx="66652" cy="71365"/>
            </a:xfrm>
            <a:custGeom>
              <a:gdLst>
                <a:gd fmla="*/ 0 w 42" name="T0"/>
                <a:gd fmla="*/ 0 h 45" name="T1"/>
                <a:gd fmla="*/ 11 w 42" name="T2"/>
                <a:gd fmla="*/ 0 h 45" name="T3"/>
                <a:gd fmla="*/ 11 w 42" name="T4"/>
                <a:gd fmla="*/ 15 h 45" name="T5"/>
                <a:gd fmla="*/ 11 w 42" name="T6"/>
                <a:gd fmla="*/ 15 h 45" name="T7"/>
                <a:gd fmla="*/ 24 w 42" name="T8"/>
                <a:gd fmla="*/ 11 h 45" name="T9"/>
                <a:gd fmla="*/ 42 w 42" name="T10"/>
                <a:gd fmla="*/ 28 h 45" name="T11"/>
                <a:gd fmla="*/ 23 w 42" name="T12"/>
                <a:gd fmla="*/ 45 h 45" name="T13"/>
                <a:gd fmla="*/ 11 w 42" name="T14"/>
                <a:gd fmla="*/ 40 h 45" name="T15"/>
                <a:gd fmla="*/ 11 w 42" name="T16"/>
                <a:gd fmla="*/ 40 h 45" name="T17"/>
                <a:gd fmla="*/ 11 w 42" name="T18"/>
                <a:gd fmla="*/ 44 h 45" name="T19"/>
                <a:gd fmla="*/ 0 w 42" name="T20"/>
                <a:gd fmla="*/ 44 h 45" name="T21"/>
                <a:gd fmla="*/ 0 w 42" name="T22"/>
                <a:gd fmla="*/ 0 h 45" name="T23"/>
                <a:gd fmla="*/ 21 w 42" name="T24"/>
                <a:gd fmla="*/ 37 h 45" name="T25"/>
                <a:gd fmla="*/ 31 w 42" name="T26"/>
                <a:gd fmla="*/ 28 h 45" name="T27"/>
                <a:gd fmla="*/ 21 w 42" name="T28"/>
                <a:gd fmla="*/ 18 h 45" name="T29"/>
                <a:gd fmla="*/ 11 w 42" name="T30"/>
                <a:gd fmla="*/ 28 h 45" name="T31"/>
                <a:gd fmla="*/ 21 w 42" name="T32"/>
                <a:gd fmla="*/ 37 h 45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45" w="42">
                  <a:moveTo>
                    <a:pt x="0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3" y="13"/>
                    <a:pt x="18" y="11"/>
                    <a:pt x="24" y="11"/>
                  </a:cubicBezTo>
                  <a:cubicBezTo>
                    <a:pt x="34" y="11"/>
                    <a:pt x="42" y="17"/>
                    <a:pt x="42" y="28"/>
                  </a:cubicBezTo>
                  <a:cubicBezTo>
                    <a:pt x="42" y="39"/>
                    <a:pt x="33" y="45"/>
                    <a:pt x="23" y="45"/>
                  </a:cubicBezTo>
                  <a:cubicBezTo>
                    <a:pt x="18" y="45"/>
                    <a:pt x="15" y="44"/>
                    <a:pt x="11" y="40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11" y="44"/>
                    <a:pt x="11" y="44"/>
                    <a:pt x="11" y="44"/>
                  </a:cubicBezTo>
                  <a:cubicBezTo>
                    <a:pt x="0" y="44"/>
                    <a:pt x="0" y="44"/>
                    <a:pt x="0" y="44"/>
                  </a:cubicBezTo>
                  <a:lnTo>
                    <a:pt x="0" y="0"/>
                  </a:lnTo>
                  <a:close/>
                  <a:moveTo>
                    <a:pt x="21" y="37"/>
                  </a:moveTo>
                  <a:cubicBezTo>
                    <a:pt x="26" y="37"/>
                    <a:pt x="31" y="34"/>
                    <a:pt x="31" y="28"/>
                  </a:cubicBezTo>
                  <a:cubicBezTo>
                    <a:pt x="31" y="22"/>
                    <a:pt x="26" y="18"/>
                    <a:pt x="21" y="18"/>
                  </a:cubicBezTo>
                  <a:cubicBezTo>
                    <a:pt x="15" y="18"/>
                    <a:pt x="11" y="22"/>
                    <a:pt x="11" y="28"/>
                  </a:cubicBezTo>
                  <a:cubicBezTo>
                    <a:pt x="11" y="34"/>
                    <a:pt x="15" y="37"/>
                    <a:pt x="21" y="37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3" name="Freeform: Shape 135"/>
            <p:cNvSpPr/>
            <p:nvPr/>
          </p:nvSpPr>
          <p:spPr bwMode="auto">
            <a:xfrm>
              <a:off x="4469416" y="3076326"/>
              <a:ext cx="65306" cy="55880"/>
            </a:xfrm>
            <a:custGeom>
              <a:gdLst>
                <a:gd fmla="*/ 30 w 41" name="T0"/>
                <a:gd fmla="*/ 13 h 35" name="T1"/>
                <a:gd fmla="*/ 21 w 41" name="T2"/>
                <a:gd fmla="*/ 8 h 35" name="T3"/>
                <a:gd fmla="*/ 11 w 41" name="T4"/>
                <a:gd fmla="*/ 17 h 35" name="T5"/>
                <a:gd fmla="*/ 21 w 41" name="T6"/>
                <a:gd fmla="*/ 27 h 35" name="T7"/>
                <a:gd fmla="*/ 30 w 41" name="T8"/>
                <a:gd fmla="*/ 21 h 35" name="T9"/>
                <a:gd fmla="*/ 41 w 41" name="T10"/>
                <a:gd fmla="*/ 21 h 35" name="T11"/>
                <a:gd fmla="*/ 20 w 41" name="T12"/>
                <a:gd fmla="*/ 35 h 35" name="T13"/>
                <a:gd fmla="*/ 0 w 41" name="T14"/>
                <a:gd fmla="*/ 17 h 35" name="T15"/>
                <a:gd fmla="*/ 21 w 41" name="T16"/>
                <a:gd fmla="*/ 0 h 35" name="T17"/>
                <a:gd fmla="*/ 41 w 41" name="T18"/>
                <a:gd fmla="*/ 13 h 35" name="T19"/>
                <a:gd fmla="*/ 30 w 41" name="T20"/>
                <a:gd fmla="*/ 13 h 35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35" w="41">
                  <a:moveTo>
                    <a:pt x="30" y="13"/>
                  </a:moveTo>
                  <a:cubicBezTo>
                    <a:pt x="29" y="9"/>
                    <a:pt x="25" y="8"/>
                    <a:pt x="21" y="8"/>
                  </a:cubicBezTo>
                  <a:cubicBezTo>
                    <a:pt x="14" y="8"/>
                    <a:pt x="11" y="11"/>
                    <a:pt x="11" y="17"/>
                  </a:cubicBezTo>
                  <a:cubicBezTo>
                    <a:pt x="11" y="24"/>
                    <a:pt x="14" y="27"/>
                    <a:pt x="21" y="27"/>
                  </a:cubicBezTo>
                  <a:cubicBezTo>
                    <a:pt x="26" y="27"/>
                    <a:pt x="29" y="25"/>
                    <a:pt x="30" y="21"/>
                  </a:cubicBezTo>
                  <a:cubicBezTo>
                    <a:pt x="41" y="21"/>
                    <a:pt x="41" y="21"/>
                    <a:pt x="41" y="21"/>
                  </a:cubicBezTo>
                  <a:cubicBezTo>
                    <a:pt x="39" y="32"/>
                    <a:pt x="31" y="35"/>
                    <a:pt x="20" y="35"/>
                  </a:cubicBezTo>
                  <a:cubicBezTo>
                    <a:pt x="8" y="35"/>
                    <a:pt x="0" y="30"/>
                    <a:pt x="0" y="17"/>
                  </a:cubicBezTo>
                  <a:cubicBezTo>
                    <a:pt x="0" y="5"/>
                    <a:pt x="8" y="0"/>
                    <a:pt x="21" y="0"/>
                  </a:cubicBezTo>
                  <a:cubicBezTo>
                    <a:pt x="29" y="0"/>
                    <a:pt x="39" y="2"/>
                    <a:pt x="41" y="13"/>
                  </a:cubicBezTo>
                  <a:lnTo>
                    <a:pt x="30" y="13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</p:grpSp>
      <p:grpSp>
        <p:nvGrpSpPr>
          <p:cNvPr id="19" name="Group 136"/>
          <p:cNvGrpSpPr/>
          <p:nvPr/>
        </p:nvGrpSpPr>
        <p:grpSpPr>
          <a:xfrm>
            <a:off x="3402555" y="1470557"/>
            <a:ext cx="554931" cy="653899"/>
            <a:chOff x="4536741" y="1960742"/>
            <a:chExt cx="739908" cy="871865"/>
          </a:xfrm>
        </p:grpSpPr>
        <p:sp>
          <p:nvSpPr>
            <p:cNvPr id="47" name="Freeform: Shape 137"/>
            <p:cNvSpPr/>
            <p:nvPr/>
          </p:nvSpPr>
          <p:spPr bwMode="auto">
            <a:xfrm>
              <a:off x="4562325" y="1998444"/>
              <a:ext cx="714324" cy="834163"/>
            </a:xfrm>
            <a:custGeom>
              <a:gdLst>
                <a:gd fmla="*/ 225 w 449" name="T0"/>
                <a:gd fmla="*/ 0 h 524" name="T1"/>
                <a:gd fmla="*/ 0 w 449" name="T2"/>
                <a:gd fmla="*/ 224 h 524" name="T3"/>
                <a:gd fmla="*/ 225 w 449" name="T4"/>
                <a:gd fmla="*/ 448 h 524" name="T5"/>
                <a:gd fmla="*/ 235 w 449" name="T6"/>
                <a:gd fmla="*/ 448 h 524" name="T7"/>
                <a:gd fmla="*/ 325 w 449" name="T8"/>
                <a:gd fmla="*/ 524 h 524" name="T9"/>
                <a:gd fmla="*/ 335 w 449" name="T10"/>
                <a:gd fmla="*/ 419 h 524" name="T11"/>
                <a:gd fmla="*/ 449 w 449" name="T12"/>
                <a:gd fmla="*/ 224 h 524" name="T13"/>
                <a:gd fmla="*/ 225 w 449" name="T14"/>
                <a:gd fmla="*/ 0 h 524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524" w="449">
                  <a:moveTo>
                    <a:pt x="225" y="0"/>
                  </a:moveTo>
                  <a:cubicBezTo>
                    <a:pt x="101" y="0"/>
                    <a:pt x="0" y="100"/>
                    <a:pt x="0" y="224"/>
                  </a:cubicBezTo>
                  <a:cubicBezTo>
                    <a:pt x="0" y="348"/>
                    <a:pt x="101" y="448"/>
                    <a:pt x="225" y="448"/>
                  </a:cubicBezTo>
                  <a:cubicBezTo>
                    <a:pt x="228" y="448"/>
                    <a:pt x="231" y="448"/>
                    <a:pt x="235" y="448"/>
                  </a:cubicBezTo>
                  <a:cubicBezTo>
                    <a:pt x="325" y="524"/>
                    <a:pt x="325" y="524"/>
                    <a:pt x="325" y="524"/>
                  </a:cubicBezTo>
                  <a:cubicBezTo>
                    <a:pt x="335" y="419"/>
                    <a:pt x="335" y="419"/>
                    <a:pt x="335" y="419"/>
                  </a:cubicBezTo>
                  <a:cubicBezTo>
                    <a:pt x="403" y="380"/>
                    <a:pt x="449" y="307"/>
                    <a:pt x="449" y="224"/>
                  </a:cubicBezTo>
                  <a:cubicBezTo>
                    <a:pt x="449" y="100"/>
                    <a:pt x="348" y="0"/>
                    <a:pt x="225" y="0"/>
                  </a:cubicBezTo>
                </a:path>
              </a:pathLst>
            </a:custGeom>
            <a:solidFill>
              <a:srgbClr val="C7C4C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8" name="Freeform: Shape 138"/>
            <p:cNvSpPr/>
            <p:nvPr/>
          </p:nvSpPr>
          <p:spPr bwMode="auto">
            <a:xfrm>
              <a:off x="4536741" y="1960742"/>
              <a:ext cx="714324" cy="833490"/>
            </a:xfrm>
            <a:custGeom>
              <a:gdLst>
                <a:gd fmla="*/ 449 w 449" name="T0"/>
                <a:gd fmla="*/ 224 h 524" name="T1"/>
                <a:gd fmla="*/ 225 w 449" name="T2"/>
                <a:gd fmla="*/ 0 h 524" name="T3"/>
                <a:gd fmla="*/ 0 w 449" name="T4"/>
                <a:gd fmla="*/ 224 h 524" name="T5"/>
                <a:gd fmla="*/ 225 w 449" name="T6"/>
                <a:gd fmla="*/ 448 h 524" name="T7"/>
                <a:gd fmla="*/ 235 w 449" name="T8"/>
                <a:gd fmla="*/ 448 h 524" name="T9"/>
                <a:gd fmla="*/ 325 w 449" name="T10"/>
                <a:gd fmla="*/ 524 h 524" name="T11"/>
                <a:gd fmla="*/ 335 w 449" name="T12"/>
                <a:gd fmla="*/ 419 h 524" name="T13"/>
                <a:gd fmla="*/ 449 w 449" name="T14"/>
                <a:gd fmla="*/ 224 h 524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524" w="449">
                  <a:moveTo>
                    <a:pt x="449" y="224"/>
                  </a:moveTo>
                  <a:cubicBezTo>
                    <a:pt x="449" y="100"/>
                    <a:pt x="348" y="0"/>
                    <a:pt x="225" y="0"/>
                  </a:cubicBezTo>
                  <a:cubicBezTo>
                    <a:pt x="101" y="0"/>
                    <a:pt x="0" y="100"/>
                    <a:pt x="0" y="224"/>
                  </a:cubicBezTo>
                  <a:cubicBezTo>
                    <a:pt x="0" y="348"/>
                    <a:pt x="101" y="448"/>
                    <a:pt x="225" y="448"/>
                  </a:cubicBezTo>
                  <a:cubicBezTo>
                    <a:pt x="228" y="448"/>
                    <a:pt x="231" y="448"/>
                    <a:pt x="235" y="448"/>
                  </a:cubicBezTo>
                  <a:cubicBezTo>
                    <a:pt x="325" y="524"/>
                    <a:pt x="325" y="524"/>
                    <a:pt x="325" y="524"/>
                  </a:cubicBezTo>
                  <a:cubicBezTo>
                    <a:pt x="335" y="419"/>
                    <a:pt x="335" y="419"/>
                    <a:pt x="335" y="419"/>
                  </a:cubicBezTo>
                  <a:cubicBezTo>
                    <a:pt x="403" y="380"/>
                    <a:pt x="449" y="307"/>
                    <a:pt x="449" y="22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9" name="Freeform: Shape 139"/>
            <p:cNvSpPr/>
            <p:nvPr/>
          </p:nvSpPr>
          <p:spPr bwMode="auto">
            <a:xfrm>
              <a:off x="4649848" y="2145214"/>
              <a:ext cx="508981" cy="379043"/>
            </a:xfrm>
            <a:custGeom>
              <a:gdLst>
                <a:gd fmla="*/ 318 w 320" name="T0"/>
                <a:gd fmla="*/ 85 h 238" name="T1"/>
                <a:gd fmla="*/ 50 w 320" name="T2"/>
                <a:gd fmla="*/ 237 h 238" name="T3"/>
                <a:gd fmla="*/ 44 w 320" name="T4"/>
                <a:gd fmla="*/ 235 h 238" name="T5"/>
                <a:gd fmla="*/ 1 w 320" name="T6"/>
                <a:gd fmla="*/ 158 h 238" name="T7"/>
                <a:gd fmla="*/ 2 w 320" name="T8"/>
                <a:gd fmla="*/ 153 h 238" name="T9"/>
                <a:gd fmla="*/ 270 w 320" name="T10"/>
                <a:gd fmla="*/ 1 h 238" name="T11"/>
                <a:gd fmla="*/ 276 w 320" name="T12"/>
                <a:gd fmla="*/ 3 h 238" name="T13"/>
                <a:gd fmla="*/ 319 w 320" name="T14"/>
                <a:gd fmla="*/ 80 h 238" name="T15"/>
                <a:gd fmla="*/ 318 w 320" name="T16"/>
                <a:gd fmla="*/ 85 h 238" name="T17"/>
                <a:gd fmla="*/ 49 w 320" name="T18"/>
                <a:gd fmla="*/ 228 h 238" name="T19"/>
                <a:gd fmla="*/ 310 w 320" name="T20"/>
                <a:gd fmla="*/ 80 h 238" name="T21"/>
                <a:gd fmla="*/ 271 w 320" name="T22"/>
                <a:gd fmla="*/ 10 h 238" name="T23"/>
                <a:gd fmla="*/ 10 w 320" name="T24"/>
                <a:gd fmla="*/ 158 h 238" name="T25"/>
                <a:gd fmla="*/ 49 w 320" name="T26"/>
                <a:gd fmla="*/ 228 h 238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238" w="320">
                  <a:moveTo>
                    <a:pt x="318" y="85"/>
                  </a:moveTo>
                  <a:cubicBezTo>
                    <a:pt x="50" y="237"/>
                    <a:pt x="50" y="237"/>
                    <a:pt x="50" y="237"/>
                  </a:cubicBezTo>
                  <a:cubicBezTo>
                    <a:pt x="48" y="238"/>
                    <a:pt x="45" y="237"/>
                    <a:pt x="44" y="235"/>
                  </a:cubicBezTo>
                  <a:cubicBezTo>
                    <a:pt x="1" y="158"/>
                    <a:pt x="1" y="158"/>
                    <a:pt x="1" y="158"/>
                  </a:cubicBezTo>
                  <a:cubicBezTo>
                    <a:pt x="0" y="157"/>
                    <a:pt x="0" y="154"/>
                    <a:pt x="2" y="153"/>
                  </a:cubicBezTo>
                  <a:cubicBezTo>
                    <a:pt x="270" y="1"/>
                    <a:pt x="270" y="1"/>
                    <a:pt x="270" y="1"/>
                  </a:cubicBezTo>
                  <a:cubicBezTo>
                    <a:pt x="272" y="0"/>
                    <a:pt x="275" y="1"/>
                    <a:pt x="276" y="3"/>
                  </a:cubicBezTo>
                  <a:cubicBezTo>
                    <a:pt x="319" y="80"/>
                    <a:pt x="319" y="80"/>
                    <a:pt x="319" y="80"/>
                  </a:cubicBezTo>
                  <a:cubicBezTo>
                    <a:pt x="320" y="81"/>
                    <a:pt x="320" y="84"/>
                    <a:pt x="318" y="85"/>
                  </a:cubicBezTo>
                  <a:close/>
                  <a:moveTo>
                    <a:pt x="49" y="228"/>
                  </a:moveTo>
                  <a:cubicBezTo>
                    <a:pt x="310" y="80"/>
                    <a:pt x="310" y="80"/>
                    <a:pt x="310" y="80"/>
                  </a:cubicBezTo>
                  <a:cubicBezTo>
                    <a:pt x="271" y="10"/>
                    <a:pt x="271" y="10"/>
                    <a:pt x="271" y="10"/>
                  </a:cubicBezTo>
                  <a:cubicBezTo>
                    <a:pt x="10" y="158"/>
                    <a:pt x="10" y="158"/>
                    <a:pt x="10" y="158"/>
                  </a:cubicBezTo>
                  <a:lnTo>
                    <a:pt x="49" y="22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0" name="Freeform: Shape 140"/>
            <p:cNvSpPr/>
            <p:nvPr/>
          </p:nvSpPr>
          <p:spPr bwMode="auto">
            <a:xfrm>
              <a:off x="4698996" y="2358636"/>
              <a:ext cx="45781" cy="70019"/>
            </a:xfrm>
            <a:custGeom>
              <a:gdLst>
                <a:gd fmla="*/ 26 w 29" name="T0"/>
                <a:gd fmla="*/ 43 h 44" name="T1"/>
                <a:gd fmla="*/ 21 w 29" name="T2"/>
                <a:gd fmla="*/ 42 h 44" name="T3"/>
                <a:gd fmla="*/ 1 w 29" name="T4"/>
                <a:gd fmla="*/ 7 h 44" name="T5"/>
                <a:gd fmla="*/ 3 w 29" name="T6"/>
                <a:gd fmla="*/ 1 h 44" name="T7"/>
                <a:gd fmla="*/ 8 w 29" name="T8"/>
                <a:gd fmla="*/ 3 h 44" name="T9"/>
                <a:gd fmla="*/ 28 w 29" name="T10"/>
                <a:gd fmla="*/ 38 h 44" name="T11"/>
                <a:gd fmla="*/ 26 w 29" name="T12"/>
                <a:gd fmla="*/ 43 h 44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44" w="28">
                  <a:moveTo>
                    <a:pt x="26" y="43"/>
                  </a:moveTo>
                  <a:cubicBezTo>
                    <a:pt x="24" y="44"/>
                    <a:pt x="22" y="43"/>
                    <a:pt x="21" y="42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0" y="5"/>
                    <a:pt x="1" y="2"/>
                    <a:pt x="3" y="1"/>
                  </a:cubicBezTo>
                  <a:cubicBezTo>
                    <a:pt x="5" y="0"/>
                    <a:pt x="7" y="1"/>
                    <a:pt x="8" y="3"/>
                  </a:cubicBezTo>
                  <a:cubicBezTo>
                    <a:pt x="28" y="38"/>
                    <a:pt x="28" y="38"/>
                    <a:pt x="28" y="38"/>
                  </a:cubicBezTo>
                  <a:cubicBezTo>
                    <a:pt x="29" y="40"/>
                    <a:pt x="28" y="42"/>
                    <a:pt x="26" y="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1" name="Freeform: Shape 141"/>
            <p:cNvSpPr/>
            <p:nvPr/>
          </p:nvSpPr>
          <p:spPr bwMode="auto">
            <a:xfrm>
              <a:off x="4765648" y="2321607"/>
              <a:ext cx="46455" cy="70019"/>
            </a:xfrm>
            <a:custGeom>
              <a:gdLst>
                <a:gd fmla="*/ 26 w 29" name="T0"/>
                <a:gd fmla="*/ 42 h 44" name="T1"/>
                <a:gd fmla="*/ 21 w 29" name="T2"/>
                <a:gd fmla="*/ 41 h 44" name="T3"/>
                <a:gd fmla="*/ 1 w 29" name="T4"/>
                <a:gd fmla="*/ 6 h 44" name="T5"/>
                <a:gd fmla="*/ 2 w 29" name="T6"/>
                <a:gd fmla="*/ 1 h 44" name="T7"/>
                <a:gd fmla="*/ 8 w 29" name="T8"/>
                <a:gd fmla="*/ 2 h 44" name="T9"/>
                <a:gd fmla="*/ 28 w 29" name="T10"/>
                <a:gd fmla="*/ 37 h 44" name="T11"/>
                <a:gd fmla="*/ 26 w 29" name="T12"/>
                <a:gd fmla="*/ 42 h 44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44" w="28">
                  <a:moveTo>
                    <a:pt x="26" y="42"/>
                  </a:moveTo>
                  <a:cubicBezTo>
                    <a:pt x="24" y="44"/>
                    <a:pt x="22" y="43"/>
                    <a:pt x="21" y="41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4"/>
                    <a:pt x="1" y="2"/>
                    <a:pt x="2" y="1"/>
                  </a:cubicBezTo>
                  <a:cubicBezTo>
                    <a:pt x="4" y="0"/>
                    <a:pt x="7" y="0"/>
                    <a:pt x="8" y="2"/>
                  </a:cubicBezTo>
                  <a:cubicBezTo>
                    <a:pt x="28" y="37"/>
                    <a:pt x="28" y="37"/>
                    <a:pt x="28" y="37"/>
                  </a:cubicBezTo>
                  <a:cubicBezTo>
                    <a:pt x="29" y="39"/>
                    <a:pt x="28" y="41"/>
                    <a:pt x="26" y="4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2" name="Freeform: Shape 142"/>
            <p:cNvSpPr/>
            <p:nvPr/>
          </p:nvSpPr>
          <p:spPr bwMode="auto">
            <a:xfrm>
              <a:off x="4840379" y="2285251"/>
              <a:ext cx="46455" cy="70019"/>
            </a:xfrm>
            <a:custGeom>
              <a:gdLst>
                <a:gd fmla="*/ 26 w 29" name="T0"/>
                <a:gd fmla="*/ 43 h 44" name="T1"/>
                <a:gd fmla="*/ 21 w 29" name="T2"/>
                <a:gd fmla="*/ 42 h 44" name="T3"/>
                <a:gd fmla="*/ 1 w 29" name="T4"/>
                <a:gd fmla="*/ 7 h 44" name="T5"/>
                <a:gd fmla="*/ 3 w 29" name="T6"/>
                <a:gd fmla="*/ 2 h 44" name="T7"/>
                <a:gd fmla="*/ 8 w 29" name="T8"/>
                <a:gd fmla="*/ 3 h 44" name="T9"/>
                <a:gd fmla="*/ 28 w 29" name="T10"/>
                <a:gd fmla="*/ 38 h 44" name="T11"/>
                <a:gd fmla="*/ 26 w 29" name="T12"/>
                <a:gd fmla="*/ 43 h 44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44" w="28">
                  <a:moveTo>
                    <a:pt x="26" y="43"/>
                  </a:moveTo>
                  <a:cubicBezTo>
                    <a:pt x="24" y="44"/>
                    <a:pt x="22" y="44"/>
                    <a:pt x="21" y="42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0" y="5"/>
                    <a:pt x="1" y="3"/>
                    <a:pt x="3" y="2"/>
                  </a:cubicBezTo>
                  <a:cubicBezTo>
                    <a:pt x="5" y="0"/>
                    <a:pt x="7" y="1"/>
                    <a:pt x="8" y="3"/>
                  </a:cubicBezTo>
                  <a:cubicBezTo>
                    <a:pt x="28" y="38"/>
                    <a:pt x="28" y="38"/>
                    <a:pt x="28" y="38"/>
                  </a:cubicBezTo>
                  <a:cubicBezTo>
                    <a:pt x="29" y="40"/>
                    <a:pt x="28" y="42"/>
                    <a:pt x="26" y="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3" name="Freeform: Shape 143"/>
            <p:cNvSpPr/>
            <p:nvPr/>
          </p:nvSpPr>
          <p:spPr bwMode="auto">
            <a:xfrm>
              <a:off x="4732658" y="2339111"/>
              <a:ext cx="55207" cy="87523"/>
            </a:xfrm>
            <a:custGeom>
              <a:gdLst>
                <a:gd fmla="*/ 32 w 35" name="T0"/>
                <a:gd fmla="*/ 54 h 55" name="T1"/>
                <a:gd fmla="*/ 27 w 35" name="T2"/>
                <a:gd fmla="*/ 52 h 55" name="T3"/>
                <a:gd fmla="*/ 1 w 35" name="T4"/>
                <a:gd fmla="*/ 7 h 55" name="T5"/>
                <a:gd fmla="*/ 3 w 35" name="T6"/>
                <a:gd fmla="*/ 1 h 55" name="T7"/>
                <a:gd fmla="*/ 8 w 35" name="T8"/>
                <a:gd fmla="*/ 3 h 55" name="T9"/>
                <a:gd fmla="*/ 34 w 35" name="T10"/>
                <a:gd fmla="*/ 48 h 55" name="T11"/>
                <a:gd fmla="*/ 32 w 35" name="T12"/>
                <a:gd fmla="*/ 54 h 55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55" w="35">
                  <a:moveTo>
                    <a:pt x="32" y="54"/>
                  </a:moveTo>
                  <a:cubicBezTo>
                    <a:pt x="30" y="55"/>
                    <a:pt x="28" y="54"/>
                    <a:pt x="27" y="52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0" y="5"/>
                    <a:pt x="1" y="3"/>
                    <a:pt x="3" y="1"/>
                  </a:cubicBezTo>
                  <a:cubicBezTo>
                    <a:pt x="4" y="0"/>
                    <a:pt x="7" y="1"/>
                    <a:pt x="8" y="3"/>
                  </a:cubicBezTo>
                  <a:cubicBezTo>
                    <a:pt x="34" y="48"/>
                    <a:pt x="34" y="48"/>
                    <a:pt x="34" y="48"/>
                  </a:cubicBezTo>
                  <a:cubicBezTo>
                    <a:pt x="35" y="50"/>
                    <a:pt x="34" y="53"/>
                    <a:pt x="32" y="5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4" name="Freeform: Shape 144"/>
            <p:cNvSpPr/>
            <p:nvPr/>
          </p:nvSpPr>
          <p:spPr bwMode="auto">
            <a:xfrm>
              <a:off x="4802677" y="2307468"/>
              <a:ext cx="53860" cy="87523"/>
            </a:xfrm>
            <a:custGeom>
              <a:gdLst>
                <a:gd fmla="*/ 32 w 34" name="T0"/>
                <a:gd fmla="*/ 54 h 55" name="T1"/>
                <a:gd fmla="*/ 26 w 34" name="T2"/>
                <a:gd fmla="*/ 52 h 55" name="T3"/>
                <a:gd fmla="*/ 1 w 34" name="T4"/>
                <a:gd fmla="*/ 7 h 55" name="T5"/>
                <a:gd fmla="*/ 2 w 34" name="T6"/>
                <a:gd fmla="*/ 1 h 55" name="T7"/>
                <a:gd fmla="*/ 8 w 34" name="T8"/>
                <a:gd fmla="*/ 3 h 55" name="T9"/>
                <a:gd fmla="*/ 33 w 34" name="T10"/>
                <a:gd fmla="*/ 48 h 55" name="T11"/>
                <a:gd fmla="*/ 32 w 34" name="T12"/>
                <a:gd fmla="*/ 54 h 55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55" w="34">
                  <a:moveTo>
                    <a:pt x="32" y="54"/>
                  </a:moveTo>
                  <a:cubicBezTo>
                    <a:pt x="30" y="55"/>
                    <a:pt x="27" y="54"/>
                    <a:pt x="26" y="52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0" y="5"/>
                    <a:pt x="0" y="2"/>
                    <a:pt x="2" y="1"/>
                  </a:cubicBezTo>
                  <a:cubicBezTo>
                    <a:pt x="4" y="0"/>
                    <a:pt x="7" y="1"/>
                    <a:pt x="8" y="3"/>
                  </a:cubicBezTo>
                  <a:cubicBezTo>
                    <a:pt x="33" y="48"/>
                    <a:pt x="33" y="48"/>
                    <a:pt x="33" y="48"/>
                  </a:cubicBezTo>
                  <a:cubicBezTo>
                    <a:pt x="34" y="50"/>
                    <a:pt x="34" y="52"/>
                    <a:pt x="32" y="5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5" name="Freeform: Shape 145"/>
            <p:cNvSpPr/>
            <p:nvPr/>
          </p:nvSpPr>
          <p:spPr bwMode="auto">
            <a:xfrm>
              <a:off x="4918477" y="2242163"/>
              <a:ext cx="46455" cy="70019"/>
            </a:xfrm>
            <a:custGeom>
              <a:gdLst>
                <a:gd fmla="*/ 26 w 29" name="T0"/>
                <a:gd fmla="*/ 43 h 44" name="T1"/>
                <a:gd fmla="*/ 21 w 29" name="T2"/>
                <a:gd fmla="*/ 41 h 44" name="T3"/>
                <a:gd fmla="*/ 1 w 29" name="T4"/>
                <a:gd fmla="*/ 6 h 44" name="T5"/>
                <a:gd fmla="*/ 2 w 29" name="T6"/>
                <a:gd fmla="*/ 1 h 44" name="T7"/>
                <a:gd fmla="*/ 8 w 29" name="T8"/>
                <a:gd fmla="*/ 3 h 44" name="T9"/>
                <a:gd fmla="*/ 28 w 29" name="T10"/>
                <a:gd fmla="*/ 37 h 44" name="T11"/>
                <a:gd fmla="*/ 26 w 29" name="T12"/>
                <a:gd fmla="*/ 43 h 44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44" w="28">
                  <a:moveTo>
                    <a:pt x="26" y="43"/>
                  </a:moveTo>
                  <a:cubicBezTo>
                    <a:pt x="24" y="44"/>
                    <a:pt x="22" y="43"/>
                    <a:pt x="21" y="41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5"/>
                    <a:pt x="1" y="2"/>
                    <a:pt x="2" y="1"/>
                  </a:cubicBezTo>
                  <a:cubicBezTo>
                    <a:pt x="4" y="0"/>
                    <a:pt x="7" y="1"/>
                    <a:pt x="8" y="3"/>
                  </a:cubicBezTo>
                  <a:cubicBezTo>
                    <a:pt x="28" y="37"/>
                    <a:pt x="28" y="37"/>
                    <a:pt x="28" y="37"/>
                  </a:cubicBezTo>
                  <a:cubicBezTo>
                    <a:pt x="29" y="39"/>
                    <a:pt x="28" y="42"/>
                    <a:pt x="26" y="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6" name="Freeform: Shape 146"/>
            <p:cNvSpPr/>
            <p:nvPr/>
          </p:nvSpPr>
          <p:spPr bwMode="auto">
            <a:xfrm>
              <a:off x="4878755" y="2264380"/>
              <a:ext cx="55880" cy="86177"/>
            </a:xfrm>
            <a:custGeom>
              <a:gdLst>
                <a:gd fmla="*/ 33 w 35" name="T0"/>
                <a:gd fmla="*/ 53 h 54" name="T1"/>
                <a:gd fmla="*/ 27 w 35" name="T2"/>
                <a:gd fmla="*/ 51 h 54" name="T3"/>
                <a:gd fmla="*/ 2 w 35" name="T4"/>
                <a:gd fmla="*/ 6 h 54" name="T5"/>
                <a:gd fmla="*/ 3 w 35" name="T6"/>
                <a:gd fmla="*/ 1 h 54" name="T7"/>
                <a:gd fmla="*/ 9 w 35" name="T8"/>
                <a:gd fmla="*/ 2 h 54" name="T9"/>
                <a:gd fmla="*/ 34 w 35" name="T10"/>
                <a:gd fmla="*/ 48 h 54" name="T11"/>
                <a:gd fmla="*/ 33 w 35" name="T12"/>
                <a:gd fmla="*/ 53 h 54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54" w="35">
                  <a:moveTo>
                    <a:pt x="33" y="53"/>
                  </a:moveTo>
                  <a:cubicBezTo>
                    <a:pt x="31" y="54"/>
                    <a:pt x="28" y="53"/>
                    <a:pt x="27" y="51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0" y="4"/>
                    <a:pt x="1" y="2"/>
                    <a:pt x="3" y="1"/>
                  </a:cubicBezTo>
                  <a:cubicBezTo>
                    <a:pt x="5" y="0"/>
                    <a:pt x="7" y="0"/>
                    <a:pt x="9" y="2"/>
                  </a:cubicBezTo>
                  <a:cubicBezTo>
                    <a:pt x="34" y="48"/>
                    <a:pt x="34" y="48"/>
                    <a:pt x="34" y="48"/>
                  </a:cubicBezTo>
                  <a:cubicBezTo>
                    <a:pt x="35" y="49"/>
                    <a:pt x="35" y="52"/>
                    <a:pt x="33" y="5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7" name="Freeform: Shape 147"/>
            <p:cNvSpPr/>
            <p:nvPr/>
          </p:nvSpPr>
          <p:spPr bwMode="auto">
            <a:xfrm>
              <a:off x="4996574" y="2197728"/>
              <a:ext cx="44435" cy="70019"/>
            </a:xfrm>
            <a:custGeom>
              <a:gdLst>
                <a:gd fmla="*/ 26 w 28" name="T0"/>
                <a:gd fmla="*/ 43 h 44" name="T1"/>
                <a:gd fmla="*/ 20 w 28" name="T2"/>
                <a:gd fmla="*/ 42 h 44" name="T3"/>
                <a:gd fmla="*/ 1 w 28" name="T4"/>
                <a:gd fmla="*/ 7 h 44" name="T5"/>
                <a:gd fmla="*/ 2 w 28" name="T6"/>
                <a:gd fmla="*/ 1 h 44" name="T7"/>
                <a:gd fmla="*/ 8 w 28" name="T8"/>
                <a:gd fmla="*/ 3 h 44" name="T9"/>
                <a:gd fmla="*/ 27 w 28" name="T10"/>
                <a:gd fmla="*/ 38 h 44" name="T11"/>
                <a:gd fmla="*/ 26 w 28" name="T12"/>
                <a:gd fmla="*/ 43 h 44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44" w="28">
                  <a:moveTo>
                    <a:pt x="26" y="43"/>
                  </a:moveTo>
                  <a:cubicBezTo>
                    <a:pt x="24" y="44"/>
                    <a:pt x="21" y="44"/>
                    <a:pt x="20" y="42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0" y="5"/>
                    <a:pt x="0" y="3"/>
                    <a:pt x="2" y="1"/>
                  </a:cubicBezTo>
                  <a:cubicBezTo>
                    <a:pt x="4" y="0"/>
                    <a:pt x="7" y="1"/>
                    <a:pt x="8" y="3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8" y="40"/>
                    <a:pt x="28" y="42"/>
                    <a:pt x="26" y="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8" name="Freeform: Shape 148"/>
            <p:cNvSpPr/>
            <p:nvPr/>
          </p:nvSpPr>
          <p:spPr bwMode="auto">
            <a:xfrm>
              <a:off x="4956852" y="2219945"/>
              <a:ext cx="55880" cy="87523"/>
            </a:xfrm>
            <a:custGeom>
              <a:gdLst>
                <a:gd fmla="*/ 32 w 35" name="T0"/>
                <a:gd fmla="*/ 53 h 55" name="T1"/>
                <a:gd fmla="*/ 27 w 35" name="T2"/>
                <a:gd fmla="*/ 52 h 55" name="T3"/>
                <a:gd fmla="*/ 1 w 35" name="T4"/>
                <a:gd fmla="*/ 7 h 55" name="T5"/>
                <a:gd fmla="*/ 3 w 35" name="T6"/>
                <a:gd fmla="*/ 1 h 55" name="T7"/>
                <a:gd fmla="*/ 8 w 35" name="T8"/>
                <a:gd fmla="*/ 3 h 55" name="T9"/>
                <a:gd fmla="*/ 34 w 35" name="T10"/>
                <a:gd fmla="*/ 48 h 55" name="T11"/>
                <a:gd fmla="*/ 32 w 35" name="T12"/>
                <a:gd fmla="*/ 53 h 55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55" w="35">
                  <a:moveTo>
                    <a:pt x="32" y="53"/>
                  </a:moveTo>
                  <a:cubicBezTo>
                    <a:pt x="30" y="55"/>
                    <a:pt x="28" y="54"/>
                    <a:pt x="27" y="52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0" y="5"/>
                    <a:pt x="1" y="2"/>
                    <a:pt x="3" y="1"/>
                  </a:cubicBezTo>
                  <a:cubicBezTo>
                    <a:pt x="5" y="0"/>
                    <a:pt x="7" y="1"/>
                    <a:pt x="8" y="3"/>
                  </a:cubicBezTo>
                  <a:cubicBezTo>
                    <a:pt x="34" y="48"/>
                    <a:pt x="34" y="48"/>
                    <a:pt x="34" y="48"/>
                  </a:cubicBezTo>
                  <a:cubicBezTo>
                    <a:pt x="35" y="50"/>
                    <a:pt x="34" y="52"/>
                    <a:pt x="32" y="5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9" name="Freeform: Shape 149"/>
            <p:cNvSpPr/>
            <p:nvPr/>
          </p:nvSpPr>
          <p:spPr bwMode="auto">
            <a:xfrm>
              <a:off x="5034950" y="2176857"/>
              <a:ext cx="55880" cy="86177"/>
            </a:xfrm>
            <a:custGeom>
              <a:gdLst>
                <a:gd fmla="*/ 32 w 35" name="T0"/>
                <a:gd fmla="*/ 53 h 54" name="T1"/>
                <a:gd fmla="*/ 27 w 35" name="T2"/>
                <a:gd fmla="*/ 51 h 54" name="T3"/>
                <a:gd fmla="*/ 1 w 35" name="T4"/>
                <a:gd fmla="*/ 6 h 54" name="T5"/>
                <a:gd fmla="*/ 3 w 35" name="T6"/>
                <a:gd fmla="*/ 1 h 54" name="T7"/>
                <a:gd fmla="*/ 8 w 35" name="T8"/>
                <a:gd fmla="*/ 2 h 54" name="T9"/>
                <a:gd fmla="*/ 34 w 35" name="T10"/>
                <a:gd fmla="*/ 47 h 54" name="T11"/>
                <a:gd fmla="*/ 32 w 35" name="T12"/>
                <a:gd fmla="*/ 53 h 54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54" w="35">
                  <a:moveTo>
                    <a:pt x="32" y="53"/>
                  </a:moveTo>
                  <a:cubicBezTo>
                    <a:pt x="30" y="54"/>
                    <a:pt x="28" y="53"/>
                    <a:pt x="27" y="51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4"/>
                    <a:pt x="1" y="2"/>
                    <a:pt x="3" y="1"/>
                  </a:cubicBezTo>
                  <a:cubicBezTo>
                    <a:pt x="4" y="0"/>
                    <a:pt x="7" y="0"/>
                    <a:pt x="8" y="2"/>
                  </a:cubicBezTo>
                  <a:cubicBezTo>
                    <a:pt x="34" y="47"/>
                    <a:pt x="34" y="47"/>
                    <a:pt x="34" y="47"/>
                  </a:cubicBezTo>
                  <a:cubicBezTo>
                    <a:pt x="35" y="49"/>
                    <a:pt x="34" y="52"/>
                    <a:pt x="32" y="5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</p:grpSp>
      <p:grpSp>
        <p:nvGrpSpPr>
          <p:cNvPr id="173" name="组合 172"/>
          <p:cNvGrpSpPr/>
          <p:nvPr/>
        </p:nvGrpSpPr>
        <p:grpSpPr>
          <a:xfrm>
            <a:off x="735710" y="1046262"/>
            <a:ext cx="7590938" cy="3360866"/>
            <a:chOff x="735710" y="1046262"/>
            <a:chExt cx="7590938" cy="3360866"/>
          </a:xfrm>
        </p:grpSpPr>
        <p:grpSp>
          <p:nvGrpSpPr>
            <p:cNvPr id="2" name="组合 1"/>
            <p:cNvGrpSpPr/>
            <p:nvPr/>
          </p:nvGrpSpPr>
          <p:grpSpPr>
            <a:xfrm>
              <a:off x="735710" y="1046262"/>
              <a:ext cx="1629709" cy="3360866"/>
              <a:chOff x="735710" y="1046262"/>
              <a:chExt cx="1629709" cy="3360866"/>
            </a:xfrm>
          </p:grpSpPr>
          <p:grpSp>
            <p:nvGrpSpPr>
              <p:cNvPr id="4" name="Group 4"/>
              <p:cNvGrpSpPr/>
              <p:nvPr/>
            </p:nvGrpSpPr>
            <p:grpSpPr>
              <a:xfrm>
                <a:off x="1450595" y="1046262"/>
                <a:ext cx="208235" cy="207614"/>
                <a:chOff x="2138511" y="2464802"/>
                <a:chExt cx="354012" cy="352956"/>
              </a:xfrm>
              <a:solidFill>
                <a:schemeClr val="accent1"/>
              </a:solidFill>
            </p:grpSpPr>
            <p:sp>
              <p:nvSpPr>
                <p:cNvPr id="169" name="Oval 5"/>
                <p:cNvSpPr/>
                <p:nvPr/>
              </p:nvSpPr>
              <p:spPr bwMode="auto">
                <a:xfrm>
                  <a:off x="2229830" y="2555417"/>
                  <a:ext cx="171376" cy="171727"/>
                </a:xfrm>
                <a:prstGeom prst="ellipse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lc="http://schemas.openxmlformats.org/drawingml/2006/lockedCanvas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170" name="Freeform: Shape 6"/>
                <p:cNvSpPr/>
                <p:nvPr/>
              </p:nvSpPr>
              <p:spPr bwMode="auto">
                <a:xfrm>
                  <a:off x="2138511" y="2464802"/>
                  <a:ext cx="354012" cy="352956"/>
                </a:xfrm>
                <a:custGeom>
                  <a:gdLst>
                    <a:gd fmla="*/ 212 w 423" name="T0"/>
                    <a:gd fmla="*/ 0 h 424" name="T1"/>
                    <a:gd fmla="*/ 0 w 423" name="T2"/>
                    <a:gd fmla="*/ 212 h 424" name="T3"/>
                    <a:gd fmla="*/ 212 w 423" name="T4"/>
                    <a:gd fmla="*/ 424 h 424" name="T5"/>
                    <a:gd fmla="*/ 423 w 423" name="T6"/>
                    <a:gd fmla="*/ 212 h 424" name="T7"/>
                    <a:gd fmla="*/ 212 w 423" name="T8"/>
                    <a:gd fmla="*/ 0 h 424" name="T9"/>
                    <a:gd fmla="*/ 212 w 423" name="T10"/>
                    <a:gd fmla="*/ 386 h 424" name="T11"/>
                    <a:gd fmla="*/ 38 w 423" name="T12"/>
                    <a:gd fmla="*/ 212 h 424" name="T13"/>
                    <a:gd fmla="*/ 212 w 423" name="T14"/>
                    <a:gd fmla="*/ 38 h 424" name="T15"/>
                    <a:gd fmla="*/ 386 w 423" name="T16"/>
                    <a:gd fmla="*/ 212 h 424" name="T17"/>
                    <a:gd fmla="*/ 212 w 423" name="T18"/>
                    <a:gd fmla="*/ 386 h 424" name="T19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b="b" l="0" r="r" t="0"/>
                  <a:pathLst>
                    <a:path h="422" w="422">
                      <a:moveTo>
                        <a:pt x="212" y="0"/>
                      </a:moveTo>
                      <a:cubicBezTo>
                        <a:pt x="95" y="0"/>
                        <a:pt x="0" y="95"/>
                        <a:pt x="0" y="212"/>
                      </a:cubicBezTo>
                      <a:cubicBezTo>
                        <a:pt x="0" y="329"/>
                        <a:pt x="95" y="424"/>
                        <a:pt x="212" y="424"/>
                      </a:cubicBezTo>
                      <a:cubicBezTo>
                        <a:pt x="329" y="424"/>
                        <a:pt x="423" y="329"/>
                        <a:pt x="423" y="212"/>
                      </a:cubicBezTo>
                      <a:cubicBezTo>
                        <a:pt x="423" y="95"/>
                        <a:pt x="329" y="0"/>
                        <a:pt x="212" y="0"/>
                      </a:cubicBezTo>
                      <a:close/>
                      <a:moveTo>
                        <a:pt x="212" y="386"/>
                      </a:moveTo>
                      <a:cubicBezTo>
                        <a:pt x="116" y="386"/>
                        <a:pt x="38" y="308"/>
                        <a:pt x="38" y="212"/>
                      </a:cubicBezTo>
                      <a:cubicBezTo>
                        <a:pt x="38" y="116"/>
                        <a:pt x="116" y="38"/>
                        <a:pt x="212" y="38"/>
                      </a:cubicBezTo>
                      <a:cubicBezTo>
                        <a:pt x="308" y="38"/>
                        <a:pt x="386" y="116"/>
                        <a:pt x="386" y="212"/>
                      </a:cubicBezTo>
                      <a:cubicBezTo>
                        <a:pt x="386" y="308"/>
                        <a:pt x="308" y="386"/>
                        <a:pt x="212" y="38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lc="http://schemas.openxmlformats.org/drawingml/2006/lockedCanvas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</p:grpSp>
          <p:grpSp>
            <p:nvGrpSpPr>
              <p:cNvPr id="5" name="Group 10"/>
              <p:cNvGrpSpPr/>
              <p:nvPr/>
            </p:nvGrpSpPr>
            <p:grpSpPr>
              <a:xfrm>
                <a:off x="1450595" y="2204291"/>
                <a:ext cx="208235" cy="207614"/>
                <a:chOff x="2138511" y="2464802"/>
                <a:chExt cx="354012" cy="352956"/>
              </a:xfrm>
              <a:solidFill>
                <a:schemeClr val="accent2"/>
              </a:solidFill>
            </p:grpSpPr>
            <p:sp>
              <p:nvSpPr>
                <p:cNvPr id="167" name="Oval 11"/>
                <p:cNvSpPr/>
                <p:nvPr/>
              </p:nvSpPr>
              <p:spPr bwMode="auto">
                <a:xfrm>
                  <a:off x="2229830" y="2555417"/>
                  <a:ext cx="171376" cy="171727"/>
                </a:xfrm>
                <a:prstGeom prst="ellipse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lc="http://schemas.openxmlformats.org/drawingml/2006/lockedCanvas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168" name="Freeform: Shape 12"/>
                <p:cNvSpPr/>
                <p:nvPr/>
              </p:nvSpPr>
              <p:spPr bwMode="auto">
                <a:xfrm>
                  <a:off x="2138511" y="2464802"/>
                  <a:ext cx="354012" cy="352956"/>
                </a:xfrm>
                <a:custGeom>
                  <a:gdLst>
                    <a:gd fmla="*/ 212 w 423" name="T0"/>
                    <a:gd fmla="*/ 0 h 424" name="T1"/>
                    <a:gd fmla="*/ 0 w 423" name="T2"/>
                    <a:gd fmla="*/ 212 h 424" name="T3"/>
                    <a:gd fmla="*/ 212 w 423" name="T4"/>
                    <a:gd fmla="*/ 424 h 424" name="T5"/>
                    <a:gd fmla="*/ 423 w 423" name="T6"/>
                    <a:gd fmla="*/ 212 h 424" name="T7"/>
                    <a:gd fmla="*/ 212 w 423" name="T8"/>
                    <a:gd fmla="*/ 0 h 424" name="T9"/>
                    <a:gd fmla="*/ 212 w 423" name="T10"/>
                    <a:gd fmla="*/ 386 h 424" name="T11"/>
                    <a:gd fmla="*/ 38 w 423" name="T12"/>
                    <a:gd fmla="*/ 212 h 424" name="T13"/>
                    <a:gd fmla="*/ 212 w 423" name="T14"/>
                    <a:gd fmla="*/ 38 h 424" name="T15"/>
                    <a:gd fmla="*/ 386 w 423" name="T16"/>
                    <a:gd fmla="*/ 212 h 424" name="T17"/>
                    <a:gd fmla="*/ 212 w 423" name="T18"/>
                    <a:gd fmla="*/ 386 h 424" name="T19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b="b" l="0" r="r" t="0"/>
                  <a:pathLst>
                    <a:path h="422" w="422">
                      <a:moveTo>
                        <a:pt x="212" y="0"/>
                      </a:moveTo>
                      <a:cubicBezTo>
                        <a:pt x="95" y="0"/>
                        <a:pt x="0" y="95"/>
                        <a:pt x="0" y="212"/>
                      </a:cubicBezTo>
                      <a:cubicBezTo>
                        <a:pt x="0" y="329"/>
                        <a:pt x="95" y="424"/>
                        <a:pt x="212" y="424"/>
                      </a:cubicBezTo>
                      <a:cubicBezTo>
                        <a:pt x="329" y="424"/>
                        <a:pt x="423" y="329"/>
                        <a:pt x="423" y="212"/>
                      </a:cubicBezTo>
                      <a:cubicBezTo>
                        <a:pt x="423" y="95"/>
                        <a:pt x="329" y="0"/>
                        <a:pt x="212" y="0"/>
                      </a:cubicBezTo>
                      <a:close/>
                      <a:moveTo>
                        <a:pt x="212" y="386"/>
                      </a:moveTo>
                      <a:cubicBezTo>
                        <a:pt x="116" y="386"/>
                        <a:pt x="38" y="308"/>
                        <a:pt x="38" y="212"/>
                      </a:cubicBezTo>
                      <a:cubicBezTo>
                        <a:pt x="38" y="116"/>
                        <a:pt x="116" y="38"/>
                        <a:pt x="212" y="38"/>
                      </a:cubicBezTo>
                      <a:cubicBezTo>
                        <a:pt x="308" y="38"/>
                        <a:pt x="386" y="116"/>
                        <a:pt x="386" y="212"/>
                      </a:cubicBezTo>
                      <a:cubicBezTo>
                        <a:pt x="386" y="308"/>
                        <a:pt x="308" y="386"/>
                        <a:pt x="212" y="38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lc="http://schemas.openxmlformats.org/drawingml/2006/lockedCanvas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</p:grpSp>
          <p:grpSp>
            <p:nvGrpSpPr>
              <p:cNvPr id="6" name="Group 16"/>
              <p:cNvGrpSpPr/>
              <p:nvPr/>
            </p:nvGrpSpPr>
            <p:grpSpPr>
              <a:xfrm>
                <a:off x="1450595" y="3361236"/>
                <a:ext cx="208235" cy="207614"/>
                <a:chOff x="2138511" y="2464802"/>
                <a:chExt cx="354012" cy="352956"/>
              </a:xfrm>
              <a:solidFill>
                <a:schemeClr val="accent3"/>
              </a:solidFill>
            </p:grpSpPr>
            <p:sp>
              <p:nvSpPr>
                <p:cNvPr id="165" name="Oval 17"/>
                <p:cNvSpPr/>
                <p:nvPr/>
              </p:nvSpPr>
              <p:spPr bwMode="auto">
                <a:xfrm>
                  <a:off x="2229830" y="2555417"/>
                  <a:ext cx="171376" cy="171727"/>
                </a:xfrm>
                <a:prstGeom prst="ellipse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lc="http://schemas.openxmlformats.org/drawingml/2006/lockedCanvas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166" name="Freeform: Shape 18"/>
                <p:cNvSpPr/>
                <p:nvPr/>
              </p:nvSpPr>
              <p:spPr bwMode="auto">
                <a:xfrm>
                  <a:off x="2138511" y="2464802"/>
                  <a:ext cx="354012" cy="352956"/>
                </a:xfrm>
                <a:custGeom>
                  <a:gdLst>
                    <a:gd fmla="*/ 212 w 423" name="T0"/>
                    <a:gd fmla="*/ 0 h 424" name="T1"/>
                    <a:gd fmla="*/ 0 w 423" name="T2"/>
                    <a:gd fmla="*/ 212 h 424" name="T3"/>
                    <a:gd fmla="*/ 212 w 423" name="T4"/>
                    <a:gd fmla="*/ 424 h 424" name="T5"/>
                    <a:gd fmla="*/ 423 w 423" name="T6"/>
                    <a:gd fmla="*/ 212 h 424" name="T7"/>
                    <a:gd fmla="*/ 212 w 423" name="T8"/>
                    <a:gd fmla="*/ 0 h 424" name="T9"/>
                    <a:gd fmla="*/ 212 w 423" name="T10"/>
                    <a:gd fmla="*/ 386 h 424" name="T11"/>
                    <a:gd fmla="*/ 38 w 423" name="T12"/>
                    <a:gd fmla="*/ 212 h 424" name="T13"/>
                    <a:gd fmla="*/ 212 w 423" name="T14"/>
                    <a:gd fmla="*/ 38 h 424" name="T15"/>
                    <a:gd fmla="*/ 386 w 423" name="T16"/>
                    <a:gd fmla="*/ 212 h 424" name="T17"/>
                    <a:gd fmla="*/ 212 w 423" name="T18"/>
                    <a:gd fmla="*/ 386 h 424" name="T19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b="b" l="0" r="r" t="0"/>
                  <a:pathLst>
                    <a:path h="422" w="422">
                      <a:moveTo>
                        <a:pt x="212" y="0"/>
                      </a:moveTo>
                      <a:cubicBezTo>
                        <a:pt x="95" y="0"/>
                        <a:pt x="0" y="95"/>
                        <a:pt x="0" y="212"/>
                      </a:cubicBezTo>
                      <a:cubicBezTo>
                        <a:pt x="0" y="329"/>
                        <a:pt x="95" y="424"/>
                        <a:pt x="212" y="424"/>
                      </a:cubicBezTo>
                      <a:cubicBezTo>
                        <a:pt x="329" y="424"/>
                        <a:pt x="423" y="329"/>
                        <a:pt x="423" y="212"/>
                      </a:cubicBezTo>
                      <a:cubicBezTo>
                        <a:pt x="423" y="95"/>
                        <a:pt x="329" y="0"/>
                        <a:pt x="212" y="0"/>
                      </a:cubicBezTo>
                      <a:close/>
                      <a:moveTo>
                        <a:pt x="212" y="386"/>
                      </a:moveTo>
                      <a:cubicBezTo>
                        <a:pt x="116" y="386"/>
                        <a:pt x="38" y="308"/>
                        <a:pt x="38" y="212"/>
                      </a:cubicBezTo>
                      <a:cubicBezTo>
                        <a:pt x="38" y="116"/>
                        <a:pt x="116" y="38"/>
                        <a:pt x="212" y="38"/>
                      </a:cubicBezTo>
                      <a:cubicBezTo>
                        <a:pt x="308" y="38"/>
                        <a:pt x="386" y="116"/>
                        <a:pt x="386" y="212"/>
                      </a:cubicBezTo>
                      <a:cubicBezTo>
                        <a:pt x="386" y="308"/>
                        <a:pt x="308" y="386"/>
                        <a:pt x="212" y="38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lc="http://schemas.openxmlformats.org/drawingml/2006/lockedCanvas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</p:grpSp>
          <p:grpSp>
            <p:nvGrpSpPr>
              <p:cNvPr id="23" name="Group 1"/>
              <p:cNvGrpSpPr/>
              <p:nvPr/>
            </p:nvGrpSpPr>
            <p:grpSpPr>
              <a:xfrm>
                <a:off x="735710" y="1328068"/>
                <a:ext cx="1629709" cy="787565"/>
                <a:chOff x="986478" y="2104336"/>
                <a:chExt cx="2172945" cy="1050087"/>
              </a:xfrm>
            </p:grpSpPr>
            <p:sp>
              <p:nvSpPr>
                <p:cNvPr id="39" name="Rectangle 163"/>
                <p:cNvSpPr/>
                <p:nvPr/>
              </p:nvSpPr>
              <p:spPr>
                <a:xfrm>
                  <a:off x="1468459" y="2104336"/>
                  <a:ext cx="1231106" cy="246221"/>
                </a:xfrm>
                <a:prstGeom prst="rect">
                  <a:avLst/>
                </a:prstGeom>
              </p:spPr>
              <p:txBody>
                <a:bodyPr anchor="ctr" bIns="0" lIns="0" rIns="0" tIns="0" wrap="none">
                  <a:normAutofit fontScale="92500" lnSpcReduction="20000"/>
                </a:bodyPr>
                <a:lstStyle/>
                <a:p>
                  <a:pPr algn="ctr" fontAlgn="base" lvl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altLang="en-US" b="1" lang="zh-CN" sz="1600">
                      <a:solidFill>
                        <a:schemeClr val="accent1"/>
                      </a:solidFill>
                    </a:rPr>
                    <a:t>标题文本预设</a:t>
                  </a:r>
                </a:p>
              </p:txBody>
            </p:sp>
            <p:sp>
              <p:nvSpPr>
                <p:cNvPr id="40" name="Rectangle 171"/>
                <p:cNvSpPr/>
                <p:nvPr/>
              </p:nvSpPr>
              <p:spPr>
                <a:xfrm>
                  <a:off x="986478" y="2350557"/>
                  <a:ext cx="2172945" cy="803866"/>
                </a:xfrm>
                <a:prstGeom prst="rect">
                  <a:avLst/>
                </a:prstGeom>
              </p:spPr>
              <p:txBody>
                <a:bodyPr anchor="t" anchorCtr="1" bIns="0" lIns="0" rIns="0" tIns="0" wrap="square">
                  <a:normAutofit lnSpcReduction="10000"/>
                </a:bodyPr>
                <a:lstStyle/>
                <a:p>
                  <a:pPr algn="ctr" lvl="0">
                    <a:lnSpc>
                      <a:spcPct val="120000"/>
                    </a:lnSpc>
                  </a:pPr>
                  <a:r>
                    <a:rPr altLang="en-US" lang="zh-CN" sz="1100">
                      <a:solidFill>
                        <a:sysClr lastClr="000000" val="windowText"/>
                      </a:solidFill>
                    </a:rPr>
                    <a:t>此部分内容作为文字排版占位显示</a:t>
                  </a:r>
                  <a:br>
                    <a:rPr altLang="en-US" lang="zh-CN" sz="1100">
                      <a:solidFill>
                        <a:sysClr lastClr="000000" val="windowText"/>
                      </a:solidFill>
                    </a:rPr>
                  </a:br>
                  <a:r>
                    <a:rPr altLang="en-US" lang="zh-CN" sz="1100">
                      <a:solidFill>
                        <a:sysClr lastClr="000000" val="windowText"/>
                      </a:solidFill>
                    </a:rPr>
                    <a:t>（建议使用主题字体）</a:t>
                  </a:r>
                </a:p>
              </p:txBody>
            </p:sp>
          </p:grpSp>
          <p:grpSp>
            <p:nvGrpSpPr>
              <p:cNvPr id="25" name="Group 175"/>
              <p:cNvGrpSpPr/>
              <p:nvPr/>
            </p:nvGrpSpPr>
            <p:grpSpPr>
              <a:xfrm>
                <a:off x="735710" y="2473418"/>
                <a:ext cx="1629709" cy="787565"/>
                <a:chOff x="986478" y="2104336"/>
                <a:chExt cx="2172945" cy="1050087"/>
              </a:xfrm>
            </p:grpSpPr>
            <p:sp>
              <p:nvSpPr>
                <p:cNvPr id="35" name="Rectangle 176"/>
                <p:cNvSpPr/>
                <p:nvPr/>
              </p:nvSpPr>
              <p:spPr>
                <a:xfrm>
                  <a:off x="1468459" y="2104336"/>
                  <a:ext cx="1231106" cy="246221"/>
                </a:xfrm>
                <a:prstGeom prst="rect">
                  <a:avLst/>
                </a:prstGeom>
              </p:spPr>
              <p:txBody>
                <a:bodyPr anchor="ctr" bIns="0" lIns="0" rIns="0" tIns="0" wrap="none">
                  <a:normAutofit fontScale="92500" lnSpcReduction="20000"/>
                </a:bodyPr>
                <a:lstStyle/>
                <a:p>
                  <a:pPr algn="ctr" fontAlgn="base" lvl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altLang="en-US" b="1" lang="zh-CN" sz="1600">
                      <a:solidFill>
                        <a:schemeClr val="accent2"/>
                      </a:solidFill>
                    </a:rPr>
                    <a:t>标题文本预设</a:t>
                  </a:r>
                </a:p>
              </p:txBody>
            </p:sp>
            <p:sp>
              <p:nvSpPr>
                <p:cNvPr id="36" name="Rectangle 177"/>
                <p:cNvSpPr/>
                <p:nvPr/>
              </p:nvSpPr>
              <p:spPr>
                <a:xfrm>
                  <a:off x="986478" y="2350557"/>
                  <a:ext cx="2172945" cy="803866"/>
                </a:xfrm>
                <a:prstGeom prst="rect">
                  <a:avLst/>
                </a:prstGeom>
              </p:spPr>
              <p:txBody>
                <a:bodyPr anchor="t" anchorCtr="1" bIns="0" lIns="0" rIns="0" tIns="0" wrap="square">
                  <a:normAutofit lnSpcReduction="10000"/>
                </a:bodyPr>
                <a:lstStyle/>
                <a:p>
                  <a:pPr algn="ctr" lvl="0">
                    <a:lnSpc>
                      <a:spcPct val="120000"/>
                    </a:lnSpc>
                  </a:pPr>
                  <a:r>
                    <a:rPr altLang="en-US" lang="zh-CN" sz="1100">
                      <a:solidFill>
                        <a:sysClr lastClr="000000" val="windowText"/>
                      </a:solidFill>
                    </a:rPr>
                    <a:t>此部分内容作为文字排版占位显示</a:t>
                  </a:r>
                  <a:br>
                    <a:rPr altLang="en-US" lang="zh-CN" sz="1100">
                      <a:solidFill>
                        <a:sysClr lastClr="000000" val="windowText"/>
                      </a:solidFill>
                    </a:rPr>
                  </a:br>
                  <a:r>
                    <a:rPr altLang="en-US" lang="zh-CN" sz="1100">
                      <a:solidFill>
                        <a:sysClr lastClr="000000" val="windowText"/>
                      </a:solidFill>
                    </a:rPr>
                    <a:t>（建议使用主题字体）</a:t>
                  </a:r>
                </a:p>
              </p:txBody>
            </p:sp>
          </p:grpSp>
          <p:grpSp>
            <p:nvGrpSpPr>
              <p:cNvPr id="27" name="Group 181"/>
              <p:cNvGrpSpPr/>
              <p:nvPr/>
            </p:nvGrpSpPr>
            <p:grpSpPr>
              <a:xfrm>
                <a:off x="735710" y="3619563"/>
                <a:ext cx="1629709" cy="787565"/>
                <a:chOff x="986478" y="2104336"/>
                <a:chExt cx="2172945" cy="1050087"/>
              </a:xfrm>
            </p:grpSpPr>
            <p:sp>
              <p:nvSpPr>
                <p:cNvPr id="31" name="Rectangle 182"/>
                <p:cNvSpPr/>
                <p:nvPr/>
              </p:nvSpPr>
              <p:spPr>
                <a:xfrm>
                  <a:off x="1468459" y="2104336"/>
                  <a:ext cx="1231106" cy="246221"/>
                </a:xfrm>
                <a:prstGeom prst="rect">
                  <a:avLst/>
                </a:prstGeom>
              </p:spPr>
              <p:txBody>
                <a:bodyPr anchor="ctr" bIns="0" lIns="0" rIns="0" tIns="0" wrap="none">
                  <a:normAutofit fontScale="92500" lnSpcReduction="20000"/>
                </a:bodyPr>
                <a:lstStyle/>
                <a:p>
                  <a:pPr algn="ctr" fontAlgn="base" lvl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altLang="en-US" b="1" lang="zh-CN" sz="1600">
                      <a:solidFill>
                        <a:schemeClr val="accent3"/>
                      </a:solidFill>
                    </a:rPr>
                    <a:t>标题文本预设</a:t>
                  </a:r>
                </a:p>
              </p:txBody>
            </p:sp>
            <p:sp>
              <p:nvSpPr>
                <p:cNvPr id="32" name="Rectangle 183"/>
                <p:cNvSpPr/>
                <p:nvPr/>
              </p:nvSpPr>
              <p:spPr>
                <a:xfrm>
                  <a:off x="986478" y="2350557"/>
                  <a:ext cx="2172945" cy="803866"/>
                </a:xfrm>
                <a:prstGeom prst="rect">
                  <a:avLst/>
                </a:prstGeom>
              </p:spPr>
              <p:txBody>
                <a:bodyPr anchor="t" anchorCtr="1" bIns="0" lIns="0" rIns="0" tIns="0" wrap="square">
                  <a:normAutofit lnSpcReduction="10000"/>
                </a:bodyPr>
                <a:lstStyle/>
                <a:p>
                  <a:pPr algn="ctr" lvl="0">
                    <a:lnSpc>
                      <a:spcPct val="120000"/>
                    </a:lnSpc>
                  </a:pPr>
                  <a:r>
                    <a:rPr altLang="en-US" lang="zh-CN" sz="1100">
                      <a:solidFill>
                        <a:sysClr lastClr="000000" val="windowText"/>
                      </a:solidFill>
                    </a:rPr>
                    <a:t>此部分内容作为文字排版占位显示</a:t>
                  </a:r>
                  <a:br>
                    <a:rPr altLang="en-US" lang="zh-CN" sz="1100">
                      <a:solidFill>
                        <a:sysClr lastClr="000000" val="windowText"/>
                      </a:solidFill>
                    </a:rPr>
                  </a:br>
                  <a:r>
                    <a:rPr altLang="en-US" lang="zh-CN" sz="1100">
                      <a:solidFill>
                        <a:sysClr lastClr="000000" val="windowText"/>
                      </a:solidFill>
                    </a:rPr>
                    <a:t>（建议使用主题字体）</a:t>
                  </a:r>
                </a:p>
              </p:txBody>
            </p:sp>
          </p:grpSp>
        </p:grpSp>
        <p:grpSp>
          <p:nvGrpSpPr>
            <p:cNvPr id="172" name="组合 171"/>
            <p:cNvGrpSpPr/>
            <p:nvPr/>
          </p:nvGrpSpPr>
          <p:grpSpPr>
            <a:xfrm>
              <a:off x="6696939" y="1046262"/>
              <a:ext cx="1629709" cy="3360866"/>
              <a:chOff x="6696939" y="1046262"/>
              <a:chExt cx="1629709" cy="3360866"/>
            </a:xfrm>
          </p:grpSpPr>
          <p:grpSp>
            <p:nvGrpSpPr>
              <p:cNvPr id="20" name="Group 153"/>
              <p:cNvGrpSpPr/>
              <p:nvPr/>
            </p:nvGrpSpPr>
            <p:grpSpPr>
              <a:xfrm>
                <a:off x="7411824" y="1046262"/>
                <a:ext cx="208235" cy="207614"/>
                <a:chOff x="2138511" y="2464802"/>
                <a:chExt cx="354012" cy="352956"/>
              </a:xfrm>
              <a:solidFill>
                <a:schemeClr val="accent4"/>
              </a:solidFill>
            </p:grpSpPr>
            <p:sp>
              <p:nvSpPr>
                <p:cNvPr id="45" name="Oval 154"/>
                <p:cNvSpPr/>
                <p:nvPr/>
              </p:nvSpPr>
              <p:spPr bwMode="auto">
                <a:xfrm>
                  <a:off x="2229830" y="2555417"/>
                  <a:ext cx="171376" cy="171727"/>
                </a:xfrm>
                <a:prstGeom prst="ellipse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lc="http://schemas.openxmlformats.org/drawingml/2006/lockedCanvas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46" name="Freeform: Shape 155"/>
                <p:cNvSpPr/>
                <p:nvPr/>
              </p:nvSpPr>
              <p:spPr bwMode="auto">
                <a:xfrm>
                  <a:off x="2138511" y="2464802"/>
                  <a:ext cx="354012" cy="352956"/>
                </a:xfrm>
                <a:custGeom>
                  <a:gdLst>
                    <a:gd fmla="*/ 212 w 423" name="T0"/>
                    <a:gd fmla="*/ 0 h 424" name="T1"/>
                    <a:gd fmla="*/ 0 w 423" name="T2"/>
                    <a:gd fmla="*/ 212 h 424" name="T3"/>
                    <a:gd fmla="*/ 212 w 423" name="T4"/>
                    <a:gd fmla="*/ 424 h 424" name="T5"/>
                    <a:gd fmla="*/ 423 w 423" name="T6"/>
                    <a:gd fmla="*/ 212 h 424" name="T7"/>
                    <a:gd fmla="*/ 212 w 423" name="T8"/>
                    <a:gd fmla="*/ 0 h 424" name="T9"/>
                    <a:gd fmla="*/ 212 w 423" name="T10"/>
                    <a:gd fmla="*/ 386 h 424" name="T11"/>
                    <a:gd fmla="*/ 38 w 423" name="T12"/>
                    <a:gd fmla="*/ 212 h 424" name="T13"/>
                    <a:gd fmla="*/ 212 w 423" name="T14"/>
                    <a:gd fmla="*/ 38 h 424" name="T15"/>
                    <a:gd fmla="*/ 386 w 423" name="T16"/>
                    <a:gd fmla="*/ 212 h 424" name="T17"/>
                    <a:gd fmla="*/ 212 w 423" name="T18"/>
                    <a:gd fmla="*/ 386 h 424" name="T19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b="b" l="0" r="r" t="0"/>
                  <a:pathLst>
                    <a:path h="422" w="422">
                      <a:moveTo>
                        <a:pt x="212" y="0"/>
                      </a:moveTo>
                      <a:cubicBezTo>
                        <a:pt x="95" y="0"/>
                        <a:pt x="0" y="95"/>
                        <a:pt x="0" y="212"/>
                      </a:cubicBezTo>
                      <a:cubicBezTo>
                        <a:pt x="0" y="329"/>
                        <a:pt x="95" y="424"/>
                        <a:pt x="212" y="424"/>
                      </a:cubicBezTo>
                      <a:cubicBezTo>
                        <a:pt x="329" y="424"/>
                        <a:pt x="423" y="329"/>
                        <a:pt x="423" y="212"/>
                      </a:cubicBezTo>
                      <a:cubicBezTo>
                        <a:pt x="423" y="95"/>
                        <a:pt x="329" y="0"/>
                        <a:pt x="212" y="0"/>
                      </a:cubicBezTo>
                      <a:close/>
                      <a:moveTo>
                        <a:pt x="212" y="386"/>
                      </a:moveTo>
                      <a:cubicBezTo>
                        <a:pt x="116" y="386"/>
                        <a:pt x="38" y="308"/>
                        <a:pt x="38" y="212"/>
                      </a:cubicBezTo>
                      <a:cubicBezTo>
                        <a:pt x="38" y="116"/>
                        <a:pt x="116" y="38"/>
                        <a:pt x="212" y="38"/>
                      </a:cubicBezTo>
                      <a:cubicBezTo>
                        <a:pt x="308" y="38"/>
                        <a:pt x="386" y="116"/>
                        <a:pt x="386" y="212"/>
                      </a:cubicBezTo>
                      <a:cubicBezTo>
                        <a:pt x="386" y="308"/>
                        <a:pt x="308" y="386"/>
                        <a:pt x="212" y="38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lc="http://schemas.openxmlformats.org/drawingml/2006/lockedCanvas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</p:grpSp>
          <p:grpSp>
            <p:nvGrpSpPr>
              <p:cNvPr id="21" name="Group 159"/>
              <p:cNvGrpSpPr/>
              <p:nvPr/>
            </p:nvGrpSpPr>
            <p:grpSpPr>
              <a:xfrm>
                <a:off x="7411824" y="2204291"/>
                <a:ext cx="208235" cy="207614"/>
                <a:chOff x="2138511" y="2464802"/>
                <a:chExt cx="354012" cy="352956"/>
              </a:xfrm>
              <a:solidFill>
                <a:schemeClr val="accent5"/>
              </a:solidFill>
            </p:grpSpPr>
            <p:sp>
              <p:nvSpPr>
                <p:cNvPr id="43" name="Oval 160"/>
                <p:cNvSpPr/>
                <p:nvPr/>
              </p:nvSpPr>
              <p:spPr bwMode="auto">
                <a:xfrm>
                  <a:off x="2229830" y="2555417"/>
                  <a:ext cx="171376" cy="171727"/>
                </a:xfrm>
                <a:prstGeom prst="ellipse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lc="http://schemas.openxmlformats.org/drawingml/2006/lockedCanvas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44" name="Freeform: Shape 161"/>
                <p:cNvSpPr/>
                <p:nvPr/>
              </p:nvSpPr>
              <p:spPr bwMode="auto">
                <a:xfrm>
                  <a:off x="2138511" y="2464802"/>
                  <a:ext cx="354012" cy="352956"/>
                </a:xfrm>
                <a:custGeom>
                  <a:gdLst>
                    <a:gd fmla="*/ 212 w 423" name="T0"/>
                    <a:gd fmla="*/ 0 h 424" name="T1"/>
                    <a:gd fmla="*/ 0 w 423" name="T2"/>
                    <a:gd fmla="*/ 212 h 424" name="T3"/>
                    <a:gd fmla="*/ 212 w 423" name="T4"/>
                    <a:gd fmla="*/ 424 h 424" name="T5"/>
                    <a:gd fmla="*/ 423 w 423" name="T6"/>
                    <a:gd fmla="*/ 212 h 424" name="T7"/>
                    <a:gd fmla="*/ 212 w 423" name="T8"/>
                    <a:gd fmla="*/ 0 h 424" name="T9"/>
                    <a:gd fmla="*/ 212 w 423" name="T10"/>
                    <a:gd fmla="*/ 386 h 424" name="T11"/>
                    <a:gd fmla="*/ 38 w 423" name="T12"/>
                    <a:gd fmla="*/ 212 h 424" name="T13"/>
                    <a:gd fmla="*/ 212 w 423" name="T14"/>
                    <a:gd fmla="*/ 38 h 424" name="T15"/>
                    <a:gd fmla="*/ 386 w 423" name="T16"/>
                    <a:gd fmla="*/ 212 h 424" name="T17"/>
                    <a:gd fmla="*/ 212 w 423" name="T18"/>
                    <a:gd fmla="*/ 386 h 424" name="T19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b="b" l="0" r="r" t="0"/>
                  <a:pathLst>
                    <a:path h="422" w="422">
                      <a:moveTo>
                        <a:pt x="212" y="0"/>
                      </a:moveTo>
                      <a:cubicBezTo>
                        <a:pt x="95" y="0"/>
                        <a:pt x="0" y="95"/>
                        <a:pt x="0" y="212"/>
                      </a:cubicBezTo>
                      <a:cubicBezTo>
                        <a:pt x="0" y="329"/>
                        <a:pt x="95" y="424"/>
                        <a:pt x="212" y="424"/>
                      </a:cubicBezTo>
                      <a:cubicBezTo>
                        <a:pt x="329" y="424"/>
                        <a:pt x="423" y="329"/>
                        <a:pt x="423" y="212"/>
                      </a:cubicBezTo>
                      <a:cubicBezTo>
                        <a:pt x="423" y="95"/>
                        <a:pt x="329" y="0"/>
                        <a:pt x="212" y="0"/>
                      </a:cubicBezTo>
                      <a:close/>
                      <a:moveTo>
                        <a:pt x="212" y="386"/>
                      </a:moveTo>
                      <a:cubicBezTo>
                        <a:pt x="116" y="386"/>
                        <a:pt x="38" y="308"/>
                        <a:pt x="38" y="212"/>
                      </a:cubicBezTo>
                      <a:cubicBezTo>
                        <a:pt x="38" y="116"/>
                        <a:pt x="116" y="38"/>
                        <a:pt x="212" y="38"/>
                      </a:cubicBezTo>
                      <a:cubicBezTo>
                        <a:pt x="308" y="38"/>
                        <a:pt x="386" y="116"/>
                        <a:pt x="386" y="212"/>
                      </a:cubicBezTo>
                      <a:cubicBezTo>
                        <a:pt x="386" y="308"/>
                        <a:pt x="308" y="386"/>
                        <a:pt x="212" y="38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lc="http://schemas.openxmlformats.org/drawingml/2006/lockedCanvas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</p:grpSp>
          <p:grpSp>
            <p:nvGrpSpPr>
              <p:cNvPr id="22" name="Group 168"/>
              <p:cNvGrpSpPr/>
              <p:nvPr/>
            </p:nvGrpSpPr>
            <p:grpSpPr>
              <a:xfrm>
                <a:off x="7411824" y="3361236"/>
                <a:ext cx="208235" cy="207614"/>
                <a:chOff x="2138511" y="2464802"/>
                <a:chExt cx="354012" cy="352956"/>
              </a:xfrm>
              <a:solidFill>
                <a:schemeClr val="accent6"/>
              </a:solidFill>
            </p:grpSpPr>
            <p:sp>
              <p:nvSpPr>
                <p:cNvPr id="41" name="Oval 169"/>
                <p:cNvSpPr/>
                <p:nvPr/>
              </p:nvSpPr>
              <p:spPr bwMode="auto">
                <a:xfrm>
                  <a:off x="2229830" y="2555417"/>
                  <a:ext cx="171376" cy="171727"/>
                </a:xfrm>
                <a:prstGeom prst="ellipse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lc="http://schemas.openxmlformats.org/drawingml/2006/lockedCanvas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42" name="Freeform: Shape 170"/>
                <p:cNvSpPr/>
                <p:nvPr/>
              </p:nvSpPr>
              <p:spPr bwMode="auto">
                <a:xfrm>
                  <a:off x="2138511" y="2464802"/>
                  <a:ext cx="354012" cy="352956"/>
                </a:xfrm>
                <a:custGeom>
                  <a:gdLst>
                    <a:gd fmla="*/ 212 w 423" name="T0"/>
                    <a:gd fmla="*/ 0 h 424" name="T1"/>
                    <a:gd fmla="*/ 0 w 423" name="T2"/>
                    <a:gd fmla="*/ 212 h 424" name="T3"/>
                    <a:gd fmla="*/ 212 w 423" name="T4"/>
                    <a:gd fmla="*/ 424 h 424" name="T5"/>
                    <a:gd fmla="*/ 423 w 423" name="T6"/>
                    <a:gd fmla="*/ 212 h 424" name="T7"/>
                    <a:gd fmla="*/ 212 w 423" name="T8"/>
                    <a:gd fmla="*/ 0 h 424" name="T9"/>
                    <a:gd fmla="*/ 212 w 423" name="T10"/>
                    <a:gd fmla="*/ 386 h 424" name="T11"/>
                    <a:gd fmla="*/ 38 w 423" name="T12"/>
                    <a:gd fmla="*/ 212 h 424" name="T13"/>
                    <a:gd fmla="*/ 212 w 423" name="T14"/>
                    <a:gd fmla="*/ 38 h 424" name="T15"/>
                    <a:gd fmla="*/ 386 w 423" name="T16"/>
                    <a:gd fmla="*/ 212 h 424" name="T17"/>
                    <a:gd fmla="*/ 212 w 423" name="T18"/>
                    <a:gd fmla="*/ 386 h 424" name="T19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b="b" l="0" r="r" t="0"/>
                  <a:pathLst>
                    <a:path h="422" w="422">
                      <a:moveTo>
                        <a:pt x="212" y="0"/>
                      </a:moveTo>
                      <a:cubicBezTo>
                        <a:pt x="95" y="0"/>
                        <a:pt x="0" y="95"/>
                        <a:pt x="0" y="212"/>
                      </a:cubicBezTo>
                      <a:cubicBezTo>
                        <a:pt x="0" y="329"/>
                        <a:pt x="95" y="424"/>
                        <a:pt x="212" y="424"/>
                      </a:cubicBezTo>
                      <a:cubicBezTo>
                        <a:pt x="329" y="424"/>
                        <a:pt x="423" y="329"/>
                        <a:pt x="423" y="212"/>
                      </a:cubicBezTo>
                      <a:cubicBezTo>
                        <a:pt x="423" y="95"/>
                        <a:pt x="329" y="0"/>
                        <a:pt x="212" y="0"/>
                      </a:cubicBezTo>
                      <a:close/>
                      <a:moveTo>
                        <a:pt x="212" y="386"/>
                      </a:moveTo>
                      <a:cubicBezTo>
                        <a:pt x="116" y="386"/>
                        <a:pt x="38" y="308"/>
                        <a:pt x="38" y="212"/>
                      </a:cubicBezTo>
                      <a:cubicBezTo>
                        <a:pt x="38" y="116"/>
                        <a:pt x="116" y="38"/>
                        <a:pt x="212" y="38"/>
                      </a:cubicBezTo>
                      <a:cubicBezTo>
                        <a:pt x="308" y="38"/>
                        <a:pt x="386" y="116"/>
                        <a:pt x="386" y="212"/>
                      </a:cubicBezTo>
                      <a:cubicBezTo>
                        <a:pt x="386" y="308"/>
                        <a:pt x="308" y="386"/>
                        <a:pt x="212" y="38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lc="http://schemas.openxmlformats.org/drawingml/2006/lockedCanvas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</p:grpSp>
          <p:grpSp>
            <p:nvGrpSpPr>
              <p:cNvPr id="24" name="Group 172"/>
              <p:cNvGrpSpPr/>
              <p:nvPr/>
            </p:nvGrpSpPr>
            <p:grpSpPr>
              <a:xfrm>
                <a:off x="6696939" y="1328068"/>
                <a:ext cx="1629709" cy="787565"/>
                <a:chOff x="986478" y="2104336"/>
                <a:chExt cx="2172945" cy="1050087"/>
              </a:xfrm>
            </p:grpSpPr>
            <p:sp>
              <p:nvSpPr>
                <p:cNvPr id="37" name="Rectangle 173"/>
                <p:cNvSpPr/>
                <p:nvPr/>
              </p:nvSpPr>
              <p:spPr>
                <a:xfrm>
                  <a:off x="1468459" y="2104336"/>
                  <a:ext cx="1231106" cy="246221"/>
                </a:xfrm>
                <a:prstGeom prst="rect">
                  <a:avLst/>
                </a:prstGeom>
              </p:spPr>
              <p:txBody>
                <a:bodyPr anchor="ctr" bIns="0" lIns="0" rIns="0" tIns="0" wrap="none">
                  <a:normAutofit fontScale="92500" lnSpcReduction="20000"/>
                </a:bodyPr>
                <a:lstStyle/>
                <a:p>
                  <a:pPr algn="ctr" fontAlgn="base" lvl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altLang="en-US" b="1" lang="zh-CN" sz="1600">
                      <a:solidFill>
                        <a:schemeClr val="accent1"/>
                      </a:solidFill>
                    </a:rPr>
                    <a:t>标题文本预设</a:t>
                  </a:r>
                </a:p>
              </p:txBody>
            </p:sp>
            <p:sp>
              <p:nvSpPr>
                <p:cNvPr id="38" name="Rectangle 174"/>
                <p:cNvSpPr/>
                <p:nvPr/>
              </p:nvSpPr>
              <p:spPr>
                <a:xfrm>
                  <a:off x="986478" y="2350557"/>
                  <a:ext cx="2172945" cy="803866"/>
                </a:xfrm>
                <a:prstGeom prst="rect">
                  <a:avLst/>
                </a:prstGeom>
              </p:spPr>
              <p:txBody>
                <a:bodyPr anchor="t" anchorCtr="1" bIns="0" lIns="0" rIns="0" tIns="0" wrap="square">
                  <a:normAutofit lnSpcReduction="10000"/>
                </a:bodyPr>
                <a:lstStyle/>
                <a:p>
                  <a:pPr algn="ctr" lvl="0">
                    <a:lnSpc>
                      <a:spcPct val="120000"/>
                    </a:lnSpc>
                  </a:pPr>
                  <a:r>
                    <a:rPr altLang="en-US" lang="zh-CN" sz="1100">
                      <a:solidFill>
                        <a:sysClr lastClr="000000" val="windowText"/>
                      </a:solidFill>
                    </a:rPr>
                    <a:t>此部分内容作为文字排版占位显示</a:t>
                  </a:r>
                  <a:br>
                    <a:rPr altLang="en-US" lang="zh-CN" sz="1100">
                      <a:solidFill>
                        <a:sysClr lastClr="000000" val="windowText"/>
                      </a:solidFill>
                    </a:rPr>
                  </a:br>
                  <a:r>
                    <a:rPr altLang="en-US" lang="zh-CN" sz="1100">
                      <a:solidFill>
                        <a:sysClr lastClr="000000" val="windowText"/>
                      </a:solidFill>
                    </a:rPr>
                    <a:t>（建议使用主题字体）</a:t>
                  </a:r>
                </a:p>
              </p:txBody>
            </p:sp>
          </p:grpSp>
          <p:grpSp>
            <p:nvGrpSpPr>
              <p:cNvPr id="26" name="Group 178"/>
              <p:cNvGrpSpPr/>
              <p:nvPr/>
            </p:nvGrpSpPr>
            <p:grpSpPr>
              <a:xfrm>
                <a:off x="6696939" y="2473418"/>
                <a:ext cx="1629709" cy="787565"/>
                <a:chOff x="986478" y="2104336"/>
                <a:chExt cx="2172945" cy="1050087"/>
              </a:xfrm>
            </p:grpSpPr>
            <p:sp>
              <p:nvSpPr>
                <p:cNvPr id="33" name="Rectangle 179"/>
                <p:cNvSpPr/>
                <p:nvPr/>
              </p:nvSpPr>
              <p:spPr>
                <a:xfrm>
                  <a:off x="1468459" y="2104336"/>
                  <a:ext cx="1231106" cy="246221"/>
                </a:xfrm>
                <a:prstGeom prst="rect">
                  <a:avLst/>
                </a:prstGeom>
              </p:spPr>
              <p:txBody>
                <a:bodyPr anchor="ctr" bIns="0" lIns="0" rIns="0" tIns="0" wrap="none">
                  <a:normAutofit fontScale="92500" lnSpcReduction="20000"/>
                </a:bodyPr>
                <a:lstStyle/>
                <a:p>
                  <a:pPr algn="ctr" fontAlgn="base" lvl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altLang="en-US" b="1" lang="zh-CN" sz="1600">
                      <a:solidFill>
                        <a:schemeClr val="accent5"/>
                      </a:solidFill>
                    </a:rPr>
                    <a:t>标题文本预设</a:t>
                  </a:r>
                </a:p>
              </p:txBody>
            </p:sp>
            <p:sp>
              <p:nvSpPr>
                <p:cNvPr id="34" name="Rectangle 180"/>
                <p:cNvSpPr/>
                <p:nvPr/>
              </p:nvSpPr>
              <p:spPr>
                <a:xfrm>
                  <a:off x="986478" y="2350557"/>
                  <a:ext cx="2172945" cy="803866"/>
                </a:xfrm>
                <a:prstGeom prst="rect">
                  <a:avLst/>
                </a:prstGeom>
              </p:spPr>
              <p:txBody>
                <a:bodyPr anchor="t" anchorCtr="1" bIns="0" lIns="0" rIns="0" tIns="0" wrap="square">
                  <a:normAutofit lnSpcReduction="10000"/>
                </a:bodyPr>
                <a:lstStyle/>
                <a:p>
                  <a:pPr algn="ctr" lvl="0">
                    <a:lnSpc>
                      <a:spcPct val="120000"/>
                    </a:lnSpc>
                  </a:pPr>
                  <a:r>
                    <a:rPr altLang="en-US" lang="zh-CN" sz="1100">
                      <a:solidFill>
                        <a:sysClr lastClr="000000" val="windowText"/>
                      </a:solidFill>
                    </a:rPr>
                    <a:t>此部分内容作为文字排版占位显示</a:t>
                  </a:r>
                  <a:br>
                    <a:rPr altLang="en-US" lang="zh-CN" sz="1100">
                      <a:solidFill>
                        <a:sysClr lastClr="000000" val="windowText"/>
                      </a:solidFill>
                    </a:rPr>
                  </a:br>
                  <a:r>
                    <a:rPr altLang="en-US" lang="zh-CN" sz="1100">
                      <a:solidFill>
                        <a:sysClr lastClr="000000" val="windowText"/>
                      </a:solidFill>
                    </a:rPr>
                    <a:t>（建议使用主题字体）</a:t>
                  </a:r>
                </a:p>
              </p:txBody>
            </p:sp>
          </p:grpSp>
          <p:grpSp>
            <p:nvGrpSpPr>
              <p:cNvPr id="28" name="Group 184"/>
              <p:cNvGrpSpPr/>
              <p:nvPr/>
            </p:nvGrpSpPr>
            <p:grpSpPr>
              <a:xfrm>
                <a:off x="6696939" y="3619563"/>
                <a:ext cx="1629709" cy="787565"/>
                <a:chOff x="986478" y="2104336"/>
                <a:chExt cx="2172945" cy="1050087"/>
              </a:xfrm>
            </p:grpSpPr>
            <p:sp>
              <p:nvSpPr>
                <p:cNvPr id="29" name="Rectangle 185"/>
                <p:cNvSpPr/>
                <p:nvPr/>
              </p:nvSpPr>
              <p:spPr>
                <a:xfrm>
                  <a:off x="1468459" y="2104336"/>
                  <a:ext cx="1231106" cy="246221"/>
                </a:xfrm>
                <a:prstGeom prst="rect">
                  <a:avLst/>
                </a:prstGeom>
              </p:spPr>
              <p:txBody>
                <a:bodyPr anchor="ctr" bIns="0" lIns="0" rIns="0" tIns="0" wrap="none">
                  <a:normAutofit fontScale="92500" lnSpcReduction="20000"/>
                </a:bodyPr>
                <a:lstStyle/>
                <a:p>
                  <a:pPr algn="ctr" fontAlgn="base" lvl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altLang="en-US" b="1" lang="zh-CN" sz="1600">
                      <a:solidFill>
                        <a:schemeClr val="accent6"/>
                      </a:solidFill>
                    </a:rPr>
                    <a:t>标题文本预设</a:t>
                  </a:r>
                </a:p>
              </p:txBody>
            </p:sp>
            <p:sp>
              <p:nvSpPr>
                <p:cNvPr id="30" name="Rectangle 186"/>
                <p:cNvSpPr/>
                <p:nvPr/>
              </p:nvSpPr>
              <p:spPr>
                <a:xfrm>
                  <a:off x="986478" y="2350557"/>
                  <a:ext cx="2172945" cy="803866"/>
                </a:xfrm>
                <a:prstGeom prst="rect">
                  <a:avLst/>
                </a:prstGeom>
              </p:spPr>
              <p:txBody>
                <a:bodyPr anchor="t" anchorCtr="1" bIns="0" lIns="0" rIns="0" tIns="0" wrap="square">
                  <a:normAutofit lnSpcReduction="10000"/>
                </a:bodyPr>
                <a:lstStyle/>
                <a:p>
                  <a:pPr algn="ctr" lvl="0">
                    <a:lnSpc>
                      <a:spcPct val="120000"/>
                    </a:lnSpc>
                  </a:pPr>
                  <a:r>
                    <a:rPr altLang="en-US" lang="zh-CN" sz="1100">
                      <a:solidFill>
                        <a:sysClr lastClr="000000" val="windowText"/>
                      </a:solidFill>
                    </a:rPr>
                    <a:t>此部分内容作为文字排版占位显示</a:t>
                  </a:r>
                  <a:br>
                    <a:rPr altLang="en-US" lang="zh-CN" sz="1100">
                      <a:solidFill>
                        <a:sysClr lastClr="000000" val="windowText"/>
                      </a:solidFill>
                    </a:rPr>
                  </a:br>
                  <a:r>
                    <a:rPr altLang="en-US" lang="zh-CN" sz="1100">
                      <a:solidFill>
                        <a:sysClr lastClr="000000" val="windowText"/>
                      </a:solidFill>
                    </a:rPr>
                    <a:t>（建议使用主题字体）</a:t>
                  </a:r>
                </a:p>
              </p:txBody>
            </p:sp>
          </p:grpSp>
        </p:grpSp>
      </p:grpSp>
      <p:sp>
        <p:nvSpPr>
          <p:cNvPr id="171" name="文本框 173">
            <a:extLst/>
          </p:cNvPr>
          <p:cNvSpPr txBox="1"/>
          <p:nvPr/>
        </p:nvSpPr>
        <p:spPr>
          <a:xfrm>
            <a:off x="323528" y="234140"/>
            <a:ext cx="1890210" cy="276999"/>
          </a:xfrm>
          <a:prstGeom prst="rect">
            <a:avLst/>
          </a:prstGeom>
          <a:noFill/>
        </p:spPr>
        <p:txBody>
          <a:bodyPr wrap="none">
            <a:normAutofit fontScale="85000" lnSpcReduction="20000"/>
          </a:bodyPr>
          <a:lstStyle/>
          <a:p>
            <a:r>
              <a:rPr altLang="en-US" b="1" lang="zh-CN">
                <a:solidFill>
                  <a:schemeClr val="accent2">
                    <a:lumMod val="100000"/>
                  </a:schemeClr>
                </a:solidFill>
              </a:rPr>
              <a:t>标题文本预设</a:t>
            </a:r>
          </a:p>
        </p:txBody>
      </p:sp>
    </p:spTree>
    <p:extLst>
      <p:ext uri="{BB962C8B-B14F-4D97-AF65-F5344CB8AC3E}">
        <p14:creationId val="3103546237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0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2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3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4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5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7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8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9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0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2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3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4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5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7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8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9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30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2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3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4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35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7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8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9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40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42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43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4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45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47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48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9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50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52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53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54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55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57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58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59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60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62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63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64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65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67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68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69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0" nodeType="clickPar">
                      <p:stCondLst>
                        <p:cond delay="indefinite"/>
                      </p:stCondLst>
                      <p:childTnLst>
                        <p:par>
                          <p:cTn fill="hold" id="7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72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4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5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6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8" name="文本框 173">
            <a:extLst/>
          </p:cNvPr>
          <p:cNvSpPr txBox="1"/>
          <p:nvPr/>
        </p:nvSpPr>
        <p:spPr>
          <a:xfrm>
            <a:off x="323528" y="234140"/>
            <a:ext cx="1890210" cy="276999"/>
          </a:xfrm>
          <a:prstGeom prst="rect">
            <a:avLst/>
          </a:prstGeom>
          <a:noFill/>
        </p:spPr>
        <p:txBody>
          <a:bodyPr wrap="none">
            <a:normAutofit fontScale="85000" lnSpcReduction="20000"/>
          </a:bodyPr>
          <a:lstStyle/>
          <a:p>
            <a:r>
              <a:rPr altLang="en-US" b="1" lang="zh-CN">
                <a:solidFill>
                  <a:schemeClr val="accent2">
                    <a:lumMod val="100000"/>
                  </a:schemeClr>
                </a:solidFill>
              </a:rPr>
              <a:t>标题文本预设</a:t>
            </a:r>
          </a:p>
        </p:txBody>
      </p:sp>
      <p:grpSp>
        <p:nvGrpSpPr>
          <p:cNvPr id="3" name="3144e59b-e12a-4a81-99ce-209b9fc0556f"/>
          <p:cNvGrpSpPr>
            <a:grpSpLocks noChangeAspect="1"/>
          </p:cNvGrpSpPr>
          <p:nvPr/>
        </p:nvGrpSpPr>
        <p:grpSpPr>
          <a:xfrm>
            <a:off x="971600" y="918636"/>
            <a:ext cx="7309789" cy="3651336"/>
            <a:chOff x="1230084" y="1224848"/>
            <a:chExt cx="9746386" cy="4868448"/>
          </a:xfrm>
        </p:grpSpPr>
        <p:sp>
          <p:nvSpPr>
            <p:cNvPr id="4" name="Freeform: Shape 3"/>
            <p:cNvSpPr/>
            <p:nvPr/>
          </p:nvSpPr>
          <p:spPr bwMode="auto">
            <a:xfrm>
              <a:off x="2907190" y="3119905"/>
              <a:ext cx="3433815" cy="2973391"/>
            </a:xfrm>
            <a:custGeom>
              <a:cxnLst>
                <a:cxn ang="0">
                  <a:pos x="1197" y="0"/>
                </a:cxn>
                <a:cxn ang="0">
                  <a:pos x="1596" y="691"/>
                </a:cxn>
                <a:cxn ang="0">
                  <a:pos x="1197" y="1382"/>
                </a:cxn>
                <a:cxn ang="0">
                  <a:pos x="399" y="1382"/>
                </a:cxn>
                <a:cxn ang="0">
                  <a:pos x="0" y="691"/>
                </a:cxn>
                <a:cxn ang="0">
                  <a:pos x="399" y="0"/>
                </a:cxn>
                <a:cxn ang="0">
                  <a:pos x="1197" y="0"/>
                </a:cxn>
              </a:cxnLst>
              <a:rect b="b" l="0" r="r" t="0"/>
              <a:pathLst>
                <a:path h="1382" w="1596">
                  <a:moveTo>
                    <a:pt x="1197" y="0"/>
                  </a:moveTo>
                  <a:lnTo>
                    <a:pt x="1596" y="691"/>
                  </a:lnTo>
                  <a:lnTo>
                    <a:pt x="1197" y="1382"/>
                  </a:lnTo>
                  <a:lnTo>
                    <a:pt x="399" y="1382"/>
                  </a:lnTo>
                  <a:lnTo>
                    <a:pt x="0" y="691"/>
                  </a:lnTo>
                  <a:lnTo>
                    <a:pt x="399" y="0"/>
                  </a:lnTo>
                  <a:lnTo>
                    <a:pt x="119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" name="Freeform: Shape 4"/>
            <p:cNvSpPr/>
            <p:nvPr/>
          </p:nvSpPr>
          <p:spPr bwMode="auto">
            <a:xfrm>
              <a:off x="3989402" y="1239482"/>
              <a:ext cx="3433815" cy="2973391"/>
            </a:xfrm>
            <a:custGeom>
              <a:cxnLst>
                <a:cxn ang="0">
                  <a:pos x="1197" y="0"/>
                </a:cxn>
                <a:cxn ang="0">
                  <a:pos x="1596" y="691"/>
                </a:cxn>
                <a:cxn ang="0">
                  <a:pos x="1197" y="1382"/>
                </a:cxn>
                <a:cxn ang="0">
                  <a:pos x="399" y="1382"/>
                </a:cxn>
                <a:cxn ang="0">
                  <a:pos x="0" y="691"/>
                </a:cxn>
                <a:cxn ang="0">
                  <a:pos x="399" y="0"/>
                </a:cxn>
                <a:cxn ang="0">
                  <a:pos x="1197" y="0"/>
                </a:cxn>
              </a:cxnLst>
              <a:rect b="b" l="0" r="r" t="0"/>
              <a:pathLst>
                <a:path h="1382" w="1596">
                  <a:moveTo>
                    <a:pt x="1197" y="0"/>
                  </a:moveTo>
                  <a:lnTo>
                    <a:pt x="1596" y="691"/>
                  </a:lnTo>
                  <a:lnTo>
                    <a:pt x="1197" y="1382"/>
                  </a:lnTo>
                  <a:lnTo>
                    <a:pt x="399" y="1382"/>
                  </a:lnTo>
                  <a:lnTo>
                    <a:pt x="0" y="691"/>
                  </a:lnTo>
                  <a:lnTo>
                    <a:pt x="399" y="0"/>
                  </a:lnTo>
                  <a:lnTo>
                    <a:pt x="1197" y="0"/>
                  </a:lnTo>
                  <a:close/>
                </a:path>
              </a:pathLst>
            </a:custGeom>
            <a:solidFill>
              <a:schemeClr val="accent3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" name="Freeform: Shape 5"/>
            <p:cNvSpPr/>
            <p:nvPr/>
          </p:nvSpPr>
          <p:spPr bwMode="auto">
            <a:xfrm>
              <a:off x="5222218" y="3044601"/>
              <a:ext cx="2018119" cy="1168272"/>
            </a:xfrm>
            <a:custGeom>
              <a:cxnLst>
                <a:cxn ang="0">
                  <a:pos x="917" y="35"/>
                </a:cxn>
                <a:cxn ang="0">
                  <a:pos x="333" y="35"/>
                </a:cxn>
                <a:cxn ang="0">
                  <a:pos x="41" y="543"/>
                </a:cxn>
                <a:cxn ang="0">
                  <a:pos x="0" y="543"/>
                </a:cxn>
                <a:cxn ang="0">
                  <a:pos x="313" y="0"/>
                </a:cxn>
                <a:cxn ang="0">
                  <a:pos x="938" y="0"/>
                </a:cxn>
                <a:cxn ang="0">
                  <a:pos x="917" y="35"/>
                </a:cxn>
              </a:cxnLst>
              <a:rect b="b" l="0" r="r" t="0"/>
              <a:pathLst>
                <a:path h="543" w="938">
                  <a:moveTo>
                    <a:pt x="917" y="35"/>
                  </a:moveTo>
                  <a:lnTo>
                    <a:pt x="333" y="35"/>
                  </a:lnTo>
                  <a:lnTo>
                    <a:pt x="41" y="543"/>
                  </a:lnTo>
                  <a:lnTo>
                    <a:pt x="0" y="543"/>
                  </a:lnTo>
                  <a:lnTo>
                    <a:pt x="313" y="0"/>
                  </a:lnTo>
                  <a:lnTo>
                    <a:pt x="938" y="0"/>
                  </a:lnTo>
                  <a:lnTo>
                    <a:pt x="917" y="35"/>
                  </a:lnTo>
                  <a:close/>
                </a:path>
              </a:pathLst>
            </a:custGeom>
            <a:solidFill>
              <a:schemeClr val="tx1">
                <a:lumMod val="90000"/>
                <a:lumOff val="10000"/>
                <a:alpha val="30000"/>
              </a:schemeClr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" name="Freeform: Shape 6"/>
            <p:cNvSpPr/>
            <p:nvPr/>
          </p:nvSpPr>
          <p:spPr bwMode="auto">
            <a:xfrm>
              <a:off x="5080218" y="3119905"/>
              <a:ext cx="3433815" cy="2973391"/>
            </a:xfrm>
            <a:custGeom>
              <a:cxnLst>
                <a:cxn ang="0">
                  <a:pos x="1596" y="691"/>
                </a:cxn>
                <a:cxn ang="0">
                  <a:pos x="1197" y="1382"/>
                </a:cxn>
                <a:cxn ang="0">
                  <a:pos x="399" y="1382"/>
                </a:cxn>
                <a:cxn ang="0">
                  <a:pos x="0" y="691"/>
                </a:cxn>
                <a:cxn ang="0">
                  <a:pos x="399" y="0"/>
                </a:cxn>
                <a:cxn ang="0">
                  <a:pos x="1197" y="0"/>
                </a:cxn>
                <a:cxn ang="0">
                  <a:pos x="1596" y="691"/>
                </a:cxn>
              </a:cxnLst>
              <a:rect b="b" l="0" r="r" t="0"/>
              <a:pathLst>
                <a:path h="1382" w="1596">
                  <a:moveTo>
                    <a:pt x="1596" y="691"/>
                  </a:moveTo>
                  <a:lnTo>
                    <a:pt x="1197" y="1382"/>
                  </a:lnTo>
                  <a:lnTo>
                    <a:pt x="399" y="1382"/>
                  </a:lnTo>
                  <a:lnTo>
                    <a:pt x="0" y="691"/>
                  </a:lnTo>
                  <a:lnTo>
                    <a:pt x="399" y="0"/>
                  </a:lnTo>
                  <a:lnTo>
                    <a:pt x="1197" y="0"/>
                  </a:lnTo>
                  <a:lnTo>
                    <a:pt x="1596" y="691"/>
                  </a:lnTo>
                  <a:close/>
                </a:path>
              </a:pathLst>
            </a:custGeom>
            <a:solidFill>
              <a:schemeClr val="accent4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" name="Freeform: Shape 7"/>
            <p:cNvSpPr/>
            <p:nvPr/>
          </p:nvSpPr>
          <p:spPr bwMode="auto">
            <a:xfrm>
              <a:off x="4847855" y="4212874"/>
              <a:ext cx="1493150" cy="1486696"/>
            </a:xfrm>
            <a:custGeom>
              <a:cxnLst>
                <a:cxn ang="0">
                  <a:pos x="694" y="183"/>
                </a:cxn>
                <a:cxn ang="0">
                  <a:pos x="402" y="691"/>
                </a:cxn>
                <a:cxn ang="0">
                  <a:pos x="0" y="0"/>
                </a:cxn>
                <a:cxn ang="0">
                  <a:pos x="588" y="0"/>
                </a:cxn>
                <a:cxn ang="0">
                  <a:pos x="694" y="183"/>
                </a:cxn>
              </a:cxnLst>
              <a:rect b="b" l="0" r="r" t="0"/>
              <a:pathLst>
                <a:path h="691" w="694">
                  <a:moveTo>
                    <a:pt x="694" y="183"/>
                  </a:moveTo>
                  <a:lnTo>
                    <a:pt x="402" y="691"/>
                  </a:lnTo>
                  <a:lnTo>
                    <a:pt x="0" y="0"/>
                  </a:lnTo>
                  <a:lnTo>
                    <a:pt x="588" y="0"/>
                  </a:lnTo>
                  <a:lnTo>
                    <a:pt x="694" y="183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" name="Freeform: Shape 8"/>
            <p:cNvSpPr/>
            <p:nvPr/>
          </p:nvSpPr>
          <p:spPr bwMode="auto">
            <a:xfrm>
              <a:off x="4116340" y="3119905"/>
              <a:ext cx="2048240" cy="1181181"/>
            </a:xfrm>
            <a:custGeom>
              <a:cxnLst>
                <a:cxn ang="0">
                  <a:pos x="952" y="549"/>
                </a:cxn>
                <a:cxn ang="0">
                  <a:pos x="317" y="549"/>
                </a:cxn>
                <a:cxn ang="0">
                  <a:pos x="0" y="0"/>
                </a:cxn>
                <a:cxn ang="0">
                  <a:pos x="47" y="0"/>
                </a:cxn>
                <a:cxn ang="0">
                  <a:pos x="340" y="508"/>
                </a:cxn>
                <a:cxn ang="0">
                  <a:pos x="928" y="508"/>
                </a:cxn>
                <a:cxn ang="0">
                  <a:pos x="952" y="549"/>
                </a:cxn>
              </a:cxnLst>
              <a:rect b="b" l="0" r="r" t="0"/>
              <a:pathLst>
                <a:path h="549" w="952">
                  <a:moveTo>
                    <a:pt x="952" y="549"/>
                  </a:moveTo>
                  <a:lnTo>
                    <a:pt x="317" y="549"/>
                  </a:lnTo>
                  <a:lnTo>
                    <a:pt x="0" y="0"/>
                  </a:lnTo>
                  <a:lnTo>
                    <a:pt x="47" y="0"/>
                  </a:lnTo>
                  <a:lnTo>
                    <a:pt x="340" y="508"/>
                  </a:lnTo>
                  <a:lnTo>
                    <a:pt x="928" y="508"/>
                  </a:lnTo>
                  <a:lnTo>
                    <a:pt x="952" y="549"/>
                  </a:lnTo>
                  <a:close/>
                </a:path>
              </a:pathLst>
            </a:custGeom>
            <a:solidFill>
              <a:schemeClr val="tx1">
                <a:lumMod val="90000"/>
                <a:lumOff val="10000"/>
                <a:alpha val="30000"/>
              </a:schemeClr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" name="Freeform: Shape 9"/>
            <p:cNvSpPr/>
            <p:nvPr/>
          </p:nvSpPr>
          <p:spPr bwMode="auto">
            <a:xfrm>
              <a:off x="5712763" y="3446935"/>
              <a:ext cx="709999" cy="2321483"/>
            </a:xfrm>
            <a:custGeom>
              <a:cxnLst>
                <a:cxn ang="0">
                  <a:pos x="18" y="0"/>
                </a:cxn>
                <a:cxn ang="0">
                  <a:pos x="330" y="539"/>
                </a:cxn>
                <a:cxn ang="0">
                  <a:pos x="18" y="1079"/>
                </a:cxn>
                <a:cxn ang="0">
                  <a:pos x="0" y="1047"/>
                </a:cxn>
                <a:cxn ang="0">
                  <a:pos x="292" y="539"/>
                </a:cxn>
                <a:cxn ang="0">
                  <a:pos x="0" y="33"/>
                </a:cxn>
                <a:cxn ang="0">
                  <a:pos x="18" y="0"/>
                </a:cxn>
              </a:cxnLst>
              <a:rect b="b" l="0" r="r" t="0"/>
              <a:pathLst>
                <a:path h="1079" w="330">
                  <a:moveTo>
                    <a:pt x="18" y="0"/>
                  </a:moveTo>
                  <a:lnTo>
                    <a:pt x="330" y="539"/>
                  </a:lnTo>
                  <a:lnTo>
                    <a:pt x="18" y="1079"/>
                  </a:lnTo>
                  <a:lnTo>
                    <a:pt x="0" y="1047"/>
                  </a:lnTo>
                  <a:lnTo>
                    <a:pt x="292" y="539"/>
                  </a:lnTo>
                  <a:lnTo>
                    <a:pt x="0" y="33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chemeClr val="tx1">
                <a:lumMod val="90000"/>
                <a:lumOff val="10000"/>
                <a:alpha val="30000"/>
              </a:schemeClr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4867219" y="3248996"/>
              <a:ext cx="1680332" cy="1458726"/>
              <a:chOff x="3949701" y="2646363"/>
              <a:chExt cx="1239838" cy="1076325"/>
            </a:xfrm>
          </p:grpSpPr>
          <p:sp>
            <p:nvSpPr>
              <p:cNvPr id="46" name="Freeform: Shape 11"/>
              <p:cNvSpPr/>
              <p:nvPr/>
            </p:nvSpPr>
            <p:spPr bwMode="auto">
              <a:xfrm>
                <a:off x="3949701" y="2646363"/>
                <a:ext cx="1239838" cy="1076325"/>
              </a:xfrm>
              <a:custGeom>
                <a:cxnLst>
                  <a:cxn ang="0">
                    <a:pos x="585" y="678"/>
                  </a:cxn>
                  <a:cxn ang="0">
                    <a:pos x="194" y="678"/>
                  </a:cxn>
                  <a:cxn ang="0">
                    <a:pos x="0" y="339"/>
                  </a:cxn>
                  <a:cxn ang="0">
                    <a:pos x="194" y="0"/>
                  </a:cxn>
                  <a:cxn ang="0">
                    <a:pos x="585" y="0"/>
                  </a:cxn>
                  <a:cxn ang="0">
                    <a:pos x="781" y="339"/>
                  </a:cxn>
                  <a:cxn ang="0">
                    <a:pos x="585" y="678"/>
                  </a:cxn>
                </a:cxnLst>
                <a:rect b="b" l="0" r="r" t="0"/>
                <a:pathLst>
                  <a:path h="678" w="781">
                    <a:moveTo>
                      <a:pt x="585" y="678"/>
                    </a:moveTo>
                    <a:lnTo>
                      <a:pt x="194" y="678"/>
                    </a:lnTo>
                    <a:lnTo>
                      <a:pt x="0" y="339"/>
                    </a:lnTo>
                    <a:lnTo>
                      <a:pt x="194" y="0"/>
                    </a:lnTo>
                    <a:lnTo>
                      <a:pt x="585" y="0"/>
                    </a:lnTo>
                    <a:lnTo>
                      <a:pt x="781" y="339"/>
                    </a:lnTo>
                    <a:lnTo>
                      <a:pt x="585" y="678"/>
                    </a:lnTo>
                    <a:close/>
                  </a:path>
                </a:pathLst>
              </a:custGeom>
              <a:solidFill>
                <a:schemeClr val="tx1">
                  <a:lumMod val="90000"/>
                  <a:lumOff val="10000"/>
                  <a:alpha val="30000"/>
                </a:schemeClr>
              </a:solidFill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47" name="Freeform: Shape 12"/>
              <p:cNvSpPr/>
              <p:nvPr/>
            </p:nvSpPr>
            <p:spPr bwMode="auto">
              <a:xfrm>
                <a:off x="4068763" y="2752725"/>
                <a:ext cx="998538" cy="865188"/>
              </a:xfrm>
              <a:custGeom>
                <a:cxnLst>
                  <a:cxn ang="0">
                    <a:pos x="472" y="545"/>
                  </a:cxn>
                  <a:cxn ang="0">
                    <a:pos x="158" y="545"/>
                  </a:cxn>
                  <a:cxn ang="0">
                    <a:pos x="0" y="272"/>
                  </a:cxn>
                  <a:cxn ang="0">
                    <a:pos x="158" y="0"/>
                  </a:cxn>
                  <a:cxn ang="0">
                    <a:pos x="472" y="0"/>
                  </a:cxn>
                  <a:cxn ang="0">
                    <a:pos x="629" y="272"/>
                  </a:cxn>
                  <a:cxn ang="0">
                    <a:pos x="472" y="545"/>
                  </a:cxn>
                </a:cxnLst>
                <a:rect b="b" l="0" r="r" t="0"/>
                <a:pathLst>
                  <a:path h="545" w="629">
                    <a:moveTo>
                      <a:pt x="472" y="545"/>
                    </a:moveTo>
                    <a:lnTo>
                      <a:pt x="158" y="545"/>
                    </a:lnTo>
                    <a:lnTo>
                      <a:pt x="0" y="272"/>
                    </a:lnTo>
                    <a:lnTo>
                      <a:pt x="158" y="0"/>
                    </a:lnTo>
                    <a:lnTo>
                      <a:pt x="472" y="0"/>
                    </a:lnTo>
                    <a:lnTo>
                      <a:pt x="629" y="272"/>
                    </a:lnTo>
                    <a:lnTo>
                      <a:pt x="472" y="545"/>
                    </a:lnTo>
                    <a:close/>
                  </a:path>
                </a:pathLst>
              </a:custGeom>
              <a:gradFill>
                <a:gsLst>
                  <a:gs pos="0">
                    <a:schemeClr val="bg1"/>
                  </a:gs>
                  <a:gs pos="50000">
                    <a:schemeClr val="bg1">
                      <a:lumMod val="85000"/>
                    </a:schemeClr>
                  </a:gs>
                </a:gsLst>
                <a:lin ang="5400000" scaled="0"/>
              </a:gradFill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sp>
          <p:nvSpPr>
            <p:cNvPr id="12" name="Freeform: Shape 13"/>
            <p:cNvSpPr/>
            <p:nvPr/>
          </p:nvSpPr>
          <p:spPr bwMode="auto">
            <a:xfrm>
              <a:off x="5373764" y="3647965"/>
              <a:ext cx="662937" cy="662937"/>
            </a:xfrm>
            <a:custGeom>
              <a:cxnLst>
                <a:cxn ang="0">
                  <a:pos x="602" y="178"/>
                </a:cxn>
                <a:cxn ang="0">
                  <a:pos x="450" y="390"/>
                </a:cxn>
                <a:cxn ang="0">
                  <a:pos x="330" y="390"/>
                </a:cxn>
                <a:cxn ang="0">
                  <a:pos x="421" y="339"/>
                </a:cxn>
                <a:cxn ang="0">
                  <a:pos x="390" y="781"/>
                </a:cxn>
                <a:cxn ang="0">
                  <a:pos x="390" y="0"/>
                </a:cxn>
                <a:cxn ang="0">
                  <a:pos x="695" y="522"/>
                </a:cxn>
                <a:cxn ang="0">
                  <a:pos x="652" y="488"/>
                </a:cxn>
                <a:cxn ang="0">
                  <a:pos x="722" y="405"/>
                </a:cxn>
                <a:cxn ang="0">
                  <a:pos x="669" y="375"/>
                </a:cxn>
                <a:cxn ang="0">
                  <a:pos x="699" y="268"/>
                </a:cxn>
                <a:cxn ang="0">
                  <a:pos x="645" y="275"/>
                </a:cxn>
                <a:cxn ang="0">
                  <a:pos x="522" y="85"/>
                </a:cxn>
                <a:cxn ang="0">
                  <a:pos x="488" y="129"/>
                </a:cxn>
                <a:cxn ang="0">
                  <a:pos x="405" y="58"/>
                </a:cxn>
                <a:cxn ang="0">
                  <a:pos x="375" y="111"/>
                </a:cxn>
                <a:cxn ang="0">
                  <a:pos x="268" y="81"/>
                </a:cxn>
                <a:cxn ang="0">
                  <a:pos x="275" y="136"/>
                </a:cxn>
                <a:cxn ang="0">
                  <a:pos x="166" y="145"/>
                </a:cxn>
                <a:cxn ang="0">
                  <a:pos x="182" y="203"/>
                </a:cxn>
                <a:cxn ang="0">
                  <a:pos x="85" y="258"/>
                </a:cxn>
                <a:cxn ang="0">
                  <a:pos x="129" y="292"/>
                </a:cxn>
                <a:cxn ang="0">
                  <a:pos x="58" y="375"/>
                </a:cxn>
                <a:cxn ang="0">
                  <a:pos x="111" y="405"/>
                </a:cxn>
                <a:cxn ang="0">
                  <a:pos x="81" y="512"/>
                </a:cxn>
                <a:cxn ang="0">
                  <a:pos x="136" y="506"/>
                </a:cxn>
                <a:cxn ang="0">
                  <a:pos x="145" y="614"/>
                </a:cxn>
                <a:cxn ang="0">
                  <a:pos x="203" y="598"/>
                </a:cxn>
                <a:cxn ang="0">
                  <a:pos x="390" y="723"/>
                </a:cxn>
                <a:cxn ang="0">
                  <a:pos x="577" y="598"/>
                </a:cxn>
                <a:cxn ang="0">
                  <a:pos x="635" y="614"/>
                </a:cxn>
                <a:cxn ang="0">
                  <a:pos x="280" y="599"/>
                </a:cxn>
                <a:cxn ang="0">
                  <a:pos x="500" y="555"/>
                </a:cxn>
                <a:cxn ang="0">
                  <a:pos x="280" y="599"/>
                </a:cxn>
                <a:cxn ang="0">
                  <a:pos x="280" y="599"/>
                </a:cxn>
              </a:cxnLst>
              <a:rect b="b" l="0" r="r" t="0"/>
              <a:pathLst>
                <a:path h="781" w="781">
                  <a:moveTo>
                    <a:pt x="421" y="339"/>
                  </a:moveTo>
                  <a:cubicBezTo>
                    <a:pt x="602" y="178"/>
                    <a:pt x="602" y="178"/>
                    <a:pt x="602" y="178"/>
                  </a:cubicBezTo>
                  <a:cubicBezTo>
                    <a:pt x="442" y="361"/>
                    <a:pt x="442" y="361"/>
                    <a:pt x="442" y="361"/>
                  </a:cubicBezTo>
                  <a:cubicBezTo>
                    <a:pt x="447" y="370"/>
                    <a:pt x="450" y="379"/>
                    <a:pt x="450" y="390"/>
                  </a:cubicBezTo>
                  <a:cubicBezTo>
                    <a:pt x="450" y="423"/>
                    <a:pt x="423" y="450"/>
                    <a:pt x="390" y="450"/>
                  </a:cubicBezTo>
                  <a:cubicBezTo>
                    <a:pt x="357" y="450"/>
                    <a:pt x="330" y="423"/>
                    <a:pt x="330" y="390"/>
                  </a:cubicBezTo>
                  <a:cubicBezTo>
                    <a:pt x="330" y="357"/>
                    <a:pt x="357" y="330"/>
                    <a:pt x="390" y="330"/>
                  </a:cubicBezTo>
                  <a:cubicBezTo>
                    <a:pt x="401" y="330"/>
                    <a:pt x="412" y="334"/>
                    <a:pt x="421" y="339"/>
                  </a:cubicBezTo>
                  <a:close/>
                  <a:moveTo>
                    <a:pt x="781" y="390"/>
                  </a:moveTo>
                  <a:cubicBezTo>
                    <a:pt x="781" y="605"/>
                    <a:pt x="605" y="781"/>
                    <a:pt x="390" y="781"/>
                  </a:cubicBezTo>
                  <a:cubicBezTo>
                    <a:pt x="175" y="781"/>
                    <a:pt x="0" y="605"/>
                    <a:pt x="0" y="390"/>
                  </a:cubicBezTo>
                  <a:cubicBezTo>
                    <a:pt x="0" y="175"/>
                    <a:pt x="175" y="0"/>
                    <a:pt x="390" y="0"/>
                  </a:cubicBezTo>
                  <a:cubicBezTo>
                    <a:pt x="605" y="0"/>
                    <a:pt x="781" y="175"/>
                    <a:pt x="781" y="390"/>
                  </a:cubicBezTo>
                  <a:close/>
                  <a:moveTo>
                    <a:pt x="695" y="522"/>
                  </a:moveTo>
                  <a:cubicBezTo>
                    <a:pt x="646" y="503"/>
                    <a:pt x="646" y="503"/>
                    <a:pt x="646" y="503"/>
                  </a:cubicBezTo>
                  <a:cubicBezTo>
                    <a:pt x="652" y="488"/>
                    <a:pt x="652" y="488"/>
                    <a:pt x="652" y="488"/>
                  </a:cubicBezTo>
                  <a:cubicBezTo>
                    <a:pt x="701" y="508"/>
                    <a:pt x="701" y="508"/>
                    <a:pt x="701" y="508"/>
                  </a:cubicBezTo>
                  <a:cubicBezTo>
                    <a:pt x="713" y="476"/>
                    <a:pt x="720" y="442"/>
                    <a:pt x="722" y="405"/>
                  </a:cubicBezTo>
                  <a:cubicBezTo>
                    <a:pt x="669" y="405"/>
                    <a:pt x="669" y="405"/>
                    <a:pt x="669" y="405"/>
                  </a:cubicBezTo>
                  <a:cubicBezTo>
                    <a:pt x="669" y="375"/>
                    <a:pt x="669" y="375"/>
                    <a:pt x="669" y="375"/>
                  </a:cubicBezTo>
                  <a:cubicBezTo>
                    <a:pt x="722" y="375"/>
                    <a:pt x="722" y="375"/>
                    <a:pt x="722" y="375"/>
                  </a:cubicBezTo>
                  <a:cubicBezTo>
                    <a:pt x="720" y="337"/>
                    <a:pt x="712" y="302"/>
                    <a:pt x="699" y="268"/>
                  </a:cubicBezTo>
                  <a:cubicBezTo>
                    <a:pt x="651" y="289"/>
                    <a:pt x="651" y="289"/>
                    <a:pt x="651" y="289"/>
                  </a:cubicBezTo>
                  <a:cubicBezTo>
                    <a:pt x="645" y="275"/>
                    <a:pt x="645" y="275"/>
                    <a:pt x="645" y="275"/>
                  </a:cubicBezTo>
                  <a:cubicBezTo>
                    <a:pt x="693" y="254"/>
                    <a:pt x="693" y="254"/>
                    <a:pt x="693" y="254"/>
                  </a:cubicBezTo>
                  <a:cubicBezTo>
                    <a:pt x="659" y="179"/>
                    <a:pt x="598" y="118"/>
                    <a:pt x="522" y="85"/>
                  </a:cubicBezTo>
                  <a:cubicBezTo>
                    <a:pt x="503" y="134"/>
                    <a:pt x="503" y="134"/>
                    <a:pt x="503" y="134"/>
                  </a:cubicBezTo>
                  <a:cubicBezTo>
                    <a:pt x="488" y="129"/>
                    <a:pt x="488" y="129"/>
                    <a:pt x="488" y="129"/>
                  </a:cubicBezTo>
                  <a:cubicBezTo>
                    <a:pt x="508" y="80"/>
                    <a:pt x="508" y="80"/>
                    <a:pt x="508" y="80"/>
                  </a:cubicBezTo>
                  <a:cubicBezTo>
                    <a:pt x="476" y="67"/>
                    <a:pt x="442" y="60"/>
                    <a:pt x="405" y="58"/>
                  </a:cubicBezTo>
                  <a:cubicBezTo>
                    <a:pt x="405" y="111"/>
                    <a:pt x="405" y="111"/>
                    <a:pt x="405" y="111"/>
                  </a:cubicBezTo>
                  <a:cubicBezTo>
                    <a:pt x="375" y="111"/>
                    <a:pt x="375" y="111"/>
                    <a:pt x="375" y="111"/>
                  </a:cubicBezTo>
                  <a:cubicBezTo>
                    <a:pt x="375" y="58"/>
                    <a:pt x="375" y="58"/>
                    <a:pt x="375" y="58"/>
                  </a:cubicBezTo>
                  <a:cubicBezTo>
                    <a:pt x="337" y="60"/>
                    <a:pt x="302" y="68"/>
                    <a:pt x="268" y="81"/>
                  </a:cubicBezTo>
                  <a:cubicBezTo>
                    <a:pt x="289" y="130"/>
                    <a:pt x="289" y="130"/>
                    <a:pt x="289" y="130"/>
                  </a:cubicBezTo>
                  <a:cubicBezTo>
                    <a:pt x="275" y="136"/>
                    <a:pt x="275" y="136"/>
                    <a:pt x="275" y="136"/>
                  </a:cubicBezTo>
                  <a:cubicBezTo>
                    <a:pt x="254" y="87"/>
                    <a:pt x="254" y="87"/>
                    <a:pt x="254" y="87"/>
                  </a:cubicBezTo>
                  <a:cubicBezTo>
                    <a:pt x="222" y="102"/>
                    <a:pt x="192" y="121"/>
                    <a:pt x="166" y="145"/>
                  </a:cubicBezTo>
                  <a:cubicBezTo>
                    <a:pt x="203" y="182"/>
                    <a:pt x="203" y="182"/>
                    <a:pt x="203" y="182"/>
                  </a:cubicBezTo>
                  <a:cubicBezTo>
                    <a:pt x="182" y="203"/>
                    <a:pt x="182" y="203"/>
                    <a:pt x="182" y="203"/>
                  </a:cubicBezTo>
                  <a:cubicBezTo>
                    <a:pt x="145" y="166"/>
                    <a:pt x="145" y="166"/>
                    <a:pt x="145" y="166"/>
                  </a:cubicBezTo>
                  <a:cubicBezTo>
                    <a:pt x="120" y="193"/>
                    <a:pt x="100" y="224"/>
                    <a:pt x="85" y="258"/>
                  </a:cubicBezTo>
                  <a:cubicBezTo>
                    <a:pt x="134" y="278"/>
                    <a:pt x="134" y="278"/>
                    <a:pt x="134" y="278"/>
                  </a:cubicBezTo>
                  <a:cubicBezTo>
                    <a:pt x="129" y="292"/>
                    <a:pt x="129" y="292"/>
                    <a:pt x="129" y="292"/>
                  </a:cubicBezTo>
                  <a:cubicBezTo>
                    <a:pt x="80" y="272"/>
                    <a:pt x="80" y="272"/>
                    <a:pt x="80" y="272"/>
                  </a:cubicBezTo>
                  <a:cubicBezTo>
                    <a:pt x="67" y="304"/>
                    <a:pt x="60" y="339"/>
                    <a:pt x="58" y="375"/>
                  </a:cubicBezTo>
                  <a:cubicBezTo>
                    <a:pt x="111" y="375"/>
                    <a:pt x="111" y="375"/>
                    <a:pt x="111" y="375"/>
                  </a:cubicBezTo>
                  <a:cubicBezTo>
                    <a:pt x="111" y="405"/>
                    <a:pt x="111" y="405"/>
                    <a:pt x="111" y="405"/>
                  </a:cubicBezTo>
                  <a:cubicBezTo>
                    <a:pt x="58" y="405"/>
                    <a:pt x="58" y="405"/>
                    <a:pt x="58" y="405"/>
                  </a:cubicBezTo>
                  <a:cubicBezTo>
                    <a:pt x="60" y="443"/>
                    <a:pt x="68" y="479"/>
                    <a:pt x="81" y="512"/>
                  </a:cubicBezTo>
                  <a:cubicBezTo>
                    <a:pt x="130" y="492"/>
                    <a:pt x="130" y="492"/>
                    <a:pt x="130" y="492"/>
                  </a:cubicBezTo>
                  <a:cubicBezTo>
                    <a:pt x="136" y="506"/>
                    <a:pt x="136" y="506"/>
                    <a:pt x="136" y="506"/>
                  </a:cubicBezTo>
                  <a:cubicBezTo>
                    <a:pt x="87" y="526"/>
                    <a:pt x="87" y="526"/>
                    <a:pt x="87" y="526"/>
                  </a:cubicBezTo>
                  <a:cubicBezTo>
                    <a:pt x="102" y="558"/>
                    <a:pt x="121" y="588"/>
                    <a:pt x="145" y="614"/>
                  </a:cubicBezTo>
                  <a:cubicBezTo>
                    <a:pt x="182" y="577"/>
                    <a:pt x="182" y="577"/>
                    <a:pt x="182" y="577"/>
                  </a:cubicBezTo>
                  <a:cubicBezTo>
                    <a:pt x="203" y="598"/>
                    <a:pt x="203" y="598"/>
                    <a:pt x="203" y="598"/>
                  </a:cubicBezTo>
                  <a:cubicBezTo>
                    <a:pt x="166" y="635"/>
                    <a:pt x="166" y="635"/>
                    <a:pt x="166" y="635"/>
                  </a:cubicBezTo>
                  <a:cubicBezTo>
                    <a:pt x="226" y="689"/>
                    <a:pt x="304" y="723"/>
                    <a:pt x="390" y="723"/>
                  </a:cubicBezTo>
                  <a:cubicBezTo>
                    <a:pt x="476" y="723"/>
                    <a:pt x="555" y="689"/>
                    <a:pt x="614" y="635"/>
                  </a:cubicBezTo>
                  <a:cubicBezTo>
                    <a:pt x="577" y="598"/>
                    <a:pt x="577" y="598"/>
                    <a:pt x="577" y="598"/>
                  </a:cubicBezTo>
                  <a:cubicBezTo>
                    <a:pt x="598" y="577"/>
                    <a:pt x="598" y="577"/>
                    <a:pt x="598" y="577"/>
                  </a:cubicBezTo>
                  <a:cubicBezTo>
                    <a:pt x="635" y="614"/>
                    <a:pt x="635" y="614"/>
                    <a:pt x="635" y="614"/>
                  </a:cubicBezTo>
                  <a:cubicBezTo>
                    <a:pt x="660" y="587"/>
                    <a:pt x="680" y="556"/>
                    <a:pt x="695" y="522"/>
                  </a:cubicBezTo>
                  <a:close/>
                  <a:moveTo>
                    <a:pt x="280" y="599"/>
                  </a:moveTo>
                  <a:cubicBezTo>
                    <a:pt x="500" y="599"/>
                    <a:pt x="500" y="599"/>
                    <a:pt x="500" y="599"/>
                  </a:cubicBezTo>
                  <a:cubicBezTo>
                    <a:pt x="500" y="555"/>
                    <a:pt x="500" y="555"/>
                    <a:pt x="500" y="555"/>
                  </a:cubicBezTo>
                  <a:cubicBezTo>
                    <a:pt x="280" y="555"/>
                    <a:pt x="280" y="555"/>
                    <a:pt x="280" y="555"/>
                  </a:cubicBezTo>
                  <a:lnTo>
                    <a:pt x="280" y="599"/>
                  </a:lnTo>
                  <a:close/>
                  <a:moveTo>
                    <a:pt x="280" y="599"/>
                  </a:moveTo>
                  <a:cubicBezTo>
                    <a:pt x="280" y="599"/>
                    <a:pt x="280" y="599"/>
                    <a:pt x="280" y="599"/>
                  </a:cubicBezTo>
                </a:path>
              </a:pathLst>
            </a:custGeom>
            <a:solidFill>
              <a:schemeClr val="tx1">
                <a:lumMod val="90000"/>
                <a:lumOff val="10000"/>
              </a:schemeClr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13" name="Group 46"/>
            <p:cNvGrpSpPr/>
            <p:nvPr/>
          </p:nvGrpSpPr>
          <p:grpSpPr>
            <a:xfrm>
              <a:off x="4351562" y="2051713"/>
              <a:ext cx="2709494" cy="838692"/>
              <a:chOff x="4351562" y="2051713"/>
              <a:chExt cx="2709494" cy="838692"/>
            </a:xfrm>
          </p:grpSpPr>
          <p:sp>
            <p:nvSpPr>
              <p:cNvPr id="44" name="TextBox 14"/>
              <p:cNvSpPr txBox="1"/>
              <p:nvPr/>
            </p:nvSpPr>
            <p:spPr>
              <a:xfrm>
                <a:off x="4351562" y="2267157"/>
                <a:ext cx="2709494" cy="623248"/>
              </a:xfrm>
              <a:prstGeom prst="rect">
                <a:avLst/>
              </a:prstGeom>
              <a:noFill/>
            </p:spPr>
            <p:txBody>
              <a:bodyPr anchor="ctr" anchorCtr="1" bIns="0" lIns="0" rIns="0" tIns="0" wrap="square">
                <a:normAutofit lnSpcReduction="10000"/>
              </a:bodyPr>
              <a:lstStyle/>
              <a:p>
                <a:pPr algn="ctr" defTabSz="914400" lvl="0">
                  <a:lnSpc>
                    <a:spcPct val="120000"/>
                  </a:lnSpc>
                  <a:spcBef>
                    <a:spcPct val="0"/>
                  </a:spcBef>
                  <a:defRPr/>
                </a:pPr>
                <a:r>
                  <a:rPr altLang="en-US" lang="zh-CN" sz="900">
                    <a:solidFill>
                      <a:schemeClr val="bg1">
                        <a:lumMod val="95000"/>
                      </a:schemeClr>
                    </a:solidFill>
                  </a:rPr>
                  <a:t>此部分内容作为文字排版占位显示 （建议使用主题字体）如需更改请在（设置形状格式）菜单下（文本选项）中调整</a:t>
                </a:r>
              </a:p>
            </p:txBody>
          </p:sp>
          <p:sp>
            <p:nvSpPr>
              <p:cNvPr id="45" name="Rectangle 15"/>
              <p:cNvSpPr/>
              <p:nvPr/>
            </p:nvSpPr>
            <p:spPr>
              <a:xfrm>
                <a:off x="5167700" y="2051713"/>
                <a:ext cx="1077218" cy="215444"/>
              </a:xfrm>
              <a:prstGeom prst="rect">
                <a:avLst/>
              </a:prstGeom>
            </p:spPr>
            <p:txBody>
              <a:bodyPr anchor="ctr" anchorCtr="1" bIns="0" lIns="0" rIns="0" tIns="0" wrap="none">
                <a:normAutofit fontScale="92500" lnSpcReduction="20000"/>
              </a:bodyPr>
              <a:lstStyle/>
              <a:p>
                <a:pPr algn="ctr"/>
                <a:r>
                  <a:rPr altLang="en-US" b="1" lang="zh-CN" sz="1400">
                    <a:solidFill>
                      <a:schemeClr val="bg1">
                        <a:lumMod val="95000"/>
                      </a:schemeClr>
                    </a:solidFill>
                  </a:rPr>
                  <a:t>标题文本预设</a:t>
                </a:r>
              </a:p>
            </p:txBody>
          </p:sp>
        </p:grpSp>
        <p:grpSp>
          <p:nvGrpSpPr>
            <p:cNvPr id="14" name="Group 44"/>
            <p:cNvGrpSpPr/>
            <p:nvPr/>
          </p:nvGrpSpPr>
          <p:grpSpPr>
            <a:xfrm>
              <a:off x="3290322" y="4528558"/>
              <a:ext cx="2344367" cy="838692"/>
              <a:chOff x="3290322" y="4528558"/>
              <a:chExt cx="2344367" cy="838692"/>
            </a:xfrm>
          </p:grpSpPr>
          <p:sp>
            <p:nvSpPr>
              <p:cNvPr id="42" name="TextBox 16"/>
              <p:cNvSpPr txBox="1"/>
              <p:nvPr/>
            </p:nvSpPr>
            <p:spPr>
              <a:xfrm>
                <a:off x="3290322" y="4744002"/>
                <a:ext cx="2344367" cy="623248"/>
              </a:xfrm>
              <a:prstGeom prst="rect">
                <a:avLst/>
              </a:prstGeom>
              <a:noFill/>
            </p:spPr>
            <p:txBody>
              <a:bodyPr anchor="ctr" anchorCtr="0" bIns="0" lIns="0" rIns="0" tIns="0" wrap="square">
                <a:normAutofit fontScale="82500"/>
              </a:bodyPr>
              <a:lstStyle/>
              <a:p>
                <a:pPr defTabSz="914400" lvl="0">
                  <a:lnSpc>
                    <a:spcPct val="120000"/>
                  </a:lnSpc>
                  <a:spcBef>
                    <a:spcPct val="0"/>
                  </a:spcBef>
                  <a:defRPr/>
                </a:pPr>
                <a:r>
                  <a:rPr altLang="en-US" lang="zh-CN" sz="900">
                    <a:solidFill>
                      <a:schemeClr val="bg1">
                        <a:lumMod val="95000"/>
                      </a:schemeClr>
                    </a:solidFill>
                  </a:rPr>
                  <a:t>此部分内容作为文字排版占位显示 （建议使用主题字体）如需更改请在（设置形状格式）菜单下（文本选项）中调整</a:t>
                </a:r>
              </a:p>
            </p:txBody>
          </p:sp>
          <p:sp>
            <p:nvSpPr>
              <p:cNvPr id="43" name="Rectangle 17"/>
              <p:cNvSpPr/>
              <p:nvPr/>
            </p:nvSpPr>
            <p:spPr>
              <a:xfrm>
                <a:off x="3290322" y="4528558"/>
                <a:ext cx="1077218" cy="215444"/>
              </a:xfrm>
              <a:prstGeom prst="rect">
                <a:avLst/>
              </a:prstGeom>
            </p:spPr>
            <p:txBody>
              <a:bodyPr anchor="ctr" anchorCtr="0" bIns="0" lIns="0" rIns="0" tIns="0" wrap="none">
                <a:normAutofit fontScale="92500" lnSpcReduction="20000"/>
              </a:bodyPr>
              <a:lstStyle/>
              <a:p>
                <a:r>
                  <a:rPr altLang="en-US" b="1" lang="zh-CN" sz="1400">
                    <a:solidFill>
                      <a:schemeClr val="bg1">
                        <a:lumMod val="95000"/>
                      </a:schemeClr>
                    </a:solidFill>
                  </a:rPr>
                  <a:t>标题文本预设</a:t>
                </a:r>
              </a:p>
            </p:txBody>
          </p:sp>
        </p:grpSp>
        <p:sp>
          <p:nvSpPr>
            <p:cNvPr id="15" name="Freeform: Shape 19"/>
            <p:cNvSpPr/>
            <p:nvPr/>
          </p:nvSpPr>
          <p:spPr bwMode="auto">
            <a:xfrm>
              <a:off x="7428235" y="3957042"/>
              <a:ext cx="601379" cy="479360"/>
            </a:xfrm>
            <a:custGeom>
              <a:cxnLst>
                <a:cxn ang="0">
                  <a:pos x="57" y="12"/>
                </a:cxn>
                <a:cxn ang="0">
                  <a:pos x="57" y="14"/>
                </a:cxn>
                <a:cxn ang="0">
                  <a:pos x="20" y="51"/>
                </a:cxn>
                <a:cxn ang="0">
                  <a:pos x="0" y="45"/>
                </a:cxn>
                <a:cxn ang="0">
                  <a:pos x="3" y="45"/>
                </a:cxn>
                <a:cxn ang="0">
                  <a:pos x="19" y="40"/>
                </a:cxn>
                <a:cxn ang="0">
                  <a:pos x="7" y="31"/>
                </a:cxn>
                <a:cxn ang="0">
                  <a:pos x="10" y="31"/>
                </a:cxn>
                <a:cxn ang="0">
                  <a:pos x="13" y="31"/>
                </a:cxn>
                <a:cxn ang="0">
                  <a:pos x="3" y="18"/>
                </a:cxn>
                <a:cxn ang="0">
                  <a:pos x="3" y="18"/>
                </a:cxn>
                <a:cxn ang="0">
                  <a:pos x="9" y="19"/>
                </a:cxn>
                <a:cxn ang="0">
                  <a:pos x="3" y="9"/>
                </a:cxn>
                <a:cxn ang="0">
                  <a:pos x="5" y="2"/>
                </a:cxn>
                <a:cxn ang="0">
                  <a:pos x="31" y="16"/>
                </a:cxn>
                <a:cxn ang="0">
                  <a:pos x="31" y="13"/>
                </a:cxn>
                <a:cxn ang="0">
                  <a:pos x="44" y="0"/>
                </a:cxn>
                <a:cxn ang="0">
                  <a:pos x="54" y="4"/>
                </a:cxn>
                <a:cxn ang="0">
                  <a:pos x="62" y="1"/>
                </a:cxn>
                <a:cxn ang="0">
                  <a:pos x="56" y="8"/>
                </a:cxn>
                <a:cxn ang="0">
                  <a:pos x="64" y="6"/>
                </a:cxn>
                <a:cxn ang="0">
                  <a:pos x="57" y="12"/>
                </a:cxn>
              </a:cxnLst>
              <a:rect b="b" l="0" r="r" t="0"/>
              <a:pathLst>
                <a:path h="51" w="64">
                  <a:moveTo>
                    <a:pt x="57" y="12"/>
                  </a:moveTo>
                  <a:cubicBezTo>
                    <a:pt x="57" y="13"/>
                    <a:pt x="57" y="14"/>
                    <a:pt x="57" y="14"/>
                  </a:cubicBezTo>
                  <a:cubicBezTo>
                    <a:pt x="57" y="31"/>
                    <a:pt x="44" y="51"/>
                    <a:pt x="20" y="51"/>
                  </a:cubicBezTo>
                  <a:cubicBezTo>
                    <a:pt x="13" y="51"/>
                    <a:pt x="6" y="49"/>
                    <a:pt x="0" y="45"/>
                  </a:cubicBezTo>
                  <a:cubicBezTo>
                    <a:pt x="1" y="45"/>
                    <a:pt x="2" y="45"/>
                    <a:pt x="3" y="45"/>
                  </a:cubicBezTo>
                  <a:cubicBezTo>
                    <a:pt x="9" y="45"/>
                    <a:pt x="15" y="43"/>
                    <a:pt x="19" y="40"/>
                  </a:cubicBezTo>
                  <a:cubicBezTo>
                    <a:pt x="14" y="40"/>
                    <a:pt x="9" y="36"/>
                    <a:pt x="7" y="31"/>
                  </a:cubicBezTo>
                  <a:cubicBezTo>
                    <a:pt x="8" y="31"/>
                    <a:pt x="9" y="31"/>
                    <a:pt x="10" y="31"/>
                  </a:cubicBezTo>
                  <a:cubicBezTo>
                    <a:pt x="11" y="31"/>
                    <a:pt x="12" y="31"/>
                    <a:pt x="13" y="31"/>
                  </a:cubicBezTo>
                  <a:cubicBezTo>
                    <a:pt x="7" y="29"/>
                    <a:pt x="3" y="24"/>
                    <a:pt x="3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5" y="19"/>
                    <a:pt x="7" y="19"/>
                    <a:pt x="9" y="19"/>
                  </a:cubicBezTo>
                  <a:cubicBezTo>
                    <a:pt x="5" y="17"/>
                    <a:pt x="3" y="13"/>
                    <a:pt x="3" y="9"/>
                  </a:cubicBezTo>
                  <a:cubicBezTo>
                    <a:pt x="3" y="6"/>
                    <a:pt x="4" y="4"/>
                    <a:pt x="5" y="2"/>
                  </a:cubicBezTo>
                  <a:cubicBezTo>
                    <a:pt x="11" y="10"/>
                    <a:pt x="21" y="15"/>
                    <a:pt x="31" y="16"/>
                  </a:cubicBezTo>
                  <a:cubicBezTo>
                    <a:pt x="31" y="15"/>
                    <a:pt x="31" y="14"/>
                    <a:pt x="31" y="13"/>
                  </a:cubicBezTo>
                  <a:cubicBezTo>
                    <a:pt x="31" y="5"/>
                    <a:pt x="37" y="0"/>
                    <a:pt x="44" y="0"/>
                  </a:cubicBezTo>
                  <a:cubicBezTo>
                    <a:pt x="48" y="0"/>
                    <a:pt x="51" y="1"/>
                    <a:pt x="54" y="4"/>
                  </a:cubicBezTo>
                  <a:cubicBezTo>
                    <a:pt x="56" y="3"/>
                    <a:pt x="59" y="2"/>
                    <a:pt x="62" y="1"/>
                  </a:cubicBezTo>
                  <a:cubicBezTo>
                    <a:pt x="61" y="4"/>
                    <a:pt x="59" y="6"/>
                    <a:pt x="56" y="8"/>
                  </a:cubicBezTo>
                  <a:cubicBezTo>
                    <a:pt x="59" y="7"/>
                    <a:pt x="61" y="7"/>
                    <a:pt x="64" y="6"/>
                  </a:cubicBezTo>
                  <a:cubicBezTo>
                    <a:pt x="62" y="8"/>
                    <a:pt x="60" y="11"/>
                    <a:pt x="57" y="12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6" name="Freeform: Shape 20"/>
            <p:cNvSpPr/>
            <p:nvPr/>
          </p:nvSpPr>
          <p:spPr bwMode="auto">
            <a:xfrm>
              <a:off x="3522391" y="3968071"/>
              <a:ext cx="489604" cy="489604"/>
            </a:xfrm>
            <a:custGeom>
              <a:cxnLst>
                <a:cxn ang="0">
                  <a:pos x="44" y="55"/>
                </a:cxn>
                <a:cxn ang="0">
                  <a:pos x="37" y="55"/>
                </a:cxn>
                <a:cxn ang="0">
                  <a:pos x="37" y="33"/>
                </a:cxn>
                <a:cxn ang="0">
                  <a:pos x="45" y="33"/>
                </a:cxn>
                <a:cxn ang="0">
                  <a:pos x="46" y="25"/>
                </a:cxn>
                <a:cxn ang="0">
                  <a:pos x="37" y="25"/>
                </a:cxn>
                <a:cxn ang="0">
                  <a:pos x="37" y="20"/>
                </a:cxn>
                <a:cxn ang="0">
                  <a:pos x="42" y="16"/>
                </a:cxn>
                <a:cxn ang="0">
                  <a:pos x="47" y="16"/>
                </a:cxn>
                <a:cxn ang="0">
                  <a:pos x="47" y="9"/>
                </a:cxn>
                <a:cxn ang="0">
                  <a:pos x="40" y="8"/>
                </a:cxn>
                <a:cxn ang="0">
                  <a:pos x="29" y="19"/>
                </a:cxn>
                <a:cxn ang="0">
                  <a:pos x="29" y="25"/>
                </a:cxn>
                <a:cxn ang="0">
                  <a:pos x="21" y="25"/>
                </a:cxn>
                <a:cxn ang="0">
                  <a:pos x="21" y="33"/>
                </a:cxn>
                <a:cxn ang="0">
                  <a:pos x="29" y="33"/>
                </a:cxn>
                <a:cxn ang="0">
                  <a:pos x="29" y="55"/>
                </a:cxn>
                <a:cxn ang="0">
                  <a:pos x="10" y="55"/>
                </a:cxn>
                <a:cxn ang="0">
                  <a:pos x="0" y="45"/>
                </a:cxn>
                <a:cxn ang="0">
                  <a:pos x="0" y="10"/>
                </a:cxn>
                <a:cxn ang="0">
                  <a:pos x="10" y="0"/>
                </a:cxn>
                <a:cxn ang="0">
                  <a:pos x="44" y="0"/>
                </a:cxn>
                <a:cxn ang="0">
                  <a:pos x="55" y="10"/>
                </a:cxn>
                <a:cxn ang="0">
                  <a:pos x="55" y="45"/>
                </a:cxn>
                <a:cxn ang="0">
                  <a:pos x="44" y="55"/>
                </a:cxn>
              </a:cxnLst>
              <a:rect b="b" l="0" r="r" t="0"/>
              <a:pathLst>
                <a:path h="55" w="55">
                  <a:moveTo>
                    <a:pt x="44" y="55"/>
                  </a:moveTo>
                  <a:cubicBezTo>
                    <a:pt x="37" y="55"/>
                    <a:pt x="37" y="55"/>
                    <a:pt x="37" y="55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45" y="33"/>
                    <a:pt x="45" y="33"/>
                    <a:pt x="45" y="33"/>
                  </a:cubicBezTo>
                  <a:cubicBezTo>
                    <a:pt x="46" y="25"/>
                    <a:pt x="46" y="25"/>
                    <a:pt x="46" y="25"/>
                  </a:cubicBezTo>
                  <a:cubicBezTo>
                    <a:pt x="37" y="25"/>
                    <a:pt x="37" y="25"/>
                    <a:pt x="37" y="25"/>
                  </a:cubicBezTo>
                  <a:cubicBezTo>
                    <a:pt x="37" y="20"/>
                    <a:pt x="37" y="20"/>
                    <a:pt x="37" y="20"/>
                  </a:cubicBezTo>
                  <a:cubicBezTo>
                    <a:pt x="37" y="18"/>
                    <a:pt x="38" y="16"/>
                    <a:pt x="42" y="16"/>
                  </a:cubicBezTo>
                  <a:cubicBezTo>
                    <a:pt x="47" y="16"/>
                    <a:pt x="47" y="16"/>
                    <a:pt x="47" y="16"/>
                  </a:cubicBezTo>
                  <a:cubicBezTo>
                    <a:pt x="47" y="9"/>
                    <a:pt x="47" y="9"/>
                    <a:pt x="47" y="9"/>
                  </a:cubicBezTo>
                  <a:cubicBezTo>
                    <a:pt x="45" y="9"/>
                    <a:pt x="43" y="8"/>
                    <a:pt x="40" y="8"/>
                  </a:cubicBezTo>
                  <a:cubicBezTo>
                    <a:pt x="34" y="8"/>
                    <a:pt x="29" y="12"/>
                    <a:pt x="29" y="19"/>
                  </a:cubicBezTo>
                  <a:cubicBezTo>
                    <a:pt x="29" y="25"/>
                    <a:pt x="29" y="25"/>
                    <a:pt x="29" y="25"/>
                  </a:cubicBezTo>
                  <a:cubicBezTo>
                    <a:pt x="21" y="25"/>
                    <a:pt x="21" y="25"/>
                    <a:pt x="21" y="25"/>
                  </a:cubicBezTo>
                  <a:cubicBezTo>
                    <a:pt x="21" y="33"/>
                    <a:pt x="21" y="33"/>
                    <a:pt x="21" y="33"/>
                  </a:cubicBezTo>
                  <a:cubicBezTo>
                    <a:pt x="29" y="33"/>
                    <a:pt x="29" y="33"/>
                    <a:pt x="29" y="33"/>
                  </a:cubicBezTo>
                  <a:cubicBezTo>
                    <a:pt x="29" y="55"/>
                    <a:pt x="29" y="55"/>
                    <a:pt x="29" y="55"/>
                  </a:cubicBezTo>
                  <a:cubicBezTo>
                    <a:pt x="10" y="55"/>
                    <a:pt x="10" y="55"/>
                    <a:pt x="10" y="55"/>
                  </a:cubicBezTo>
                  <a:cubicBezTo>
                    <a:pt x="4" y="55"/>
                    <a:pt x="0" y="50"/>
                    <a:pt x="0" y="45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5"/>
                    <a:pt x="4" y="0"/>
                    <a:pt x="10" y="0"/>
                  </a:cubicBezTo>
                  <a:cubicBezTo>
                    <a:pt x="44" y="0"/>
                    <a:pt x="44" y="0"/>
                    <a:pt x="44" y="0"/>
                  </a:cubicBezTo>
                  <a:cubicBezTo>
                    <a:pt x="50" y="0"/>
                    <a:pt x="55" y="5"/>
                    <a:pt x="55" y="10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5" y="50"/>
                    <a:pt x="50" y="55"/>
                    <a:pt x="44" y="55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7" name="Freeform: Shape 21"/>
            <p:cNvSpPr/>
            <p:nvPr/>
          </p:nvSpPr>
          <p:spPr bwMode="auto">
            <a:xfrm>
              <a:off x="5485777" y="1459071"/>
              <a:ext cx="537127" cy="537127"/>
            </a:xfrm>
            <a:custGeom>
              <a:cxnLst>
                <a:cxn ang="0">
                  <a:pos x="62" y="51"/>
                </a:cxn>
                <a:cxn ang="0">
                  <a:pos x="51" y="62"/>
                </a:cxn>
                <a:cxn ang="0">
                  <a:pos x="12" y="62"/>
                </a:cxn>
                <a:cxn ang="0">
                  <a:pos x="0" y="51"/>
                </a:cxn>
                <a:cxn ang="0">
                  <a:pos x="0" y="12"/>
                </a:cxn>
                <a:cxn ang="0">
                  <a:pos x="12" y="0"/>
                </a:cxn>
                <a:cxn ang="0">
                  <a:pos x="51" y="0"/>
                </a:cxn>
                <a:cxn ang="0">
                  <a:pos x="62" y="12"/>
                </a:cxn>
                <a:cxn ang="0">
                  <a:pos x="62" y="51"/>
                </a:cxn>
                <a:cxn ang="0">
                  <a:pos x="15" y="11"/>
                </a:cxn>
                <a:cxn ang="0">
                  <a:pos x="9" y="16"/>
                </a:cxn>
                <a:cxn ang="0">
                  <a:pos x="15" y="20"/>
                </a:cxn>
                <a:cxn ang="0">
                  <a:pos x="15" y="20"/>
                </a:cxn>
                <a:cxn ang="0">
                  <a:pos x="20" y="16"/>
                </a:cxn>
                <a:cxn ang="0">
                  <a:pos x="15" y="11"/>
                </a:cxn>
                <a:cxn ang="0">
                  <a:pos x="19" y="52"/>
                </a:cxn>
                <a:cxn ang="0">
                  <a:pos x="19" y="24"/>
                </a:cxn>
                <a:cxn ang="0">
                  <a:pos x="10" y="24"/>
                </a:cxn>
                <a:cxn ang="0">
                  <a:pos x="10" y="52"/>
                </a:cxn>
                <a:cxn ang="0">
                  <a:pos x="19" y="52"/>
                </a:cxn>
                <a:cxn ang="0">
                  <a:pos x="53" y="52"/>
                </a:cxn>
                <a:cxn ang="0">
                  <a:pos x="53" y="36"/>
                </a:cxn>
                <a:cxn ang="0">
                  <a:pos x="42" y="24"/>
                </a:cxn>
                <a:cxn ang="0">
                  <a:pos x="34" y="28"/>
                </a:cxn>
                <a:cxn ang="0">
                  <a:pos x="34" y="28"/>
                </a:cxn>
                <a:cxn ang="0">
                  <a:pos x="34" y="24"/>
                </a:cxn>
                <a:cxn ang="0">
                  <a:pos x="24" y="24"/>
                </a:cxn>
                <a:cxn ang="0">
                  <a:pos x="24" y="52"/>
                </a:cxn>
                <a:cxn ang="0">
                  <a:pos x="34" y="52"/>
                </a:cxn>
                <a:cxn ang="0">
                  <a:pos x="34" y="37"/>
                </a:cxn>
                <a:cxn ang="0">
                  <a:pos x="34" y="34"/>
                </a:cxn>
                <a:cxn ang="0">
                  <a:pos x="39" y="31"/>
                </a:cxn>
                <a:cxn ang="0">
                  <a:pos x="43" y="37"/>
                </a:cxn>
                <a:cxn ang="0">
                  <a:pos x="43" y="52"/>
                </a:cxn>
                <a:cxn ang="0">
                  <a:pos x="53" y="52"/>
                </a:cxn>
              </a:cxnLst>
              <a:rect b="b" l="0" r="r" t="0"/>
              <a:pathLst>
                <a:path h="62" w="62">
                  <a:moveTo>
                    <a:pt x="62" y="51"/>
                  </a:moveTo>
                  <a:cubicBezTo>
                    <a:pt x="62" y="57"/>
                    <a:pt x="57" y="62"/>
                    <a:pt x="51" y="62"/>
                  </a:cubicBezTo>
                  <a:cubicBezTo>
                    <a:pt x="12" y="62"/>
                    <a:pt x="12" y="62"/>
                    <a:pt x="12" y="62"/>
                  </a:cubicBezTo>
                  <a:cubicBezTo>
                    <a:pt x="6" y="62"/>
                    <a:pt x="0" y="57"/>
                    <a:pt x="0" y="51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0" y="6"/>
                    <a:pt x="6" y="0"/>
                    <a:pt x="12" y="0"/>
                  </a:cubicBezTo>
                  <a:cubicBezTo>
                    <a:pt x="51" y="0"/>
                    <a:pt x="51" y="0"/>
                    <a:pt x="51" y="0"/>
                  </a:cubicBezTo>
                  <a:cubicBezTo>
                    <a:pt x="57" y="0"/>
                    <a:pt x="62" y="6"/>
                    <a:pt x="62" y="12"/>
                  </a:cubicBezTo>
                  <a:lnTo>
                    <a:pt x="62" y="51"/>
                  </a:lnTo>
                  <a:close/>
                  <a:moveTo>
                    <a:pt x="15" y="11"/>
                  </a:moveTo>
                  <a:cubicBezTo>
                    <a:pt x="12" y="11"/>
                    <a:pt x="9" y="13"/>
                    <a:pt x="9" y="16"/>
                  </a:cubicBezTo>
                  <a:cubicBezTo>
                    <a:pt x="9" y="18"/>
                    <a:pt x="11" y="20"/>
                    <a:pt x="15" y="20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8" y="20"/>
                    <a:pt x="20" y="18"/>
                    <a:pt x="20" y="16"/>
                  </a:cubicBezTo>
                  <a:cubicBezTo>
                    <a:pt x="20" y="13"/>
                    <a:pt x="18" y="11"/>
                    <a:pt x="15" y="11"/>
                  </a:cubicBezTo>
                  <a:close/>
                  <a:moveTo>
                    <a:pt x="19" y="52"/>
                  </a:moveTo>
                  <a:cubicBezTo>
                    <a:pt x="19" y="24"/>
                    <a:pt x="19" y="24"/>
                    <a:pt x="19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52"/>
                    <a:pt x="10" y="52"/>
                    <a:pt x="10" y="52"/>
                  </a:cubicBezTo>
                  <a:lnTo>
                    <a:pt x="19" y="52"/>
                  </a:lnTo>
                  <a:close/>
                  <a:moveTo>
                    <a:pt x="53" y="52"/>
                  </a:moveTo>
                  <a:cubicBezTo>
                    <a:pt x="53" y="36"/>
                    <a:pt x="53" y="36"/>
                    <a:pt x="53" y="36"/>
                  </a:cubicBezTo>
                  <a:cubicBezTo>
                    <a:pt x="53" y="28"/>
                    <a:pt x="48" y="24"/>
                    <a:pt x="42" y="24"/>
                  </a:cubicBezTo>
                  <a:cubicBezTo>
                    <a:pt x="37" y="24"/>
                    <a:pt x="35" y="26"/>
                    <a:pt x="34" y="28"/>
                  </a:cubicBezTo>
                  <a:cubicBezTo>
                    <a:pt x="34" y="28"/>
                    <a:pt x="34" y="28"/>
                    <a:pt x="34" y="28"/>
                  </a:cubicBezTo>
                  <a:cubicBezTo>
                    <a:pt x="34" y="24"/>
                    <a:pt x="34" y="24"/>
                    <a:pt x="34" y="24"/>
                  </a:cubicBezTo>
                  <a:cubicBezTo>
                    <a:pt x="24" y="24"/>
                    <a:pt x="24" y="24"/>
                    <a:pt x="24" y="24"/>
                  </a:cubicBezTo>
                  <a:cubicBezTo>
                    <a:pt x="24" y="24"/>
                    <a:pt x="24" y="27"/>
                    <a:pt x="2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37"/>
                    <a:pt x="34" y="37"/>
                    <a:pt x="34" y="37"/>
                  </a:cubicBezTo>
                  <a:cubicBezTo>
                    <a:pt x="34" y="36"/>
                    <a:pt x="34" y="35"/>
                    <a:pt x="34" y="34"/>
                  </a:cubicBezTo>
                  <a:cubicBezTo>
                    <a:pt x="35" y="33"/>
                    <a:pt x="36" y="31"/>
                    <a:pt x="39" y="31"/>
                  </a:cubicBezTo>
                  <a:cubicBezTo>
                    <a:pt x="42" y="31"/>
                    <a:pt x="43" y="33"/>
                    <a:pt x="43" y="37"/>
                  </a:cubicBezTo>
                  <a:cubicBezTo>
                    <a:pt x="43" y="52"/>
                    <a:pt x="43" y="52"/>
                    <a:pt x="43" y="52"/>
                  </a:cubicBezTo>
                  <a:lnTo>
                    <a:pt x="53" y="52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18" name="Group 45"/>
            <p:cNvGrpSpPr/>
            <p:nvPr/>
          </p:nvGrpSpPr>
          <p:grpSpPr>
            <a:xfrm>
              <a:off x="5942680" y="4501870"/>
              <a:ext cx="2344367" cy="838692"/>
              <a:chOff x="5942680" y="4501870"/>
              <a:chExt cx="2344367" cy="838692"/>
            </a:xfrm>
          </p:grpSpPr>
          <p:sp>
            <p:nvSpPr>
              <p:cNvPr id="40" name="Rectangle 18"/>
              <p:cNvSpPr/>
              <p:nvPr/>
            </p:nvSpPr>
            <p:spPr>
              <a:xfrm>
                <a:off x="7209829" y="4501870"/>
                <a:ext cx="1077218" cy="215444"/>
              </a:xfrm>
              <a:prstGeom prst="rect">
                <a:avLst/>
              </a:prstGeom>
            </p:spPr>
            <p:txBody>
              <a:bodyPr anchor="ctr" anchorCtr="0" bIns="0" lIns="0" rIns="0" tIns="0" wrap="none">
                <a:normAutofit fontScale="92500" lnSpcReduction="20000"/>
              </a:bodyPr>
              <a:lstStyle/>
              <a:p>
                <a:pPr algn="r"/>
                <a:r>
                  <a:rPr altLang="en-US" b="1" lang="zh-CN" sz="1400">
                    <a:solidFill>
                      <a:schemeClr val="bg1">
                        <a:lumMod val="95000"/>
                      </a:schemeClr>
                    </a:solidFill>
                  </a:rPr>
                  <a:t>标题文本预设</a:t>
                </a:r>
              </a:p>
            </p:txBody>
          </p:sp>
          <p:sp>
            <p:nvSpPr>
              <p:cNvPr id="41" name="TextBox 22"/>
              <p:cNvSpPr txBox="1"/>
              <p:nvPr/>
            </p:nvSpPr>
            <p:spPr>
              <a:xfrm>
                <a:off x="5942680" y="4717314"/>
                <a:ext cx="2344367" cy="623248"/>
              </a:xfrm>
              <a:prstGeom prst="rect">
                <a:avLst/>
              </a:prstGeom>
              <a:noFill/>
            </p:spPr>
            <p:txBody>
              <a:bodyPr anchor="ctr" anchorCtr="0" bIns="0" lIns="0" rIns="0" tIns="0" wrap="square">
                <a:normAutofit fontScale="82500"/>
              </a:bodyPr>
              <a:lstStyle/>
              <a:p>
                <a:pPr algn="r" defTabSz="914400" lvl="0">
                  <a:lnSpc>
                    <a:spcPct val="120000"/>
                  </a:lnSpc>
                  <a:spcBef>
                    <a:spcPct val="0"/>
                  </a:spcBef>
                  <a:defRPr/>
                </a:pPr>
                <a:r>
                  <a:rPr altLang="en-US" lang="zh-CN" sz="900">
                    <a:solidFill>
                      <a:schemeClr val="bg1">
                        <a:lumMod val="95000"/>
                      </a:schemeClr>
                    </a:solidFill>
                  </a:rPr>
                  <a:t>此部分内容作为文字排版占位显示 （建议使用主题字体）如需更改请在（设置形状格式）菜单下（文本选项）中调整</a:t>
                </a:r>
              </a:p>
            </p:txBody>
          </p:sp>
        </p:grpSp>
        <p:sp>
          <p:nvSpPr>
            <p:cNvPr id="19" name="TextBox 23"/>
            <p:cNvSpPr txBox="1"/>
            <p:nvPr/>
          </p:nvSpPr>
          <p:spPr>
            <a:xfrm>
              <a:off x="7240337" y="1544666"/>
              <a:ext cx="1384995" cy="830997"/>
            </a:xfrm>
            <a:prstGeom prst="rect">
              <a:avLst/>
            </a:prstGeom>
          </p:spPr>
          <p:txBody>
            <a:bodyPr anchor="ctr" bIns="0" lIns="0" rIns="0" tIns="0" wrap="none">
              <a:normAutofit fontScale="92500" lnSpcReduction="20000"/>
            </a:bodyPr>
            <a:lstStyle/>
            <a:p>
              <a:pPr algn="l" defTabSz="914400" eaLnBrk="1" fontAlgn="auto" hangingPunct="1" indent="0" latinLnBrk="0" lvl="0" marL="0" marR="0">
                <a:spcBef>
                  <a:spcPct val="0"/>
                </a:spcBef>
                <a:buClrTx/>
                <a:buSzTx/>
                <a:buFont charset="0" pitchFamily="34" typeface="Arial"/>
                <a:buNone/>
                <a:defRPr/>
              </a:pPr>
              <a:r>
                <a:rPr baseline="0" cap="none" i="0" kern="1200" kumimoji="0" lang="en-US" noProof="0" normalizeH="0" spc="0" strike="noStrike" sz="5400" u="none">
                  <a:ln>
                    <a:noFill/>
                  </a:ln>
                  <a:solidFill>
                    <a:schemeClr val="accent3"/>
                  </a:solidFill>
                  <a:effectLst/>
                  <a:uLnTx/>
                  <a:uFillTx/>
                </a:rPr>
                <a:t>15%</a:t>
              </a:r>
            </a:p>
          </p:txBody>
        </p:sp>
        <p:sp>
          <p:nvSpPr>
            <p:cNvPr id="20" name="Freeform: Shape 24"/>
            <p:cNvSpPr/>
            <p:nvPr/>
          </p:nvSpPr>
          <p:spPr bwMode="auto">
            <a:xfrm>
              <a:off x="10519110" y="1224848"/>
              <a:ext cx="444450" cy="444450"/>
            </a:xfrm>
            <a:custGeom>
              <a:cxnLst>
                <a:cxn ang="0">
                  <a:pos x="0" y="31"/>
                </a:cxn>
                <a:cxn ang="0">
                  <a:pos x="41" y="22"/>
                </a:cxn>
                <a:cxn ang="0">
                  <a:pos x="45" y="20"/>
                </a:cxn>
                <a:cxn ang="0">
                  <a:pos x="49" y="19"/>
                </a:cxn>
                <a:cxn ang="0">
                  <a:pos x="48" y="17"/>
                </a:cxn>
                <a:cxn ang="0">
                  <a:pos x="45" y="15"/>
                </a:cxn>
                <a:cxn ang="0">
                  <a:pos x="43" y="15"/>
                </a:cxn>
                <a:cxn ang="0">
                  <a:pos x="42" y="14"/>
                </a:cxn>
                <a:cxn ang="0">
                  <a:pos x="38" y="12"/>
                </a:cxn>
                <a:cxn ang="0">
                  <a:pos x="38" y="16"/>
                </a:cxn>
                <a:cxn ang="0">
                  <a:pos x="37" y="19"/>
                </a:cxn>
                <a:cxn ang="0">
                  <a:pos x="33" y="17"/>
                </a:cxn>
                <a:cxn ang="0">
                  <a:pos x="29" y="15"/>
                </a:cxn>
                <a:cxn ang="0">
                  <a:pos x="30" y="11"/>
                </a:cxn>
                <a:cxn ang="0">
                  <a:pos x="35" y="10"/>
                </a:cxn>
                <a:cxn ang="0">
                  <a:pos x="34" y="8"/>
                </a:cxn>
                <a:cxn ang="0">
                  <a:pos x="31" y="9"/>
                </a:cxn>
                <a:cxn ang="0">
                  <a:pos x="27" y="6"/>
                </a:cxn>
                <a:cxn ang="0">
                  <a:pos x="28" y="9"/>
                </a:cxn>
                <a:cxn ang="0">
                  <a:pos x="26" y="9"/>
                </a:cxn>
                <a:cxn ang="0">
                  <a:pos x="23" y="7"/>
                </a:cxn>
                <a:cxn ang="0">
                  <a:pos x="21" y="8"/>
                </a:cxn>
                <a:cxn ang="0">
                  <a:pos x="23" y="9"/>
                </a:cxn>
                <a:cxn ang="0">
                  <a:pos x="22" y="10"/>
                </a:cxn>
                <a:cxn ang="0">
                  <a:pos x="10" y="18"/>
                </a:cxn>
                <a:cxn ang="0">
                  <a:pos x="11" y="19"/>
                </a:cxn>
                <a:cxn ang="0">
                  <a:pos x="13" y="22"/>
                </a:cxn>
                <a:cxn ang="0">
                  <a:pos x="12" y="26"/>
                </a:cxn>
                <a:cxn ang="0">
                  <a:pos x="15" y="30"/>
                </a:cxn>
                <a:cxn ang="0">
                  <a:pos x="18" y="35"/>
                </a:cxn>
                <a:cxn ang="0">
                  <a:pos x="19" y="37"/>
                </a:cxn>
                <a:cxn ang="0">
                  <a:pos x="17" y="32"/>
                </a:cxn>
                <a:cxn ang="0">
                  <a:pos x="21" y="37"/>
                </a:cxn>
                <a:cxn ang="0">
                  <a:pos x="25" y="41"/>
                </a:cxn>
                <a:cxn ang="0">
                  <a:pos x="30" y="44"/>
                </a:cxn>
                <a:cxn ang="0">
                  <a:pos x="35" y="47"/>
                </a:cxn>
                <a:cxn ang="0">
                  <a:pos x="36" y="47"/>
                </a:cxn>
                <a:cxn ang="0">
                  <a:pos x="34" y="43"/>
                </a:cxn>
                <a:cxn ang="0">
                  <a:pos x="32" y="42"/>
                </a:cxn>
                <a:cxn ang="0">
                  <a:pos x="32" y="39"/>
                </a:cxn>
                <a:cxn ang="0">
                  <a:pos x="28" y="41"/>
                </a:cxn>
                <a:cxn ang="0">
                  <a:pos x="27" y="34"/>
                </a:cxn>
                <a:cxn ang="0">
                  <a:pos x="30" y="34"/>
                </a:cxn>
                <a:cxn ang="0">
                  <a:pos x="32" y="33"/>
                </a:cxn>
                <a:cxn ang="0">
                  <a:pos x="35" y="34"/>
                </a:cxn>
                <a:cxn ang="0">
                  <a:pos x="36" y="33"/>
                </a:cxn>
                <a:cxn ang="0">
                  <a:pos x="38" y="29"/>
                </a:cxn>
                <a:cxn ang="0">
                  <a:pos x="38" y="28"/>
                </a:cxn>
                <a:cxn ang="0">
                  <a:pos x="41" y="26"/>
                </a:cxn>
                <a:cxn ang="0">
                  <a:pos x="43" y="23"/>
                </a:cxn>
                <a:cxn ang="0">
                  <a:pos x="44" y="22"/>
                </a:cxn>
                <a:cxn ang="0">
                  <a:pos x="41" y="22"/>
                </a:cxn>
                <a:cxn ang="0">
                  <a:pos x="48" y="48"/>
                </a:cxn>
                <a:cxn ang="0">
                  <a:pos x="44" y="47"/>
                </a:cxn>
                <a:cxn ang="0">
                  <a:pos x="41" y="47"/>
                </a:cxn>
                <a:cxn ang="0">
                  <a:pos x="38" y="46"/>
                </a:cxn>
                <a:cxn ang="0">
                  <a:pos x="37" y="50"/>
                </a:cxn>
                <a:cxn ang="0">
                  <a:pos x="36" y="54"/>
                </a:cxn>
                <a:cxn ang="0">
                  <a:pos x="50" y="49"/>
                </a:cxn>
              </a:cxnLst>
              <a:rect b="b" l="0" r="r" t="0"/>
              <a:pathLst>
                <a:path h="62" w="62">
                  <a:moveTo>
                    <a:pt x="62" y="31"/>
                  </a:moveTo>
                  <a:cubicBezTo>
                    <a:pt x="62" y="48"/>
                    <a:pt x="48" y="62"/>
                    <a:pt x="31" y="62"/>
                  </a:cubicBezTo>
                  <a:cubicBezTo>
                    <a:pt x="14" y="62"/>
                    <a:pt x="0" y="48"/>
                    <a:pt x="0" y="31"/>
                  </a:cubicBezTo>
                  <a:cubicBezTo>
                    <a:pt x="0" y="14"/>
                    <a:pt x="14" y="0"/>
                    <a:pt x="31" y="0"/>
                  </a:cubicBezTo>
                  <a:cubicBezTo>
                    <a:pt x="48" y="0"/>
                    <a:pt x="62" y="14"/>
                    <a:pt x="62" y="31"/>
                  </a:cubicBezTo>
                  <a:close/>
                  <a:moveTo>
                    <a:pt x="41" y="22"/>
                  </a:moveTo>
                  <a:cubicBezTo>
                    <a:pt x="42" y="22"/>
                    <a:pt x="42" y="21"/>
                    <a:pt x="42" y="21"/>
                  </a:cubicBezTo>
                  <a:cubicBezTo>
                    <a:pt x="42" y="21"/>
                    <a:pt x="42" y="21"/>
                    <a:pt x="43" y="21"/>
                  </a:cubicBezTo>
                  <a:cubicBezTo>
                    <a:pt x="43" y="20"/>
                    <a:pt x="44" y="20"/>
                    <a:pt x="45" y="20"/>
                  </a:cubicBezTo>
                  <a:cubicBezTo>
                    <a:pt x="46" y="20"/>
                    <a:pt x="46" y="20"/>
                    <a:pt x="47" y="21"/>
                  </a:cubicBezTo>
                  <a:cubicBezTo>
                    <a:pt x="47" y="20"/>
                    <a:pt x="48" y="20"/>
                    <a:pt x="48" y="20"/>
                  </a:cubicBezTo>
                  <a:cubicBezTo>
                    <a:pt x="48" y="19"/>
                    <a:pt x="49" y="19"/>
                    <a:pt x="49" y="19"/>
                  </a:cubicBezTo>
                  <a:cubicBezTo>
                    <a:pt x="49" y="19"/>
                    <a:pt x="49" y="18"/>
                    <a:pt x="49" y="18"/>
                  </a:cubicBezTo>
                  <a:cubicBezTo>
                    <a:pt x="49" y="18"/>
                    <a:pt x="48" y="18"/>
                    <a:pt x="48" y="17"/>
                  </a:cubicBezTo>
                  <a:cubicBezTo>
                    <a:pt x="48" y="17"/>
                    <a:pt x="48" y="17"/>
                    <a:pt x="48" y="17"/>
                  </a:cubicBezTo>
                  <a:cubicBezTo>
                    <a:pt x="48" y="17"/>
                    <a:pt x="47" y="17"/>
                    <a:pt x="47" y="17"/>
                  </a:cubicBezTo>
                  <a:cubicBezTo>
                    <a:pt x="46" y="17"/>
                    <a:pt x="46" y="16"/>
                    <a:pt x="46" y="16"/>
                  </a:cubicBezTo>
                  <a:cubicBezTo>
                    <a:pt x="46" y="15"/>
                    <a:pt x="45" y="15"/>
                    <a:pt x="45" y="15"/>
                  </a:cubicBezTo>
                  <a:cubicBezTo>
                    <a:pt x="45" y="15"/>
                    <a:pt x="45" y="14"/>
                    <a:pt x="45" y="14"/>
                  </a:cubicBezTo>
                  <a:cubicBezTo>
                    <a:pt x="44" y="14"/>
                    <a:pt x="44" y="15"/>
                    <a:pt x="44" y="15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2" y="15"/>
                  </a:cubicBezTo>
                  <a:cubicBezTo>
                    <a:pt x="43" y="15"/>
                    <a:pt x="42" y="15"/>
                    <a:pt x="42" y="15"/>
                  </a:cubicBezTo>
                  <a:cubicBezTo>
                    <a:pt x="42" y="14"/>
                    <a:pt x="42" y="14"/>
                    <a:pt x="42" y="14"/>
                  </a:cubicBezTo>
                  <a:cubicBezTo>
                    <a:pt x="42" y="14"/>
                    <a:pt x="42" y="14"/>
                    <a:pt x="42" y="14"/>
                  </a:cubicBezTo>
                  <a:cubicBezTo>
                    <a:pt x="42" y="13"/>
                    <a:pt x="41" y="13"/>
                    <a:pt x="40" y="13"/>
                  </a:cubicBezTo>
                  <a:cubicBezTo>
                    <a:pt x="40" y="12"/>
                    <a:pt x="38" y="12"/>
                    <a:pt x="38" y="12"/>
                  </a:cubicBezTo>
                  <a:cubicBezTo>
                    <a:pt x="37" y="13"/>
                    <a:pt x="38" y="13"/>
                    <a:pt x="38" y="14"/>
                  </a:cubicBezTo>
                  <a:cubicBezTo>
                    <a:pt x="38" y="14"/>
                    <a:pt x="37" y="14"/>
                    <a:pt x="37" y="15"/>
                  </a:cubicBezTo>
                  <a:cubicBezTo>
                    <a:pt x="37" y="15"/>
                    <a:pt x="38" y="15"/>
                    <a:pt x="38" y="16"/>
                  </a:cubicBezTo>
                  <a:cubicBezTo>
                    <a:pt x="38" y="17"/>
                    <a:pt x="37" y="17"/>
                    <a:pt x="37" y="17"/>
                  </a:cubicBezTo>
                  <a:cubicBezTo>
                    <a:pt x="37" y="18"/>
                    <a:pt x="37" y="18"/>
                    <a:pt x="37" y="19"/>
                  </a:cubicBezTo>
                  <a:cubicBezTo>
                    <a:pt x="38" y="19"/>
                    <a:pt x="37" y="19"/>
                    <a:pt x="37" y="19"/>
                  </a:cubicBezTo>
                  <a:cubicBezTo>
                    <a:pt x="36" y="20"/>
                    <a:pt x="35" y="19"/>
                    <a:pt x="35" y="18"/>
                  </a:cubicBezTo>
                  <a:cubicBezTo>
                    <a:pt x="35" y="18"/>
                    <a:pt x="35" y="17"/>
                    <a:pt x="34" y="17"/>
                  </a:cubicBezTo>
                  <a:cubicBezTo>
                    <a:pt x="34" y="17"/>
                    <a:pt x="33" y="17"/>
                    <a:pt x="33" y="17"/>
                  </a:cubicBezTo>
                  <a:cubicBezTo>
                    <a:pt x="33" y="16"/>
                    <a:pt x="32" y="16"/>
                    <a:pt x="32" y="16"/>
                  </a:cubicBezTo>
                  <a:cubicBezTo>
                    <a:pt x="31" y="16"/>
                    <a:pt x="30" y="16"/>
                    <a:pt x="29" y="16"/>
                  </a:cubicBezTo>
                  <a:cubicBezTo>
                    <a:pt x="30" y="16"/>
                    <a:pt x="29" y="15"/>
                    <a:pt x="29" y="15"/>
                  </a:cubicBezTo>
                  <a:cubicBezTo>
                    <a:pt x="29" y="14"/>
                    <a:pt x="29" y="14"/>
                    <a:pt x="29" y="14"/>
                  </a:cubicBezTo>
                  <a:cubicBezTo>
                    <a:pt x="29" y="13"/>
                    <a:pt x="29" y="13"/>
                    <a:pt x="29" y="13"/>
                  </a:cubicBezTo>
                  <a:cubicBezTo>
                    <a:pt x="29" y="12"/>
                    <a:pt x="30" y="11"/>
                    <a:pt x="30" y="11"/>
                  </a:cubicBezTo>
                  <a:cubicBezTo>
                    <a:pt x="31" y="12"/>
                    <a:pt x="31" y="12"/>
                    <a:pt x="32" y="11"/>
                  </a:cubicBezTo>
                  <a:cubicBezTo>
                    <a:pt x="32" y="11"/>
                    <a:pt x="32" y="10"/>
                    <a:pt x="33" y="10"/>
                  </a:cubicBezTo>
                  <a:cubicBezTo>
                    <a:pt x="33" y="9"/>
                    <a:pt x="34" y="10"/>
                    <a:pt x="35" y="10"/>
                  </a:cubicBezTo>
                  <a:cubicBezTo>
                    <a:pt x="35" y="10"/>
                    <a:pt x="35" y="9"/>
                    <a:pt x="35" y="9"/>
                  </a:cubicBezTo>
                  <a:cubicBezTo>
                    <a:pt x="35" y="9"/>
                    <a:pt x="35" y="8"/>
                    <a:pt x="35" y="8"/>
                  </a:cubicBezTo>
                  <a:cubicBezTo>
                    <a:pt x="34" y="7"/>
                    <a:pt x="33" y="8"/>
                    <a:pt x="34" y="8"/>
                  </a:cubicBezTo>
                  <a:cubicBezTo>
                    <a:pt x="34" y="8"/>
                    <a:pt x="33" y="10"/>
                    <a:pt x="32" y="9"/>
                  </a:cubicBezTo>
                  <a:cubicBezTo>
                    <a:pt x="32" y="9"/>
                    <a:pt x="32" y="8"/>
                    <a:pt x="31" y="8"/>
                  </a:cubicBezTo>
                  <a:cubicBezTo>
                    <a:pt x="31" y="8"/>
                    <a:pt x="31" y="8"/>
                    <a:pt x="31" y="9"/>
                  </a:cubicBezTo>
                  <a:cubicBezTo>
                    <a:pt x="31" y="8"/>
                    <a:pt x="30" y="8"/>
                    <a:pt x="29" y="8"/>
                  </a:cubicBezTo>
                  <a:cubicBezTo>
                    <a:pt x="30" y="7"/>
                    <a:pt x="29" y="7"/>
                    <a:pt x="29" y="7"/>
                  </a:cubicBezTo>
                  <a:cubicBezTo>
                    <a:pt x="29" y="6"/>
                    <a:pt x="28" y="6"/>
                    <a:pt x="27" y="6"/>
                  </a:cubicBezTo>
                  <a:cubicBezTo>
                    <a:pt x="27" y="7"/>
                    <a:pt x="28" y="8"/>
                    <a:pt x="29" y="8"/>
                  </a:cubicBezTo>
                  <a:cubicBezTo>
                    <a:pt x="29" y="8"/>
                    <a:pt x="29" y="8"/>
                    <a:pt x="29" y="8"/>
                  </a:cubicBezTo>
                  <a:cubicBezTo>
                    <a:pt x="29" y="8"/>
                    <a:pt x="28" y="9"/>
                    <a:pt x="28" y="9"/>
                  </a:cubicBezTo>
                  <a:cubicBezTo>
                    <a:pt x="28" y="9"/>
                    <a:pt x="28" y="10"/>
                    <a:pt x="28" y="10"/>
                  </a:cubicBezTo>
                  <a:cubicBezTo>
                    <a:pt x="27" y="10"/>
                    <a:pt x="27" y="9"/>
                    <a:pt x="27" y="9"/>
                  </a:cubicBezTo>
                  <a:cubicBezTo>
                    <a:pt x="28" y="9"/>
                    <a:pt x="26" y="9"/>
                    <a:pt x="26" y="9"/>
                  </a:cubicBezTo>
                  <a:cubicBezTo>
                    <a:pt x="25" y="9"/>
                    <a:pt x="24" y="9"/>
                    <a:pt x="24" y="9"/>
                  </a:cubicBezTo>
                  <a:cubicBezTo>
                    <a:pt x="24" y="8"/>
                    <a:pt x="24" y="7"/>
                    <a:pt x="24" y="8"/>
                  </a:cubicBezTo>
                  <a:cubicBezTo>
                    <a:pt x="24" y="7"/>
                    <a:pt x="23" y="7"/>
                    <a:pt x="23" y="7"/>
                  </a:cubicBezTo>
                  <a:cubicBezTo>
                    <a:pt x="22" y="7"/>
                    <a:pt x="21" y="8"/>
                    <a:pt x="19" y="9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0" y="8"/>
                    <a:pt x="20" y="8"/>
                    <a:pt x="21" y="8"/>
                  </a:cubicBezTo>
                  <a:cubicBezTo>
                    <a:pt x="21" y="8"/>
                    <a:pt x="22" y="7"/>
                    <a:pt x="22" y="8"/>
                  </a:cubicBezTo>
                  <a:cubicBezTo>
                    <a:pt x="22" y="8"/>
                    <a:pt x="23" y="8"/>
                    <a:pt x="23" y="8"/>
                  </a:cubicBezTo>
                  <a:cubicBezTo>
                    <a:pt x="23" y="8"/>
                    <a:pt x="23" y="8"/>
                    <a:pt x="23" y="9"/>
                  </a:cubicBezTo>
                  <a:cubicBezTo>
                    <a:pt x="23" y="8"/>
                    <a:pt x="23" y="9"/>
                    <a:pt x="22" y="9"/>
                  </a:cubicBezTo>
                  <a:cubicBezTo>
                    <a:pt x="22" y="9"/>
                    <a:pt x="21" y="9"/>
                    <a:pt x="21" y="9"/>
                  </a:cubicBezTo>
                  <a:cubicBezTo>
                    <a:pt x="21" y="9"/>
                    <a:pt x="22" y="10"/>
                    <a:pt x="22" y="10"/>
                  </a:cubicBezTo>
                  <a:cubicBezTo>
                    <a:pt x="21" y="9"/>
                    <a:pt x="21" y="9"/>
                    <a:pt x="20" y="9"/>
                  </a:cubicBezTo>
                  <a:cubicBezTo>
                    <a:pt x="20" y="9"/>
                    <a:pt x="19" y="9"/>
                    <a:pt x="19" y="9"/>
                  </a:cubicBezTo>
                  <a:cubicBezTo>
                    <a:pt x="15" y="11"/>
                    <a:pt x="12" y="14"/>
                    <a:pt x="10" y="18"/>
                  </a:cubicBezTo>
                  <a:cubicBezTo>
                    <a:pt x="10" y="18"/>
                    <a:pt x="10" y="18"/>
                    <a:pt x="10" y="18"/>
                  </a:cubicBezTo>
                  <a:cubicBezTo>
                    <a:pt x="10" y="18"/>
                    <a:pt x="10" y="19"/>
                    <a:pt x="11" y="19"/>
                  </a:cubicBezTo>
                  <a:cubicBezTo>
                    <a:pt x="11" y="19"/>
                    <a:pt x="11" y="19"/>
                    <a:pt x="11" y="19"/>
                  </a:cubicBezTo>
                  <a:cubicBezTo>
                    <a:pt x="11" y="19"/>
                    <a:pt x="13" y="20"/>
                    <a:pt x="13" y="21"/>
                  </a:cubicBezTo>
                  <a:cubicBezTo>
                    <a:pt x="13" y="21"/>
                    <a:pt x="13" y="21"/>
                    <a:pt x="14" y="21"/>
                  </a:cubicBezTo>
                  <a:cubicBezTo>
                    <a:pt x="14" y="22"/>
                    <a:pt x="13" y="22"/>
                    <a:pt x="13" y="22"/>
                  </a:cubicBezTo>
                  <a:cubicBezTo>
                    <a:pt x="13" y="22"/>
                    <a:pt x="12" y="21"/>
                    <a:pt x="12" y="22"/>
                  </a:cubicBezTo>
                  <a:cubicBezTo>
                    <a:pt x="12" y="22"/>
                    <a:pt x="12" y="23"/>
                    <a:pt x="13" y="23"/>
                  </a:cubicBezTo>
                  <a:cubicBezTo>
                    <a:pt x="12" y="23"/>
                    <a:pt x="12" y="25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3" y="28"/>
                    <a:pt x="13" y="28"/>
                  </a:cubicBezTo>
                  <a:cubicBezTo>
                    <a:pt x="13" y="28"/>
                    <a:pt x="14" y="30"/>
                    <a:pt x="15" y="30"/>
                  </a:cubicBezTo>
                  <a:cubicBezTo>
                    <a:pt x="15" y="30"/>
                    <a:pt x="16" y="31"/>
                    <a:pt x="16" y="31"/>
                  </a:cubicBezTo>
                  <a:cubicBezTo>
                    <a:pt x="17" y="32"/>
                    <a:pt x="17" y="33"/>
                    <a:pt x="17" y="33"/>
                  </a:cubicBezTo>
                  <a:cubicBezTo>
                    <a:pt x="17" y="34"/>
                    <a:pt x="18" y="34"/>
                    <a:pt x="18" y="35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9" y="35"/>
                    <a:pt x="19" y="36"/>
                  </a:cubicBezTo>
                  <a:cubicBezTo>
                    <a:pt x="19" y="36"/>
                    <a:pt x="19" y="37"/>
                    <a:pt x="19" y="37"/>
                  </a:cubicBezTo>
                  <a:cubicBezTo>
                    <a:pt x="20" y="36"/>
                    <a:pt x="19" y="35"/>
                    <a:pt x="18" y="34"/>
                  </a:cubicBezTo>
                  <a:cubicBezTo>
                    <a:pt x="18" y="34"/>
                    <a:pt x="18" y="34"/>
                    <a:pt x="18" y="33"/>
                  </a:cubicBezTo>
                  <a:cubicBezTo>
                    <a:pt x="18" y="33"/>
                    <a:pt x="18" y="32"/>
                    <a:pt x="17" y="32"/>
                  </a:cubicBezTo>
                  <a:cubicBezTo>
                    <a:pt x="18" y="32"/>
                    <a:pt x="18" y="32"/>
                    <a:pt x="18" y="33"/>
                  </a:cubicBezTo>
                  <a:cubicBezTo>
                    <a:pt x="18" y="33"/>
                    <a:pt x="20" y="35"/>
                    <a:pt x="20" y="35"/>
                  </a:cubicBezTo>
                  <a:cubicBezTo>
                    <a:pt x="20" y="35"/>
                    <a:pt x="21" y="37"/>
                    <a:pt x="21" y="37"/>
                  </a:cubicBezTo>
                  <a:cubicBezTo>
                    <a:pt x="21" y="37"/>
                    <a:pt x="22" y="37"/>
                    <a:pt x="22" y="38"/>
                  </a:cubicBezTo>
                  <a:cubicBezTo>
                    <a:pt x="22" y="38"/>
                    <a:pt x="22" y="39"/>
                    <a:pt x="23" y="40"/>
                  </a:cubicBezTo>
                  <a:cubicBezTo>
                    <a:pt x="23" y="41"/>
                    <a:pt x="24" y="41"/>
                    <a:pt x="25" y="41"/>
                  </a:cubicBezTo>
                  <a:cubicBezTo>
                    <a:pt x="25" y="42"/>
                    <a:pt x="26" y="42"/>
                    <a:pt x="26" y="42"/>
                  </a:cubicBezTo>
                  <a:cubicBezTo>
                    <a:pt x="27" y="43"/>
                    <a:pt x="27" y="42"/>
                    <a:pt x="28" y="42"/>
                  </a:cubicBezTo>
                  <a:cubicBezTo>
                    <a:pt x="29" y="42"/>
                    <a:pt x="29" y="43"/>
                    <a:pt x="30" y="44"/>
                  </a:cubicBezTo>
                  <a:cubicBezTo>
                    <a:pt x="31" y="44"/>
                    <a:pt x="32" y="44"/>
                    <a:pt x="32" y="44"/>
                  </a:cubicBezTo>
                  <a:cubicBezTo>
                    <a:pt x="32" y="44"/>
                    <a:pt x="33" y="46"/>
                    <a:pt x="33" y="46"/>
                  </a:cubicBezTo>
                  <a:cubicBezTo>
                    <a:pt x="34" y="46"/>
                    <a:pt x="34" y="47"/>
                    <a:pt x="35" y="47"/>
                  </a:cubicBezTo>
                  <a:cubicBezTo>
                    <a:pt x="35" y="47"/>
                    <a:pt x="35" y="47"/>
                    <a:pt x="35" y="47"/>
                  </a:cubicBezTo>
                  <a:cubicBezTo>
                    <a:pt x="35" y="47"/>
                    <a:pt x="36" y="48"/>
                    <a:pt x="36" y="48"/>
                  </a:cubicBezTo>
                  <a:cubicBezTo>
                    <a:pt x="36" y="48"/>
                    <a:pt x="36" y="47"/>
                    <a:pt x="36" y="47"/>
                  </a:cubicBezTo>
                  <a:cubicBezTo>
                    <a:pt x="36" y="47"/>
                    <a:pt x="35" y="47"/>
                    <a:pt x="34" y="46"/>
                  </a:cubicBezTo>
                  <a:cubicBezTo>
                    <a:pt x="34" y="46"/>
                    <a:pt x="34" y="45"/>
                    <a:pt x="34" y="45"/>
                  </a:cubicBezTo>
                  <a:cubicBezTo>
                    <a:pt x="35" y="45"/>
                    <a:pt x="35" y="44"/>
                    <a:pt x="34" y="43"/>
                  </a:cubicBezTo>
                  <a:cubicBezTo>
                    <a:pt x="34" y="43"/>
                    <a:pt x="34" y="43"/>
                    <a:pt x="34" y="42"/>
                  </a:cubicBezTo>
                  <a:cubicBezTo>
                    <a:pt x="33" y="43"/>
                    <a:pt x="33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2" y="43"/>
                    <a:pt x="32" y="42"/>
                  </a:cubicBezTo>
                  <a:cubicBezTo>
                    <a:pt x="32" y="42"/>
                    <a:pt x="32" y="41"/>
                    <a:pt x="32" y="41"/>
                  </a:cubicBezTo>
                  <a:cubicBezTo>
                    <a:pt x="32" y="40"/>
                    <a:pt x="33" y="39"/>
                    <a:pt x="32" y="39"/>
                  </a:cubicBezTo>
                  <a:cubicBezTo>
                    <a:pt x="31" y="39"/>
                    <a:pt x="31" y="39"/>
                    <a:pt x="31" y="40"/>
                  </a:cubicBezTo>
                  <a:cubicBezTo>
                    <a:pt x="30" y="40"/>
                    <a:pt x="30" y="40"/>
                    <a:pt x="30" y="41"/>
                  </a:cubicBezTo>
                  <a:cubicBezTo>
                    <a:pt x="30" y="41"/>
                    <a:pt x="28" y="41"/>
                    <a:pt x="28" y="41"/>
                  </a:cubicBezTo>
                  <a:cubicBezTo>
                    <a:pt x="27" y="40"/>
                    <a:pt x="27" y="39"/>
                    <a:pt x="27" y="38"/>
                  </a:cubicBezTo>
                  <a:cubicBezTo>
                    <a:pt x="27" y="37"/>
                    <a:pt x="27" y="36"/>
                    <a:pt x="27" y="35"/>
                  </a:cubicBezTo>
                  <a:cubicBezTo>
                    <a:pt x="27" y="35"/>
                    <a:pt x="27" y="34"/>
                    <a:pt x="27" y="34"/>
                  </a:cubicBezTo>
                  <a:cubicBezTo>
                    <a:pt x="28" y="34"/>
                    <a:pt x="28" y="34"/>
                    <a:pt x="28" y="34"/>
                  </a:cubicBezTo>
                  <a:cubicBezTo>
                    <a:pt x="28" y="34"/>
                    <a:pt x="28" y="34"/>
                    <a:pt x="28" y="34"/>
                  </a:cubicBezTo>
                  <a:cubicBezTo>
                    <a:pt x="28" y="34"/>
                    <a:pt x="29" y="33"/>
                    <a:pt x="30" y="34"/>
                  </a:cubicBezTo>
                  <a:cubicBezTo>
                    <a:pt x="30" y="34"/>
                    <a:pt x="31" y="34"/>
                    <a:pt x="31" y="33"/>
                  </a:cubicBezTo>
                  <a:cubicBezTo>
                    <a:pt x="31" y="33"/>
                    <a:pt x="31" y="33"/>
                    <a:pt x="31" y="33"/>
                  </a:cubicBezTo>
                  <a:cubicBezTo>
                    <a:pt x="31" y="33"/>
                    <a:pt x="31" y="33"/>
                    <a:pt x="32" y="33"/>
                  </a:cubicBezTo>
                  <a:cubicBezTo>
                    <a:pt x="32" y="33"/>
                    <a:pt x="33" y="33"/>
                    <a:pt x="33" y="33"/>
                  </a:cubicBezTo>
                  <a:cubicBezTo>
                    <a:pt x="34" y="34"/>
                    <a:pt x="34" y="34"/>
                    <a:pt x="34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5" y="35"/>
                    <a:pt x="35" y="36"/>
                    <a:pt x="36" y="36"/>
                  </a:cubicBezTo>
                  <a:cubicBezTo>
                    <a:pt x="36" y="37"/>
                    <a:pt x="36" y="35"/>
                    <a:pt x="36" y="35"/>
                  </a:cubicBezTo>
                  <a:cubicBezTo>
                    <a:pt x="36" y="35"/>
                    <a:pt x="36" y="33"/>
                    <a:pt x="36" y="33"/>
                  </a:cubicBezTo>
                  <a:cubicBezTo>
                    <a:pt x="35" y="33"/>
                    <a:pt x="35" y="32"/>
                    <a:pt x="36" y="31"/>
                  </a:cubicBezTo>
                  <a:cubicBezTo>
                    <a:pt x="36" y="31"/>
                    <a:pt x="37" y="31"/>
                    <a:pt x="37" y="31"/>
                  </a:cubicBezTo>
                  <a:cubicBezTo>
                    <a:pt x="38" y="30"/>
                    <a:pt x="38" y="30"/>
                    <a:pt x="38" y="29"/>
                  </a:cubicBezTo>
                  <a:cubicBezTo>
                    <a:pt x="38" y="29"/>
                    <a:pt x="38" y="29"/>
                    <a:pt x="38" y="29"/>
                  </a:cubicBezTo>
                  <a:cubicBezTo>
                    <a:pt x="38" y="29"/>
                    <a:pt x="38" y="28"/>
                    <a:pt x="38" y="29"/>
                  </a:cubicBezTo>
                  <a:cubicBezTo>
                    <a:pt x="38" y="28"/>
                    <a:pt x="38" y="28"/>
                    <a:pt x="38" y="28"/>
                  </a:cubicBezTo>
                  <a:cubicBezTo>
                    <a:pt x="38" y="28"/>
                    <a:pt x="38" y="27"/>
                    <a:pt x="38" y="27"/>
                  </a:cubicBezTo>
                  <a:cubicBezTo>
                    <a:pt x="39" y="28"/>
                    <a:pt x="40" y="27"/>
                    <a:pt x="39" y="26"/>
                  </a:cubicBezTo>
                  <a:cubicBezTo>
                    <a:pt x="40" y="26"/>
                    <a:pt x="41" y="26"/>
                    <a:pt x="41" y="26"/>
                  </a:cubicBezTo>
                  <a:cubicBezTo>
                    <a:pt x="41" y="26"/>
                    <a:pt x="41" y="25"/>
                    <a:pt x="41" y="25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4"/>
                    <a:pt x="43" y="24"/>
                    <a:pt x="43" y="23"/>
                  </a:cubicBezTo>
                  <a:cubicBezTo>
                    <a:pt x="44" y="24"/>
                    <a:pt x="45" y="23"/>
                    <a:pt x="44" y="22"/>
                  </a:cubicBezTo>
                  <a:cubicBezTo>
                    <a:pt x="44" y="22"/>
                    <a:pt x="44" y="22"/>
                    <a:pt x="43" y="22"/>
                  </a:cubicBezTo>
                  <a:cubicBezTo>
                    <a:pt x="44" y="22"/>
                    <a:pt x="44" y="22"/>
                    <a:pt x="44" y="22"/>
                  </a:cubicBezTo>
                  <a:cubicBezTo>
                    <a:pt x="45" y="21"/>
                    <a:pt x="44" y="21"/>
                    <a:pt x="44" y="21"/>
                  </a:cubicBezTo>
                  <a:cubicBezTo>
                    <a:pt x="43" y="21"/>
                    <a:pt x="43" y="21"/>
                    <a:pt x="42" y="21"/>
                  </a:cubicBezTo>
                  <a:cubicBezTo>
                    <a:pt x="42" y="22"/>
                    <a:pt x="42" y="22"/>
                    <a:pt x="41" y="22"/>
                  </a:cubicBezTo>
                  <a:close/>
                  <a:moveTo>
                    <a:pt x="50" y="49"/>
                  </a:moveTo>
                  <a:cubicBezTo>
                    <a:pt x="50" y="49"/>
                    <a:pt x="49" y="49"/>
                    <a:pt x="49" y="49"/>
                  </a:cubicBezTo>
                  <a:cubicBezTo>
                    <a:pt x="49" y="49"/>
                    <a:pt x="48" y="48"/>
                    <a:pt x="48" y="48"/>
                  </a:cubicBezTo>
                  <a:cubicBezTo>
                    <a:pt x="48" y="48"/>
                    <a:pt x="47" y="47"/>
                    <a:pt x="47" y="47"/>
                  </a:cubicBezTo>
                  <a:cubicBezTo>
                    <a:pt x="46" y="46"/>
                    <a:pt x="46" y="46"/>
                    <a:pt x="45" y="46"/>
                  </a:cubicBezTo>
                  <a:cubicBezTo>
                    <a:pt x="45" y="46"/>
                    <a:pt x="44" y="47"/>
                    <a:pt x="44" y="47"/>
                  </a:cubicBezTo>
                  <a:cubicBezTo>
                    <a:pt x="44" y="46"/>
                    <a:pt x="43" y="46"/>
                    <a:pt x="43" y="46"/>
                  </a:cubicBezTo>
                  <a:cubicBezTo>
                    <a:pt x="42" y="46"/>
                    <a:pt x="42" y="45"/>
                    <a:pt x="41" y="46"/>
                  </a:cubicBezTo>
                  <a:cubicBezTo>
                    <a:pt x="41" y="46"/>
                    <a:pt x="41" y="46"/>
                    <a:pt x="41" y="47"/>
                  </a:cubicBezTo>
                  <a:cubicBezTo>
                    <a:pt x="40" y="46"/>
                    <a:pt x="41" y="46"/>
                    <a:pt x="41" y="45"/>
                  </a:cubicBezTo>
                  <a:cubicBezTo>
                    <a:pt x="40" y="45"/>
                    <a:pt x="39" y="46"/>
                    <a:pt x="39" y="46"/>
                  </a:cubicBezTo>
                  <a:cubicBezTo>
                    <a:pt x="39" y="46"/>
                    <a:pt x="39" y="46"/>
                    <a:pt x="38" y="46"/>
                  </a:cubicBezTo>
                  <a:cubicBezTo>
                    <a:pt x="38" y="47"/>
                    <a:pt x="38" y="47"/>
                    <a:pt x="38" y="47"/>
                  </a:cubicBezTo>
                  <a:cubicBezTo>
                    <a:pt x="38" y="47"/>
                    <a:pt x="37" y="47"/>
                    <a:pt x="37" y="47"/>
                  </a:cubicBezTo>
                  <a:cubicBezTo>
                    <a:pt x="37" y="48"/>
                    <a:pt x="37" y="49"/>
                    <a:pt x="37" y="50"/>
                  </a:cubicBezTo>
                  <a:cubicBezTo>
                    <a:pt x="38" y="50"/>
                    <a:pt x="37" y="51"/>
                    <a:pt x="37" y="52"/>
                  </a:cubicBezTo>
                  <a:cubicBezTo>
                    <a:pt x="37" y="52"/>
                    <a:pt x="36" y="53"/>
                    <a:pt x="36" y="53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6" y="55"/>
                    <a:pt x="36" y="55"/>
                    <a:pt x="36" y="56"/>
                  </a:cubicBezTo>
                  <a:cubicBezTo>
                    <a:pt x="36" y="56"/>
                    <a:pt x="36" y="56"/>
                    <a:pt x="36" y="57"/>
                  </a:cubicBezTo>
                  <a:cubicBezTo>
                    <a:pt x="41" y="56"/>
                    <a:pt x="46" y="53"/>
                    <a:pt x="50" y="49"/>
                  </a:cubicBezTo>
                  <a:close/>
                </a:path>
              </a:pathLst>
            </a:custGeom>
            <a:solidFill>
              <a:schemeClr val="accent3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1" name="Freeform: Shape 25"/>
            <p:cNvSpPr/>
            <p:nvPr/>
          </p:nvSpPr>
          <p:spPr bwMode="auto">
            <a:xfrm>
              <a:off x="10532020" y="1775665"/>
              <a:ext cx="444450" cy="478063"/>
            </a:xfrm>
            <a:custGeom>
              <a:cxnLst>
                <a:cxn ang="0">
                  <a:pos x="53" y="33"/>
                </a:cxn>
                <a:cxn ang="0">
                  <a:pos x="53" y="36"/>
                </a:cxn>
                <a:cxn ang="0">
                  <a:pos x="52" y="41"/>
                </a:cxn>
                <a:cxn ang="0">
                  <a:pos x="52" y="42"/>
                </a:cxn>
                <a:cxn ang="0">
                  <a:pos x="50" y="49"/>
                </a:cxn>
                <a:cxn ang="0">
                  <a:pos x="39" y="59"/>
                </a:cxn>
                <a:cxn ang="0">
                  <a:pos x="37" y="59"/>
                </a:cxn>
                <a:cxn ang="0">
                  <a:pos x="34" y="59"/>
                </a:cxn>
                <a:cxn ang="0">
                  <a:pos x="20" y="56"/>
                </a:cxn>
                <a:cxn ang="0">
                  <a:pos x="15" y="55"/>
                </a:cxn>
                <a:cxn ang="0">
                  <a:pos x="4" y="55"/>
                </a:cxn>
                <a:cxn ang="0">
                  <a:pos x="0" y="50"/>
                </a:cxn>
                <a:cxn ang="0">
                  <a:pos x="0" y="27"/>
                </a:cxn>
                <a:cxn ang="0">
                  <a:pos x="4" y="23"/>
                </a:cxn>
                <a:cxn ang="0">
                  <a:pos x="14" y="23"/>
                </a:cxn>
                <a:cxn ang="0">
                  <a:pos x="19" y="17"/>
                </a:cxn>
                <a:cxn ang="0">
                  <a:pos x="23" y="13"/>
                </a:cxn>
                <a:cxn ang="0">
                  <a:pos x="27" y="1"/>
                </a:cxn>
                <a:cxn ang="0">
                  <a:pos x="31" y="0"/>
                </a:cxn>
                <a:cxn ang="0">
                  <a:pos x="40" y="5"/>
                </a:cxn>
                <a:cxn ang="0">
                  <a:pos x="41" y="11"/>
                </a:cxn>
                <a:cxn ang="0">
                  <a:pos x="39" y="18"/>
                </a:cxn>
                <a:cxn ang="0">
                  <a:pos x="45" y="18"/>
                </a:cxn>
                <a:cxn ang="0">
                  <a:pos x="55" y="27"/>
                </a:cxn>
                <a:cxn ang="0">
                  <a:pos x="53" y="33"/>
                </a:cxn>
                <a:cxn ang="0">
                  <a:pos x="7" y="46"/>
                </a:cxn>
                <a:cxn ang="0">
                  <a:pos x="4" y="48"/>
                </a:cxn>
                <a:cxn ang="0">
                  <a:pos x="7" y="50"/>
                </a:cxn>
                <a:cxn ang="0">
                  <a:pos x="9" y="48"/>
                </a:cxn>
                <a:cxn ang="0">
                  <a:pos x="7" y="46"/>
                </a:cxn>
                <a:cxn ang="0">
                  <a:pos x="45" y="23"/>
                </a:cxn>
                <a:cxn ang="0">
                  <a:pos x="33" y="23"/>
                </a:cxn>
                <a:cxn ang="0">
                  <a:pos x="36" y="11"/>
                </a:cxn>
                <a:cxn ang="0">
                  <a:pos x="31" y="5"/>
                </a:cxn>
                <a:cxn ang="0">
                  <a:pos x="26" y="16"/>
                </a:cxn>
                <a:cxn ang="0">
                  <a:pos x="23" y="19"/>
                </a:cxn>
                <a:cxn ang="0">
                  <a:pos x="15" y="27"/>
                </a:cxn>
                <a:cxn ang="0">
                  <a:pos x="13" y="27"/>
                </a:cxn>
                <a:cxn ang="0">
                  <a:pos x="13" y="50"/>
                </a:cxn>
                <a:cxn ang="0">
                  <a:pos x="15" y="50"/>
                </a:cxn>
                <a:cxn ang="0">
                  <a:pos x="22" y="52"/>
                </a:cxn>
                <a:cxn ang="0">
                  <a:pos x="34" y="55"/>
                </a:cxn>
                <a:cxn ang="0">
                  <a:pos x="38" y="55"/>
                </a:cxn>
                <a:cxn ang="0">
                  <a:pos x="45" y="49"/>
                </a:cxn>
                <a:cxn ang="0">
                  <a:pos x="45" y="47"/>
                </a:cxn>
                <a:cxn ang="0">
                  <a:pos x="47" y="42"/>
                </a:cxn>
                <a:cxn ang="0">
                  <a:pos x="47" y="40"/>
                </a:cxn>
                <a:cxn ang="0">
                  <a:pos x="49" y="36"/>
                </a:cxn>
                <a:cxn ang="0">
                  <a:pos x="47" y="32"/>
                </a:cxn>
                <a:cxn ang="0">
                  <a:pos x="50" y="27"/>
                </a:cxn>
                <a:cxn ang="0">
                  <a:pos x="45" y="23"/>
                </a:cxn>
              </a:cxnLst>
              <a:rect b="b" l="0" r="r" t="0"/>
              <a:pathLst>
                <a:path h="59" w="55">
                  <a:moveTo>
                    <a:pt x="53" y="33"/>
                  </a:moveTo>
                  <a:cubicBezTo>
                    <a:pt x="53" y="34"/>
                    <a:pt x="53" y="35"/>
                    <a:pt x="53" y="36"/>
                  </a:cubicBezTo>
                  <a:cubicBezTo>
                    <a:pt x="53" y="37"/>
                    <a:pt x="53" y="39"/>
                    <a:pt x="52" y="41"/>
                  </a:cubicBezTo>
                  <a:cubicBezTo>
                    <a:pt x="52" y="41"/>
                    <a:pt x="52" y="42"/>
                    <a:pt x="52" y="42"/>
                  </a:cubicBezTo>
                  <a:cubicBezTo>
                    <a:pt x="52" y="45"/>
                    <a:pt x="51" y="47"/>
                    <a:pt x="50" y="49"/>
                  </a:cubicBezTo>
                  <a:cubicBezTo>
                    <a:pt x="50" y="55"/>
                    <a:pt x="45" y="59"/>
                    <a:pt x="39" y="59"/>
                  </a:cubicBezTo>
                  <a:cubicBezTo>
                    <a:pt x="37" y="59"/>
                    <a:pt x="37" y="59"/>
                    <a:pt x="37" y="59"/>
                  </a:cubicBezTo>
                  <a:cubicBezTo>
                    <a:pt x="34" y="59"/>
                    <a:pt x="34" y="59"/>
                    <a:pt x="34" y="59"/>
                  </a:cubicBezTo>
                  <a:cubicBezTo>
                    <a:pt x="29" y="59"/>
                    <a:pt x="24" y="58"/>
                    <a:pt x="20" y="56"/>
                  </a:cubicBezTo>
                  <a:cubicBezTo>
                    <a:pt x="19" y="56"/>
                    <a:pt x="16" y="55"/>
                    <a:pt x="15" y="55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2" y="55"/>
                    <a:pt x="0" y="53"/>
                    <a:pt x="0" y="50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2" y="23"/>
                    <a:pt x="4" y="23"/>
                  </a:cubicBezTo>
                  <a:cubicBezTo>
                    <a:pt x="14" y="23"/>
                    <a:pt x="14" y="23"/>
                    <a:pt x="14" y="23"/>
                  </a:cubicBezTo>
                  <a:cubicBezTo>
                    <a:pt x="16" y="22"/>
                    <a:pt x="18" y="19"/>
                    <a:pt x="19" y="17"/>
                  </a:cubicBezTo>
                  <a:cubicBezTo>
                    <a:pt x="20" y="16"/>
                    <a:pt x="21" y="14"/>
                    <a:pt x="23" y="13"/>
                  </a:cubicBezTo>
                  <a:cubicBezTo>
                    <a:pt x="25" y="10"/>
                    <a:pt x="24" y="5"/>
                    <a:pt x="27" y="1"/>
                  </a:cubicBezTo>
                  <a:cubicBezTo>
                    <a:pt x="28" y="0"/>
                    <a:pt x="29" y="0"/>
                    <a:pt x="31" y="0"/>
                  </a:cubicBezTo>
                  <a:cubicBezTo>
                    <a:pt x="34" y="0"/>
                    <a:pt x="38" y="1"/>
                    <a:pt x="40" y="5"/>
                  </a:cubicBezTo>
                  <a:cubicBezTo>
                    <a:pt x="41" y="7"/>
                    <a:pt x="41" y="9"/>
                    <a:pt x="41" y="11"/>
                  </a:cubicBezTo>
                  <a:cubicBezTo>
                    <a:pt x="41" y="14"/>
                    <a:pt x="40" y="16"/>
                    <a:pt x="39" y="18"/>
                  </a:cubicBezTo>
                  <a:cubicBezTo>
                    <a:pt x="45" y="18"/>
                    <a:pt x="45" y="18"/>
                    <a:pt x="45" y="18"/>
                  </a:cubicBezTo>
                  <a:cubicBezTo>
                    <a:pt x="50" y="18"/>
                    <a:pt x="55" y="22"/>
                    <a:pt x="55" y="27"/>
                  </a:cubicBezTo>
                  <a:cubicBezTo>
                    <a:pt x="55" y="29"/>
                    <a:pt x="54" y="31"/>
                    <a:pt x="53" y="33"/>
                  </a:cubicBezTo>
                  <a:close/>
                  <a:moveTo>
                    <a:pt x="7" y="46"/>
                  </a:moveTo>
                  <a:cubicBezTo>
                    <a:pt x="5" y="46"/>
                    <a:pt x="4" y="47"/>
                    <a:pt x="4" y="48"/>
                  </a:cubicBezTo>
                  <a:cubicBezTo>
                    <a:pt x="4" y="49"/>
                    <a:pt x="5" y="50"/>
                    <a:pt x="7" y="50"/>
                  </a:cubicBezTo>
                  <a:cubicBezTo>
                    <a:pt x="8" y="50"/>
                    <a:pt x="9" y="49"/>
                    <a:pt x="9" y="48"/>
                  </a:cubicBezTo>
                  <a:cubicBezTo>
                    <a:pt x="9" y="47"/>
                    <a:pt x="8" y="46"/>
                    <a:pt x="7" y="46"/>
                  </a:cubicBezTo>
                  <a:close/>
                  <a:moveTo>
                    <a:pt x="45" y="23"/>
                  </a:moveTo>
                  <a:cubicBezTo>
                    <a:pt x="33" y="23"/>
                    <a:pt x="33" y="23"/>
                    <a:pt x="33" y="23"/>
                  </a:cubicBezTo>
                  <a:cubicBezTo>
                    <a:pt x="33" y="19"/>
                    <a:pt x="36" y="16"/>
                    <a:pt x="36" y="11"/>
                  </a:cubicBezTo>
                  <a:cubicBezTo>
                    <a:pt x="36" y="7"/>
                    <a:pt x="36" y="5"/>
                    <a:pt x="31" y="5"/>
                  </a:cubicBezTo>
                  <a:cubicBezTo>
                    <a:pt x="28" y="7"/>
                    <a:pt x="30" y="12"/>
                    <a:pt x="26" y="16"/>
                  </a:cubicBezTo>
                  <a:cubicBezTo>
                    <a:pt x="25" y="17"/>
                    <a:pt x="24" y="18"/>
                    <a:pt x="23" y="19"/>
                  </a:cubicBezTo>
                  <a:cubicBezTo>
                    <a:pt x="22" y="21"/>
                    <a:pt x="17" y="27"/>
                    <a:pt x="15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50"/>
                    <a:pt x="13" y="50"/>
                    <a:pt x="13" y="50"/>
                  </a:cubicBezTo>
                  <a:cubicBezTo>
                    <a:pt x="15" y="50"/>
                    <a:pt x="15" y="50"/>
                    <a:pt x="15" y="50"/>
                  </a:cubicBezTo>
                  <a:cubicBezTo>
                    <a:pt x="17" y="50"/>
                    <a:pt x="20" y="52"/>
                    <a:pt x="22" y="52"/>
                  </a:cubicBezTo>
                  <a:cubicBezTo>
                    <a:pt x="26" y="54"/>
                    <a:pt x="30" y="55"/>
                    <a:pt x="34" y="55"/>
                  </a:cubicBezTo>
                  <a:cubicBezTo>
                    <a:pt x="38" y="55"/>
                    <a:pt x="38" y="55"/>
                    <a:pt x="38" y="55"/>
                  </a:cubicBezTo>
                  <a:cubicBezTo>
                    <a:pt x="42" y="55"/>
                    <a:pt x="45" y="53"/>
                    <a:pt x="45" y="49"/>
                  </a:cubicBezTo>
                  <a:cubicBezTo>
                    <a:pt x="45" y="48"/>
                    <a:pt x="45" y="47"/>
                    <a:pt x="45" y="47"/>
                  </a:cubicBezTo>
                  <a:cubicBezTo>
                    <a:pt x="47" y="46"/>
                    <a:pt x="47" y="44"/>
                    <a:pt x="47" y="42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8" y="39"/>
                    <a:pt x="49" y="37"/>
                    <a:pt x="49" y="36"/>
                  </a:cubicBezTo>
                  <a:cubicBezTo>
                    <a:pt x="49" y="34"/>
                    <a:pt x="48" y="33"/>
                    <a:pt x="47" y="32"/>
                  </a:cubicBezTo>
                  <a:cubicBezTo>
                    <a:pt x="49" y="32"/>
                    <a:pt x="50" y="29"/>
                    <a:pt x="50" y="27"/>
                  </a:cubicBezTo>
                  <a:cubicBezTo>
                    <a:pt x="50" y="25"/>
                    <a:pt x="48" y="23"/>
                    <a:pt x="45" y="23"/>
                  </a:cubicBezTo>
                  <a:close/>
                </a:path>
              </a:pathLst>
            </a:custGeom>
            <a:solidFill>
              <a:schemeClr val="accent3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2" name="Freeform: Shape 26"/>
            <p:cNvSpPr/>
            <p:nvPr/>
          </p:nvSpPr>
          <p:spPr bwMode="auto">
            <a:xfrm>
              <a:off x="10519110" y="2487460"/>
              <a:ext cx="441973" cy="320270"/>
            </a:xfrm>
            <a:custGeom>
              <a:cxnLst>
                <a:cxn ang="0">
                  <a:pos x="64" y="42"/>
                </a:cxn>
                <a:cxn ang="0">
                  <a:pos x="62" y="44"/>
                </a:cxn>
                <a:cxn ang="0">
                  <a:pos x="61" y="45"/>
                </a:cxn>
                <a:cxn ang="0">
                  <a:pos x="60" y="44"/>
                </a:cxn>
                <a:cxn ang="0">
                  <a:pos x="45" y="30"/>
                </a:cxn>
                <a:cxn ang="0">
                  <a:pos x="45" y="36"/>
                </a:cxn>
                <a:cxn ang="0">
                  <a:pos x="35" y="46"/>
                </a:cxn>
                <a:cxn ang="0">
                  <a:pos x="10" y="46"/>
                </a:cxn>
                <a:cxn ang="0">
                  <a:pos x="0" y="36"/>
                </a:cxn>
                <a:cxn ang="0">
                  <a:pos x="0" y="10"/>
                </a:cxn>
                <a:cxn ang="0">
                  <a:pos x="10" y="0"/>
                </a:cxn>
                <a:cxn ang="0">
                  <a:pos x="35" y="0"/>
                </a:cxn>
                <a:cxn ang="0">
                  <a:pos x="45" y="10"/>
                </a:cxn>
                <a:cxn ang="0">
                  <a:pos x="45" y="16"/>
                </a:cxn>
                <a:cxn ang="0">
                  <a:pos x="60" y="2"/>
                </a:cxn>
                <a:cxn ang="0">
                  <a:pos x="61" y="1"/>
                </a:cxn>
                <a:cxn ang="0">
                  <a:pos x="62" y="1"/>
                </a:cxn>
                <a:cxn ang="0">
                  <a:pos x="64" y="4"/>
                </a:cxn>
                <a:cxn ang="0">
                  <a:pos x="64" y="42"/>
                </a:cxn>
              </a:cxnLst>
              <a:rect b="b" l="0" r="r" t="0"/>
              <a:pathLst>
                <a:path h="46" w="64">
                  <a:moveTo>
                    <a:pt x="64" y="42"/>
                  </a:moveTo>
                  <a:cubicBezTo>
                    <a:pt x="64" y="43"/>
                    <a:pt x="63" y="44"/>
                    <a:pt x="62" y="44"/>
                  </a:cubicBezTo>
                  <a:cubicBezTo>
                    <a:pt x="62" y="45"/>
                    <a:pt x="62" y="45"/>
                    <a:pt x="61" y="45"/>
                  </a:cubicBezTo>
                  <a:cubicBezTo>
                    <a:pt x="61" y="45"/>
                    <a:pt x="60" y="44"/>
                    <a:pt x="60" y="44"/>
                  </a:cubicBezTo>
                  <a:cubicBezTo>
                    <a:pt x="45" y="30"/>
                    <a:pt x="45" y="30"/>
                    <a:pt x="45" y="30"/>
                  </a:cubicBezTo>
                  <a:cubicBezTo>
                    <a:pt x="45" y="36"/>
                    <a:pt x="45" y="36"/>
                    <a:pt x="45" y="36"/>
                  </a:cubicBezTo>
                  <a:cubicBezTo>
                    <a:pt x="45" y="41"/>
                    <a:pt x="41" y="46"/>
                    <a:pt x="35" y="46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4" y="46"/>
                    <a:pt x="0" y="41"/>
                    <a:pt x="0" y="36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5"/>
                    <a:pt x="4" y="0"/>
                    <a:pt x="10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41" y="0"/>
                    <a:pt x="45" y="5"/>
                    <a:pt x="45" y="10"/>
                  </a:cubicBezTo>
                  <a:cubicBezTo>
                    <a:pt x="45" y="16"/>
                    <a:pt x="45" y="16"/>
                    <a:pt x="45" y="16"/>
                  </a:cubicBezTo>
                  <a:cubicBezTo>
                    <a:pt x="60" y="2"/>
                    <a:pt x="60" y="2"/>
                    <a:pt x="60" y="2"/>
                  </a:cubicBezTo>
                  <a:cubicBezTo>
                    <a:pt x="60" y="1"/>
                    <a:pt x="61" y="1"/>
                    <a:pt x="61" y="1"/>
                  </a:cubicBezTo>
                  <a:cubicBezTo>
                    <a:pt x="62" y="1"/>
                    <a:pt x="62" y="1"/>
                    <a:pt x="62" y="1"/>
                  </a:cubicBezTo>
                  <a:cubicBezTo>
                    <a:pt x="63" y="2"/>
                    <a:pt x="64" y="3"/>
                    <a:pt x="64" y="4"/>
                  </a:cubicBezTo>
                  <a:lnTo>
                    <a:pt x="64" y="42"/>
                  </a:lnTo>
                  <a:close/>
                </a:path>
              </a:pathLst>
            </a:custGeom>
            <a:solidFill>
              <a:schemeClr val="accent3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3" name="TextBox 27"/>
            <p:cNvSpPr txBox="1"/>
            <p:nvPr/>
          </p:nvSpPr>
          <p:spPr>
            <a:xfrm>
              <a:off x="9458155" y="1386298"/>
              <a:ext cx="578685" cy="184666"/>
            </a:xfrm>
            <a:prstGeom prst="rect">
              <a:avLst/>
            </a:prstGeom>
          </p:spPr>
          <p:txBody>
            <a:bodyPr anchor="ctr" bIns="0" lIns="0" rIns="0" tIns="0" wrap="none">
              <a:normAutofit fontScale="92500" lnSpcReduction="20000"/>
            </a:bodyPr>
            <a:lstStyle/>
            <a:p>
              <a:pPr algn="l" defTabSz="914400" eaLnBrk="1" fontAlgn="auto" hangingPunct="1" indent="0" latinLnBrk="0" lvl="0" marL="0" marR="0">
                <a:spcBef>
                  <a:spcPct val="0"/>
                </a:spcBef>
                <a:buClrTx/>
                <a:buSzTx/>
                <a:buFont charset="0" pitchFamily="34" typeface="Arial"/>
                <a:buNone/>
                <a:defRPr/>
              </a:pPr>
              <a:r>
                <a:rPr baseline="0" cap="none" i="0" kern="1200" kumimoji="0" lang="en-US" noProof="0" normalizeH="0" spc="0" strike="noStrike" sz="12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rPr>
                <a:t>125.25K</a:t>
              </a:r>
            </a:p>
          </p:txBody>
        </p:sp>
        <p:sp>
          <p:nvSpPr>
            <p:cNvPr id="24" name="TextBox 28"/>
            <p:cNvSpPr txBox="1"/>
            <p:nvPr/>
          </p:nvSpPr>
          <p:spPr>
            <a:xfrm>
              <a:off x="9458155" y="1973688"/>
              <a:ext cx="578685" cy="184666"/>
            </a:xfrm>
            <a:prstGeom prst="rect">
              <a:avLst/>
            </a:prstGeom>
          </p:spPr>
          <p:txBody>
            <a:bodyPr anchor="ctr" bIns="0" lIns="0" rIns="0" tIns="0" wrap="none">
              <a:normAutofit fontScale="92500" lnSpcReduction="20000"/>
            </a:bodyPr>
            <a:lstStyle/>
            <a:p>
              <a:pPr algn="l" defTabSz="914400" eaLnBrk="1" fontAlgn="auto" hangingPunct="1" indent="0" latinLnBrk="0" lvl="0" marL="0" marR="0">
                <a:spcBef>
                  <a:spcPct val="0"/>
                </a:spcBef>
                <a:buClrTx/>
                <a:buSzTx/>
                <a:buFont charset="0" pitchFamily="34" typeface="Arial"/>
                <a:buNone/>
                <a:defRPr/>
              </a:pPr>
              <a:r>
                <a:rPr baseline="0" cap="none" i="0" kern="1200" kumimoji="0" lang="en-US" noProof="0" normalizeH="0" spc="0" strike="noStrike" sz="12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rPr>
                <a:t>525.25K</a:t>
              </a:r>
            </a:p>
          </p:txBody>
        </p:sp>
        <p:sp>
          <p:nvSpPr>
            <p:cNvPr id="25" name="TextBox 29"/>
            <p:cNvSpPr txBox="1"/>
            <p:nvPr/>
          </p:nvSpPr>
          <p:spPr>
            <a:xfrm>
              <a:off x="9458155" y="2527690"/>
              <a:ext cx="578685" cy="184666"/>
            </a:xfrm>
            <a:prstGeom prst="rect">
              <a:avLst/>
            </a:prstGeom>
          </p:spPr>
          <p:txBody>
            <a:bodyPr anchor="ctr" bIns="0" lIns="0" rIns="0" tIns="0" wrap="none">
              <a:normAutofit fontScale="92500" lnSpcReduction="20000"/>
            </a:bodyPr>
            <a:lstStyle/>
            <a:p>
              <a:pPr algn="l" defTabSz="914400" eaLnBrk="1" fontAlgn="auto" hangingPunct="1" indent="0" latinLnBrk="0" lvl="0" marL="0" marR="0">
                <a:spcBef>
                  <a:spcPct val="0"/>
                </a:spcBef>
                <a:buClrTx/>
                <a:buSzTx/>
                <a:buFont charset="0" pitchFamily="34" typeface="Arial"/>
                <a:buNone/>
                <a:defRPr/>
              </a:pPr>
              <a:r>
                <a:rPr baseline="0" cap="none" i="0" kern="1200" kumimoji="0" lang="en-US" noProof="0" normalizeH="0" spc="0" strike="noStrike" sz="12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rPr>
                <a:t>925.25K</a:t>
              </a:r>
            </a:p>
          </p:txBody>
        </p:sp>
        <p:sp>
          <p:nvSpPr>
            <p:cNvPr id="26" name="TextBox 30"/>
            <p:cNvSpPr txBox="1"/>
            <p:nvPr/>
          </p:nvSpPr>
          <p:spPr>
            <a:xfrm>
              <a:off x="8723053" y="3234877"/>
              <a:ext cx="1232709" cy="738664"/>
            </a:xfrm>
            <a:prstGeom prst="rect">
              <a:avLst/>
            </a:prstGeom>
          </p:spPr>
          <p:txBody>
            <a:bodyPr anchor="ctr" bIns="0" lIns="0" rIns="0" tIns="0" wrap="none">
              <a:normAutofit fontScale="92500" lnSpcReduction="20000"/>
            </a:bodyPr>
            <a:lstStyle/>
            <a:p>
              <a:pPr defTabSz="914400" eaLnBrk="1" fontAlgn="auto" hangingPunct="1" indent="0" latinLnBrk="0" lvl="0" marL="0" marR="0">
                <a:spcBef>
                  <a:spcPct val="0"/>
                </a:spcBef>
                <a:buClrTx/>
                <a:buSzTx/>
                <a:buFont charset="0" pitchFamily="34" typeface="Arial"/>
                <a:buNone/>
                <a:defRPr/>
              </a:pPr>
              <a:r>
                <a:rPr baseline="0" cap="none" i="0" kern="1200" kumimoji="0" lang="en-US" noProof="0" normalizeH="0" spc="0" strike="noStrike" sz="4800" u="none">
                  <a:ln>
                    <a:noFill/>
                  </a:ln>
                  <a:solidFill>
                    <a:schemeClr val="accent4"/>
                  </a:solidFill>
                  <a:effectLst/>
                  <a:uLnTx/>
                  <a:uFillTx/>
                </a:rPr>
                <a:t>55%</a:t>
              </a:r>
            </a:p>
          </p:txBody>
        </p:sp>
        <p:sp>
          <p:nvSpPr>
            <p:cNvPr id="27" name="Freeform: Shape 31"/>
            <p:cNvSpPr/>
            <p:nvPr/>
          </p:nvSpPr>
          <p:spPr bwMode="auto">
            <a:xfrm>
              <a:off x="9738372" y="4219502"/>
              <a:ext cx="444450" cy="444450"/>
            </a:xfrm>
            <a:custGeom>
              <a:cxnLst>
                <a:cxn ang="0">
                  <a:pos x="0" y="31"/>
                </a:cxn>
                <a:cxn ang="0">
                  <a:pos x="41" y="22"/>
                </a:cxn>
                <a:cxn ang="0">
                  <a:pos x="45" y="20"/>
                </a:cxn>
                <a:cxn ang="0">
                  <a:pos x="49" y="19"/>
                </a:cxn>
                <a:cxn ang="0">
                  <a:pos x="48" y="17"/>
                </a:cxn>
                <a:cxn ang="0">
                  <a:pos x="45" y="15"/>
                </a:cxn>
                <a:cxn ang="0">
                  <a:pos x="43" y="15"/>
                </a:cxn>
                <a:cxn ang="0">
                  <a:pos x="42" y="14"/>
                </a:cxn>
                <a:cxn ang="0">
                  <a:pos x="38" y="12"/>
                </a:cxn>
                <a:cxn ang="0">
                  <a:pos x="38" y="16"/>
                </a:cxn>
                <a:cxn ang="0">
                  <a:pos x="37" y="19"/>
                </a:cxn>
                <a:cxn ang="0">
                  <a:pos x="33" y="17"/>
                </a:cxn>
                <a:cxn ang="0">
                  <a:pos x="29" y="15"/>
                </a:cxn>
                <a:cxn ang="0">
                  <a:pos x="30" y="11"/>
                </a:cxn>
                <a:cxn ang="0">
                  <a:pos x="35" y="10"/>
                </a:cxn>
                <a:cxn ang="0">
                  <a:pos x="34" y="8"/>
                </a:cxn>
                <a:cxn ang="0">
                  <a:pos x="31" y="9"/>
                </a:cxn>
                <a:cxn ang="0">
                  <a:pos x="27" y="6"/>
                </a:cxn>
                <a:cxn ang="0">
                  <a:pos x="28" y="9"/>
                </a:cxn>
                <a:cxn ang="0">
                  <a:pos x="26" y="9"/>
                </a:cxn>
                <a:cxn ang="0">
                  <a:pos x="23" y="7"/>
                </a:cxn>
                <a:cxn ang="0">
                  <a:pos x="21" y="8"/>
                </a:cxn>
                <a:cxn ang="0">
                  <a:pos x="23" y="9"/>
                </a:cxn>
                <a:cxn ang="0">
                  <a:pos x="22" y="10"/>
                </a:cxn>
                <a:cxn ang="0">
                  <a:pos x="10" y="18"/>
                </a:cxn>
                <a:cxn ang="0">
                  <a:pos x="11" y="19"/>
                </a:cxn>
                <a:cxn ang="0">
                  <a:pos x="13" y="22"/>
                </a:cxn>
                <a:cxn ang="0">
                  <a:pos x="12" y="26"/>
                </a:cxn>
                <a:cxn ang="0">
                  <a:pos x="15" y="30"/>
                </a:cxn>
                <a:cxn ang="0">
                  <a:pos x="18" y="35"/>
                </a:cxn>
                <a:cxn ang="0">
                  <a:pos x="19" y="37"/>
                </a:cxn>
                <a:cxn ang="0">
                  <a:pos x="17" y="32"/>
                </a:cxn>
                <a:cxn ang="0">
                  <a:pos x="21" y="37"/>
                </a:cxn>
                <a:cxn ang="0">
                  <a:pos x="25" y="41"/>
                </a:cxn>
                <a:cxn ang="0">
                  <a:pos x="30" y="44"/>
                </a:cxn>
                <a:cxn ang="0">
                  <a:pos x="35" y="47"/>
                </a:cxn>
                <a:cxn ang="0">
                  <a:pos x="36" y="47"/>
                </a:cxn>
                <a:cxn ang="0">
                  <a:pos x="34" y="43"/>
                </a:cxn>
                <a:cxn ang="0">
                  <a:pos x="32" y="42"/>
                </a:cxn>
                <a:cxn ang="0">
                  <a:pos x="32" y="39"/>
                </a:cxn>
                <a:cxn ang="0">
                  <a:pos x="28" y="41"/>
                </a:cxn>
                <a:cxn ang="0">
                  <a:pos x="27" y="34"/>
                </a:cxn>
                <a:cxn ang="0">
                  <a:pos x="30" y="34"/>
                </a:cxn>
                <a:cxn ang="0">
                  <a:pos x="32" y="33"/>
                </a:cxn>
                <a:cxn ang="0">
                  <a:pos x="35" y="34"/>
                </a:cxn>
                <a:cxn ang="0">
                  <a:pos x="36" y="33"/>
                </a:cxn>
                <a:cxn ang="0">
                  <a:pos x="38" y="29"/>
                </a:cxn>
                <a:cxn ang="0">
                  <a:pos x="38" y="28"/>
                </a:cxn>
                <a:cxn ang="0">
                  <a:pos x="41" y="26"/>
                </a:cxn>
                <a:cxn ang="0">
                  <a:pos x="43" y="23"/>
                </a:cxn>
                <a:cxn ang="0">
                  <a:pos x="44" y="22"/>
                </a:cxn>
                <a:cxn ang="0">
                  <a:pos x="41" y="22"/>
                </a:cxn>
                <a:cxn ang="0">
                  <a:pos x="48" y="48"/>
                </a:cxn>
                <a:cxn ang="0">
                  <a:pos x="44" y="47"/>
                </a:cxn>
                <a:cxn ang="0">
                  <a:pos x="41" y="47"/>
                </a:cxn>
                <a:cxn ang="0">
                  <a:pos x="38" y="46"/>
                </a:cxn>
                <a:cxn ang="0">
                  <a:pos x="37" y="50"/>
                </a:cxn>
                <a:cxn ang="0">
                  <a:pos x="36" y="54"/>
                </a:cxn>
                <a:cxn ang="0">
                  <a:pos x="50" y="49"/>
                </a:cxn>
              </a:cxnLst>
              <a:rect b="b" l="0" r="r" t="0"/>
              <a:pathLst>
                <a:path h="62" w="62">
                  <a:moveTo>
                    <a:pt x="62" y="31"/>
                  </a:moveTo>
                  <a:cubicBezTo>
                    <a:pt x="62" y="48"/>
                    <a:pt x="48" y="62"/>
                    <a:pt x="31" y="62"/>
                  </a:cubicBezTo>
                  <a:cubicBezTo>
                    <a:pt x="14" y="62"/>
                    <a:pt x="0" y="48"/>
                    <a:pt x="0" y="31"/>
                  </a:cubicBezTo>
                  <a:cubicBezTo>
                    <a:pt x="0" y="14"/>
                    <a:pt x="14" y="0"/>
                    <a:pt x="31" y="0"/>
                  </a:cubicBezTo>
                  <a:cubicBezTo>
                    <a:pt x="48" y="0"/>
                    <a:pt x="62" y="14"/>
                    <a:pt x="62" y="31"/>
                  </a:cubicBezTo>
                  <a:close/>
                  <a:moveTo>
                    <a:pt x="41" y="22"/>
                  </a:moveTo>
                  <a:cubicBezTo>
                    <a:pt x="42" y="22"/>
                    <a:pt x="42" y="21"/>
                    <a:pt x="42" y="21"/>
                  </a:cubicBezTo>
                  <a:cubicBezTo>
                    <a:pt x="42" y="21"/>
                    <a:pt x="42" y="21"/>
                    <a:pt x="43" y="21"/>
                  </a:cubicBezTo>
                  <a:cubicBezTo>
                    <a:pt x="43" y="20"/>
                    <a:pt x="44" y="20"/>
                    <a:pt x="45" y="20"/>
                  </a:cubicBezTo>
                  <a:cubicBezTo>
                    <a:pt x="46" y="20"/>
                    <a:pt x="46" y="20"/>
                    <a:pt x="47" y="21"/>
                  </a:cubicBezTo>
                  <a:cubicBezTo>
                    <a:pt x="47" y="20"/>
                    <a:pt x="48" y="20"/>
                    <a:pt x="48" y="20"/>
                  </a:cubicBezTo>
                  <a:cubicBezTo>
                    <a:pt x="48" y="19"/>
                    <a:pt x="49" y="19"/>
                    <a:pt x="49" y="19"/>
                  </a:cubicBezTo>
                  <a:cubicBezTo>
                    <a:pt x="49" y="19"/>
                    <a:pt x="49" y="18"/>
                    <a:pt x="49" y="18"/>
                  </a:cubicBezTo>
                  <a:cubicBezTo>
                    <a:pt x="49" y="18"/>
                    <a:pt x="48" y="18"/>
                    <a:pt x="48" y="17"/>
                  </a:cubicBezTo>
                  <a:cubicBezTo>
                    <a:pt x="48" y="17"/>
                    <a:pt x="48" y="17"/>
                    <a:pt x="48" y="17"/>
                  </a:cubicBezTo>
                  <a:cubicBezTo>
                    <a:pt x="48" y="17"/>
                    <a:pt x="47" y="17"/>
                    <a:pt x="47" y="17"/>
                  </a:cubicBezTo>
                  <a:cubicBezTo>
                    <a:pt x="46" y="17"/>
                    <a:pt x="46" y="16"/>
                    <a:pt x="46" y="16"/>
                  </a:cubicBezTo>
                  <a:cubicBezTo>
                    <a:pt x="46" y="15"/>
                    <a:pt x="45" y="15"/>
                    <a:pt x="45" y="15"/>
                  </a:cubicBezTo>
                  <a:cubicBezTo>
                    <a:pt x="45" y="15"/>
                    <a:pt x="45" y="14"/>
                    <a:pt x="45" y="14"/>
                  </a:cubicBezTo>
                  <a:cubicBezTo>
                    <a:pt x="44" y="14"/>
                    <a:pt x="44" y="15"/>
                    <a:pt x="44" y="15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2" y="15"/>
                  </a:cubicBezTo>
                  <a:cubicBezTo>
                    <a:pt x="43" y="15"/>
                    <a:pt x="42" y="15"/>
                    <a:pt x="42" y="15"/>
                  </a:cubicBezTo>
                  <a:cubicBezTo>
                    <a:pt x="42" y="14"/>
                    <a:pt x="42" y="14"/>
                    <a:pt x="42" y="14"/>
                  </a:cubicBezTo>
                  <a:cubicBezTo>
                    <a:pt x="42" y="14"/>
                    <a:pt x="42" y="14"/>
                    <a:pt x="42" y="14"/>
                  </a:cubicBezTo>
                  <a:cubicBezTo>
                    <a:pt x="42" y="13"/>
                    <a:pt x="41" y="13"/>
                    <a:pt x="40" y="13"/>
                  </a:cubicBezTo>
                  <a:cubicBezTo>
                    <a:pt x="40" y="12"/>
                    <a:pt x="38" y="12"/>
                    <a:pt x="38" y="12"/>
                  </a:cubicBezTo>
                  <a:cubicBezTo>
                    <a:pt x="37" y="13"/>
                    <a:pt x="38" y="13"/>
                    <a:pt x="38" y="14"/>
                  </a:cubicBezTo>
                  <a:cubicBezTo>
                    <a:pt x="38" y="14"/>
                    <a:pt x="37" y="14"/>
                    <a:pt x="37" y="15"/>
                  </a:cubicBezTo>
                  <a:cubicBezTo>
                    <a:pt x="37" y="15"/>
                    <a:pt x="38" y="15"/>
                    <a:pt x="38" y="16"/>
                  </a:cubicBezTo>
                  <a:cubicBezTo>
                    <a:pt x="38" y="17"/>
                    <a:pt x="37" y="17"/>
                    <a:pt x="37" y="17"/>
                  </a:cubicBezTo>
                  <a:cubicBezTo>
                    <a:pt x="37" y="18"/>
                    <a:pt x="37" y="18"/>
                    <a:pt x="37" y="19"/>
                  </a:cubicBezTo>
                  <a:cubicBezTo>
                    <a:pt x="38" y="19"/>
                    <a:pt x="37" y="19"/>
                    <a:pt x="37" y="19"/>
                  </a:cubicBezTo>
                  <a:cubicBezTo>
                    <a:pt x="36" y="20"/>
                    <a:pt x="35" y="19"/>
                    <a:pt x="35" y="18"/>
                  </a:cubicBezTo>
                  <a:cubicBezTo>
                    <a:pt x="35" y="18"/>
                    <a:pt x="35" y="17"/>
                    <a:pt x="34" y="17"/>
                  </a:cubicBezTo>
                  <a:cubicBezTo>
                    <a:pt x="34" y="17"/>
                    <a:pt x="33" y="17"/>
                    <a:pt x="33" y="17"/>
                  </a:cubicBezTo>
                  <a:cubicBezTo>
                    <a:pt x="33" y="16"/>
                    <a:pt x="32" y="16"/>
                    <a:pt x="32" y="16"/>
                  </a:cubicBezTo>
                  <a:cubicBezTo>
                    <a:pt x="31" y="16"/>
                    <a:pt x="30" y="16"/>
                    <a:pt x="29" y="16"/>
                  </a:cubicBezTo>
                  <a:cubicBezTo>
                    <a:pt x="30" y="16"/>
                    <a:pt x="29" y="15"/>
                    <a:pt x="29" y="15"/>
                  </a:cubicBezTo>
                  <a:cubicBezTo>
                    <a:pt x="29" y="14"/>
                    <a:pt x="29" y="14"/>
                    <a:pt x="29" y="14"/>
                  </a:cubicBezTo>
                  <a:cubicBezTo>
                    <a:pt x="29" y="13"/>
                    <a:pt x="29" y="13"/>
                    <a:pt x="29" y="13"/>
                  </a:cubicBezTo>
                  <a:cubicBezTo>
                    <a:pt x="29" y="12"/>
                    <a:pt x="30" y="11"/>
                    <a:pt x="30" y="11"/>
                  </a:cubicBezTo>
                  <a:cubicBezTo>
                    <a:pt x="31" y="12"/>
                    <a:pt x="31" y="12"/>
                    <a:pt x="32" y="11"/>
                  </a:cubicBezTo>
                  <a:cubicBezTo>
                    <a:pt x="32" y="11"/>
                    <a:pt x="32" y="10"/>
                    <a:pt x="33" y="10"/>
                  </a:cubicBezTo>
                  <a:cubicBezTo>
                    <a:pt x="33" y="9"/>
                    <a:pt x="34" y="10"/>
                    <a:pt x="35" y="10"/>
                  </a:cubicBezTo>
                  <a:cubicBezTo>
                    <a:pt x="35" y="10"/>
                    <a:pt x="35" y="9"/>
                    <a:pt x="35" y="9"/>
                  </a:cubicBezTo>
                  <a:cubicBezTo>
                    <a:pt x="35" y="9"/>
                    <a:pt x="35" y="8"/>
                    <a:pt x="35" y="8"/>
                  </a:cubicBezTo>
                  <a:cubicBezTo>
                    <a:pt x="34" y="7"/>
                    <a:pt x="33" y="8"/>
                    <a:pt x="34" y="8"/>
                  </a:cubicBezTo>
                  <a:cubicBezTo>
                    <a:pt x="34" y="8"/>
                    <a:pt x="33" y="10"/>
                    <a:pt x="32" y="9"/>
                  </a:cubicBezTo>
                  <a:cubicBezTo>
                    <a:pt x="32" y="9"/>
                    <a:pt x="32" y="8"/>
                    <a:pt x="31" y="8"/>
                  </a:cubicBezTo>
                  <a:cubicBezTo>
                    <a:pt x="31" y="8"/>
                    <a:pt x="31" y="8"/>
                    <a:pt x="31" y="9"/>
                  </a:cubicBezTo>
                  <a:cubicBezTo>
                    <a:pt x="31" y="8"/>
                    <a:pt x="30" y="8"/>
                    <a:pt x="29" y="8"/>
                  </a:cubicBezTo>
                  <a:cubicBezTo>
                    <a:pt x="30" y="7"/>
                    <a:pt x="29" y="7"/>
                    <a:pt x="29" y="7"/>
                  </a:cubicBezTo>
                  <a:cubicBezTo>
                    <a:pt x="29" y="6"/>
                    <a:pt x="28" y="6"/>
                    <a:pt x="27" y="6"/>
                  </a:cubicBezTo>
                  <a:cubicBezTo>
                    <a:pt x="27" y="7"/>
                    <a:pt x="28" y="8"/>
                    <a:pt x="29" y="8"/>
                  </a:cubicBezTo>
                  <a:cubicBezTo>
                    <a:pt x="29" y="8"/>
                    <a:pt x="29" y="8"/>
                    <a:pt x="29" y="8"/>
                  </a:cubicBezTo>
                  <a:cubicBezTo>
                    <a:pt x="29" y="8"/>
                    <a:pt x="28" y="9"/>
                    <a:pt x="28" y="9"/>
                  </a:cubicBezTo>
                  <a:cubicBezTo>
                    <a:pt x="28" y="9"/>
                    <a:pt x="28" y="10"/>
                    <a:pt x="28" y="10"/>
                  </a:cubicBezTo>
                  <a:cubicBezTo>
                    <a:pt x="27" y="10"/>
                    <a:pt x="27" y="9"/>
                    <a:pt x="27" y="9"/>
                  </a:cubicBezTo>
                  <a:cubicBezTo>
                    <a:pt x="28" y="9"/>
                    <a:pt x="26" y="9"/>
                    <a:pt x="26" y="9"/>
                  </a:cubicBezTo>
                  <a:cubicBezTo>
                    <a:pt x="25" y="9"/>
                    <a:pt x="24" y="9"/>
                    <a:pt x="24" y="9"/>
                  </a:cubicBezTo>
                  <a:cubicBezTo>
                    <a:pt x="24" y="8"/>
                    <a:pt x="24" y="7"/>
                    <a:pt x="24" y="8"/>
                  </a:cubicBezTo>
                  <a:cubicBezTo>
                    <a:pt x="24" y="7"/>
                    <a:pt x="23" y="7"/>
                    <a:pt x="23" y="7"/>
                  </a:cubicBezTo>
                  <a:cubicBezTo>
                    <a:pt x="22" y="7"/>
                    <a:pt x="21" y="8"/>
                    <a:pt x="19" y="9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0" y="8"/>
                    <a:pt x="20" y="8"/>
                    <a:pt x="21" y="8"/>
                  </a:cubicBezTo>
                  <a:cubicBezTo>
                    <a:pt x="21" y="8"/>
                    <a:pt x="22" y="7"/>
                    <a:pt x="22" y="8"/>
                  </a:cubicBezTo>
                  <a:cubicBezTo>
                    <a:pt x="22" y="8"/>
                    <a:pt x="23" y="8"/>
                    <a:pt x="23" y="8"/>
                  </a:cubicBezTo>
                  <a:cubicBezTo>
                    <a:pt x="23" y="8"/>
                    <a:pt x="23" y="8"/>
                    <a:pt x="23" y="9"/>
                  </a:cubicBezTo>
                  <a:cubicBezTo>
                    <a:pt x="23" y="8"/>
                    <a:pt x="23" y="9"/>
                    <a:pt x="22" y="9"/>
                  </a:cubicBezTo>
                  <a:cubicBezTo>
                    <a:pt x="22" y="9"/>
                    <a:pt x="21" y="9"/>
                    <a:pt x="21" y="9"/>
                  </a:cubicBezTo>
                  <a:cubicBezTo>
                    <a:pt x="21" y="9"/>
                    <a:pt x="22" y="10"/>
                    <a:pt x="22" y="10"/>
                  </a:cubicBezTo>
                  <a:cubicBezTo>
                    <a:pt x="21" y="9"/>
                    <a:pt x="21" y="9"/>
                    <a:pt x="20" y="9"/>
                  </a:cubicBezTo>
                  <a:cubicBezTo>
                    <a:pt x="20" y="9"/>
                    <a:pt x="19" y="9"/>
                    <a:pt x="19" y="9"/>
                  </a:cubicBezTo>
                  <a:cubicBezTo>
                    <a:pt x="15" y="11"/>
                    <a:pt x="12" y="14"/>
                    <a:pt x="10" y="18"/>
                  </a:cubicBezTo>
                  <a:cubicBezTo>
                    <a:pt x="10" y="18"/>
                    <a:pt x="10" y="18"/>
                    <a:pt x="10" y="18"/>
                  </a:cubicBezTo>
                  <a:cubicBezTo>
                    <a:pt x="10" y="18"/>
                    <a:pt x="10" y="19"/>
                    <a:pt x="11" y="19"/>
                  </a:cubicBezTo>
                  <a:cubicBezTo>
                    <a:pt x="11" y="19"/>
                    <a:pt x="11" y="19"/>
                    <a:pt x="11" y="19"/>
                  </a:cubicBezTo>
                  <a:cubicBezTo>
                    <a:pt x="11" y="19"/>
                    <a:pt x="13" y="20"/>
                    <a:pt x="13" y="21"/>
                  </a:cubicBezTo>
                  <a:cubicBezTo>
                    <a:pt x="13" y="21"/>
                    <a:pt x="13" y="21"/>
                    <a:pt x="14" y="21"/>
                  </a:cubicBezTo>
                  <a:cubicBezTo>
                    <a:pt x="14" y="22"/>
                    <a:pt x="13" y="22"/>
                    <a:pt x="13" y="22"/>
                  </a:cubicBezTo>
                  <a:cubicBezTo>
                    <a:pt x="13" y="22"/>
                    <a:pt x="12" y="21"/>
                    <a:pt x="12" y="22"/>
                  </a:cubicBezTo>
                  <a:cubicBezTo>
                    <a:pt x="12" y="22"/>
                    <a:pt x="12" y="23"/>
                    <a:pt x="13" y="23"/>
                  </a:cubicBezTo>
                  <a:cubicBezTo>
                    <a:pt x="12" y="23"/>
                    <a:pt x="12" y="25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3" y="28"/>
                    <a:pt x="13" y="28"/>
                  </a:cubicBezTo>
                  <a:cubicBezTo>
                    <a:pt x="13" y="28"/>
                    <a:pt x="14" y="30"/>
                    <a:pt x="15" y="30"/>
                  </a:cubicBezTo>
                  <a:cubicBezTo>
                    <a:pt x="15" y="30"/>
                    <a:pt x="16" y="31"/>
                    <a:pt x="16" y="31"/>
                  </a:cubicBezTo>
                  <a:cubicBezTo>
                    <a:pt x="17" y="32"/>
                    <a:pt x="17" y="33"/>
                    <a:pt x="17" y="33"/>
                  </a:cubicBezTo>
                  <a:cubicBezTo>
                    <a:pt x="17" y="34"/>
                    <a:pt x="18" y="34"/>
                    <a:pt x="18" y="35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9" y="35"/>
                    <a:pt x="19" y="36"/>
                  </a:cubicBezTo>
                  <a:cubicBezTo>
                    <a:pt x="19" y="36"/>
                    <a:pt x="19" y="37"/>
                    <a:pt x="19" y="37"/>
                  </a:cubicBezTo>
                  <a:cubicBezTo>
                    <a:pt x="20" y="36"/>
                    <a:pt x="19" y="35"/>
                    <a:pt x="18" y="34"/>
                  </a:cubicBezTo>
                  <a:cubicBezTo>
                    <a:pt x="18" y="34"/>
                    <a:pt x="18" y="34"/>
                    <a:pt x="18" y="33"/>
                  </a:cubicBezTo>
                  <a:cubicBezTo>
                    <a:pt x="18" y="33"/>
                    <a:pt x="18" y="32"/>
                    <a:pt x="17" y="32"/>
                  </a:cubicBezTo>
                  <a:cubicBezTo>
                    <a:pt x="18" y="32"/>
                    <a:pt x="18" y="32"/>
                    <a:pt x="18" y="33"/>
                  </a:cubicBezTo>
                  <a:cubicBezTo>
                    <a:pt x="18" y="33"/>
                    <a:pt x="20" y="35"/>
                    <a:pt x="20" y="35"/>
                  </a:cubicBezTo>
                  <a:cubicBezTo>
                    <a:pt x="20" y="35"/>
                    <a:pt x="21" y="37"/>
                    <a:pt x="21" y="37"/>
                  </a:cubicBezTo>
                  <a:cubicBezTo>
                    <a:pt x="21" y="37"/>
                    <a:pt x="22" y="37"/>
                    <a:pt x="22" y="38"/>
                  </a:cubicBezTo>
                  <a:cubicBezTo>
                    <a:pt x="22" y="38"/>
                    <a:pt x="22" y="39"/>
                    <a:pt x="23" y="40"/>
                  </a:cubicBezTo>
                  <a:cubicBezTo>
                    <a:pt x="23" y="41"/>
                    <a:pt x="24" y="41"/>
                    <a:pt x="25" y="41"/>
                  </a:cubicBezTo>
                  <a:cubicBezTo>
                    <a:pt x="25" y="42"/>
                    <a:pt x="26" y="42"/>
                    <a:pt x="26" y="42"/>
                  </a:cubicBezTo>
                  <a:cubicBezTo>
                    <a:pt x="27" y="43"/>
                    <a:pt x="27" y="42"/>
                    <a:pt x="28" y="42"/>
                  </a:cubicBezTo>
                  <a:cubicBezTo>
                    <a:pt x="29" y="42"/>
                    <a:pt x="29" y="43"/>
                    <a:pt x="30" y="44"/>
                  </a:cubicBezTo>
                  <a:cubicBezTo>
                    <a:pt x="31" y="44"/>
                    <a:pt x="32" y="44"/>
                    <a:pt x="32" y="44"/>
                  </a:cubicBezTo>
                  <a:cubicBezTo>
                    <a:pt x="32" y="44"/>
                    <a:pt x="33" y="46"/>
                    <a:pt x="33" y="46"/>
                  </a:cubicBezTo>
                  <a:cubicBezTo>
                    <a:pt x="34" y="46"/>
                    <a:pt x="34" y="47"/>
                    <a:pt x="35" y="47"/>
                  </a:cubicBezTo>
                  <a:cubicBezTo>
                    <a:pt x="35" y="47"/>
                    <a:pt x="35" y="47"/>
                    <a:pt x="35" y="47"/>
                  </a:cubicBezTo>
                  <a:cubicBezTo>
                    <a:pt x="35" y="47"/>
                    <a:pt x="36" y="48"/>
                    <a:pt x="36" y="48"/>
                  </a:cubicBezTo>
                  <a:cubicBezTo>
                    <a:pt x="36" y="48"/>
                    <a:pt x="36" y="47"/>
                    <a:pt x="36" y="47"/>
                  </a:cubicBezTo>
                  <a:cubicBezTo>
                    <a:pt x="36" y="47"/>
                    <a:pt x="35" y="47"/>
                    <a:pt x="34" y="46"/>
                  </a:cubicBezTo>
                  <a:cubicBezTo>
                    <a:pt x="34" y="46"/>
                    <a:pt x="34" y="45"/>
                    <a:pt x="34" y="45"/>
                  </a:cubicBezTo>
                  <a:cubicBezTo>
                    <a:pt x="35" y="45"/>
                    <a:pt x="35" y="44"/>
                    <a:pt x="34" y="43"/>
                  </a:cubicBezTo>
                  <a:cubicBezTo>
                    <a:pt x="34" y="43"/>
                    <a:pt x="34" y="43"/>
                    <a:pt x="34" y="42"/>
                  </a:cubicBezTo>
                  <a:cubicBezTo>
                    <a:pt x="33" y="43"/>
                    <a:pt x="33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2" y="43"/>
                    <a:pt x="32" y="42"/>
                  </a:cubicBezTo>
                  <a:cubicBezTo>
                    <a:pt x="32" y="42"/>
                    <a:pt x="32" y="41"/>
                    <a:pt x="32" y="41"/>
                  </a:cubicBezTo>
                  <a:cubicBezTo>
                    <a:pt x="32" y="40"/>
                    <a:pt x="33" y="39"/>
                    <a:pt x="32" y="39"/>
                  </a:cubicBezTo>
                  <a:cubicBezTo>
                    <a:pt x="31" y="39"/>
                    <a:pt x="31" y="39"/>
                    <a:pt x="31" y="40"/>
                  </a:cubicBezTo>
                  <a:cubicBezTo>
                    <a:pt x="30" y="40"/>
                    <a:pt x="30" y="40"/>
                    <a:pt x="30" y="41"/>
                  </a:cubicBezTo>
                  <a:cubicBezTo>
                    <a:pt x="30" y="41"/>
                    <a:pt x="28" y="41"/>
                    <a:pt x="28" y="41"/>
                  </a:cubicBezTo>
                  <a:cubicBezTo>
                    <a:pt x="27" y="40"/>
                    <a:pt x="27" y="39"/>
                    <a:pt x="27" y="38"/>
                  </a:cubicBezTo>
                  <a:cubicBezTo>
                    <a:pt x="27" y="37"/>
                    <a:pt x="27" y="36"/>
                    <a:pt x="27" y="35"/>
                  </a:cubicBezTo>
                  <a:cubicBezTo>
                    <a:pt x="27" y="35"/>
                    <a:pt x="27" y="34"/>
                    <a:pt x="27" y="34"/>
                  </a:cubicBezTo>
                  <a:cubicBezTo>
                    <a:pt x="28" y="34"/>
                    <a:pt x="28" y="34"/>
                    <a:pt x="28" y="34"/>
                  </a:cubicBezTo>
                  <a:cubicBezTo>
                    <a:pt x="28" y="34"/>
                    <a:pt x="28" y="34"/>
                    <a:pt x="28" y="34"/>
                  </a:cubicBezTo>
                  <a:cubicBezTo>
                    <a:pt x="28" y="34"/>
                    <a:pt x="29" y="33"/>
                    <a:pt x="30" y="34"/>
                  </a:cubicBezTo>
                  <a:cubicBezTo>
                    <a:pt x="30" y="34"/>
                    <a:pt x="31" y="34"/>
                    <a:pt x="31" y="33"/>
                  </a:cubicBezTo>
                  <a:cubicBezTo>
                    <a:pt x="31" y="33"/>
                    <a:pt x="31" y="33"/>
                    <a:pt x="31" y="33"/>
                  </a:cubicBezTo>
                  <a:cubicBezTo>
                    <a:pt x="31" y="33"/>
                    <a:pt x="31" y="33"/>
                    <a:pt x="32" y="33"/>
                  </a:cubicBezTo>
                  <a:cubicBezTo>
                    <a:pt x="32" y="33"/>
                    <a:pt x="33" y="33"/>
                    <a:pt x="33" y="33"/>
                  </a:cubicBezTo>
                  <a:cubicBezTo>
                    <a:pt x="34" y="34"/>
                    <a:pt x="34" y="34"/>
                    <a:pt x="34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5" y="35"/>
                    <a:pt x="35" y="36"/>
                    <a:pt x="36" y="36"/>
                  </a:cubicBezTo>
                  <a:cubicBezTo>
                    <a:pt x="36" y="37"/>
                    <a:pt x="36" y="35"/>
                    <a:pt x="36" y="35"/>
                  </a:cubicBezTo>
                  <a:cubicBezTo>
                    <a:pt x="36" y="35"/>
                    <a:pt x="36" y="33"/>
                    <a:pt x="36" y="33"/>
                  </a:cubicBezTo>
                  <a:cubicBezTo>
                    <a:pt x="35" y="33"/>
                    <a:pt x="35" y="32"/>
                    <a:pt x="36" y="31"/>
                  </a:cubicBezTo>
                  <a:cubicBezTo>
                    <a:pt x="36" y="31"/>
                    <a:pt x="37" y="31"/>
                    <a:pt x="37" y="31"/>
                  </a:cubicBezTo>
                  <a:cubicBezTo>
                    <a:pt x="38" y="30"/>
                    <a:pt x="38" y="30"/>
                    <a:pt x="38" y="29"/>
                  </a:cubicBezTo>
                  <a:cubicBezTo>
                    <a:pt x="38" y="29"/>
                    <a:pt x="38" y="29"/>
                    <a:pt x="38" y="29"/>
                  </a:cubicBezTo>
                  <a:cubicBezTo>
                    <a:pt x="38" y="29"/>
                    <a:pt x="38" y="28"/>
                    <a:pt x="38" y="29"/>
                  </a:cubicBezTo>
                  <a:cubicBezTo>
                    <a:pt x="38" y="28"/>
                    <a:pt x="38" y="28"/>
                    <a:pt x="38" y="28"/>
                  </a:cubicBezTo>
                  <a:cubicBezTo>
                    <a:pt x="38" y="28"/>
                    <a:pt x="38" y="27"/>
                    <a:pt x="38" y="27"/>
                  </a:cubicBezTo>
                  <a:cubicBezTo>
                    <a:pt x="39" y="28"/>
                    <a:pt x="40" y="27"/>
                    <a:pt x="39" y="26"/>
                  </a:cubicBezTo>
                  <a:cubicBezTo>
                    <a:pt x="40" y="26"/>
                    <a:pt x="41" y="26"/>
                    <a:pt x="41" y="26"/>
                  </a:cubicBezTo>
                  <a:cubicBezTo>
                    <a:pt x="41" y="26"/>
                    <a:pt x="41" y="25"/>
                    <a:pt x="41" y="25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4"/>
                    <a:pt x="43" y="24"/>
                    <a:pt x="43" y="23"/>
                  </a:cubicBezTo>
                  <a:cubicBezTo>
                    <a:pt x="44" y="24"/>
                    <a:pt x="45" y="23"/>
                    <a:pt x="44" y="22"/>
                  </a:cubicBezTo>
                  <a:cubicBezTo>
                    <a:pt x="44" y="22"/>
                    <a:pt x="44" y="22"/>
                    <a:pt x="43" y="22"/>
                  </a:cubicBezTo>
                  <a:cubicBezTo>
                    <a:pt x="44" y="22"/>
                    <a:pt x="44" y="22"/>
                    <a:pt x="44" y="22"/>
                  </a:cubicBezTo>
                  <a:cubicBezTo>
                    <a:pt x="45" y="21"/>
                    <a:pt x="44" y="21"/>
                    <a:pt x="44" y="21"/>
                  </a:cubicBezTo>
                  <a:cubicBezTo>
                    <a:pt x="43" y="21"/>
                    <a:pt x="43" y="21"/>
                    <a:pt x="42" y="21"/>
                  </a:cubicBezTo>
                  <a:cubicBezTo>
                    <a:pt x="42" y="22"/>
                    <a:pt x="42" y="22"/>
                    <a:pt x="41" y="22"/>
                  </a:cubicBezTo>
                  <a:close/>
                  <a:moveTo>
                    <a:pt x="50" y="49"/>
                  </a:moveTo>
                  <a:cubicBezTo>
                    <a:pt x="50" y="49"/>
                    <a:pt x="49" y="49"/>
                    <a:pt x="49" y="49"/>
                  </a:cubicBezTo>
                  <a:cubicBezTo>
                    <a:pt x="49" y="49"/>
                    <a:pt x="48" y="48"/>
                    <a:pt x="48" y="48"/>
                  </a:cubicBezTo>
                  <a:cubicBezTo>
                    <a:pt x="48" y="48"/>
                    <a:pt x="47" y="47"/>
                    <a:pt x="47" y="47"/>
                  </a:cubicBezTo>
                  <a:cubicBezTo>
                    <a:pt x="46" y="46"/>
                    <a:pt x="46" y="46"/>
                    <a:pt x="45" y="46"/>
                  </a:cubicBezTo>
                  <a:cubicBezTo>
                    <a:pt x="45" y="46"/>
                    <a:pt x="44" y="47"/>
                    <a:pt x="44" y="47"/>
                  </a:cubicBezTo>
                  <a:cubicBezTo>
                    <a:pt x="44" y="46"/>
                    <a:pt x="43" y="46"/>
                    <a:pt x="43" y="46"/>
                  </a:cubicBezTo>
                  <a:cubicBezTo>
                    <a:pt x="42" y="46"/>
                    <a:pt x="42" y="45"/>
                    <a:pt x="41" y="46"/>
                  </a:cubicBezTo>
                  <a:cubicBezTo>
                    <a:pt x="41" y="46"/>
                    <a:pt x="41" y="46"/>
                    <a:pt x="41" y="47"/>
                  </a:cubicBezTo>
                  <a:cubicBezTo>
                    <a:pt x="40" y="46"/>
                    <a:pt x="41" y="46"/>
                    <a:pt x="41" y="45"/>
                  </a:cubicBezTo>
                  <a:cubicBezTo>
                    <a:pt x="40" y="45"/>
                    <a:pt x="39" y="46"/>
                    <a:pt x="39" y="46"/>
                  </a:cubicBezTo>
                  <a:cubicBezTo>
                    <a:pt x="39" y="46"/>
                    <a:pt x="39" y="46"/>
                    <a:pt x="38" y="46"/>
                  </a:cubicBezTo>
                  <a:cubicBezTo>
                    <a:pt x="38" y="47"/>
                    <a:pt x="38" y="47"/>
                    <a:pt x="38" y="47"/>
                  </a:cubicBezTo>
                  <a:cubicBezTo>
                    <a:pt x="38" y="47"/>
                    <a:pt x="37" y="47"/>
                    <a:pt x="37" y="47"/>
                  </a:cubicBezTo>
                  <a:cubicBezTo>
                    <a:pt x="37" y="48"/>
                    <a:pt x="37" y="49"/>
                    <a:pt x="37" y="50"/>
                  </a:cubicBezTo>
                  <a:cubicBezTo>
                    <a:pt x="38" y="50"/>
                    <a:pt x="37" y="51"/>
                    <a:pt x="37" y="52"/>
                  </a:cubicBezTo>
                  <a:cubicBezTo>
                    <a:pt x="37" y="52"/>
                    <a:pt x="36" y="53"/>
                    <a:pt x="36" y="53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6" y="55"/>
                    <a:pt x="36" y="55"/>
                    <a:pt x="36" y="56"/>
                  </a:cubicBezTo>
                  <a:cubicBezTo>
                    <a:pt x="36" y="56"/>
                    <a:pt x="36" y="56"/>
                    <a:pt x="36" y="57"/>
                  </a:cubicBezTo>
                  <a:cubicBezTo>
                    <a:pt x="41" y="56"/>
                    <a:pt x="46" y="53"/>
                    <a:pt x="50" y="49"/>
                  </a:cubicBezTo>
                  <a:close/>
                </a:path>
              </a:pathLst>
            </a:custGeom>
            <a:solidFill>
              <a:schemeClr val="accent4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8" name="Freeform: Shape 32"/>
            <p:cNvSpPr/>
            <p:nvPr/>
          </p:nvSpPr>
          <p:spPr bwMode="auto">
            <a:xfrm>
              <a:off x="9751281" y="4770319"/>
              <a:ext cx="444450" cy="478063"/>
            </a:xfrm>
            <a:custGeom>
              <a:cxnLst>
                <a:cxn ang="0">
                  <a:pos x="53" y="33"/>
                </a:cxn>
                <a:cxn ang="0">
                  <a:pos x="53" y="36"/>
                </a:cxn>
                <a:cxn ang="0">
                  <a:pos x="52" y="41"/>
                </a:cxn>
                <a:cxn ang="0">
                  <a:pos x="52" y="42"/>
                </a:cxn>
                <a:cxn ang="0">
                  <a:pos x="50" y="49"/>
                </a:cxn>
                <a:cxn ang="0">
                  <a:pos x="39" y="59"/>
                </a:cxn>
                <a:cxn ang="0">
                  <a:pos x="37" y="59"/>
                </a:cxn>
                <a:cxn ang="0">
                  <a:pos x="34" y="59"/>
                </a:cxn>
                <a:cxn ang="0">
                  <a:pos x="20" y="56"/>
                </a:cxn>
                <a:cxn ang="0">
                  <a:pos x="15" y="55"/>
                </a:cxn>
                <a:cxn ang="0">
                  <a:pos x="4" y="55"/>
                </a:cxn>
                <a:cxn ang="0">
                  <a:pos x="0" y="50"/>
                </a:cxn>
                <a:cxn ang="0">
                  <a:pos x="0" y="27"/>
                </a:cxn>
                <a:cxn ang="0">
                  <a:pos x="4" y="23"/>
                </a:cxn>
                <a:cxn ang="0">
                  <a:pos x="14" y="23"/>
                </a:cxn>
                <a:cxn ang="0">
                  <a:pos x="19" y="17"/>
                </a:cxn>
                <a:cxn ang="0">
                  <a:pos x="23" y="13"/>
                </a:cxn>
                <a:cxn ang="0">
                  <a:pos x="27" y="1"/>
                </a:cxn>
                <a:cxn ang="0">
                  <a:pos x="31" y="0"/>
                </a:cxn>
                <a:cxn ang="0">
                  <a:pos x="40" y="5"/>
                </a:cxn>
                <a:cxn ang="0">
                  <a:pos x="41" y="11"/>
                </a:cxn>
                <a:cxn ang="0">
                  <a:pos x="39" y="18"/>
                </a:cxn>
                <a:cxn ang="0">
                  <a:pos x="45" y="18"/>
                </a:cxn>
                <a:cxn ang="0">
                  <a:pos x="55" y="27"/>
                </a:cxn>
                <a:cxn ang="0">
                  <a:pos x="53" y="33"/>
                </a:cxn>
                <a:cxn ang="0">
                  <a:pos x="7" y="46"/>
                </a:cxn>
                <a:cxn ang="0">
                  <a:pos x="4" y="48"/>
                </a:cxn>
                <a:cxn ang="0">
                  <a:pos x="7" y="50"/>
                </a:cxn>
                <a:cxn ang="0">
                  <a:pos x="9" y="48"/>
                </a:cxn>
                <a:cxn ang="0">
                  <a:pos x="7" y="46"/>
                </a:cxn>
                <a:cxn ang="0">
                  <a:pos x="45" y="23"/>
                </a:cxn>
                <a:cxn ang="0">
                  <a:pos x="33" y="23"/>
                </a:cxn>
                <a:cxn ang="0">
                  <a:pos x="36" y="11"/>
                </a:cxn>
                <a:cxn ang="0">
                  <a:pos x="31" y="5"/>
                </a:cxn>
                <a:cxn ang="0">
                  <a:pos x="26" y="16"/>
                </a:cxn>
                <a:cxn ang="0">
                  <a:pos x="23" y="19"/>
                </a:cxn>
                <a:cxn ang="0">
                  <a:pos x="15" y="27"/>
                </a:cxn>
                <a:cxn ang="0">
                  <a:pos x="13" y="27"/>
                </a:cxn>
                <a:cxn ang="0">
                  <a:pos x="13" y="50"/>
                </a:cxn>
                <a:cxn ang="0">
                  <a:pos x="15" y="50"/>
                </a:cxn>
                <a:cxn ang="0">
                  <a:pos x="22" y="52"/>
                </a:cxn>
                <a:cxn ang="0">
                  <a:pos x="34" y="55"/>
                </a:cxn>
                <a:cxn ang="0">
                  <a:pos x="38" y="55"/>
                </a:cxn>
                <a:cxn ang="0">
                  <a:pos x="45" y="49"/>
                </a:cxn>
                <a:cxn ang="0">
                  <a:pos x="45" y="47"/>
                </a:cxn>
                <a:cxn ang="0">
                  <a:pos x="47" y="42"/>
                </a:cxn>
                <a:cxn ang="0">
                  <a:pos x="47" y="40"/>
                </a:cxn>
                <a:cxn ang="0">
                  <a:pos x="49" y="36"/>
                </a:cxn>
                <a:cxn ang="0">
                  <a:pos x="47" y="32"/>
                </a:cxn>
                <a:cxn ang="0">
                  <a:pos x="50" y="27"/>
                </a:cxn>
                <a:cxn ang="0">
                  <a:pos x="45" y="23"/>
                </a:cxn>
              </a:cxnLst>
              <a:rect b="b" l="0" r="r" t="0"/>
              <a:pathLst>
                <a:path h="59" w="55">
                  <a:moveTo>
                    <a:pt x="53" y="33"/>
                  </a:moveTo>
                  <a:cubicBezTo>
                    <a:pt x="53" y="34"/>
                    <a:pt x="53" y="35"/>
                    <a:pt x="53" y="36"/>
                  </a:cubicBezTo>
                  <a:cubicBezTo>
                    <a:pt x="53" y="37"/>
                    <a:pt x="53" y="39"/>
                    <a:pt x="52" y="41"/>
                  </a:cubicBezTo>
                  <a:cubicBezTo>
                    <a:pt x="52" y="41"/>
                    <a:pt x="52" y="42"/>
                    <a:pt x="52" y="42"/>
                  </a:cubicBezTo>
                  <a:cubicBezTo>
                    <a:pt x="52" y="45"/>
                    <a:pt x="51" y="47"/>
                    <a:pt x="50" y="49"/>
                  </a:cubicBezTo>
                  <a:cubicBezTo>
                    <a:pt x="50" y="55"/>
                    <a:pt x="45" y="59"/>
                    <a:pt x="39" y="59"/>
                  </a:cubicBezTo>
                  <a:cubicBezTo>
                    <a:pt x="37" y="59"/>
                    <a:pt x="37" y="59"/>
                    <a:pt x="37" y="59"/>
                  </a:cubicBezTo>
                  <a:cubicBezTo>
                    <a:pt x="34" y="59"/>
                    <a:pt x="34" y="59"/>
                    <a:pt x="34" y="59"/>
                  </a:cubicBezTo>
                  <a:cubicBezTo>
                    <a:pt x="29" y="59"/>
                    <a:pt x="24" y="58"/>
                    <a:pt x="20" y="56"/>
                  </a:cubicBezTo>
                  <a:cubicBezTo>
                    <a:pt x="19" y="56"/>
                    <a:pt x="16" y="55"/>
                    <a:pt x="15" y="55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2" y="55"/>
                    <a:pt x="0" y="53"/>
                    <a:pt x="0" y="50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2" y="23"/>
                    <a:pt x="4" y="23"/>
                  </a:cubicBezTo>
                  <a:cubicBezTo>
                    <a:pt x="14" y="23"/>
                    <a:pt x="14" y="23"/>
                    <a:pt x="14" y="23"/>
                  </a:cubicBezTo>
                  <a:cubicBezTo>
                    <a:pt x="16" y="22"/>
                    <a:pt x="18" y="19"/>
                    <a:pt x="19" y="17"/>
                  </a:cubicBezTo>
                  <a:cubicBezTo>
                    <a:pt x="20" y="16"/>
                    <a:pt x="21" y="14"/>
                    <a:pt x="23" y="13"/>
                  </a:cubicBezTo>
                  <a:cubicBezTo>
                    <a:pt x="25" y="10"/>
                    <a:pt x="24" y="5"/>
                    <a:pt x="27" y="1"/>
                  </a:cubicBezTo>
                  <a:cubicBezTo>
                    <a:pt x="28" y="0"/>
                    <a:pt x="29" y="0"/>
                    <a:pt x="31" y="0"/>
                  </a:cubicBezTo>
                  <a:cubicBezTo>
                    <a:pt x="34" y="0"/>
                    <a:pt x="38" y="1"/>
                    <a:pt x="40" y="5"/>
                  </a:cubicBezTo>
                  <a:cubicBezTo>
                    <a:pt x="41" y="7"/>
                    <a:pt x="41" y="9"/>
                    <a:pt x="41" y="11"/>
                  </a:cubicBezTo>
                  <a:cubicBezTo>
                    <a:pt x="41" y="14"/>
                    <a:pt x="40" y="16"/>
                    <a:pt x="39" y="18"/>
                  </a:cubicBezTo>
                  <a:cubicBezTo>
                    <a:pt x="45" y="18"/>
                    <a:pt x="45" y="18"/>
                    <a:pt x="45" y="18"/>
                  </a:cubicBezTo>
                  <a:cubicBezTo>
                    <a:pt x="50" y="18"/>
                    <a:pt x="55" y="22"/>
                    <a:pt x="55" y="27"/>
                  </a:cubicBezTo>
                  <a:cubicBezTo>
                    <a:pt x="55" y="29"/>
                    <a:pt x="54" y="31"/>
                    <a:pt x="53" y="33"/>
                  </a:cubicBezTo>
                  <a:close/>
                  <a:moveTo>
                    <a:pt x="7" y="46"/>
                  </a:moveTo>
                  <a:cubicBezTo>
                    <a:pt x="5" y="46"/>
                    <a:pt x="4" y="47"/>
                    <a:pt x="4" y="48"/>
                  </a:cubicBezTo>
                  <a:cubicBezTo>
                    <a:pt x="4" y="49"/>
                    <a:pt x="5" y="50"/>
                    <a:pt x="7" y="50"/>
                  </a:cubicBezTo>
                  <a:cubicBezTo>
                    <a:pt x="8" y="50"/>
                    <a:pt x="9" y="49"/>
                    <a:pt x="9" y="48"/>
                  </a:cubicBezTo>
                  <a:cubicBezTo>
                    <a:pt x="9" y="47"/>
                    <a:pt x="8" y="46"/>
                    <a:pt x="7" y="46"/>
                  </a:cubicBezTo>
                  <a:close/>
                  <a:moveTo>
                    <a:pt x="45" y="23"/>
                  </a:moveTo>
                  <a:cubicBezTo>
                    <a:pt x="33" y="23"/>
                    <a:pt x="33" y="23"/>
                    <a:pt x="33" y="23"/>
                  </a:cubicBezTo>
                  <a:cubicBezTo>
                    <a:pt x="33" y="19"/>
                    <a:pt x="36" y="16"/>
                    <a:pt x="36" y="11"/>
                  </a:cubicBezTo>
                  <a:cubicBezTo>
                    <a:pt x="36" y="7"/>
                    <a:pt x="36" y="5"/>
                    <a:pt x="31" y="5"/>
                  </a:cubicBezTo>
                  <a:cubicBezTo>
                    <a:pt x="28" y="7"/>
                    <a:pt x="30" y="12"/>
                    <a:pt x="26" y="16"/>
                  </a:cubicBezTo>
                  <a:cubicBezTo>
                    <a:pt x="25" y="17"/>
                    <a:pt x="24" y="18"/>
                    <a:pt x="23" y="19"/>
                  </a:cubicBezTo>
                  <a:cubicBezTo>
                    <a:pt x="22" y="21"/>
                    <a:pt x="17" y="27"/>
                    <a:pt x="15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50"/>
                    <a:pt x="13" y="50"/>
                    <a:pt x="13" y="50"/>
                  </a:cubicBezTo>
                  <a:cubicBezTo>
                    <a:pt x="15" y="50"/>
                    <a:pt x="15" y="50"/>
                    <a:pt x="15" y="50"/>
                  </a:cubicBezTo>
                  <a:cubicBezTo>
                    <a:pt x="17" y="50"/>
                    <a:pt x="20" y="52"/>
                    <a:pt x="22" y="52"/>
                  </a:cubicBezTo>
                  <a:cubicBezTo>
                    <a:pt x="26" y="54"/>
                    <a:pt x="30" y="55"/>
                    <a:pt x="34" y="55"/>
                  </a:cubicBezTo>
                  <a:cubicBezTo>
                    <a:pt x="38" y="55"/>
                    <a:pt x="38" y="55"/>
                    <a:pt x="38" y="55"/>
                  </a:cubicBezTo>
                  <a:cubicBezTo>
                    <a:pt x="42" y="55"/>
                    <a:pt x="45" y="53"/>
                    <a:pt x="45" y="49"/>
                  </a:cubicBezTo>
                  <a:cubicBezTo>
                    <a:pt x="45" y="48"/>
                    <a:pt x="45" y="47"/>
                    <a:pt x="45" y="47"/>
                  </a:cubicBezTo>
                  <a:cubicBezTo>
                    <a:pt x="47" y="46"/>
                    <a:pt x="47" y="44"/>
                    <a:pt x="47" y="42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8" y="39"/>
                    <a:pt x="49" y="37"/>
                    <a:pt x="49" y="36"/>
                  </a:cubicBezTo>
                  <a:cubicBezTo>
                    <a:pt x="49" y="34"/>
                    <a:pt x="48" y="33"/>
                    <a:pt x="47" y="32"/>
                  </a:cubicBezTo>
                  <a:cubicBezTo>
                    <a:pt x="49" y="32"/>
                    <a:pt x="50" y="29"/>
                    <a:pt x="50" y="27"/>
                  </a:cubicBezTo>
                  <a:cubicBezTo>
                    <a:pt x="50" y="25"/>
                    <a:pt x="48" y="23"/>
                    <a:pt x="45" y="23"/>
                  </a:cubicBezTo>
                  <a:close/>
                </a:path>
              </a:pathLst>
            </a:custGeom>
            <a:solidFill>
              <a:schemeClr val="accent4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9" name="Freeform: Shape 33"/>
            <p:cNvSpPr/>
            <p:nvPr/>
          </p:nvSpPr>
          <p:spPr bwMode="auto">
            <a:xfrm>
              <a:off x="9738372" y="5482114"/>
              <a:ext cx="441973" cy="320270"/>
            </a:xfrm>
            <a:custGeom>
              <a:cxnLst>
                <a:cxn ang="0">
                  <a:pos x="64" y="42"/>
                </a:cxn>
                <a:cxn ang="0">
                  <a:pos x="62" y="44"/>
                </a:cxn>
                <a:cxn ang="0">
                  <a:pos x="61" y="45"/>
                </a:cxn>
                <a:cxn ang="0">
                  <a:pos x="60" y="44"/>
                </a:cxn>
                <a:cxn ang="0">
                  <a:pos x="45" y="30"/>
                </a:cxn>
                <a:cxn ang="0">
                  <a:pos x="45" y="36"/>
                </a:cxn>
                <a:cxn ang="0">
                  <a:pos x="35" y="46"/>
                </a:cxn>
                <a:cxn ang="0">
                  <a:pos x="10" y="46"/>
                </a:cxn>
                <a:cxn ang="0">
                  <a:pos x="0" y="36"/>
                </a:cxn>
                <a:cxn ang="0">
                  <a:pos x="0" y="10"/>
                </a:cxn>
                <a:cxn ang="0">
                  <a:pos x="10" y="0"/>
                </a:cxn>
                <a:cxn ang="0">
                  <a:pos x="35" y="0"/>
                </a:cxn>
                <a:cxn ang="0">
                  <a:pos x="45" y="10"/>
                </a:cxn>
                <a:cxn ang="0">
                  <a:pos x="45" y="16"/>
                </a:cxn>
                <a:cxn ang="0">
                  <a:pos x="60" y="2"/>
                </a:cxn>
                <a:cxn ang="0">
                  <a:pos x="61" y="1"/>
                </a:cxn>
                <a:cxn ang="0">
                  <a:pos x="62" y="1"/>
                </a:cxn>
                <a:cxn ang="0">
                  <a:pos x="64" y="4"/>
                </a:cxn>
                <a:cxn ang="0">
                  <a:pos x="64" y="42"/>
                </a:cxn>
              </a:cxnLst>
              <a:rect b="b" l="0" r="r" t="0"/>
              <a:pathLst>
                <a:path h="46" w="64">
                  <a:moveTo>
                    <a:pt x="64" y="42"/>
                  </a:moveTo>
                  <a:cubicBezTo>
                    <a:pt x="64" y="43"/>
                    <a:pt x="63" y="44"/>
                    <a:pt x="62" y="44"/>
                  </a:cubicBezTo>
                  <a:cubicBezTo>
                    <a:pt x="62" y="45"/>
                    <a:pt x="62" y="45"/>
                    <a:pt x="61" y="45"/>
                  </a:cubicBezTo>
                  <a:cubicBezTo>
                    <a:pt x="61" y="45"/>
                    <a:pt x="60" y="44"/>
                    <a:pt x="60" y="44"/>
                  </a:cubicBezTo>
                  <a:cubicBezTo>
                    <a:pt x="45" y="30"/>
                    <a:pt x="45" y="30"/>
                    <a:pt x="45" y="30"/>
                  </a:cubicBezTo>
                  <a:cubicBezTo>
                    <a:pt x="45" y="36"/>
                    <a:pt x="45" y="36"/>
                    <a:pt x="45" y="36"/>
                  </a:cubicBezTo>
                  <a:cubicBezTo>
                    <a:pt x="45" y="41"/>
                    <a:pt x="41" y="46"/>
                    <a:pt x="35" y="46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4" y="46"/>
                    <a:pt x="0" y="41"/>
                    <a:pt x="0" y="36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5"/>
                    <a:pt x="4" y="0"/>
                    <a:pt x="10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41" y="0"/>
                    <a:pt x="45" y="5"/>
                    <a:pt x="45" y="10"/>
                  </a:cubicBezTo>
                  <a:cubicBezTo>
                    <a:pt x="45" y="16"/>
                    <a:pt x="45" y="16"/>
                    <a:pt x="45" y="16"/>
                  </a:cubicBezTo>
                  <a:cubicBezTo>
                    <a:pt x="60" y="2"/>
                    <a:pt x="60" y="2"/>
                    <a:pt x="60" y="2"/>
                  </a:cubicBezTo>
                  <a:cubicBezTo>
                    <a:pt x="60" y="1"/>
                    <a:pt x="61" y="1"/>
                    <a:pt x="61" y="1"/>
                  </a:cubicBezTo>
                  <a:cubicBezTo>
                    <a:pt x="62" y="1"/>
                    <a:pt x="62" y="1"/>
                    <a:pt x="62" y="1"/>
                  </a:cubicBezTo>
                  <a:cubicBezTo>
                    <a:pt x="63" y="2"/>
                    <a:pt x="64" y="3"/>
                    <a:pt x="64" y="4"/>
                  </a:cubicBezTo>
                  <a:lnTo>
                    <a:pt x="64" y="42"/>
                  </a:lnTo>
                  <a:close/>
                </a:path>
              </a:pathLst>
            </a:custGeom>
            <a:solidFill>
              <a:schemeClr val="accent4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0" name="TextBox 34"/>
            <p:cNvSpPr txBox="1"/>
            <p:nvPr/>
          </p:nvSpPr>
          <p:spPr>
            <a:xfrm>
              <a:off x="8677417" y="4380952"/>
              <a:ext cx="578685" cy="184666"/>
            </a:xfrm>
            <a:prstGeom prst="rect">
              <a:avLst/>
            </a:prstGeom>
          </p:spPr>
          <p:txBody>
            <a:bodyPr anchor="ctr" bIns="0" lIns="0" rIns="0" tIns="0" wrap="none">
              <a:normAutofit fontScale="92500" lnSpcReduction="20000"/>
            </a:bodyPr>
            <a:lstStyle/>
            <a:p>
              <a:pPr algn="l" defTabSz="914400" eaLnBrk="1" fontAlgn="auto" hangingPunct="1" indent="0" latinLnBrk="0" lvl="0" marL="0" marR="0">
                <a:spcBef>
                  <a:spcPct val="0"/>
                </a:spcBef>
                <a:buClrTx/>
                <a:buSzTx/>
                <a:buFont charset="0" pitchFamily="34" typeface="Arial"/>
                <a:buNone/>
                <a:defRPr/>
              </a:pPr>
              <a:r>
                <a:rPr baseline="0" cap="none" i="0" kern="1200" kumimoji="0" lang="en-US" noProof="0" normalizeH="0" spc="0" strike="noStrike" sz="12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rPr>
                <a:t>125.25K</a:t>
              </a:r>
            </a:p>
          </p:txBody>
        </p:sp>
        <p:sp>
          <p:nvSpPr>
            <p:cNvPr id="31" name="TextBox 35"/>
            <p:cNvSpPr txBox="1"/>
            <p:nvPr/>
          </p:nvSpPr>
          <p:spPr>
            <a:xfrm>
              <a:off x="8677417" y="4968342"/>
              <a:ext cx="578685" cy="184666"/>
            </a:xfrm>
            <a:prstGeom prst="rect">
              <a:avLst/>
            </a:prstGeom>
          </p:spPr>
          <p:txBody>
            <a:bodyPr anchor="ctr" bIns="0" lIns="0" rIns="0" tIns="0" wrap="none">
              <a:normAutofit fontScale="92500" lnSpcReduction="20000"/>
            </a:bodyPr>
            <a:lstStyle/>
            <a:p>
              <a:pPr algn="l" defTabSz="914400" eaLnBrk="1" fontAlgn="auto" hangingPunct="1" indent="0" latinLnBrk="0" lvl="0" marL="0" marR="0">
                <a:spcBef>
                  <a:spcPct val="0"/>
                </a:spcBef>
                <a:buClrTx/>
                <a:buSzTx/>
                <a:buFont charset="0" pitchFamily="34" typeface="Arial"/>
                <a:buNone/>
                <a:defRPr/>
              </a:pPr>
              <a:r>
                <a:rPr baseline="0" cap="none" i="0" kern="1200" kumimoji="0" lang="en-US" noProof="0" normalizeH="0" spc="0" strike="noStrike" sz="12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rPr>
                <a:t>525.25K</a:t>
              </a:r>
            </a:p>
          </p:txBody>
        </p:sp>
        <p:sp>
          <p:nvSpPr>
            <p:cNvPr id="32" name="TextBox 36"/>
            <p:cNvSpPr txBox="1"/>
            <p:nvPr/>
          </p:nvSpPr>
          <p:spPr>
            <a:xfrm>
              <a:off x="8677417" y="5522344"/>
              <a:ext cx="578685" cy="184666"/>
            </a:xfrm>
            <a:prstGeom prst="rect">
              <a:avLst/>
            </a:prstGeom>
          </p:spPr>
          <p:txBody>
            <a:bodyPr anchor="ctr" bIns="0" lIns="0" rIns="0" tIns="0" wrap="none">
              <a:normAutofit fontScale="92500" lnSpcReduction="20000"/>
            </a:bodyPr>
            <a:lstStyle/>
            <a:p>
              <a:pPr algn="l" defTabSz="914400" eaLnBrk="1" fontAlgn="auto" hangingPunct="1" indent="0" latinLnBrk="0" lvl="0" marL="0" marR="0">
                <a:spcBef>
                  <a:spcPct val="0"/>
                </a:spcBef>
                <a:buClrTx/>
                <a:buSzTx/>
                <a:buFont charset="0" pitchFamily="34" typeface="Arial"/>
                <a:buNone/>
                <a:defRPr/>
              </a:pPr>
              <a:r>
                <a:rPr baseline="0" cap="none" i="0" kern="1200" kumimoji="0" lang="en-US" noProof="0" normalizeH="0" spc="0" strike="noStrike" sz="12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rPr>
                <a:t>925.25K</a:t>
              </a:r>
            </a:p>
          </p:txBody>
        </p:sp>
        <p:sp>
          <p:nvSpPr>
            <p:cNvPr id="33" name="TextBox 37"/>
            <p:cNvSpPr txBox="1"/>
            <p:nvPr/>
          </p:nvSpPr>
          <p:spPr>
            <a:xfrm>
              <a:off x="1434511" y="3234877"/>
              <a:ext cx="1232709" cy="738664"/>
            </a:xfrm>
            <a:prstGeom prst="rect">
              <a:avLst/>
            </a:prstGeom>
          </p:spPr>
          <p:txBody>
            <a:bodyPr anchor="ctr" bIns="0" lIns="0" rIns="0" tIns="0" wrap="none">
              <a:normAutofit fontScale="92500" lnSpcReduction="20000"/>
            </a:bodyPr>
            <a:lstStyle/>
            <a:p>
              <a:pPr defTabSz="914400" eaLnBrk="1" fontAlgn="auto" hangingPunct="1" indent="0" latinLnBrk="0" lvl="0" marL="0" marR="0">
                <a:spcBef>
                  <a:spcPct val="0"/>
                </a:spcBef>
                <a:buClrTx/>
                <a:buSzTx/>
                <a:buFont charset="0" pitchFamily="34" typeface="Arial"/>
                <a:buNone/>
                <a:defRPr/>
              </a:pPr>
              <a:r>
                <a:rPr baseline="0" cap="none" i="0" kern="1200" kumimoji="0" lang="en-US" noProof="0" normalizeH="0" spc="0" strike="noStrike" sz="4800" u="none">
                  <a:ln>
                    <a:noFill/>
                  </a:ln>
                  <a:solidFill>
                    <a:schemeClr val="accent1"/>
                  </a:solidFill>
                  <a:effectLst/>
                  <a:uLnTx/>
                  <a:uFillTx/>
                </a:rPr>
                <a:t>95%</a:t>
              </a:r>
            </a:p>
          </p:txBody>
        </p:sp>
        <p:sp>
          <p:nvSpPr>
            <p:cNvPr id="34" name="Freeform: Shape 38"/>
            <p:cNvSpPr/>
            <p:nvPr/>
          </p:nvSpPr>
          <p:spPr bwMode="auto">
            <a:xfrm>
              <a:off x="1230084" y="4219502"/>
              <a:ext cx="444450" cy="444450"/>
            </a:xfrm>
            <a:custGeom>
              <a:cxnLst>
                <a:cxn ang="0">
                  <a:pos x="0" y="31"/>
                </a:cxn>
                <a:cxn ang="0">
                  <a:pos x="41" y="22"/>
                </a:cxn>
                <a:cxn ang="0">
                  <a:pos x="45" y="20"/>
                </a:cxn>
                <a:cxn ang="0">
                  <a:pos x="49" y="19"/>
                </a:cxn>
                <a:cxn ang="0">
                  <a:pos x="48" y="17"/>
                </a:cxn>
                <a:cxn ang="0">
                  <a:pos x="45" y="15"/>
                </a:cxn>
                <a:cxn ang="0">
                  <a:pos x="43" y="15"/>
                </a:cxn>
                <a:cxn ang="0">
                  <a:pos x="42" y="14"/>
                </a:cxn>
                <a:cxn ang="0">
                  <a:pos x="38" y="12"/>
                </a:cxn>
                <a:cxn ang="0">
                  <a:pos x="38" y="16"/>
                </a:cxn>
                <a:cxn ang="0">
                  <a:pos x="37" y="19"/>
                </a:cxn>
                <a:cxn ang="0">
                  <a:pos x="33" y="17"/>
                </a:cxn>
                <a:cxn ang="0">
                  <a:pos x="29" y="15"/>
                </a:cxn>
                <a:cxn ang="0">
                  <a:pos x="30" y="11"/>
                </a:cxn>
                <a:cxn ang="0">
                  <a:pos x="35" y="10"/>
                </a:cxn>
                <a:cxn ang="0">
                  <a:pos x="34" y="8"/>
                </a:cxn>
                <a:cxn ang="0">
                  <a:pos x="31" y="9"/>
                </a:cxn>
                <a:cxn ang="0">
                  <a:pos x="27" y="6"/>
                </a:cxn>
                <a:cxn ang="0">
                  <a:pos x="28" y="9"/>
                </a:cxn>
                <a:cxn ang="0">
                  <a:pos x="26" y="9"/>
                </a:cxn>
                <a:cxn ang="0">
                  <a:pos x="23" y="7"/>
                </a:cxn>
                <a:cxn ang="0">
                  <a:pos x="21" y="8"/>
                </a:cxn>
                <a:cxn ang="0">
                  <a:pos x="23" y="9"/>
                </a:cxn>
                <a:cxn ang="0">
                  <a:pos x="22" y="10"/>
                </a:cxn>
                <a:cxn ang="0">
                  <a:pos x="10" y="18"/>
                </a:cxn>
                <a:cxn ang="0">
                  <a:pos x="11" y="19"/>
                </a:cxn>
                <a:cxn ang="0">
                  <a:pos x="13" y="22"/>
                </a:cxn>
                <a:cxn ang="0">
                  <a:pos x="12" y="26"/>
                </a:cxn>
                <a:cxn ang="0">
                  <a:pos x="15" y="30"/>
                </a:cxn>
                <a:cxn ang="0">
                  <a:pos x="18" y="35"/>
                </a:cxn>
                <a:cxn ang="0">
                  <a:pos x="19" y="37"/>
                </a:cxn>
                <a:cxn ang="0">
                  <a:pos x="17" y="32"/>
                </a:cxn>
                <a:cxn ang="0">
                  <a:pos x="21" y="37"/>
                </a:cxn>
                <a:cxn ang="0">
                  <a:pos x="25" y="41"/>
                </a:cxn>
                <a:cxn ang="0">
                  <a:pos x="30" y="44"/>
                </a:cxn>
                <a:cxn ang="0">
                  <a:pos x="35" y="47"/>
                </a:cxn>
                <a:cxn ang="0">
                  <a:pos x="36" y="47"/>
                </a:cxn>
                <a:cxn ang="0">
                  <a:pos x="34" y="43"/>
                </a:cxn>
                <a:cxn ang="0">
                  <a:pos x="32" y="42"/>
                </a:cxn>
                <a:cxn ang="0">
                  <a:pos x="32" y="39"/>
                </a:cxn>
                <a:cxn ang="0">
                  <a:pos x="28" y="41"/>
                </a:cxn>
                <a:cxn ang="0">
                  <a:pos x="27" y="34"/>
                </a:cxn>
                <a:cxn ang="0">
                  <a:pos x="30" y="34"/>
                </a:cxn>
                <a:cxn ang="0">
                  <a:pos x="32" y="33"/>
                </a:cxn>
                <a:cxn ang="0">
                  <a:pos x="35" y="34"/>
                </a:cxn>
                <a:cxn ang="0">
                  <a:pos x="36" y="33"/>
                </a:cxn>
                <a:cxn ang="0">
                  <a:pos x="38" y="29"/>
                </a:cxn>
                <a:cxn ang="0">
                  <a:pos x="38" y="28"/>
                </a:cxn>
                <a:cxn ang="0">
                  <a:pos x="41" y="26"/>
                </a:cxn>
                <a:cxn ang="0">
                  <a:pos x="43" y="23"/>
                </a:cxn>
                <a:cxn ang="0">
                  <a:pos x="44" y="22"/>
                </a:cxn>
                <a:cxn ang="0">
                  <a:pos x="41" y="22"/>
                </a:cxn>
                <a:cxn ang="0">
                  <a:pos x="48" y="48"/>
                </a:cxn>
                <a:cxn ang="0">
                  <a:pos x="44" y="47"/>
                </a:cxn>
                <a:cxn ang="0">
                  <a:pos x="41" y="47"/>
                </a:cxn>
                <a:cxn ang="0">
                  <a:pos x="38" y="46"/>
                </a:cxn>
                <a:cxn ang="0">
                  <a:pos x="37" y="50"/>
                </a:cxn>
                <a:cxn ang="0">
                  <a:pos x="36" y="54"/>
                </a:cxn>
                <a:cxn ang="0">
                  <a:pos x="50" y="49"/>
                </a:cxn>
              </a:cxnLst>
              <a:rect b="b" l="0" r="r" t="0"/>
              <a:pathLst>
                <a:path h="62" w="62">
                  <a:moveTo>
                    <a:pt x="62" y="31"/>
                  </a:moveTo>
                  <a:cubicBezTo>
                    <a:pt x="62" y="48"/>
                    <a:pt x="48" y="62"/>
                    <a:pt x="31" y="62"/>
                  </a:cubicBezTo>
                  <a:cubicBezTo>
                    <a:pt x="14" y="62"/>
                    <a:pt x="0" y="48"/>
                    <a:pt x="0" y="31"/>
                  </a:cubicBezTo>
                  <a:cubicBezTo>
                    <a:pt x="0" y="14"/>
                    <a:pt x="14" y="0"/>
                    <a:pt x="31" y="0"/>
                  </a:cubicBezTo>
                  <a:cubicBezTo>
                    <a:pt x="48" y="0"/>
                    <a:pt x="62" y="14"/>
                    <a:pt x="62" y="31"/>
                  </a:cubicBezTo>
                  <a:close/>
                  <a:moveTo>
                    <a:pt x="41" y="22"/>
                  </a:moveTo>
                  <a:cubicBezTo>
                    <a:pt x="42" y="22"/>
                    <a:pt x="42" y="21"/>
                    <a:pt x="42" y="21"/>
                  </a:cubicBezTo>
                  <a:cubicBezTo>
                    <a:pt x="42" y="21"/>
                    <a:pt x="42" y="21"/>
                    <a:pt x="43" y="21"/>
                  </a:cubicBezTo>
                  <a:cubicBezTo>
                    <a:pt x="43" y="20"/>
                    <a:pt x="44" y="20"/>
                    <a:pt x="45" y="20"/>
                  </a:cubicBezTo>
                  <a:cubicBezTo>
                    <a:pt x="46" y="20"/>
                    <a:pt x="46" y="20"/>
                    <a:pt x="47" y="21"/>
                  </a:cubicBezTo>
                  <a:cubicBezTo>
                    <a:pt x="47" y="20"/>
                    <a:pt x="48" y="20"/>
                    <a:pt x="48" y="20"/>
                  </a:cubicBezTo>
                  <a:cubicBezTo>
                    <a:pt x="48" y="19"/>
                    <a:pt x="49" y="19"/>
                    <a:pt x="49" y="19"/>
                  </a:cubicBezTo>
                  <a:cubicBezTo>
                    <a:pt x="49" y="19"/>
                    <a:pt x="49" y="18"/>
                    <a:pt x="49" y="18"/>
                  </a:cubicBezTo>
                  <a:cubicBezTo>
                    <a:pt x="49" y="18"/>
                    <a:pt x="48" y="18"/>
                    <a:pt x="48" y="17"/>
                  </a:cubicBezTo>
                  <a:cubicBezTo>
                    <a:pt x="48" y="17"/>
                    <a:pt x="48" y="17"/>
                    <a:pt x="48" y="17"/>
                  </a:cubicBezTo>
                  <a:cubicBezTo>
                    <a:pt x="48" y="17"/>
                    <a:pt x="47" y="17"/>
                    <a:pt x="47" y="17"/>
                  </a:cubicBezTo>
                  <a:cubicBezTo>
                    <a:pt x="46" y="17"/>
                    <a:pt x="46" y="16"/>
                    <a:pt x="46" y="16"/>
                  </a:cubicBezTo>
                  <a:cubicBezTo>
                    <a:pt x="46" y="15"/>
                    <a:pt x="45" y="15"/>
                    <a:pt x="45" y="15"/>
                  </a:cubicBezTo>
                  <a:cubicBezTo>
                    <a:pt x="45" y="15"/>
                    <a:pt x="45" y="14"/>
                    <a:pt x="45" y="14"/>
                  </a:cubicBezTo>
                  <a:cubicBezTo>
                    <a:pt x="44" y="14"/>
                    <a:pt x="44" y="15"/>
                    <a:pt x="44" y="15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2" y="15"/>
                  </a:cubicBezTo>
                  <a:cubicBezTo>
                    <a:pt x="43" y="15"/>
                    <a:pt x="42" y="15"/>
                    <a:pt x="42" y="15"/>
                  </a:cubicBezTo>
                  <a:cubicBezTo>
                    <a:pt x="42" y="14"/>
                    <a:pt x="42" y="14"/>
                    <a:pt x="42" y="14"/>
                  </a:cubicBezTo>
                  <a:cubicBezTo>
                    <a:pt x="42" y="14"/>
                    <a:pt x="42" y="14"/>
                    <a:pt x="42" y="14"/>
                  </a:cubicBezTo>
                  <a:cubicBezTo>
                    <a:pt x="42" y="13"/>
                    <a:pt x="41" y="13"/>
                    <a:pt x="40" y="13"/>
                  </a:cubicBezTo>
                  <a:cubicBezTo>
                    <a:pt x="40" y="12"/>
                    <a:pt x="38" y="12"/>
                    <a:pt x="38" y="12"/>
                  </a:cubicBezTo>
                  <a:cubicBezTo>
                    <a:pt x="37" y="13"/>
                    <a:pt x="38" y="13"/>
                    <a:pt x="38" y="14"/>
                  </a:cubicBezTo>
                  <a:cubicBezTo>
                    <a:pt x="38" y="14"/>
                    <a:pt x="37" y="14"/>
                    <a:pt x="37" y="15"/>
                  </a:cubicBezTo>
                  <a:cubicBezTo>
                    <a:pt x="37" y="15"/>
                    <a:pt x="38" y="15"/>
                    <a:pt x="38" y="16"/>
                  </a:cubicBezTo>
                  <a:cubicBezTo>
                    <a:pt x="38" y="17"/>
                    <a:pt x="37" y="17"/>
                    <a:pt x="37" y="17"/>
                  </a:cubicBezTo>
                  <a:cubicBezTo>
                    <a:pt x="37" y="18"/>
                    <a:pt x="37" y="18"/>
                    <a:pt x="37" y="19"/>
                  </a:cubicBezTo>
                  <a:cubicBezTo>
                    <a:pt x="38" y="19"/>
                    <a:pt x="37" y="19"/>
                    <a:pt x="37" y="19"/>
                  </a:cubicBezTo>
                  <a:cubicBezTo>
                    <a:pt x="36" y="20"/>
                    <a:pt x="35" y="19"/>
                    <a:pt x="35" y="18"/>
                  </a:cubicBezTo>
                  <a:cubicBezTo>
                    <a:pt x="35" y="18"/>
                    <a:pt x="35" y="17"/>
                    <a:pt x="34" y="17"/>
                  </a:cubicBezTo>
                  <a:cubicBezTo>
                    <a:pt x="34" y="17"/>
                    <a:pt x="33" y="17"/>
                    <a:pt x="33" y="17"/>
                  </a:cubicBezTo>
                  <a:cubicBezTo>
                    <a:pt x="33" y="16"/>
                    <a:pt x="32" y="16"/>
                    <a:pt x="32" y="16"/>
                  </a:cubicBezTo>
                  <a:cubicBezTo>
                    <a:pt x="31" y="16"/>
                    <a:pt x="30" y="16"/>
                    <a:pt x="29" y="16"/>
                  </a:cubicBezTo>
                  <a:cubicBezTo>
                    <a:pt x="30" y="16"/>
                    <a:pt x="29" y="15"/>
                    <a:pt x="29" y="15"/>
                  </a:cubicBezTo>
                  <a:cubicBezTo>
                    <a:pt x="29" y="14"/>
                    <a:pt x="29" y="14"/>
                    <a:pt x="29" y="14"/>
                  </a:cubicBezTo>
                  <a:cubicBezTo>
                    <a:pt x="29" y="13"/>
                    <a:pt x="29" y="13"/>
                    <a:pt x="29" y="13"/>
                  </a:cubicBezTo>
                  <a:cubicBezTo>
                    <a:pt x="29" y="12"/>
                    <a:pt x="30" y="11"/>
                    <a:pt x="30" y="11"/>
                  </a:cubicBezTo>
                  <a:cubicBezTo>
                    <a:pt x="31" y="12"/>
                    <a:pt x="31" y="12"/>
                    <a:pt x="32" y="11"/>
                  </a:cubicBezTo>
                  <a:cubicBezTo>
                    <a:pt x="32" y="11"/>
                    <a:pt x="32" y="10"/>
                    <a:pt x="33" y="10"/>
                  </a:cubicBezTo>
                  <a:cubicBezTo>
                    <a:pt x="33" y="9"/>
                    <a:pt x="34" y="10"/>
                    <a:pt x="35" y="10"/>
                  </a:cubicBezTo>
                  <a:cubicBezTo>
                    <a:pt x="35" y="10"/>
                    <a:pt x="35" y="9"/>
                    <a:pt x="35" y="9"/>
                  </a:cubicBezTo>
                  <a:cubicBezTo>
                    <a:pt x="35" y="9"/>
                    <a:pt x="35" y="8"/>
                    <a:pt x="35" y="8"/>
                  </a:cubicBezTo>
                  <a:cubicBezTo>
                    <a:pt x="34" y="7"/>
                    <a:pt x="33" y="8"/>
                    <a:pt x="34" y="8"/>
                  </a:cubicBezTo>
                  <a:cubicBezTo>
                    <a:pt x="34" y="8"/>
                    <a:pt x="33" y="10"/>
                    <a:pt x="32" y="9"/>
                  </a:cubicBezTo>
                  <a:cubicBezTo>
                    <a:pt x="32" y="9"/>
                    <a:pt x="32" y="8"/>
                    <a:pt x="31" y="8"/>
                  </a:cubicBezTo>
                  <a:cubicBezTo>
                    <a:pt x="31" y="8"/>
                    <a:pt x="31" y="8"/>
                    <a:pt x="31" y="9"/>
                  </a:cubicBezTo>
                  <a:cubicBezTo>
                    <a:pt x="31" y="8"/>
                    <a:pt x="30" y="8"/>
                    <a:pt x="29" y="8"/>
                  </a:cubicBezTo>
                  <a:cubicBezTo>
                    <a:pt x="30" y="7"/>
                    <a:pt x="29" y="7"/>
                    <a:pt x="29" y="7"/>
                  </a:cubicBezTo>
                  <a:cubicBezTo>
                    <a:pt x="29" y="6"/>
                    <a:pt x="28" y="6"/>
                    <a:pt x="27" y="6"/>
                  </a:cubicBezTo>
                  <a:cubicBezTo>
                    <a:pt x="27" y="7"/>
                    <a:pt x="28" y="8"/>
                    <a:pt x="29" y="8"/>
                  </a:cubicBezTo>
                  <a:cubicBezTo>
                    <a:pt x="29" y="8"/>
                    <a:pt x="29" y="8"/>
                    <a:pt x="29" y="8"/>
                  </a:cubicBezTo>
                  <a:cubicBezTo>
                    <a:pt x="29" y="8"/>
                    <a:pt x="28" y="9"/>
                    <a:pt x="28" y="9"/>
                  </a:cubicBezTo>
                  <a:cubicBezTo>
                    <a:pt x="28" y="9"/>
                    <a:pt x="28" y="10"/>
                    <a:pt x="28" y="10"/>
                  </a:cubicBezTo>
                  <a:cubicBezTo>
                    <a:pt x="27" y="10"/>
                    <a:pt x="27" y="9"/>
                    <a:pt x="27" y="9"/>
                  </a:cubicBezTo>
                  <a:cubicBezTo>
                    <a:pt x="28" y="9"/>
                    <a:pt x="26" y="9"/>
                    <a:pt x="26" y="9"/>
                  </a:cubicBezTo>
                  <a:cubicBezTo>
                    <a:pt x="25" y="9"/>
                    <a:pt x="24" y="9"/>
                    <a:pt x="24" y="9"/>
                  </a:cubicBezTo>
                  <a:cubicBezTo>
                    <a:pt x="24" y="8"/>
                    <a:pt x="24" y="7"/>
                    <a:pt x="24" y="8"/>
                  </a:cubicBezTo>
                  <a:cubicBezTo>
                    <a:pt x="24" y="7"/>
                    <a:pt x="23" y="7"/>
                    <a:pt x="23" y="7"/>
                  </a:cubicBezTo>
                  <a:cubicBezTo>
                    <a:pt x="22" y="7"/>
                    <a:pt x="21" y="8"/>
                    <a:pt x="19" y="9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0" y="8"/>
                    <a:pt x="20" y="8"/>
                    <a:pt x="21" y="8"/>
                  </a:cubicBezTo>
                  <a:cubicBezTo>
                    <a:pt x="21" y="8"/>
                    <a:pt x="22" y="7"/>
                    <a:pt x="22" y="8"/>
                  </a:cubicBezTo>
                  <a:cubicBezTo>
                    <a:pt x="22" y="8"/>
                    <a:pt x="23" y="8"/>
                    <a:pt x="23" y="8"/>
                  </a:cubicBezTo>
                  <a:cubicBezTo>
                    <a:pt x="23" y="8"/>
                    <a:pt x="23" y="8"/>
                    <a:pt x="23" y="9"/>
                  </a:cubicBezTo>
                  <a:cubicBezTo>
                    <a:pt x="23" y="8"/>
                    <a:pt x="23" y="9"/>
                    <a:pt x="22" y="9"/>
                  </a:cubicBezTo>
                  <a:cubicBezTo>
                    <a:pt x="22" y="9"/>
                    <a:pt x="21" y="9"/>
                    <a:pt x="21" y="9"/>
                  </a:cubicBezTo>
                  <a:cubicBezTo>
                    <a:pt x="21" y="9"/>
                    <a:pt x="22" y="10"/>
                    <a:pt x="22" y="10"/>
                  </a:cubicBezTo>
                  <a:cubicBezTo>
                    <a:pt x="21" y="9"/>
                    <a:pt x="21" y="9"/>
                    <a:pt x="20" y="9"/>
                  </a:cubicBezTo>
                  <a:cubicBezTo>
                    <a:pt x="20" y="9"/>
                    <a:pt x="19" y="9"/>
                    <a:pt x="19" y="9"/>
                  </a:cubicBezTo>
                  <a:cubicBezTo>
                    <a:pt x="15" y="11"/>
                    <a:pt x="12" y="14"/>
                    <a:pt x="10" y="18"/>
                  </a:cubicBezTo>
                  <a:cubicBezTo>
                    <a:pt x="10" y="18"/>
                    <a:pt x="10" y="18"/>
                    <a:pt x="10" y="18"/>
                  </a:cubicBezTo>
                  <a:cubicBezTo>
                    <a:pt x="10" y="18"/>
                    <a:pt x="10" y="19"/>
                    <a:pt x="11" y="19"/>
                  </a:cubicBezTo>
                  <a:cubicBezTo>
                    <a:pt x="11" y="19"/>
                    <a:pt x="11" y="19"/>
                    <a:pt x="11" y="19"/>
                  </a:cubicBezTo>
                  <a:cubicBezTo>
                    <a:pt x="11" y="19"/>
                    <a:pt x="13" y="20"/>
                    <a:pt x="13" y="21"/>
                  </a:cubicBezTo>
                  <a:cubicBezTo>
                    <a:pt x="13" y="21"/>
                    <a:pt x="13" y="21"/>
                    <a:pt x="14" y="21"/>
                  </a:cubicBezTo>
                  <a:cubicBezTo>
                    <a:pt x="14" y="22"/>
                    <a:pt x="13" y="22"/>
                    <a:pt x="13" y="22"/>
                  </a:cubicBezTo>
                  <a:cubicBezTo>
                    <a:pt x="13" y="22"/>
                    <a:pt x="12" y="21"/>
                    <a:pt x="12" y="22"/>
                  </a:cubicBezTo>
                  <a:cubicBezTo>
                    <a:pt x="12" y="22"/>
                    <a:pt x="12" y="23"/>
                    <a:pt x="13" y="23"/>
                  </a:cubicBezTo>
                  <a:cubicBezTo>
                    <a:pt x="12" y="23"/>
                    <a:pt x="12" y="25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3" y="28"/>
                    <a:pt x="13" y="28"/>
                  </a:cubicBezTo>
                  <a:cubicBezTo>
                    <a:pt x="13" y="28"/>
                    <a:pt x="14" y="30"/>
                    <a:pt x="15" y="30"/>
                  </a:cubicBezTo>
                  <a:cubicBezTo>
                    <a:pt x="15" y="30"/>
                    <a:pt x="16" y="31"/>
                    <a:pt x="16" y="31"/>
                  </a:cubicBezTo>
                  <a:cubicBezTo>
                    <a:pt x="17" y="32"/>
                    <a:pt x="17" y="33"/>
                    <a:pt x="17" y="33"/>
                  </a:cubicBezTo>
                  <a:cubicBezTo>
                    <a:pt x="17" y="34"/>
                    <a:pt x="18" y="34"/>
                    <a:pt x="18" y="35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9" y="35"/>
                    <a:pt x="19" y="36"/>
                  </a:cubicBezTo>
                  <a:cubicBezTo>
                    <a:pt x="19" y="36"/>
                    <a:pt x="19" y="37"/>
                    <a:pt x="19" y="37"/>
                  </a:cubicBezTo>
                  <a:cubicBezTo>
                    <a:pt x="20" y="36"/>
                    <a:pt x="19" y="35"/>
                    <a:pt x="18" y="34"/>
                  </a:cubicBezTo>
                  <a:cubicBezTo>
                    <a:pt x="18" y="34"/>
                    <a:pt x="18" y="34"/>
                    <a:pt x="18" y="33"/>
                  </a:cubicBezTo>
                  <a:cubicBezTo>
                    <a:pt x="18" y="33"/>
                    <a:pt x="18" y="32"/>
                    <a:pt x="17" y="32"/>
                  </a:cubicBezTo>
                  <a:cubicBezTo>
                    <a:pt x="18" y="32"/>
                    <a:pt x="18" y="32"/>
                    <a:pt x="18" y="33"/>
                  </a:cubicBezTo>
                  <a:cubicBezTo>
                    <a:pt x="18" y="33"/>
                    <a:pt x="20" y="35"/>
                    <a:pt x="20" y="35"/>
                  </a:cubicBezTo>
                  <a:cubicBezTo>
                    <a:pt x="20" y="35"/>
                    <a:pt x="21" y="37"/>
                    <a:pt x="21" y="37"/>
                  </a:cubicBezTo>
                  <a:cubicBezTo>
                    <a:pt x="21" y="37"/>
                    <a:pt x="22" y="37"/>
                    <a:pt x="22" y="38"/>
                  </a:cubicBezTo>
                  <a:cubicBezTo>
                    <a:pt x="22" y="38"/>
                    <a:pt x="22" y="39"/>
                    <a:pt x="23" y="40"/>
                  </a:cubicBezTo>
                  <a:cubicBezTo>
                    <a:pt x="23" y="41"/>
                    <a:pt x="24" y="41"/>
                    <a:pt x="25" y="41"/>
                  </a:cubicBezTo>
                  <a:cubicBezTo>
                    <a:pt x="25" y="42"/>
                    <a:pt x="26" y="42"/>
                    <a:pt x="26" y="42"/>
                  </a:cubicBezTo>
                  <a:cubicBezTo>
                    <a:pt x="27" y="43"/>
                    <a:pt x="27" y="42"/>
                    <a:pt x="28" y="42"/>
                  </a:cubicBezTo>
                  <a:cubicBezTo>
                    <a:pt x="29" y="42"/>
                    <a:pt x="29" y="43"/>
                    <a:pt x="30" y="44"/>
                  </a:cubicBezTo>
                  <a:cubicBezTo>
                    <a:pt x="31" y="44"/>
                    <a:pt x="32" y="44"/>
                    <a:pt x="32" y="44"/>
                  </a:cubicBezTo>
                  <a:cubicBezTo>
                    <a:pt x="32" y="44"/>
                    <a:pt x="33" y="46"/>
                    <a:pt x="33" y="46"/>
                  </a:cubicBezTo>
                  <a:cubicBezTo>
                    <a:pt x="34" y="46"/>
                    <a:pt x="34" y="47"/>
                    <a:pt x="35" y="47"/>
                  </a:cubicBezTo>
                  <a:cubicBezTo>
                    <a:pt x="35" y="47"/>
                    <a:pt x="35" y="47"/>
                    <a:pt x="35" y="47"/>
                  </a:cubicBezTo>
                  <a:cubicBezTo>
                    <a:pt x="35" y="47"/>
                    <a:pt x="36" y="48"/>
                    <a:pt x="36" y="48"/>
                  </a:cubicBezTo>
                  <a:cubicBezTo>
                    <a:pt x="36" y="48"/>
                    <a:pt x="36" y="47"/>
                    <a:pt x="36" y="47"/>
                  </a:cubicBezTo>
                  <a:cubicBezTo>
                    <a:pt x="36" y="47"/>
                    <a:pt x="35" y="47"/>
                    <a:pt x="34" y="46"/>
                  </a:cubicBezTo>
                  <a:cubicBezTo>
                    <a:pt x="34" y="46"/>
                    <a:pt x="34" y="45"/>
                    <a:pt x="34" y="45"/>
                  </a:cubicBezTo>
                  <a:cubicBezTo>
                    <a:pt x="35" y="45"/>
                    <a:pt x="35" y="44"/>
                    <a:pt x="34" y="43"/>
                  </a:cubicBezTo>
                  <a:cubicBezTo>
                    <a:pt x="34" y="43"/>
                    <a:pt x="34" y="43"/>
                    <a:pt x="34" y="42"/>
                  </a:cubicBezTo>
                  <a:cubicBezTo>
                    <a:pt x="33" y="43"/>
                    <a:pt x="33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2" y="43"/>
                    <a:pt x="32" y="42"/>
                  </a:cubicBezTo>
                  <a:cubicBezTo>
                    <a:pt x="32" y="42"/>
                    <a:pt x="32" y="41"/>
                    <a:pt x="32" y="41"/>
                  </a:cubicBezTo>
                  <a:cubicBezTo>
                    <a:pt x="32" y="40"/>
                    <a:pt x="33" y="39"/>
                    <a:pt x="32" y="39"/>
                  </a:cubicBezTo>
                  <a:cubicBezTo>
                    <a:pt x="31" y="39"/>
                    <a:pt x="31" y="39"/>
                    <a:pt x="31" y="40"/>
                  </a:cubicBezTo>
                  <a:cubicBezTo>
                    <a:pt x="30" y="40"/>
                    <a:pt x="30" y="40"/>
                    <a:pt x="30" y="41"/>
                  </a:cubicBezTo>
                  <a:cubicBezTo>
                    <a:pt x="30" y="41"/>
                    <a:pt x="28" y="41"/>
                    <a:pt x="28" y="41"/>
                  </a:cubicBezTo>
                  <a:cubicBezTo>
                    <a:pt x="27" y="40"/>
                    <a:pt x="27" y="39"/>
                    <a:pt x="27" y="38"/>
                  </a:cubicBezTo>
                  <a:cubicBezTo>
                    <a:pt x="27" y="37"/>
                    <a:pt x="27" y="36"/>
                    <a:pt x="27" y="35"/>
                  </a:cubicBezTo>
                  <a:cubicBezTo>
                    <a:pt x="27" y="35"/>
                    <a:pt x="27" y="34"/>
                    <a:pt x="27" y="34"/>
                  </a:cubicBezTo>
                  <a:cubicBezTo>
                    <a:pt x="28" y="34"/>
                    <a:pt x="28" y="34"/>
                    <a:pt x="28" y="34"/>
                  </a:cubicBezTo>
                  <a:cubicBezTo>
                    <a:pt x="28" y="34"/>
                    <a:pt x="28" y="34"/>
                    <a:pt x="28" y="34"/>
                  </a:cubicBezTo>
                  <a:cubicBezTo>
                    <a:pt x="28" y="34"/>
                    <a:pt x="29" y="33"/>
                    <a:pt x="30" y="34"/>
                  </a:cubicBezTo>
                  <a:cubicBezTo>
                    <a:pt x="30" y="34"/>
                    <a:pt x="31" y="34"/>
                    <a:pt x="31" y="33"/>
                  </a:cubicBezTo>
                  <a:cubicBezTo>
                    <a:pt x="31" y="33"/>
                    <a:pt x="31" y="33"/>
                    <a:pt x="31" y="33"/>
                  </a:cubicBezTo>
                  <a:cubicBezTo>
                    <a:pt x="31" y="33"/>
                    <a:pt x="31" y="33"/>
                    <a:pt x="32" y="33"/>
                  </a:cubicBezTo>
                  <a:cubicBezTo>
                    <a:pt x="32" y="33"/>
                    <a:pt x="33" y="33"/>
                    <a:pt x="33" y="33"/>
                  </a:cubicBezTo>
                  <a:cubicBezTo>
                    <a:pt x="34" y="34"/>
                    <a:pt x="34" y="34"/>
                    <a:pt x="34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5" y="35"/>
                    <a:pt x="35" y="36"/>
                    <a:pt x="36" y="36"/>
                  </a:cubicBezTo>
                  <a:cubicBezTo>
                    <a:pt x="36" y="37"/>
                    <a:pt x="36" y="35"/>
                    <a:pt x="36" y="35"/>
                  </a:cubicBezTo>
                  <a:cubicBezTo>
                    <a:pt x="36" y="35"/>
                    <a:pt x="36" y="33"/>
                    <a:pt x="36" y="33"/>
                  </a:cubicBezTo>
                  <a:cubicBezTo>
                    <a:pt x="35" y="33"/>
                    <a:pt x="35" y="32"/>
                    <a:pt x="36" y="31"/>
                  </a:cubicBezTo>
                  <a:cubicBezTo>
                    <a:pt x="36" y="31"/>
                    <a:pt x="37" y="31"/>
                    <a:pt x="37" y="31"/>
                  </a:cubicBezTo>
                  <a:cubicBezTo>
                    <a:pt x="38" y="30"/>
                    <a:pt x="38" y="30"/>
                    <a:pt x="38" y="29"/>
                  </a:cubicBezTo>
                  <a:cubicBezTo>
                    <a:pt x="38" y="29"/>
                    <a:pt x="38" y="29"/>
                    <a:pt x="38" y="29"/>
                  </a:cubicBezTo>
                  <a:cubicBezTo>
                    <a:pt x="38" y="29"/>
                    <a:pt x="38" y="28"/>
                    <a:pt x="38" y="29"/>
                  </a:cubicBezTo>
                  <a:cubicBezTo>
                    <a:pt x="38" y="28"/>
                    <a:pt x="38" y="28"/>
                    <a:pt x="38" y="28"/>
                  </a:cubicBezTo>
                  <a:cubicBezTo>
                    <a:pt x="38" y="28"/>
                    <a:pt x="38" y="27"/>
                    <a:pt x="38" y="27"/>
                  </a:cubicBezTo>
                  <a:cubicBezTo>
                    <a:pt x="39" y="28"/>
                    <a:pt x="40" y="27"/>
                    <a:pt x="39" y="26"/>
                  </a:cubicBezTo>
                  <a:cubicBezTo>
                    <a:pt x="40" y="26"/>
                    <a:pt x="41" y="26"/>
                    <a:pt x="41" y="26"/>
                  </a:cubicBezTo>
                  <a:cubicBezTo>
                    <a:pt x="41" y="26"/>
                    <a:pt x="41" y="25"/>
                    <a:pt x="41" y="25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4"/>
                    <a:pt x="43" y="24"/>
                    <a:pt x="43" y="23"/>
                  </a:cubicBezTo>
                  <a:cubicBezTo>
                    <a:pt x="44" y="24"/>
                    <a:pt x="45" y="23"/>
                    <a:pt x="44" y="22"/>
                  </a:cubicBezTo>
                  <a:cubicBezTo>
                    <a:pt x="44" y="22"/>
                    <a:pt x="44" y="22"/>
                    <a:pt x="43" y="22"/>
                  </a:cubicBezTo>
                  <a:cubicBezTo>
                    <a:pt x="44" y="22"/>
                    <a:pt x="44" y="22"/>
                    <a:pt x="44" y="22"/>
                  </a:cubicBezTo>
                  <a:cubicBezTo>
                    <a:pt x="45" y="21"/>
                    <a:pt x="44" y="21"/>
                    <a:pt x="44" y="21"/>
                  </a:cubicBezTo>
                  <a:cubicBezTo>
                    <a:pt x="43" y="21"/>
                    <a:pt x="43" y="21"/>
                    <a:pt x="42" y="21"/>
                  </a:cubicBezTo>
                  <a:cubicBezTo>
                    <a:pt x="42" y="22"/>
                    <a:pt x="42" y="22"/>
                    <a:pt x="41" y="22"/>
                  </a:cubicBezTo>
                  <a:close/>
                  <a:moveTo>
                    <a:pt x="50" y="49"/>
                  </a:moveTo>
                  <a:cubicBezTo>
                    <a:pt x="50" y="49"/>
                    <a:pt x="49" y="49"/>
                    <a:pt x="49" y="49"/>
                  </a:cubicBezTo>
                  <a:cubicBezTo>
                    <a:pt x="49" y="49"/>
                    <a:pt x="48" y="48"/>
                    <a:pt x="48" y="48"/>
                  </a:cubicBezTo>
                  <a:cubicBezTo>
                    <a:pt x="48" y="48"/>
                    <a:pt x="47" y="47"/>
                    <a:pt x="47" y="47"/>
                  </a:cubicBezTo>
                  <a:cubicBezTo>
                    <a:pt x="46" y="46"/>
                    <a:pt x="46" y="46"/>
                    <a:pt x="45" y="46"/>
                  </a:cubicBezTo>
                  <a:cubicBezTo>
                    <a:pt x="45" y="46"/>
                    <a:pt x="44" y="47"/>
                    <a:pt x="44" y="47"/>
                  </a:cubicBezTo>
                  <a:cubicBezTo>
                    <a:pt x="44" y="46"/>
                    <a:pt x="43" y="46"/>
                    <a:pt x="43" y="46"/>
                  </a:cubicBezTo>
                  <a:cubicBezTo>
                    <a:pt x="42" y="46"/>
                    <a:pt x="42" y="45"/>
                    <a:pt x="41" y="46"/>
                  </a:cubicBezTo>
                  <a:cubicBezTo>
                    <a:pt x="41" y="46"/>
                    <a:pt x="41" y="46"/>
                    <a:pt x="41" y="47"/>
                  </a:cubicBezTo>
                  <a:cubicBezTo>
                    <a:pt x="40" y="46"/>
                    <a:pt x="41" y="46"/>
                    <a:pt x="41" y="45"/>
                  </a:cubicBezTo>
                  <a:cubicBezTo>
                    <a:pt x="40" y="45"/>
                    <a:pt x="39" y="46"/>
                    <a:pt x="39" y="46"/>
                  </a:cubicBezTo>
                  <a:cubicBezTo>
                    <a:pt x="39" y="46"/>
                    <a:pt x="39" y="46"/>
                    <a:pt x="38" y="46"/>
                  </a:cubicBezTo>
                  <a:cubicBezTo>
                    <a:pt x="38" y="47"/>
                    <a:pt x="38" y="47"/>
                    <a:pt x="38" y="47"/>
                  </a:cubicBezTo>
                  <a:cubicBezTo>
                    <a:pt x="38" y="47"/>
                    <a:pt x="37" y="47"/>
                    <a:pt x="37" y="47"/>
                  </a:cubicBezTo>
                  <a:cubicBezTo>
                    <a:pt x="37" y="48"/>
                    <a:pt x="37" y="49"/>
                    <a:pt x="37" y="50"/>
                  </a:cubicBezTo>
                  <a:cubicBezTo>
                    <a:pt x="38" y="50"/>
                    <a:pt x="37" y="51"/>
                    <a:pt x="37" y="52"/>
                  </a:cubicBezTo>
                  <a:cubicBezTo>
                    <a:pt x="37" y="52"/>
                    <a:pt x="36" y="53"/>
                    <a:pt x="36" y="53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6" y="55"/>
                    <a:pt x="36" y="55"/>
                    <a:pt x="36" y="56"/>
                  </a:cubicBezTo>
                  <a:cubicBezTo>
                    <a:pt x="36" y="56"/>
                    <a:pt x="36" y="56"/>
                    <a:pt x="36" y="57"/>
                  </a:cubicBezTo>
                  <a:cubicBezTo>
                    <a:pt x="41" y="56"/>
                    <a:pt x="46" y="53"/>
                    <a:pt x="50" y="49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5" name="Freeform: Shape 39"/>
            <p:cNvSpPr/>
            <p:nvPr/>
          </p:nvSpPr>
          <p:spPr bwMode="auto">
            <a:xfrm>
              <a:off x="1242993" y="4770319"/>
              <a:ext cx="444450" cy="478063"/>
            </a:xfrm>
            <a:custGeom>
              <a:cxnLst>
                <a:cxn ang="0">
                  <a:pos x="53" y="33"/>
                </a:cxn>
                <a:cxn ang="0">
                  <a:pos x="53" y="36"/>
                </a:cxn>
                <a:cxn ang="0">
                  <a:pos x="52" y="41"/>
                </a:cxn>
                <a:cxn ang="0">
                  <a:pos x="52" y="42"/>
                </a:cxn>
                <a:cxn ang="0">
                  <a:pos x="50" y="49"/>
                </a:cxn>
                <a:cxn ang="0">
                  <a:pos x="39" y="59"/>
                </a:cxn>
                <a:cxn ang="0">
                  <a:pos x="37" y="59"/>
                </a:cxn>
                <a:cxn ang="0">
                  <a:pos x="34" y="59"/>
                </a:cxn>
                <a:cxn ang="0">
                  <a:pos x="20" y="56"/>
                </a:cxn>
                <a:cxn ang="0">
                  <a:pos x="15" y="55"/>
                </a:cxn>
                <a:cxn ang="0">
                  <a:pos x="4" y="55"/>
                </a:cxn>
                <a:cxn ang="0">
                  <a:pos x="0" y="50"/>
                </a:cxn>
                <a:cxn ang="0">
                  <a:pos x="0" y="27"/>
                </a:cxn>
                <a:cxn ang="0">
                  <a:pos x="4" y="23"/>
                </a:cxn>
                <a:cxn ang="0">
                  <a:pos x="14" y="23"/>
                </a:cxn>
                <a:cxn ang="0">
                  <a:pos x="19" y="17"/>
                </a:cxn>
                <a:cxn ang="0">
                  <a:pos x="23" y="13"/>
                </a:cxn>
                <a:cxn ang="0">
                  <a:pos x="27" y="1"/>
                </a:cxn>
                <a:cxn ang="0">
                  <a:pos x="31" y="0"/>
                </a:cxn>
                <a:cxn ang="0">
                  <a:pos x="40" y="5"/>
                </a:cxn>
                <a:cxn ang="0">
                  <a:pos x="41" y="11"/>
                </a:cxn>
                <a:cxn ang="0">
                  <a:pos x="39" y="18"/>
                </a:cxn>
                <a:cxn ang="0">
                  <a:pos x="45" y="18"/>
                </a:cxn>
                <a:cxn ang="0">
                  <a:pos x="55" y="27"/>
                </a:cxn>
                <a:cxn ang="0">
                  <a:pos x="53" y="33"/>
                </a:cxn>
                <a:cxn ang="0">
                  <a:pos x="7" y="46"/>
                </a:cxn>
                <a:cxn ang="0">
                  <a:pos x="4" y="48"/>
                </a:cxn>
                <a:cxn ang="0">
                  <a:pos x="7" y="50"/>
                </a:cxn>
                <a:cxn ang="0">
                  <a:pos x="9" y="48"/>
                </a:cxn>
                <a:cxn ang="0">
                  <a:pos x="7" y="46"/>
                </a:cxn>
                <a:cxn ang="0">
                  <a:pos x="45" y="23"/>
                </a:cxn>
                <a:cxn ang="0">
                  <a:pos x="33" y="23"/>
                </a:cxn>
                <a:cxn ang="0">
                  <a:pos x="36" y="11"/>
                </a:cxn>
                <a:cxn ang="0">
                  <a:pos x="31" y="5"/>
                </a:cxn>
                <a:cxn ang="0">
                  <a:pos x="26" y="16"/>
                </a:cxn>
                <a:cxn ang="0">
                  <a:pos x="23" y="19"/>
                </a:cxn>
                <a:cxn ang="0">
                  <a:pos x="15" y="27"/>
                </a:cxn>
                <a:cxn ang="0">
                  <a:pos x="13" y="27"/>
                </a:cxn>
                <a:cxn ang="0">
                  <a:pos x="13" y="50"/>
                </a:cxn>
                <a:cxn ang="0">
                  <a:pos x="15" y="50"/>
                </a:cxn>
                <a:cxn ang="0">
                  <a:pos x="22" y="52"/>
                </a:cxn>
                <a:cxn ang="0">
                  <a:pos x="34" y="55"/>
                </a:cxn>
                <a:cxn ang="0">
                  <a:pos x="38" y="55"/>
                </a:cxn>
                <a:cxn ang="0">
                  <a:pos x="45" y="49"/>
                </a:cxn>
                <a:cxn ang="0">
                  <a:pos x="45" y="47"/>
                </a:cxn>
                <a:cxn ang="0">
                  <a:pos x="47" y="42"/>
                </a:cxn>
                <a:cxn ang="0">
                  <a:pos x="47" y="40"/>
                </a:cxn>
                <a:cxn ang="0">
                  <a:pos x="49" y="36"/>
                </a:cxn>
                <a:cxn ang="0">
                  <a:pos x="47" y="32"/>
                </a:cxn>
                <a:cxn ang="0">
                  <a:pos x="50" y="27"/>
                </a:cxn>
                <a:cxn ang="0">
                  <a:pos x="45" y="23"/>
                </a:cxn>
              </a:cxnLst>
              <a:rect b="b" l="0" r="r" t="0"/>
              <a:pathLst>
                <a:path h="59" w="55">
                  <a:moveTo>
                    <a:pt x="53" y="33"/>
                  </a:moveTo>
                  <a:cubicBezTo>
                    <a:pt x="53" y="34"/>
                    <a:pt x="53" y="35"/>
                    <a:pt x="53" y="36"/>
                  </a:cubicBezTo>
                  <a:cubicBezTo>
                    <a:pt x="53" y="37"/>
                    <a:pt x="53" y="39"/>
                    <a:pt x="52" y="41"/>
                  </a:cubicBezTo>
                  <a:cubicBezTo>
                    <a:pt x="52" y="41"/>
                    <a:pt x="52" y="42"/>
                    <a:pt x="52" y="42"/>
                  </a:cubicBezTo>
                  <a:cubicBezTo>
                    <a:pt x="52" y="45"/>
                    <a:pt x="51" y="47"/>
                    <a:pt x="50" y="49"/>
                  </a:cubicBezTo>
                  <a:cubicBezTo>
                    <a:pt x="50" y="55"/>
                    <a:pt x="45" y="59"/>
                    <a:pt x="39" y="59"/>
                  </a:cubicBezTo>
                  <a:cubicBezTo>
                    <a:pt x="37" y="59"/>
                    <a:pt x="37" y="59"/>
                    <a:pt x="37" y="59"/>
                  </a:cubicBezTo>
                  <a:cubicBezTo>
                    <a:pt x="34" y="59"/>
                    <a:pt x="34" y="59"/>
                    <a:pt x="34" y="59"/>
                  </a:cubicBezTo>
                  <a:cubicBezTo>
                    <a:pt x="29" y="59"/>
                    <a:pt x="24" y="58"/>
                    <a:pt x="20" y="56"/>
                  </a:cubicBezTo>
                  <a:cubicBezTo>
                    <a:pt x="19" y="56"/>
                    <a:pt x="16" y="55"/>
                    <a:pt x="15" y="55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2" y="55"/>
                    <a:pt x="0" y="53"/>
                    <a:pt x="0" y="50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2" y="23"/>
                    <a:pt x="4" y="23"/>
                  </a:cubicBezTo>
                  <a:cubicBezTo>
                    <a:pt x="14" y="23"/>
                    <a:pt x="14" y="23"/>
                    <a:pt x="14" y="23"/>
                  </a:cubicBezTo>
                  <a:cubicBezTo>
                    <a:pt x="16" y="22"/>
                    <a:pt x="18" y="19"/>
                    <a:pt x="19" y="17"/>
                  </a:cubicBezTo>
                  <a:cubicBezTo>
                    <a:pt x="20" y="16"/>
                    <a:pt x="21" y="14"/>
                    <a:pt x="23" y="13"/>
                  </a:cubicBezTo>
                  <a:cubicBezTo>
                    <a:pt x="25" y="10"/>
                    <a:pt x="24" y="5"/>
                    <a:pt x="27" y="1"/>
                  </a:cubicBezTo>
                  <a:cubicBezTo>
                    <a:pt x="28" y="0"/>
                    <a:pt x="29" y="0"/>
                    <a:pt x="31" y="0"/>
                  </a:cubicBezTo>
                  <a:cubicBezTo>
                    <a:pt x="34" y="0"/>
                    <a:pt x="38" y="1"/>
                    <a:pt x="40" y="5"/>
                  </a:cubicBezTo>
                  <a:cubicBezTo>
                    <a:pt x="41" y="7"/>
                    <a:pt x="41" y="9"/>
                    <a:pt x="41" y="11"/>
                  </a:cubicBezTo>
                  <a:cubicBezTo>
                    <a:pt x="41" y="14"/>
                    <a:pt x="40" y="16"/>
                    <a:pt x="39" y="18"/>
                  </a:cubicBezTo>
                  <a:cubicBezTo>
                    <a:pt x="45" y="18"/>
                    <a:pt x="45" y="18"/>
                    <a:pt x="45" y="18"/>
                  </a:cubicBezTo>
                  <a:cubicBezTo>
                    <a:pt x="50" y="18"/>
                    <a:pt x="55" y="22"/>
                    <a:pt x="55" y="27"/>
                  </a:cubicBezTo>
                  <a:cubicBezTo>
                    <a:pt x="55" y="29"/>
                    <a:pt x="54" y="31"/>
                    <a:pt x="53" y="33"/>
                  </a:cubicBezTo>
                  <a:close/>
                  <a:moveTo>
                    <a:pt x="7" y="46"/>
                  </a:moveTo>
                  <a:cubicBezTo>
                    <a:pt x="5" y="46"/>
                    <a:pt x="4" y="47"/>
                    <a:pt x="4" y="48"/>
                  </a:cubicBezTo>
                  <a:cubicBezTo>
                    <a:pt x="4" y="49"/>
                    <a:pt x="5" y="50"/>
                    <a:pt x="7" y="50"/>
                  </a:cubicBezTo>
                  <a:cubicBezTo>
                    <a:pt x="8" y="50"/>
                    <a:pt x="9" y="49"/>
                    <a:pt x="9" y="48"/>
                  </a:cubicBezTo>
                  <a:cubicBezTo>
                    <a:pt x="9" y="47"/>
                    <a:pt x="8" y="46"/>
                    <a:pt x="7" y="46"/>
                  </a:cubicBezTo>
                  <a:close/>
                  <a:moveTo>
                    <a:pt x="45" y="23"/>
                  </a:moveTo>
                  <a:cubicBezTo>
                    <a:pt x="33" y="23"/>
                    <a:pt x="33" y="23"/>
                    <a:pt x="33" y="23"/>
                  </a:cubicBezTo>
                  <a:cubicBezTo>
                    <a:pt x="33" y="19"/>
                    <a:pt x="36" y="16"/>
                    <a:pt x="36" y="11"/>
                  </a:cubicBezTo>
                  <a:cubicBezTo>
                    <a:pt x="36" y="7"/>
                    <a:pt x="36" y="5"/>
                    <a:pt x="31" y="5"/>
                  </a:cubicBezTo>
                  <a:cubicBezTo>
                    <a:pt x="28" y="7"/>
                    <a:pt x="30" y="12"/>
                    <a:pt x="26" y="16"/>
                  </a:cubicBezTo>
                  <a:cubicBezTo>
                    <a:pt x="25" y="17"/>
                    <a:pt x="24" y="18"/>
                    <a:pt x="23" y="19"/>
                  </a:cubicBezTo>
                  <a:cubicBezTo>
                    <a:pt x="22" y="21"/>
                    <a:pt x="17" y="27"/>
                    <a:pt x="15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50"/>
                    <a:pt x="13" y="50"/>
                    <a:pt x="13" y="50"/>
                  </a:cubicBezTo>
                  <a:cubicBezTo>
                    <a:pt x="15" y="50"/>
                    <a:pt x="15" y="50"/>
                    <a:pt x="15" y="50"/>
                  </a:cubicBezTo>
                  <a:cubicBezTo>
                    <a:pt x="17" y="50"/>
                    <a:pt x="20" y="52"/>
                    <a:pt x="22" y="52"/>
                  </a:cubicBezTo>
                  <a:cubicBezTo>
                    <a:pt x="26" y="54"/>
                    <a:pt x="30" y="55"/>
                    <a:pt x="34" y="55"/>
                  </a:cubicBezTo>
                  <a:cubicBezTo>
                    <a:pt x="38" y="55"/>
                    <a:pt x="38" y="55"/>
                    <a:pt x="38" y="55"/>
                  </a:cubicBezTo>
                  <a:cubicBezTo>
                    <a:pt x="42" y="55"/>
                    <a:pt x="45" y="53"/>
                    <a:pt x="45" y="49"/>
                  </a:cubicBezTo>
                  <a:cubicBezTo>
                    <a:pt x="45" y="48"/>
                    <a:pt x="45" y="47"/>
                    <a:pt x="45" y="47"/>
                  </a:cubicBezTo>
                  <a:cubicBezTo>
                    <a:pt x="47" y="46"/>
                    <a:pt x="47" y="44"/>
                    <a:pt x="47" y="42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8" y="39"/>
                    <a:pt x="49" y="37"/>
                    <a:pt x="49" y="36"/>
                  </a:cubicBezTo>
                  <a:cubicBezTo>
                    <a:pt x="49" y="34"/>
                    <a:pt x="48" y="33"/>
                    <a:pt x="47" y="32"/>
                  </a:cubicBezTo>
                  <a:cubicBezTo>
                    <a:pt x="49" y="32"/>
                    <a:pt x="50" y="29"/>
                    <a:pt x="50" y="27"/>
                  </a:cubicBezTo>
                  <a:cubicBezTo>
                    <a:pt x="50" y="25"/>
                    <a:pt x="48" y="23"/>
                    <a:pt x="45" y="23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6" name="Freeform: Shape 40"/>
            <p:cNvSpPr/>
            <p:nvPr/>
          </p:nvSpPr>
          <p:spPr bwMode="auto">
            <a:xfrm>
              <a:off x="1230084" y="5482114"/>
              <a:ext cx="441973" cy="320270"/>
            </a:xfrm>
            <a:custGeom>
              <a:cxnLst>
                <a:cxn ang="0">
                  <a:pos x="64" y="42"/>
                </a:cxn>
                <a:cxn ang="0">
                  <a:pos x="62" y="44"/>
                </a:cxn>
                <a:cxn ang="0">
                  <a:pos x="61" y="45"/>
                </a:cxn>
                <a:cxn ang="0">
                  <a:pos x="60" y="44"/>
                </a:cxn>
                <a:cxn ang="0">
                  <a:pos x="45" y="30"/>
                </a:cxn>
                <a:cxn ang="0">
                  <a:pos x="45" y="36"/>
                </a:cxn>
                <a:cxn ang="0">
                  <a:pos x="35" y="46"/>
                </a:cxn>
                <a:cxn ang="0">
                  <a:pos x="10" y="46"/>
                </a:cxn>
                <a:cxn ang="0">
                  <a:pos x="0" y="36"/>
                </a:cxn>
                <a:cxn ang="0">
                  <a:pos x="0" y="10"/>
                </a:cxn>
                <a:cxn ang="0">
                  <a:pos x="10" y="0"/>
                </a:cxn>
                <a:cxn ang="0">
                  <a:pos x="35" y="0"/>
                </a:cxn>
                <a:cxn ang="0">
                  <a:pos x="45" y="10"/>
                </a:cxn>
                <a:cxn ang="0">
                  <a:pos x="45" y="16"/>
                </a:cxn>
                <a:cxn ang="0">
                  <a:pos x="60" y="2"/>
                </a:cxn>
                <a:cxn ang="0">
                  <a:pos x="61" y="1"/>
                </a:cxn>
                <a:cxn ang="0">
                  <a:pos x="62" y="1"/>
                </a:cxn>
                <a:cxn ang="0">
                  <a:pos x="64" y="4"/>
                </a:cxn>
                <a:cxn ang="0">
                  <a:pos x="64" y="42"/>
                </a:cxn>
              </a:cxnLst>
              <a:rect b="b" l="0" r="r" t="0"/>
              <a:pathLst>
                <a:path h="46" w="64">
                  <a:moveTo>
                    <a:pt x="64" y="42"/>
                  </a:moveTo>
                  <a:cubicBezTo>
                    <a:pt x="64" y="43"/>
                    <a:pt x="63" y="44"/>
                    <a:pt x="62" y="44"/>
                  </a:cubicBezTo>
                  <a:cubicBezTo>
                    <a:pt x="62" y="45"/>
                    <a:pt x="62" y="45"/>
                    <a:pt x="61" y="45"/>
                  </a:cubicBezTo>
                  <a:cubicBezTo>
                    <a:pt x="61" y="45"/>
                    <a:pt x="60" y="44"/>
                    <a:pt x="60" y="44"/>
                  </a:cubicBezTo>
                  <a:cubicBezTo>
                    <a:pt x="45" y="30"/>
                    <a:pt x="45" y="30"/>
                    <a:pt x="45" y="30"/>
                  </a:cubicBezTo>
                  <a:cubicBezTo>
                    <a:pt x="45" y="36"/>
                    <a:pt x="45" y="36"/>
                    <a:pt x="45" y="36"/>
                  </a:cubicBezTo>
                  <a:cubicBezTo>
                    <a:pt x="45" y="41"/>
                    <a:pt x="41" y="46"/>
                    <a:pt x="35" y="46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4" y="46"/>
                    <a:pt x="0" y="41"/>
                    <a:pt x="0" y="36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5"/>
                    <a:pt x="4" y="0"/>
                    <a:pt x="10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41" y="0"/>
                    <a:pt x="45" y="5"/>
                    <a:pt x="45" y="10"/>
                  </a:cubicBezTo>
                  <a:cubicBezTo>
                    <a:pt x="45" y="16"/>
                    <a:pt x="45" y="16"/>
                    <a:pt x="45" y="16"/>
                  </a:cubicBezTo>
                  <a:cubicBezTo>
                    <a:pt x="60" y="2"/>
                    <a:pt x="60" y="2"/>
                    <a:pt x="60" y="2"/>
                  </a:cubicBezTo>
                  <a:cubicBezTo>
                    <a:pt x="60" y="1"/>
                    <a:pt x="61" y="1"/>
                    <a:pt x="61" y="1"/>
                  </a:cubicBezTo>
                  <a:cubicBezTo>
                    <a:pt x="62" y="1"/>
                    <a:pt x="62" y="1"/>
                    <a:pt x="62" y="1"/>
                  </a:cubicBezTo>
                  <a:cubicBezTo>
                    <a:pt x="63" y="2"/>
                    <a:pt x="64" y="3"/>
                    <a:pt x="64" y="4"/>
                  </a:cubicBezTo>
                  <a:lnTo>
                    <a:pt x="64" y="42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7" name="TextBox 41"/>
            <p:cNvSpPr txBox="1"/>
            <p:nvPr/>
          </p:nvSpPr>
          <p:spPr>
            <a:xfrm>
              <a:off x="1827000" y="4380952"/>
              <a:ext cx="578685" cy="184666"/>
            </a:xfrm>
            <a:prstGeom prst="rect">
              <a:avLst/>
            </a:prstGeom>
          </p:spPr>
          <p:txBody>
            <a:bodyPr anchor="ctr" bIns="0" lIns="0" rIns="0" tIns="0" wrap="none">
              <a:normAutofit fontScale="92500" lnSpcReduction="20000"/>
            </a:bodyPr>
            <a:lstStyle/>
            <a:p>
              <a:pPr algn="l" defTabSz="914400" eaLnBrk="1" fontAlgn="auto" hangingPunct="1" indent="0" latinLnBrk="0" lvl="0" marL="0" marR="0">
                <a:spcBef>
                  <a:spcPct val="0"/>
                </a:spcBef>
                <a:buClrTx/>
                <a:buSzTx/>
                <a:buFont charset="0" pitchFamily="34" typeface="Arial"/>
                <a:buNone/>
                <a:defRPr/>
              </a:pPr>
              <a:r>
                <a:rPr baseline="0" cap="none" i="0" kern="1200" kumimoji="0" lang="en-US" noProof="0" normalizeH="0" spc="0" strike="noStrike" sz="12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rPr>
                <a:t>125.25K</a:t>
              </a:r>
            </a:p>
          </p:txBody>
        </p:sp>
        <p:sp>
          <p:nvSpPr>
            <p:cNvPr id="38" name="TextBox 42"/>
            <p:cNvSpPr txBox="1"/>
            <p:nvPr/>
          </p:nvSpPr>
          <p:spPr>
            <a:xfrm>
              <a:off x="1827000" y="4968342"/>
              <a:ext cx="578685" cy="184666"/>
            </a:xfrm>
            <a:prstGeom prst="rect">
              <a:avLst/>
            </a:prstGeom>
          </p:spPr>
          <p:txBody>
            <a:bodyPr anchor="ctr" bIns="0" lIns="0" rIns="0" tIns="0" wrap="none">
              <a:normAutofit fontScale="92500" lnSpcReduction="20000"/>
            </a:bodyPr>
            <a:lstStyle/>
            <a:p>
              <a:pPr algn="l" defTabSz="914400" eaLnBrk="1" fontAlgn="auto" hangingPunct="1" indent="0" latinLnBrk="0" lvl="0" marL="0" marR="0">
                <a:spcBef>
                  <a:spcPct val="0"/>
                </a:spcBef>
                <a:buClrTx/>
                <a:buSzTx/>
                <a:buFont charset="0" pitchFamily="34" typeface="Arial"/>
                <a:buNone/>
                <a:defRPr/>
              </a:pPr>
              <a:r>
                <a:rPr baseline="0" cap="none" i="0" kern="1200" kumimoji="0" lang="en-US" noProof="0" normalizeH="0" spc="0" strike="noStrike" sz="12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rPr>
                <a:t>525.25K</a:t>
              </a:r>
            </a:p>
          </p:txBody>
        </p:sp>
        <p:sp>
          <p:nvSpPr>
            <p:cNvPr id="39" name="TextBox 43"/>
            <p:cNvSpPr txBox="1"/>
            <p:nvPr/>
          </p:nvSpPr>
          <p:spPr>
            <a:xfrm>
              <a:off x="1827000" y="5522344"/>
              <a:ext cx="578685" cy="184666"/>
            </a:xfrm>
            <a:prstGeom prst="rect">
              <a:avLst/>
            </a:prstGeom>
          </p:spPr>
          <p:txBody>
            <a:bodyPr anchor="ctr" bIns="0" lIns="0" rIns="0" tIns="0" wrap="none">
              <a:normAutofit fontScale="92500" lnSpcReduction="20000"/>
            </a:bodyPr>
            <a:lstStyle/>
            <a:p>
              <a:pPr algn="l" defTabSz="914400" eaLnBrk="1" fontAlgn="auto" hangingPunct="1" indent="0" latinLnBrk="0" lvl="0" marL="0" marR="0">
                <a:spcBef>
                  <a:spcPct val="0"/>
                </a:spcBef>
                <a:buClrTx/>
                <a:buSzTx/>
                <a:buFont charset="0" pitchFamily="34" typeface="Arial"/>
                <a:buNone/>
                <a:defRPr/>
              </a:pPr>
              <a:r>
                <a:rPr baseline="0" cap="none" i="0" kern="1200" kumimoji="0" lang="en-US" noProof="0" normalizeH="0" spc="0" strike="noStrike" sz="12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</a:rPr>
                <a:t>925.25K</a:t>
              </a:r>
            </a:p>
          </p:txBody>
        </p:sp>
      </p:grpSp>
    </p:spTree>
    <p:extLst>
      <p:ext uri="{BB962C8B-B14F-4D97-AF65-F5344CB8AC3E}">
        <p14:creationId val="4265966841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 id="7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accel="50000" decel="50000" fill="hold" id="8" nodeType="withEffect" presetClass="path" presetID="63" presetSubtype="0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-0.75463 L -2.77778E-06 -1.97531E-06" pathEditMode="relative" ptsTypes="AA" rAng="0">
                                      <p:cBhvr>
                                        <p:cTn dur="2000" fill="hold" id="9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37716"/>
                                    </p:animMotion>
                                  </p:childTnLst>
                                </p:cTn>
                              </p:par>
                              <p:par>
                                <p:cTn accel="50000" decel="50000" fill="hold" id="10" nodeType="withEffect" presetClass="emph" presetID="6" presetSubtype="0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dur="2000" fill="hold" id="11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  <p:from x="5911" y="9861"/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4" name="Group 26"/>
          <p:cNvGrpSpPr/>
          <p:nvPr/>
        </p:nvGrpSpPr>
        <p:grpSpPr>
          <a:xfrm>
            <a:off x="2832924" y="1192175"/>
            <a:ext cx="2712293" cy="3106034"/>
            <a:chOff x="3777232" y="1589567"/>
            <a:chExt cx="3616391" cy="4141378"/>
          </a:xfrm>
        </p:grpSpPr>
        <p:sp>
          <p:nvSpPr>
            <p:cNvPr id="33" name="Freeform: Shape 3"/>
            <p:cNvSpPr/>
            <p:nvPr/>
          </p:nvSpPr>
          <p:spPr>
            <a:xfrm>
              <a:off x="3870257" y="4625160"/>
              <a:ext cx="2760036" cy="1105785"/>
            </a:xfrm>
            <a:custGeom>
              <a:gdLst>
                <a:gd fmla="*/ 311948 w 2760036" name="connsiteX0"/>
                <a:gd fmla="*/ 0 h 1105785" name="connsiteY0"/>
                <a:gd fmla="*/ 1924950 w 2760036" name="connsiteX1"/>
                <a:gd fmla="*/ 0 h 1105785" name="connsiteY1"/>
                <a:gd fmla="*/ 1919200 w 2760036" name="connsiteX2"/>
                <a:gd fmla="*/ 41897 h 1105785" name="connsiteY2"/>
                <a:gd fmla="*/ 1935373 w 2760036" name="connsiteX3"/>
                <a:gd fmla="*/ 41897 h 1105785" name="connsiteY3"/>
                <a:gd fmla="*/ 1955599 w 2760036" name="connsiteX4"/>
                <a:gd fmla="*/ 49984 h 1105785" name="connsiteY4"/>
                <a:gd fmla="*/ 1969738 w 2760036" name="connsiteX5"/>
                <a:gd fmla="*/ 76279 h 1105785" name="connsiteY5"/>
                <a:gd fmla="*/ 1979807 w 2760036" name="connsiteX6"/>
                <a:gd fmla="*/ 102575 h 1105785" name="connsiteY6"/>
                <a:gd fmla="*/ 1993963 w 2760036" name="connsiteX7"/>
                <a:gd fmla="*/ 98540 h 1105785" name="connsiteY7"/>
                <a:gd fmla="*/ 2008066 w 2760036" name="connsiteX8"/>
                <a:gd fmla="*/ 94488 h 1105785" name="connsiteY8"/>
                <a:gd fmla="*/ 2036379 w 2760036" name="connsiteX9"/>
                <a:gd fmla="*/ 94488 h 1105785" name="connsiteY9"/>
                <a:gd fmla="*/ 2056552 w 2760036" name="connsiteX10"/>
                <a:gd fmla="*/ 94488 h 1105785" name="connsiteY10"/>
                <a:gd fmla="*/ 2076778 w 2760036" name="connsiteX11"/>
                <a:gd fmla="*/ 82349 h 1105785" name="connsiteY11"/>
                <a:gd fmla="*/ 2060587 w 2760036" name="connsiteX12"/>
                <a:gd fmla="*/ 33810 h 1105785" name="connsiteY12"/>
                <a:gd fmla="*/ 2113054 w 2760036" name="connsiteX13"/>
                <a:gd fmla="*/ 41897 h 1105785" name="connsiteY13"/>
                <a:gd fmla="*/ 2173661 w 2760036" name="connsiteX14"/>
                <a:gd fmla="*/ 62123 h 1105785" name="connsiteY14"/>
                <a:gd fmla="*/ 2189781 w 2760036" name="connsiteX15"/>
                <a:gd fmla="*/ 21671 h 1105785" name="connsiteY15"/>
                <a:gd fmla="*/ 2201920 w 2760036" name="connsiteX16"/>
                <a:gd fmla="*/ 66175 h 1105785" name="connsiteY16"/>
                <a:gd fmla="*/ 2226446 w 2760036" name="connsiteX17"/>
                <a:gd fmla="*/ 5497 h 1105785" name="connsiteY17"/>
                <a:gd fmla="*/ 2229558 w 2760036" name="connsiteX18"/>
                <a:gd fmla="*/ 0 h 1105785" name="connsiteY18"/>
                <a:gd fmla="*/ 2350545 w 2760036" name="connsiteX19"/>
                <a:gd fmla="*/ 0 h 1105785" name="connsiteY19"/>
                <a:gd fmla="*/ 2345077 w 2760036" name="connsiteX20"/>
                <a:gd fmla="*/ 54036 h 1105785" name="connsiteY20"/>
                <a:gd fmla="*/ 2357375 w 2760036" name="connsiteX21"/>
                <a:gd fmla="*/ 49984 h 1105785" name="connsiteY21"/>
                <a:gd fmla="*/ 2385971 w 2760036" name="connsiteX22"/>
                <a:gd fmla="*/ 58088 h 1105785" name="connsiteY22"/>
                <a:gd fmla="*/ 2422795 w 2760036" name="connsiteX23"/>
                <a:gd fmla="*/ 72245 h 1105785" name="connsiteY23"/>
                <a:gd fmla="*/ 2435094 w 2760036" name="connsiteX24"/>
                <a:gd fmla="*/ 54036 h 1105785" name="connsiteY24"/>
                <a:gd fmla="*/ 2447339 w 2760036" name="connsiteX25"/>
                <a:gd fmla="*/ 25723 h 1105785" name="connsiteY25"/>
                <a:gd fmla="*/ 2451321 w 2760036" name="connsiteX26"/>
                <a:gd fmla="*/ 58088 h 1105785" name="connsiteY26"/>
                <a:gd fmla="*/ 2559670 w 2760036" name="connsiteX27"/>
                <a:gd fmla="*/ 90436 h 1105785" name="connsiteY27"/>
                <a:gd fmla="*/ 2583683 w 2760036" name="connsiteX28"/>
                <a:gd fmla="*/ 17637 h 1105785" name="connsiteY28"/>
                <a:gd fmla="*/ 2595751 w 2760036" name="connsiteX29"/>
                <a:gd fmla="*/ 33810 h 1105785" name="connsiteY29"/>
                <a:gd fmla="*/ 2627798 w 2760036" name="connsiteX30"/>
                <a:gd fmla="*/ 66175 h 1105785" name="connsiteY30"/>
                <a:gd fmla="*/ 2652005 w 2760036" name="connsiteX31"/>
                <a:gd fmla="*/ 86401 h 1105785" name="connsiteY31"/>
                <a:gd fmla="*/ 2647970 w 2760036" name="connsiteX32"/>
                <a:gd fmla="*/ 122801 h 1105785" name="connsiteY32"/>
                <a:gd fmla="*/ 2635831 w 2760036" name="connsiteX33"/>
                <a:gd fmla="*/ 159218 h 1105785" name="connsiteY33"/>
                <a:gd fmla="*/ 2635831 w 2760036" name="connsiteX34"/>
                <a:gd fmla="*/ 167305 h 1105785" name="connsiteY34"/>
                <a:gd fmla="*/ 2695943 w 2760036" name="connsiteX35"/>
                <a:gd fmla="*/ 155166 h 1105785" name="connsiteY35"/>
                <a:gd fmla="*/ 2756037 w 2760036" name="connsiteX36"/>
                <a:gd fmla="*/ 122801 h 1105785" name="connsiteY36"/>
                <a:gd fmla="*/ 2760036 w 2760036" name="connsiteX37"/>
                <a:gd fmla="*/ 130888 h 1105785" name="connsiteY37"/>
                <a:gd fmla="*/ 2720026 w 2760036" name="connsiteX38"/>
                <a:gd fmla="*/ 155166 h 1105785" name="connsiteY38"/>
                <a:gd fmla="*/ 2732024 w 2760036" name="connsiteX39"/>
                <a:gd fmla="*/ 163253 h 1105785" name="connsiteY39"/>
                <a:gd fmla="*/ 2727989 w 2760036" name="connsiteX40"/>
                <a:gd fmla="*/ 171340 h 1105785" name="connsiteY40"/>
                <a:gd fmla="*/ 2703959 w 2760036" name="connsiteX41"/>
                <a:gd fmla="*/ 159218 h 1105785" name="connsiteY41"/>
                <a:gd fmla="*/ 2667931 w 2760036" name="connsiteX42"/>
                <a:gd fmla="*/ 175392 h 1105785" name="connsiteY42"/>
                <a:gd fmla="*/ 2688157 w 2760036" name="connsiteX43"/>
                <a:gd fmla="*/ 195618 h 1105785" name="connsiteY43"/>
                <a:gd fmla="*/ 2708383 w 2760036" name="connsiteX44"/>
                <a:gd fmla="*/ 227983 h 1105785" name="connsiteY44"/>
                <a:gd fmla="*/ 2706366 w 2760036" name="connsiteX45"/>
                <a:gd fmla="*/ 256296 h 1105785" name="connsiteY45"/>
                <a:gd fmla="*/ 2688157 w 2760036" name="connsiteX46"/>
                <a:gd fmla="*/ 256296 h 1105785" name="connsiteY46"/>
                <a:gd fmla="*/ 2665984 w 2760036" name="connsiteX47"/>
                <a:gd fmla="*/ 238087 h 1105785" name="connsiteY47"/>
                <a:gd fmla="*/ 2647900 w 2760036" name="connsiteX48"/>
                <a:gd fmla="*/ 219896 h 1105785" name="connsiteY48"/>
                <a:gd fmla="*/ 2631903 w 2760036" name="connsiteX49"/>
                <a:gd fmla="*/ 195618 h 1105785" name="connsiteY49"/>
                <a:gd fmla="*/ 2623887 w 2760036" name="connsiteX50"/>
                <a:gd fmla="*/ 211791 h 1105785" name="connsiteY50"/>
                <a:gd fmla="*/ 2631903 w 2760036" name="connsiteX51"/>
                <a:gd fmla="*/ 240122 h 1105785" name="connsiteY51"/>
                <a:gd fmla="*/ 2637919 w 2760036" name="connsiteX52"/>
                <a:gd fmla="*/ 274504 h 1105785" name="connsiteY52"/>
                <a:gd fmla="*/ 2631903 w 2760036" name="connsiteX53"/>
                <a:gd fmla="*/ 312921 h 1105785" name="connsiteY53"/>
                <a:gd fmla="*/ 2579825 w 2760036" name="connsiteX54"/>
                <a:gd fmla="*/ 288661 h 1105785" name="connsiteY54"/>
                <a:gd fmla="*/ 2549831 w 2760036" name="connsiteX55"/>
                <a:gd fmla="*/ 254278 h 1105785" name="connsiteY55"/>
                <a:gd fmla="*/ 2555812 w 2760036" name="connsiteX56"/>
                <a:gd fmla="*/ 199670 h 1105785" name="connsiteY56"/>
                <a:gd fmla="*/ 2539816 w 2760036" name="connsiteX57"/>
                <a:gd fmla="*/ 207757 h 1105785" name="connsiteY57"/>
                <a:gd fmla="*/ 2483756 w 2760036" name="connsiteX58"/>
                <a:gd fmla="*/ 203705 h 1105785" name="connsiteY58"/>
                <a:gd fmla="*/ 2413682 w 2760036" name="connsiteX59"/>
                <a:gd fmla="*/ 171340 h 1105785" name="connsiteY59"/>
                <a:gd fmla="*/ 2372452 w 2760036" name="connsiteX60"/>
                <a:gd fmla="*/ 163253 h 1105785" name="connsiteY60"/>
                <a:gd fmla="*/ 2355977 w 2760036" name="connsiteX61"/>
                <a:gd fmla="*/ 167305 h 1105785" name="connsiteY61"/>
                <a:gd fmla="*/ 2339520 w 2760036" name="connsiteX62"/>
                <a:gd fmla="*/ 167305 h 1105785" name="connsiteY62"/>
                <a:gd fmla="*/ 2323028 w 2760036" name="connsiteX63"/>
                <a:gd fmla="*/ 167305 h 1105785" name="connsiteY63"/>
                <a:gd fmla="*/ 2331115 w 2760036" name="connsiteX64"/>
                <a:gd fmla="*/ 191565 h 1105785" name="connsiteY64"/>
                <a:gd fmla="*/ 2359357 w 2760036" name="connsiteX65"/>
                <a:gd fmla="*/ 199670 h 1105785" name="connsiteY65"/>
                <a:gd fmla="*/ 2363409 w 2760036" name="connsiteX66"/>
                <a:gd fmla="*/ 211791 h 1105785" name="connsiteY66"/>
                <a:gd fmla="*/ 2310942 w 2760036" name="connsiteX67"/>
                <a:gd fmla="*/ 191565 h 1105785" name="connsiteY67"/>
                <a:gd fmla="*/ 2310942 w 2760036" name="connsiteX68"/>
                <a:gd fmla="*/ 183479 h 1105785" name="connsiteY68"/>
                <a:gd fmla="*/ 2290716 w 2760036" name="connsiteX69"/>
                <a:gd fmla="*/ 171340 h 1105785" name="connsiteY69"/>
                <a:gd fmla="*/ 2280648 w 2760036" name="connsiteX70"/>
                <a:gd fmla="*/ 169322 h 1105785" name="connsiteY70"/>
                <a:gd fmla="*/ 2282629 w 2760036" name="connsiteX71"/>
                <a:gd fmla="*/ 165270 h 1105785" name="connsiteY71"/>
                <a:gd fmla="*/ 2276595 w 2760036" name="connsiteX72"/>
                <a:gd fmla="*/ 161235 h 1105785" name="connsiteY72"/>
                <a:gd fmla="*/ 2242301 w 2760036" name="connsiteX73"/>
                <a:gd fmla="*/ 155166 h 1105785" name="connsiteY73"/>
                <a:gd fmla="*/ 2165574 w 2760036" name="connsiteX74"/>
                <a:gd fmla="*/ 147079 h 1105785" name="connsiteY74"/>
                <a:gd fmla="*/ 2145348 w 2760036" name="connsiteX75"/>
                <a:gd fmla="*/ 138992 h 1105785" name="connsiteY75"/>
                <a:gd fmla="*/ 2153435 w 2760036" name="connsiteX76"/>
                <a:gd fmla="*/ 167305 h 1105785" name="connsiteY76"/>
                <a:gd fmla="*/ 2161522 w 2760036" name="connsiteX77"/>
                <a:gd fmla="*/ 223931 h 1105785" name="connsiteY77"/>
                <a:gd fmla="*/ 2121140 w 2760036" name="connsiteX78"/>
                <a:gd fmla="*/ 207757 h 1105785" name="connsiteY78"/>
                <a:gd fmla="*/ 2092916 w 2760036" name="connsiteX79"/>
                <a:gd fmla="*/ 187531 h 1105785" name="connsiteY79"/>
                <a:gd fmla="*/ 2084794 w 2760036" name="connsiteX80"/>
                <a:gd fmla="*/ 155166 h 1105785" name="connsiteY80"/>
                <a:gd fmla="*/ 2076778 w 2760036" name="connsiteX81"/>
                <a:gd fmla="*/ 155166 h 1105785" name="connsiteY81"/>
                <a:gd fmla="*/ 2048447 w 2760036" name="connsiteX82"/>
                <a:gd fmla="*/ 163253 h 1105785" name="connsiteY82"/>
                <a:gd fmla="*/ 2020135 w 2760036" name="connsiteX83"/>
                <a:gd fmla="*/ 171340 h 1105785" name="connsiteY83"/>
                <a:gd fmla="*/ 2007996 w 2760036" name="connsiteX84"/>
                <a:gd fmla="*/ 171340 h 1105785" name="connsiteY84"/>
                <a:gd fmla="*/ 2016100 w 2760036" name="connsiteX85"/>
                <a:gd fmla="*/ 183479 h 1105785" name="connsiteY85"/>
                <a:gd fmla="*/ 2020135 w 2760036" name="connsiteX86"/>
                <a:gd fmla="*/ 197635 h 1105785" name="connsiteY86"/>
                <a:gd fmla="*/ 2024187 w 2760036" name="connsiteX87"/>
                <a:gd fmla="*/ 211791 h 1105785" name="connsiteY87"/>
                <a:gd fmla="*/ 2048447 w 2760036" name="connsiteX88"/>
                <a:gd fmla="*/ 242139 h 1105785" name="connsiteY88"/>
                <a:gd fmla="*/ 2064639 w 2760036" name="connsiteX89"/>
                <a:gd fmla="*/ 284608 h 1105785" name="connsiteY89"/>
                <a:gd fmla="*/ 2064639 w 2760036" name="connsiteX90"/>
                <a:gd fmla="*/ 337199 h 1105785" name="connsiteY90"/>
                <a:gd fmla="*/ 2032345 w 2760036" name="connsiteX91"/>
                <a:gd fmla="*/ 300800 h 1105785" name="connsiteY91"/>
                <a:gd fmla="*/ 2012172 w 2760036" name="connsiteX92"/>
                <a:gd fmla="*/ 304834 h 1105785" name="connsiteY92"/>
                <a:gd fmla="*/ 1994034 w 2760036" name="connsiteX93"/>
                <a:gd fmla="*/ 306852 h 1105785" name="connsiteY93"/>
                <a:gd fmla="*/ 1971844 w 2760036" name="connsiteX94"/>
                <a:gd fmla="*/ 300800 h 1105785" name="connsiteY94"/>
                <a:gd fmla="*/ 1967809 w 2760036" name="connsiteX95"/>
                <a:gd fmla="*/ 321026 h 1105785" name="connsiteY95"/>
                <a:gd fmla="*/ 1955723 w 2760036" name="connsiteX96"/>
                <a:gd fmla="*/ 349338 h 1105785" name="connsiteY96"/>
                <a:gd fmla="*/ 1941567 w 2760036" name="connsiteX97"/>
                <a:gd fmla="*/ 371582 h 1105785" name="connsiteY97"/>
                <a:gd fmla="*/ 1935497 w 2760036" name="connsiteX98"/>
                <a:gd fmla="*/ 389790 h 1105785" name="connsiteY98"/>
                <a:gd fmla="*/ 1919394 w 2760036" name="connsiteX99"/>
                <a:gd fmla="*/ 405964 h 1105785" name="connsiteY99"/>
                <a:gd fmla="*/ 1903274 w 2760036" name="connsiteX100"/>
                <a:gd fmla="*/ 410016 h 1105785" name="connsiteY100"/>
                <a:gd fmla="*/ 1899221 w 2760036" name="connsiteX101"/>
                <a:gd fmla="*/ 438329 h 1105785" name="connsiteY101"/>
                <a:gd fmla="*/ 1903274 w 2760036" name="connsiteX102"/>
                <a:gd fmla="*/ 486868 h 1105785" name="connsiteY102"/>
                <a:gd fmla="*/ 1911325 w 2760036" name="connsiteX103"/>
                <a:gd fmla="*/ 513163 h 1105785" name="connsiteY103"/>
                <a:gd fmla="*/ 1907308 w 2760036" name="connsiteX104"/>
                <a:gd fmla="*/ 543511 h 1105785" name="connsiteY104"/>
                <a:gd fmla="*/ 1903274 w 2760036" name="connsiteX105"/>
                <a:gd fmla="*/ 561702 h 1105785" name="connsiteY105"/>
                <a:gd fmla="*/ 1899221 w 2760036" name="connsiteX106"/>
                <a:gd fmla="*/ 583963 h 1105785" name="connsiteY106"/>
                <a:gd fmla="*/ 1901239 w 2760036" name="connsiteX107"/>
                <a:gd fmla="*/ 622380 h 1105785" name="connsiteY107"/>
                <a:gd fmla="*/ 1907308 w 2760036" name="connsiteX108"/>
                <a:gd fmla="*/ 660814 h 1105785" name="connsiteY108"/>
                <a:gd fmla="*/ 1975896 w 2760036" name="connsiteX109"/>
                <a:gd fmla="*/ 757892 h 1105785" name="connsiteY109"/>
                <a:gd fmla="*/ 1996051 w 2760036" name="connsiteX110"/>
                <a:gd fmla="*/ 761944 h 1105785" name="connsiteY110"/>
                <a:gd fmla="*/ 2024311 w 2760036" name="connsiteX111"/>
                <a:gd fmla="*/ 786222 h 1105785" name="connsiteY111"/>
                <a:gd fmla="*/ 2062639 w 2760036" name="connsiteX112"/>
                <a:gd fmla="*/ 802396 h 1105785" name="connsiteY112"/>
                <a:gd fmla="*/ 2101038 w 2760036" name="connsiteX113"/>
                <a:gd fmla="*/ 818570 h 1105785" name="connsiteY113"/>
                <a:gd fmla="*/ 2127334 w 2760036" name="connsiteX114"/>
                <a:gd fmla="*/ 826674 h 1105785" name="connsiteY114"/>
                <a:gd fmla="*/ 2173855 w 2760036" name="connsiteX115"/>
                <a:gd fmla="*/ 830709 h 1105785" name="connsiteY115"/>
                <a:gd fmla="*/ 2258811 w 2760036" name="connsiteX116"/>
                <a:gd fmla="*/ 842848 h 1105785" name="connsiteY116"/>
                <a:gd fmla="*/ 2319489 w 2760036" name="connsiteX117"/>
                <a:gd fmla="*/ 854987 h 1105785" name="connsiteY117"/>
                <a:gd fmla="*/ 2351837 w 2760036" name="connsiteX118"/>
                <a:gd fmla="*/ 861057 h 1105785" name="connsiteY118"/>
                <a:gd fmla="*/ 2384202 w 2760036" name="connsiteX119"/>
                <a:gd fmla="*/ 867126 h 1105785" name="connsiteY119"/>
                <a:gd fmla="*/ 2420619 w 2760036" name="connsiteX120"/>
                <a:gd fmla="*/ 899473 h 1105785" name="connsiteY120"/>
                <a:gd fmla="*/ 2406445 w 2760036" name="connsiteX121"/>
                <a:gd fmla="*/ 901508 h 1105785" name="connsiteY121"/>
                <a:gd fmla="*/ 2372062 w 2760036" name="connsiteX122"/>
                <a:gd fmla="*/ 895439 h 1105785" name="connsiteY122"/>
                <a:gd fmla="*/ 2331611 w 2760036" name="connsiteX123"/>
                <a:gd fmla="*/ 885317 h 1105785" name="connsiteY123"/>
                <a:gd fmla="*/ 2307350 w 2760036" name="connsiteX124"/>
                <a:gd fmla="*/ 879248 h 1105785" name="connsiteY124"/>
                <a:gd fmla="*/ 2277002 w 2760036" name="connsiteX125"/>
                <a:gd fmla="*/ 875213 h 1105785" name="connsiteY125"/>
                <a:gd fmla="*/ 2206220 w 2760036" name="connsiteX126"/>
                <a:gd fmla="*/ 867126 h 1105785" name="connsiteY126"/>
                <a:gd fmla="*/ 2169803 w 2760036" name="connsiteX127"/>
                <a:gd fmla="*/ 861057 h 1105785" name="connsiteY127"/>
                <a:gd fmla="*/ 2147560 w 2760036" name="connsiteX128"/>
                <a:gd fmla="*/ 857004 h 1105785" name="connsiteY128"/>
                <a:gd fmla="*/ 2125317 w 2760036" name="connsiteX129"/>
                <a:gd fmla="*/ 854987 h 1105785" name="connsiteY129"/>
                <a:gd fmla="*/ 2088899 w 2760036" name="connsiteX130"/>
                <a:gd fmla="*/ 850935 h 1105785" name="connsiteY130"/>
                <a:gd fmla="*/ 2030345 w 2760036" name="connsiteX131"/>
                <a:gd fmla="*/ 848917 h 1105785" name="connsiteY131"/>
                <a:gd fmla="*/ 2008119 w 2760036" name="connsiteX132"/>
                <a:gd fmla="*/ 854987 h 1105785" name="connsiteY132"/>
                <a:gd fmla="*/ 1998086 w 2760036" name="connsiteX133"/>
                <a:gd fmla="*/ 869143 h 1105785" name="connsiteY133"/>
                <a:gd fmla="*/ 2000103 w 2760036" name="connsiteX134"/>
                <a:gd fmla="*/ 891387 h 1105785" name="connsiteY134"/>
                <a:gd fmla="*/ 2026328 w 2760036" name="connsiteX135"/>
                <a:gd fmla="*/ 917682 h 1105785" name="connsiteY135"/>
                <a:gd fmla="*/ 2080812 w 2760036" name="connsiteX136"/>
                <a:gd fmla="*/ 956117 h 1105785" name="connsiteY136"/>
                <a:gd fmla="*/ 2131386 w 2760036" name="connsiteX137"/>
                <a:gd fmla="*/ 980377 h 1105785" name="connsiteY137"/>
                <a:gd fmla="*/ 2194081 w 2760036" name="connsiteX138"/>
                <a:gd fmla="*/ 996569 h 1105785" name="connsiteY138"/>
                <a:gd fmla="*/ 2291159 w 2760036" name="connsiteX139"/>
                <a:gd fmla="*/ 1037020 h 1105785" name="connsiteY139"/>
                <a:gd fmla="*/ 2303298 w 2760036" name="connsiteX140"/>
                <a:gd fmla="*/ 1061281 h 1105785" name="connsiteY140"/>
                <a:gd fmla="*/ 2283072 w 2760036" name="connsiteX141"/>
                <a:gd fmla="*/ 1063316 h 1105785" name="connsiteY141"/>
                <a:gd fmla="*/ 2254759 w 2760036" name="connsiteX142"/>
                <a:gd fmla="*/ 1049160 h 1105785" name="connsiteY142"/>
                <a:gd fmla="*/ 2226446 w 2760036" name="connsiteX143"/>
                <a:gd fmla="*/ 1037020 h 1105785" name="connsiteY143"/>
                <a:gd fmla="*/ 2181942 w 2760036" name="connsiteX144"/>
                <a:gd fmla="*/ 1018812 h 1105785" name="connsiteY144"/>
                <a:gd fmla="*/ 2137456 w 2760036" name="connsiteX145"/>
                <a:gd fmla="*/ 1002638 h 1105785" name="connsiteY145"/>
                <a:gd fmla="*/ 2109125 w 2760036" name="connsiteX146"/>
                <a:gd fmla="*/ 992516 h 1105785" name="connsiteY146"/>
                <a:gd fmla="*/ 2068709 w 2760036" name="connsiteX147"/>
                <a:gd fmla="*/ 982412 h 1105785" name="connsiteY147"/>
                <a:gd fmla="*/ 1992017 w 2760036" name="connsiteX148"/>
                <a:gd fmla="*/ 976343 h 1105785" name="connsiteY148"/>
                <a:gd fmla="*/ 1949636 w 2760036" name="connsiteX149"/>
                <a:gd fmla="*/ 966221 h 1105785" name="connsiteY149"/>
                <a:gd fmla="*/ 1923429 w 2760036" name="connsiteX150"/>
                <a:gd fmla="*/ 950047 h 1105785" name="connsiteY150"/>
                <a:gd fmla="*/ 1899257 w 2760036" name="connsiteX151"/>
                <a:gd fmla="*/ 929821 h 1105785" name="connsiteY151"/>
                <a:gd fmla="*/ 1862946 w 2760036" name="connsiteX152"/>
                <a:gd fmla="*/ 911613 h 1105785" name="connsiteY152"/>
                <a:gd fmla="*/ 1802392 w 2760036" name="connsiteX153"/>
                <a:gd fmla="*/ 885317 h 1105785" name="connsiteY153"/>
                <a:gd fmla="*/ 1774132 w 2760036" name="connsiteX154"/>
                <a:gd fmla="*/ 842848 h 1105785" name="connsiteY154"/>
                <a:gd fmla="*/ 1737856 w 2760036" name="connsiteX155"/>
                <a:gd fmla="*/ 818570 h 1105785" name="connsiteY155"/>
                <a:gd fmla="*/ 1729769 w 2760036" name="connsiteX156"/>
                <a:gd fmla="*/ 826674 h 1105785" name="connsiteY156"/>
                <a:gd fmla="*/ 1717701 w 2760036" name="connsiteX157"/>
                <a:gd fmla="*/ 899473 h 1105785" name="connsiteY157"/>
                <a:gd fmla="*/ 1707579 w 2760036" name="connsiteX158"/>
                <a:gd fmla="*/ 958134 h 1105785" name="connsiteY158"/>
                <a:gd fmla="*/ 1705562 w 2760036" name="connsiteX159"/>
                <a:gd fmla="*/ 992516 h 1105785" name="connsiteY159"/>
                <a:gd fmla="*/ 1703545 w 2760036" name="connsiteX160"/>
                <a:gd fmla="*/ 1008708 h 1105785" name="connsiteY160"/>
                <a:gd fmla="*/ 1705562 w 2760036" name="connsiteX161"/>
                <a:gd fmla="*/ 1028934 h 1105785" name="connsiteY161"/>
                <a:gd fmla="*/ 1715666 w 2760036" name="connsiteX162"/>
                <a:gd fmla="*/ 1051177 h 1105785" name="connsiteY162"/>
                <a:gd fmla="*/ 1741909 w 2760036" name="connsiteX163"/>
                <a:gd fmla="*/ 1061281 h 1105785" name="connsiteY163"/>
                <a:gd fmla="*/ 1774132 w 2760036" name="connsiteX164"/>
                <a:gd fmla="*/ 1085559 h 1105785" name="connsiteY164"/>
                <a:gd fmla="*/ 1782237 w 2760036" name="connsiteX165"/>
                <a:gd fmla="*/ 1097698 h 1105785" name="connsiteY165"/>
                <a:gd fmla="*/ 1745943 w 2760036" name="connsiteX166"/>
                <a:gd fmla="*/ 1105785 h 1105785" name="connsiteY166"/>
                <a:gd fmla="*/ 1705562 w 2760036" name="connsiteX167"/>
                <a:gd fmla="*/ 1103768 h 1105785" name="connsiteY167"/>
                <a:gd fmla="*/ 1657147 w 2760036" name="connsiteX168"/>
                <a:gd fmla="*/ 1081507 h 1105785" name="connsiteY168"/>
                <a:gd fmla="*/ 1608768 w 2760036" name="connsiteX169"/>
                <a:gd fmla="*/ 1032968 h 1105785" name="connsiteY169"/>
                <a:gd fmla="*/ 1612767 w 2760036" name="connsiteX170"/>
                <a:gd fmla="*/ 988482 h 1105785" name="connsiteY170"/>
                <a:gd fmla="*/ 1604715 w 2760036" name="connsiteX171"/>
                <a:gd fmla="*/ 956117 h 1105785" name="connsiteY171"/>
                <a:gd fmla="*/ 1592612 w 2760036" name="connsiteX172"/>
                <a:gd fmla="*/ 915665 h 1105785" name="connsiteY172"/>
                <a:gd fmla="*/ 1572421 w 2760036" name="connsiteX173"/>
                <a:gd fmla="*/ 879248 h 1105785" name="connsiteY173"/>
                <a:gd fmla="*/ 1548249 w 2760036" name="connsiteX174"/>
                <a:gd fmla="*/ 859022 h 1105785" name="connsiteY174"/>
                <a:gd fmla="*/ 1511920 w 2760036" name="connsiteX175"/>
                <a:gd fmla="*/ 859022 h 1105785" name="connsiteY175"/>
                <a:gd fmla="*/ 1451402 w 2760036" name="connsiteX176"/>
                <a:gd fmla="*/ 891387 h 1105785" name="connsiteY176"/>
                <a:gd fmla="*/ 1403022 w 2760036" name="connsiteX177"/>
                <a:gd fmla="*/ 929821 h 1105785" name="connsiteY177"/>
                <a:gd fmla="*/ 1378780 w 2760036" name="connsiteX178"/>
                <a:gd fmla="*/ 960151 h 1105785" name="connsiteY178"/>
                <a:gd fmla="*/ 1358624 w 2760036" name="connsiteX179"/>
                <a:gd fmla="*/ 986447 h 1105785" name="connsiteY179"/>
                <a:gd fmla="*/ 1330365 w 2760036" name="connsiteX180"/>
                <a:gd fmla="*/ 1024881 h 1105785" name="connsiteY180"/>
                <a:gd fmla="*/ 1316279 w 2760036" name="connsiteX181"/>
                <a:gd fmla="*/ 1061281 h 1105785" name="connsiteY181"/>
                <a:gd fmla="*/ 1294089 w 2760036" name="connsiteX182"/>
                <a:gd fmla="*/ 1081507 h 1105785" name="connsiteY182"/>
                <a:gd fmla="*/ 1279968 w 2760036" name="connsiteX183"/>
                <a:gd fmla="*/ 1073420 h 1105785" name="connsiteY183"/>
                <a:gd fmla="*/ 1286002 w 2760036" name="connsiteX184"/>
                <a:gd fmla="*/ 1037020 h 1105785" name="connsiteY184"/>
                <a:gd fmla="*/ 1290037 w 2760036" name="connsiteX185"/>
                <a:gd fmla="*/ 1004655 h 1105785" name="connsiteY185"/>
                <a:gd fmla="*/ 1302123 w 2760036" name="connsiteX186"/>
                <a:gd fmla="*/ 980377 h 1105785" name="connsiteY186"/>
                <a:gd fmla="*/ 1330365 w 2760036" name="connsiteX187"/>
                <a:gd fmla="*/ 927804 h 1105785" name="connsiteY187"/>
                <a:gd fmla="*/ 1352555 w 2760036" name="connsiteX188"/>
                <a:gd fmla="*/ 911613 h 1105785" name="connsiteY188"/>
                <a:gd fmla="*/ 1370693 w 2760036" name="connsiteX189"/>
                <a:gd fmla="*/ 891387 h 1105785" name="connsiteY189"/>
                <a:gd fmla="*/ 1374780 w 2760036" name="connsiteX190"/>
                <a:gd fmla="*/ 871161 h 1105785" name="connsiteY190"/>
                <a:gd fmla="*/ 1342504 w 2760036" name="connsiteX191"/>
                <a:gd fmla="*/ 854987 h 1105785" name="connsiteY191"/>
                <a:gd fmla="*/ 1298106 w 2760036" name="connsiteX192"/>
                <a:gd fmla="*/ 850935 h 1105785" name="connsiteY192"/>
                <a:gd fmla="*/ 1273934 w 2760036" name="connsiteX193"/>
                <a:gd fmla="*/ 854987 h 1105785" name="connsiteY193"/>
                <a:gd fmla="*/ 1243657 w 2760036" name="connsiteX194"/>
                <a:gd fmla="*/ 865091 h 1105785" name="connsiteY194"/>
                <a:gd fmla="*/ 1209328 w 2760036" name="connsiteX195"/>
                <a:gd fmla="*/ 879248 h 1105785" name="connsiteY195"/>
                <a:gd fmla="*/ 1177069 w 2760036" name="connsiteX196"/>
                <a:gd fmla="*/ 879248 h 1105785" name="connsiteY196"/>
                <a:gd fmla="*/ 1124566 w 2760036" name="connsiteX197"/>
                <a:gd fmla="*/ 875213 h 1105785" name="connsiteY197"/>
                <a:gd fmla="*/ 1082097 w 2760036" name="connsiteX198"/>
                <a:gd fmla="*/ 877230 h 1105785" name="connsiteY198"/>
                <a:gd fmla="*/ 1031523 w 2760036" name="connsiteX199"/>
                <a:gd fmla="*/ 887352 h 1105785" name="connsiteY199"/>
                <a:gd fmla="*/ 966811 w 2760036" name="connsiteX200"/>
                <a:gd fmla="*/ 893404 h 1105785" name="connsiteY200"/>
                <a:gd fmla="*/ 938498 w 2760036" name="connsiteX201"/>
                <a:gd fmla="*/ 899473 h 1105785" name="connsiteY201"/>
                <a:gd fmla="*/ 904116 w 2760036" name="connsiteX202"/>
                <a:gd fmla="*/ 915665 h 1105785" name="connsiteY202"/>
                <a:gd fmla="*/ 861629 w 2760036" name="connsiteX203"/>
                <a:gd fmla="*/ 923752 h 1105785" name="connsiteY203"/>
                <a:gd fmla="*/ 837368 w 2760036" name="connsiteX204"/>
                <a:gd fmla="*/ 921734 h 1105785" name="connsiteY204"/>
                <a:gd fmla="*/ 809038 w 2760036" name="connsiteX205"/>
                <a:gd fmla="*/ 919699 h 1105785" name="connsiteY205"/>
                <a:gd fmla="*/ 813090 w 2760036" name="connsiteX206"/>
                <a:gd fmla="*/ 907578 h 1105785" name="connsiteY206"/>
                <a:gd fmla="*/ 881855 w 2760036" name="connsiteX207"/>
                <a:gd fmla="*/ 887352 h 1105785" name="connsiteY207"/>
                <a:gd fmla="*/ 954672 w 2760036" name="connsiteX208"/>
                <a:gd fmla="*/ 867126 h 1105785" name="connsiteY208"/>
                <a:gd fmla="*/ 1031523 w 2760036" name="connsiteX209"/>
                <a:gd fmla="*/ 846900 h 1105785" name="connsiteY209"/>
                <a:gd fmla="*/ 1092201 w 2760036" name="connsiteX210"/>
                <a:gd fmla="*/ 836778 h 1105785" name="connsiteY210"/>
                <a:gd fmla="*/ 1144792 w 2760036" name="connsiteX211"/>
                <a:gd fmla="*/ 826674 h 1105785" name="connsiteY211"/>
                <a:gd fmla="*/ 1221661 w 2760036" name="connsiteX212"/>
                <a:gd fmla="*/ 816552 h 1105785" name="connsiteY212"/>
                <a:gd fmla="*/ 1310652 w 2760036" name="connsiteX213"/>
                <a:gd fmla="*/ 798344 h 1105785" name="connsiteY213"/>
                <a:gd fmla="*/ 1359191 w 2760036" name="connsiteX214"/>
                <a:gd fmla="*/ 786222 h 1105785" name="connsiteY214"/>
                <a:gd fmla="*/ 1363243 w 2760036" name="connsiteX215"/>
                <a:gd fmla="*/ 786222 h 1105785" name="connsiteY215"/>
                <a:gd fmla="*/ 1395590 w 2760036" name="connsiteX216"/>
                <a:gd fmla="*/ 765996 h 1105785" name="connsiteY216"/>
                <a:gd fmla="*/ 1421886 w 2760036" name="connsiteX217"/>
                <a:gd fmla="*/ 749805 h 1105785" name="connsiteY217"/>
                <a:gd fmla="*/ 1444147 w 2760036" name="connsiteX218"/>
                <a:gd fmla="*/ 733631 h 1105785" name="connsiteY218"/>
                <a:gd fmla="*/ 1472459 w 2760036" name="connsiteX219"/>
                <a:gd fmla="*/ 691144 h 1105785" name="connsiteY219"/>
                <a:gd fmla="*/ 1516946 w 2760036" name="connsiteX220"/>
                <a:gd fmla="*/ 656762 h 1105785" name="connsiteY220"/>
                <a:gd fmla="*/ 1533137 w 2760036" name="connsiteX221"/>
                <a:gd fmla="*/ 620363 h 1105785" name="connsiteY221"/>
                <a:gd fmla="*/ 1529085 w 2760036" name="connsiteX222"/>
                <a:gd fmla="*/ 616310 h 1105785" name="connsiteY222"/>
                <a:gd fmla="*/ 1527068 w 2760036" name="connsiteX223"/>
                <a:gd fmla="*/ 610241 h 1105785" name="connsiteY223"/>
                <a:gd fmla="*/ 1525050 w 2760036" name="connsiteX224"/>
                <a:gd fmla="*/ 600137 h 1105785" name="connsiteY224"/>
                <a:gd fmla="*/ 1523015 w 2760036" name="connsiteX225"/>
                <a:gd fmla="*/ 583963 h 1105785" name="connsiteY225"/>
                <a:gd fmla="*/ 1525050 w 2760036" name="connsiteX226"/>
                <a:gd fmla="*/ 567772 h 1105785" name="connsiteY226"/>
                <a:gd fmla="*/ 1533137 w 2760036" name="connsiteX227"/>
                <a:gd fmla="*/ 549563 h 1105785" name="connsiteY227"/>
                <a:gd fmla="*/ 1541224 w 2760036" name="connsiteX228"/>
                <a:gd fmla="*/ 531372 h 1105785" name="connsiteY228"/>
                <a:gd fmla="*/ 1549311 w 2760036" name="connsiteX229"/>
                <a:gd fmla="*/ 511146 h 1105785" name="connsiteY229"/>
                <a:gd fmla="*/ 1557398 w 2760036" name="connsiteX230"/>
                <a:gd fmla="*/ 478781 h 1105785" name="connsiteY230"/>
                <a:gd fmla="*/ 1561450 w 2760036" name="connsiteX231"/>
                <a:gd fmla="*/ 450468 h 1105785" name="connsiteY231"/>
                <a:gd fmla="*/ 1565502 w 2760036" name="connsiteX232"/>
                <a:gd fmla="*/ 426190 h 1105785" name="connsiteY232"/>
                <a:gd fmla="*/ 1567520 w 2760036" name="connsiteX233"/>
                <a:gd fmla="*/ 405964 h 1105785" name="connsiteY233"/>
                <a:gd fmla="*/ 1569537 w 2760036" name="connsiteX234"/>
                <a:gd fmla="*/ 385738 h 1105785" name="connsiteY234"/>
                <a:gd fmla="*/ 1573589 w 2760036" name="connsiteX235"/>
                <a:gd fmla="*/ 365512 h 1105785" name="connsiteY235"/>
                <a:gd fmla="*/ 1553363 w 2760036" name="connsiteX236"/>
                <a:gd fmla="*/ 373599 h 1105785" name="connsiteY236"/>
                <a:gd fmla="*/ 1529085 w 2760036" name="connsiteX237"/>
                <a:gd fmla="*/ 381703 h 1105785" name="connsiteY237"/>
                <a:gd fmla="*/ 1525050 w 2760036" name="connsiteX238"/>
                <a:gd fmla="*/ 369564 h 1105785" name="connsiteY238"/>
                <a:gd fmla="*/ 1525050 w 2760036" name="connsiteX239"/>
                <a:gd fmla="*/ 337199 h 1105785" name="connsiteY239"/>
                <a:gd fmla="*/ 1504824 w 2760036" name="connsiteX240"/>
                <a:gd fmla="*/ 329113 h 1105785" name="connsiteY240"/>
                <a:gd fmla="*/ 1492685 w 2760036" name="connsiteX241"/>
                <a:gd fmla="*/ 321026 h 1105785" name="connsiteY241"/>
                <a:gd fmla="*/ 1484599 w 2760036" name="connsiteX242"/>
                <a:gd fmla="*/ 316973 h 1105785" name="connsiteY242"/>
                <a:gd fmla="*/ 1478529 w 2760036" name="connsiteX243"/>
                <a:gd fmla="*/ 318991 h 1105785" name="connsiteY243"/>
                <a:gd fmla="*/ 1472459 w 2760036" name="connsiteX244"/>
                <a:gd fmla="*/ 321026 h 1105785" name="connsiteY244"/>
                <a:gd fmla="*/ 1468407 w 2760036" name="connsiteX245"/>
                <a:gd fmla="*/ 321026 h 1105785" name="connsiteY245"/>
                <a:gd fmla="*/ 1456268 w 2760036" name="connsiteX246"/>
                <a:gd fmla="*/ 325060 h 1105785" name="connsiteY246"/>
                <a:gd fmla="*/ 1427955 w 2760036" name="connsiteX247"/>
                <a:gd fmla="*/ 341252 h 1105785" name="connsiteY247"/>
                <a:gd fmla="*/ 1399642 w 2760036" name="connsiteX248"/>
                <a:gd fmla="*/ 381703 h 1105785" name="connsiteY248"/>
                <a:gd fmla="*/ 1399642 w 2760036" name="connsiteX249"/>
                <a:gd fmla="*/ 399894 h 1105785" name="connsiteY249"/>
                <a:gd fmla="*/ 1395590 w 2760036" name="connsiteX250"/>
                <a:gd fmla="*/ 418103 h 1105785" name="connsiteY250"/>
                <a:gd fmla="*/ 1399642 w 2760036" name="connsiteX251"/>
                <a:gd fmla="*/ 442381 h 1105785" name="connsiteY251"/>
                <a:gd fmla="*/ 1403695 w 2760036" name="connsiteX252"/>
                <a:gd fmla="*/ 454503 h 1105785" name="connsiteY252"/>
                <a:gd fmla="*/ 1399642 w 2760036" name="connsiteX253"/>
                <a:gd fmla="*/ 458555 h 1105785" name="connsiteY253"/>
                <a:gd fmla="*/ 1371330 w 2760036" name="connsiteX254"/>
                <a:gd fmla="*/ 446416 h 1105785" name="connsiteY254"/>
                <a:gd fmla="*/ 1355138 w 2760036" name="connsiteX255"/>
                <a:gd fmla="*/ 426190 h 1105785" name="connsiteY255"/>
                <a:gd fmla="*/ 1359191 w 2760036" name="connsiteX256"/>
                <a:gd fmla="*/ 422155 h 1105785" name="connsiteY256"/>
                <a:gd fmla="*/ 1355138 w 2760036" name="connsiteX257"/>
                <a:gd fmla="*/ 422155 h 1105785" name="connsiteY257"/>
                <a:gd fmla="*/ 1355138 w 2760036" name="connsiteX258"/>
                <a:gd fmla="*/ 426190 h 1105785" name="connsiteY258"/>
                <a:gd fmla="*/ 1326826 w 2760036" name="connsiteX259"/>
                <a:gd fmla="*/ 452485 h 1105785" name="connsiteY259"/>
                <a:gd fmla="*/ 1294461 w 2760036" name="connsiteX260"/>
                <a:gd fmla="*/ 466642 h 1105785" name="connsiteY260"/>
                <a:gd fmla="*/ 1258061 w 2760036" name="connsiteX261"/>
                <a:gd fmla="*/ 462607 h 1105785" name="connsiteY261"/>
                <a:gd fmla="*/ 1233783 w 2760036" name="connsiteX262"/>
                <a:gd fmla="*/ 458555 h 1105785" name="connsiteY262"/>
                <a:gd fmla="*/ 1233783 w 2760036" name="connsiteX263"/>
                <a:gd fmla="*/ 478781 h 1105785" name="connsiteY263"/>
                <a:gd fmla="*/ 1225696 w 2760036" name="connsiteX264"/>
                <a:gd fmla="*/ 507094 h 1105785" name="connsiteY264"/>
                <a:gd fmla="*/ 1215592 w 2760036" name="connsiteX265"/>
                <a:gd fmla="*/ 509111 h 1105785" name="connsiteY265"/>
                <a:gd fmla="*/ 1193331 w 2760036" name="connsiteX266"/>
                <a:gd fmla="*/ 527320 h 1105785" name="connsiteY266"/>
                <a:gd fmla="*/ 1140758 w 2760036" name="connsiteX267"/>
                <a:gd fmla="*/ 551598 h 1105785" name="connsiteY267"/>
                <a:gd fmla="*/ 1124566 w 2760036" name="connsiteX268"/>
                <a:gd fmla="*/ 519233 h 1105785" name="connsiteY268"/>
                <a:gd fmla="*/ 1138723 w 2760036" name="connsiteX269"/>
                <a:gd fmla="*/ 507094 h 1105785" name="connsiteY269"/>
                <a:gd fmla="*/ 1169070 w 2760036" name="connsiteX270"/>
                <a:gd fmla="*/ 486868 h 1105785" name="connsiteY270"/>
                <a:gd fmla="*/ 1193207 w 2760036" name="connsiteX271"/>
                <a:gd fmla="*/ 462607 h 1105785" name="connsiteY271"/>
                <a:gd fmla="*/ 1209328 w 2760036" name="connsiteX272"/>
                <a:gd fmla="*/ 450468 h 1105785" name="connsiteY272"/>
                <a:gd fmla="*/ 1197259 w 2760036" name="connsiteX273"/>
                <a:gd fmla="*/ 430242 h 1105785" name="connsiteY273"/>
                <a:gd fmla="*/ 1217414 w 2760036" name="connsiteX274"/>
                <a:gd fmla="*/ 426190 h 1105785" name="connsiteY274"/>
                <a:gd fmla="*/ 1237516 w 2760036" name="connsiteX275"/>
                <a:gd fmla="*/ 430242 h 1105785" name="connsiteY275"/>
                <a:gd fmla="*/ 1239534 w 2760036" name="connsiteX276"/>
                <a:gd fmla="*/ 440346 h 1105785" name="connsiteY276"/>
                <a:gd fmla="*/ 1241569 w 2760036" name="connsiteX277"/>
                <a:gd fmla="*/ 446416 h 1105785" name="connsiteY277"/>
                <a:gd fmla="*/ 1241569 w 2760036" name="connsiteX278"/>
                <a:gd fmla="*/ 450468 h 1105785" name="connsiteY278"/>
                <a:gd fmla="*/ 1269758 w 2760036" name="connsiteX279"/>
                <a:gd fmla="*/ 454503 h 1105785" name="connsiteY279"/>
                <a:gd fmla="*/ 1293930 w 2760036" name="connsiteX280"/>
                <a:gd fmla="*/ 452485 h 1105785" name="connsiteY280"/>
                <a:gd fmla="*/ 1318102 w 2760036" name="connsiteX281"/>
                <a:gd fmla="*/ 434277 h 1105785" name="connsiteY281"/>
                <a:gd fmla="*/ 1354395 w 2760036" name="connsiteX282"/>
                <a:gd fmla="*/ 405964 h 1105785" name="connsiteY282"/>
                <a:gd fmla="*/ 1370445 w 2760036" name="connsiteX283"/>
                <a:gd fmla="*/ 397877 h 1105785" name="connsiteY283"/>
                <a:gd fmla="*/ 1334222 w 2760036" name="connsiteX284"/>
                <a:gd fmla="*/ 389790 h 1105785" name="connsiteY284"/>
                <a:gd fmla="*/ 1306033 w 2760036" name="connsiteX285"/>
                <a:gd fmla="*/ 357425 h 1105785" name="connsiteY285"/>
                <a:gd fmla="*/ 1285878 w 2760036" name="connsiteX286"/>
                <a:gd fmla="*/ 381703 h 1105785" name="connsiteY286"/>
                <a:gd fmla="*/ 1205346 w 2760036" name="connsiteX287"/>
                <a:gd fmla="*/ 385738 h 1105785" name="connsiteY287"/>
                <a:gd fmla="*/ 1221396 w 2760036" name="connsiteX288"/>
                <a:gd fmla="*/ 333147 h 1105785" name="connsiteY288"/>
                <a:gd fmla="*/ 1249620 w 2760036" name="connsiteX289"/>
                <a:gd fmla="*/ 302817 h 1105785" name="connsiteY289"/>
                <a:gd fmla="*/ 1301981 w 2760036" name="connsiteX290"/>
                <a:gd fmla="*/ 300800 h 1105785" name="connsiteY290"/>
                <a:gd fmla="*/ 1285878 w 2760036" name="connsiteX291"/>
                <a:gd fmla="*/ 288661 h 1105785" name="connsiteY291"/>
                <a:gd fmla="*/ 1330188 w 2760036" name="connsiteX292"/>
                <a:gd fmla="*/ 308887 h 1105785" name="connsiteY292"/>
                <a:gd fmla="*/ 1338275 w 2760036" name="connsiteX293"/>
                <a:gd fmla="*/ 272469 h 1105785" name="connsiteY293"/>
                <a:gd fmla="*/ 1406721 w 2760036" name="connsiteX294"/>
                <a:gd fmla="*/ 260348 h 1105785" name="connsiteY294"/>
                <a:gd fmla="*/ 1410773 w 2760036" name="connsiteX295"/>
                <a:gd fmla="*/ 272469 h 1105785" name="connsiteY295"/>
                <a:gd fmla="*/ 1406721 w 2760036" name="connsiteX296"/>
                <a:gd fmla="*/ 296747 h 1105785" name="connsiteY296"/>
                <a:gd fmla="*/ 1451030 w 2760036" name="connsiteX297"/>
                <a:gd fmla="*/ 288661 h 1105785" name="connsiteY297"/>
                <a:gd fmla="*/ 1426894 w 2760036" name="connsiteX298"/>
                <a:gd fmla="*/ 260348 h 1105785" name="connsiteY298"/>
                <a:gd fmla="*/ 1459117 w 2760036" name="connsiteX299"/>
                <a:gd fmla="*/ 171340 h 1105785" name="connsiteY299"/>
                <a:gd fmla="*/ 1483271 w 2760036" name="connsiteX300"/>
                <a:gd fmla="*/ 203705 h 1105785" name="connsiteY300"/>
                <a:gd fmla="*/ 1495340 w 2760036" name="connsiteX301"/>
                <a:gd fmla="*/ 264382 h 1105785" name="connsiteY301"/>
                <a:gd fmla="*/ 1511460 w 2760036" name="connsiteX302"/>
                <a:gd fmla="*/ 260348 h 1105785" name="connsiteY302"/>
                <a:gd fmla="*/ 1495340 w 2760036" name="connsiteX303"/>
                <a:gd fmla="*/ 195618 h 1105785" name="connsiteY303"/>
                <a:gd fmla="*/ 1503427 w 2760036" name="connsiteX304"/>
                <a:gd fmla="*/ 191565 h 1105785" name="connsiteY304"/>
                <a:gd fmla="*/ 1511460 w 2760036" name="connsiteX305"/>
                <a:gd fmla="*/ 175392 h 1105785" name="connsiteY305"/>
                <a:gd fmla="*/ 1507408 w 2760036" name="connsiteX306"/>
                <a:gd fmla="*/ 159218 h 1105785" name="connsiteY306"/>
                <a:gd fmla="*/ 1519547 w 2760036" name="connsiteX307"/>
                <a:gd fmla="*/ 147079 h 1105785" name="connsiteY307"/>
                <a:gd fmla="*/ 1507408 w 2760036" name="connsiteX308"/>
                <a:gd fmla="*/ 134940 h 1105785" name="connsiteY308"/>
                <a:gd fmla="*/ 1491287 w 2760036" name="connsiteX309"/>
                <a:gd fmla="*/ 122801 h 1105785" name="connsiteY309"/>
                <a:gd fmla="*/ 1475238 w 2760036" name="connsiteX310"/>
                <a:gd fmla="*/ 106627 h 1105785" name="connsiteY310"/>
                <a:gd fmla="*/ 1469168 w 2760036" name="connsiteX311"/>
                <a:gd fmla="*/ 102575 h 1105785" name="connsiteY311"/>
                <a:gd fmla="*/ 1459117 w 2760036" name="connsiteX312"/>
                <a:gd fmla="*/ 94488 h 1105785" name="connsiteY312"/>
                <a:gd fmla="*/ 1422841 w 2760036" name="connsiteX313"/>
                <a:gd fmla="*/ 78314 h 1105785" name="connsiteY313"/>
                <a:gd fmla="*/ 1420824 w 2760036" name="connsiteX314"/>
                <a:gd fmla="*/ 68193 h 1105785" name="connsiteY314"/>
                <a:gd fmla="*/ 1418789 w 2760036" name="connsiteX315"/>
                <a:gd fmla="*/ 54036 h 1105785" name="connsiteY315"/>
                <a:gd fmla="*/ 1414808 w 2760036" name="connsiteX316"/>
                <a:gd fmla="*/ 37862 h 1105785" name="connsiteY316"/>
                <a:gd fmla="*/ 1398687 w 2760036" name="connsiteX317"/>
                <a:gd fmla="*/ 17637 h 1105785" name="connsiteY317"/>
                <a:gd fmla="*/ 1382584 w 2760036" name="connsiteX318"/>
                <a:gd fmla="*/ 25723 h 1105785" name="connsiteY318"/>
                <a:gd fmla="*/ 1378532 w 2760036" name="connsiteX319"/>
                <a:gd fmla="*/ 49984 h 1105785" name="connsiteY319"/>
                <a:gd fmla="*/ 1366463 w 2760036" name="connsiteX320"/>
                <a:gd fmla="*/ 70210 h 1105785" name="connsiteY320"/>
                <a:gd fmla="*/ 1350378 w 2760036" name="connsiteX321"/>
                <a:gd fmla="*/ 78314 h 1105785" name="connsiteY321"/>
                <a:gd fmla="*/ 1314120 w 2760036" name="connsiteX322"/>
                <a:gd fmla="*/ 86401 h 1105785" name="connsiteY322"/>
                <a:gd fmla="*/ 1279897 w 2760036" name="connsiteX323"/>
                <a:gd fmla="*/ 96505 h 1105785" name="connsiteY323"/>
                <a:gd fmla="*/ 1269811 w 2760036" name="connsiteX324"/>
                <a:gd fmla="*/ 94488 h 1105785" name="connsiteY324"/>
                <a:gd fmla="*/ 1261759 w 2760036" name="connsiteX325"/>
                <a:gd fmla="*/ 92471 h 1105785" name="connsiteY325"/>
                <a:gd fmla="*/ 1249656 w 2760036" name="connsiteX326"/>
                <a:gd fmla="*/ 90436 h 1105785" name="connsiteY326"/>
                <a:gd fmla="*/ 1237587 w 2760036" name="connsiteX327"/>
                <a:gd fmla="*/ 90436 h 1105785" name="connsiteY327"/>
                <a:gd fmla="*/ 1241622 w 2760036" name="connsiteX328"/>
                <a:gd fmla="*/ 74262 h 1105785" name="connsiteY328"/>
                <a:gd fmla="*/ 1229553 w 2760036" name="connsiteX329"/>
                <a:gd fmla="*/ 54036 h 1105785" name="connsiteY329"/>
                <a:gd fmla="*/ 1181209 w 2760036" name="connsiteX330"/>
                <a:gd fmla="*/ 74262 h 1105785" name="connsiteY330"/>
                <a:gd fmla="*/ 1189296 w 2760036" name="connsiteX331"/>
                <a:gd fmla="*/ 90436 h 1105785" name="connsiteY331"/>
                <a:gd fmla="*/ 1177157 w 2760036" name="connsiteX332"/>
                <a:gd fmla="*/ 114714 h 1105785" name="connsiteY332"/>
                <a:gd fmla="*/ 1150862 w 2760036" name="connsiteX333"/>
                <a:gd fmla="*/ 124818 h 1105785" name="connsiteY333"/>
                <a:gd fmla="*/ 1132653 w 2760036" name="connsiteX334"/>
                <a:gd fmla="*/ 122801 h 1105785" name="connsiteY334"/>
                <a:gd fmla="*/ 1096253 w 2760036" name="connsiteX335"/>
                <a:gd fmla="*/ 118766 h 1105785" name="connsiteY335"/>
                <a:gd fmla="*/ 1071975 w 2760036" name="connsiteX336"/>
                <a:gd fmla="*/ 122801 h 1105785" name="connsiteY336"/>
                <a:gd fmla="*/ 1031523 w 2760036" name="connsiteX337"/>
                <a:gd fmla="*/ 134940 h 1105785" name="connsiteY337"/>
                <a:gd fmla="*/ 987037 w 2760036" name="connsiteX338"/>
                <a:gd fmla="*/ 145044 h 1105785" name="connsiteY338"/>
                <a:gd fmla="*/ 958724 w 2760036" name="connsiteX339"/>
                <a:gd fmla="*/ 151114 h 1105785" name="connsiteY339"/>
                <a:gd fmla="*/ 920289 w 2760036" name="connsiteX340"/>
                <a:gd fmla="*/ 159218 h 1105785" name="connsiteY340"/>
                <a:gd fmla="*/ 881855 w 2760036" name="connsiteX341"/>
                <a:gd fmla="*/ 163253 h 1105785" name="connsiteY341"/>
                <a:gd fmla="*/ 849490 w 2760036" name="connsiteX342"/>
                <a:gd fmla="*/ 145044 h 1105785" name="connsiteY342"/>
                <a:gd fmla="*/ 809038 w 2760036" name="connsiteX343"/>
                <a:gd fmla="*/ 126853 h 1105785" name="connsiteY343"/>
                <a:gd fmla="*/ 792864 w 2760036" name="connsiteX344"/>
                <a:gd fmla="*/ 114714 h 1105785" name="connsiteY344"/>
                <a:gd fmla="*/ 788812 w 2760036" name="connsiteX345"/>
                <a:gd fmla="*/ 106627 h 1105785" name="connsiteY345"/>
                <a:gd fmla="*/ 800951 w 2760036" name="connsiteX346"/>
                <a:gd fmla="*/ 102575 h 1105785" name="connsiteY346"/>
                <a:gd fmla="*/ 829264 w 2760036" name="connsiteX347"/>
                <a:gd fmla="*/ 118766 h 1105785" name="connsiteY347"/>
                <a:gd fmla="*/ 873768 w 2760036" name="connsiteX348"/>
                <a:gd fmla="*/ 134940 h 1105785" name="connsiteY348"/>
                <a:gd fmla="*/ 891977 w 2760036" name="connsiteX349"/>
                <a:gd fmla="*/ 145044 h 1105785" name="connsiteY349"/>
                <a:gd fmla="*/ 914220 w 2760036" name="connsiteX350"/>
                <a:gd fmla="*/ 143027 h 1105785" name="connsiteY350"/>
                <a:gd fmla="*/ 934446 w 2760036" name="connsiteX351"/>
                <a:gd fmla="*/ 134940 h 1105785" name="connsiteY351"/>
                <a:gd fmla="*/ 958724 w 2760036" name="connsiteX352"/>
                <a:gd fmla="*/ 126853 h 1105785" name="connsiteY352"/>
                <a:gd fmla="*/ 982985 w 2760036" name="connsiteX353"/>
                <a:gd fmla="*/ 118766 h 1105785" name="connsiteY353"/>
                <a:gd fmla="*/ 978950 w 2760036" name="connsiteX354"/>
                <a:gd fmla="*/ 94488 h 1105785" name="connsiteY354"/>
                <a:gd fmla="*/ 987037 w 2760036" name="connsiteX355"/>
                <a:gd fmla="*/ 90436 h 1105785" name="connsiteY355"/>
                <a:gd fmla="*/ 991071 w 2760036" name="connsiteX356"/>
                <a:gd fmla="*/ 122801 h 1105785" name="connsiteY356"/>
                <a:gd fmla="*/ 1027489 w 2760036" name="connsiteX357"/>
                <a:gd fmla="*/ 110662 h 1105785" name="connsiteY357"/>
                <a:gd fmla="*/ 1015350 w 2760036" name="connsiteX358"/>
                <a:gd fmla="*/ 82349 h 1105785" name="connsiteY358"/>
                <a:gd fmla="*/ 1005246 w 2760036" name="connsiteX359"/>
                <a:gd fmla="*/ 64140 h 1105785" name="connsiteY359"/>
                <a:gd fmla="*/ 999176 w 2760036" name="connsiteX360"/>
                <a:gd fmla="*/ 49984 h 1105785" name="connsiteY360"/>
                <a:gd fmla="*/ 974898 w 2760036" name="connsiteX361"/>
                <a:gd fmla="*/ 33810 h 1105785" name="connsiteY361"/>
                <a:gd fmla="*/ 966811 w 2760036" name="connsiteX362"/>
                <a:gd fmla="*/ 21671 h 1105785" name="connsiteY362"/>
                <a:gd fmla="*/ 958724 w 2760036" name="connsiteX363"/>
                <a:gd fmla="*/ 29758 h 1105785" name="connsiteY363"/>
                <a:gd fmla="*/ 946585 w 2760036" name="connsiteX364"/>
                <a:gd fmla="*/ 54036 h 1105785" name="connsiteY364"/>
                <a:gd fmla="*/ 948602 w 2760036" name="connsiteX365"/>
                <a:gd fmla="*/ 80332 h 1105785" name="connsiteY365"/>
                <a:gd fmla="*/ 946585 w 2760036" name="connsiteX366"/>
                <a:gd fmla="*/ 90436 h 1105785" name="connsiteY366"/>
                <a:gd fmla="*/ 934446 w 2760036" name="connsiteX367"/>
                <a:gd fmla="*/ 96505 h 1105785" name="connsiteY367"/>
                <a:gd fmla="*/ 922307 w 2760036" name="connsiteX368"/>
                <a:gd fmla="*/ 78314 h 1105785" name="connsiteY368"/>
                <a:gd fmla="*/ 916237 w 2760036" name="connsiteX369"/>
                <a:gd fmla="*/ 58088 h 1105785" name="connsiteY369"/>
                <a:gd fmla="*/ 910168 w 2760036" name="connsiteX370"/>
                <a:gd fmla="*/ 37862 h 1105785" name="connsiteY370"/>
                <a:gd fmla="*/ 902081 w 2760036" name="connsiteX371"/>
                <a:gd fmla="*/ 21671 h 1105785" name="connsiteY371"/>
                <a:gd fmla="*/ 902081 w 2760036" name="connsiteX372"/>
                <a:gd fmla="*/ 33810 h 1105785" name="connsiteY372"/>
                <a:gd fmla="*/ 898046 w 2760036" name="connsiteX373"/>
                <a:gd fmla="*/ 43914 h 1105785" name="connsiteY373"/>
                <a:gd fmla="*/ 889942 w 2760036" name="connsiteX374"/>
                <a:gd fmla="*/ 54036 h 1105785" name="connsiteY374"/>
                <a:gd fmla="*/ 869716 w 2760036" name="connsiteX375"/>
                <a:gd fmla="*/ 78314 h 1105785" name="connsiteY375"/>
                <a:gd fmla="*/ 861629 w 2760036" name="connsiteX376"/>
                <a:gd fmla="*/ 90436 h 1105785" name="connsiteY376"/>
                <a:gd fmla="*/ 845455 w 2760036" name="connsiteX377"/>
                <a:gd fmla="*/ 66175 h 1105785" name="connsiteY377"/>
                <a:gd fmla="*/ 833316 w 2760036" name="connsiteX378"/>
                <a:gd fmla="*/ 25723 h 1105785" name="connsiteY378"/>
                <a:gd fmla="*/ 829264 w 2760036" name="connsiteX379"/>
                <a:gd fmla="*/ 25723 h 1105785" name="connsiteY379"/>
                <a:gd fmla="*/ 792864 w 2760036" name="connsiteX380"/>
                <a:gd fmla="*/ 25723 h 1105785" name="connsiteY380"/>
                <a:gd fmla="*/ 762534 w 2760036" name="connsiteX381"/>
                <a:gd fmla="*/ 33810 h 1105785" name="connsiteY381"/>
                <a:gd fmla="*/ 752412 w 2760036" name="connsiteX382"/>
                <a:gd fmla="*/ 37862 h 1105785" name="connsiteY382"/>
                <a:gd fmla="*/ 740273 w 2760036" name="connsiteX383"/>
                <a:gd fmla="*/ 54036 h 1105785" name="connsiteY383"/>
                <a:gd fmla="*/ 728134 w 2760036" name="connsiteX384"/>
                <a:gd fmla="*/ 62123 h 1105785" name="connsiteY384"/>
                <a:gd fmla="*/ 716013 w 2760036" name="connsiteX385"/>
                <a:gd fmla="*/ 66175 h 1105785" name="connsiteY385"/>
                <a:gd fmla="*/ 716013 w 2760036" name="connsiteX386"/>
                <a:gd fmla="*/ 90436 h 1105785" name="connsiteY386"/>
                <a:gd fmla="*/ 699821 w 2760036" name="connsiteX387"/>
                <a:gd fmla="*/ 122801 h 1105785" name="connsiteY387"/>
                <a:gd fmla="*/ 683648 w 2760036" name="connsiteX388"/>
                <a:gd fmla="*/ 145044 h 1105785" name="connsiteY388"/>
                <a:gd fmla="*/ 663422 w 2760036" name="connsiteX389"/>
                <a:gd fmla="*/ 159218 h 1105785" name="connsiteY389"/>
                <a:gd fmla="*/ 639144 w 2760036" name="connsiteX390"/>
                <a:gd fmla="*/ 161235 h 1105785" name="connsiteY390"/>
                <a:gd fmla="*/ 627004 w 2760036" name="connsiteX391"/>
                <a:gd fmla="*/ 147079 h 1105785" name="connsiteY391"/>
                <a:gd fmla="*/ 590605 w 2760036" name="connsiteX392"/>
                <a:gd fmla="*/ 122801 h 1105785" name="connsiteY392"/>
                <a:gd fmla="*/ 598692 w 2760036" name="connsiteX393"/>
                <a:gd fmla="*/ 114714 h 1105785" name="connsiteY393"/>
                <a:gd fmla="*/ 614883 w 2760036" name="connsiteX394"/>
                <a:gd fmla="*/ 94488 h 1105785" name="connsiteY394"/>
                <a:gd fmla="*/ 647230 w 2760036" name="connsiteX395"/>
                <a:gd fmla="*/ 78314 h 1105785" name="connsiteY395"/>
                <a:gd fmla="*/ 671509 w 2760036" name="connsiteX396"/>
                <a:gd fmla="*/ 62123 h 1105785" name="connsiteY396"/>
                <a:gd fmla="*/ 639144 w 2760036" name="connsiteX397"/>
                <a:gd fmla="*/ 66175 h 1105785" name="connsiteY397"/>
                <a:gd fmla="*/ 602744 w 2760036" name="connsiteX398"/>
                <a:gd fmla="*/ 66175 h 1105785" name="connsiteY398"/>
                <a:gd fmla="*/ 590605 w 2760036" name="connsiteX399"/>
                <a:gd fmla="*/ 70210 h 1105785" name="connsiteY399"/>
                <a:gd fmla="*/ 582518 w 2760036" name="connsiteX400"/>
                <a:gd fmla="*/ 70210 h 1105785" name="connsiteY400"/>
                <a:gd fmla="*/ 578466 w 2760036" name="connsiteX401"/>
                <a:gd fmla="*/ 82349 h 1105785" name="connsiteY401"/>
                <a:gd fmla="*/ 558240 w 2760036" name="connsiteX402"/>
                <a:gd fmla="*/ 102575 h 1105785" name="connsiteY402"/>
                <a:gd fmla="*/ 542066 w 2760036" name="connsiteX403"/>
                <a:gd fmla="*/ 122801 h 1105785" name="connsiteY403"/>
                <a:gd fmla="*/ 533979 w 2760036" name="connsiteX404"/>
                <a:gd fmla="*/ 120784 h 1105785" name="connsiteY404"/>
                <a:gd fmla="*/ 517788 w 2760036" name="connsiteX405"/>
                <a:gd fmla="*/ 126853 h 1105785" name="connsiteY405"/>
                <a:gd fmla="*/ 497562 w 2760036" name="connsiteX406"/>
                <a:gd fmla="*/ 163253 h 1105785" name="connsiteY406"/>
                <a:gd fmla="*/ 485423 w 2760036" name="connsiteX407"/>
                <a:gd fmla="*/ 161235 h 1105785" name="connsiteY407"/>
                <a:gd fmla="*/ 481388 w 2760036" name="connsiteX408"/>
                <a:gd fmla="*/ 147079 h 1105785" name="connsiteY408"/>
                <a:gd fmla="*/ 481388 w 2760036" name="connsiteX409"/>
                <a:gd fmla="*/ 126853 h 1105785" name="connsiteY409"/>
                <a:gd fmla="*/ 440936 w 2760036" name="connsiteX410"/>
                <a:gd fmla="*/ 122801 h 1105785" name="connsiteY410"/>
                <a:gd fmla="*/ 444971 w 2760036" name="connsiteX411"/>
                <a:gd fmla="*/ 98540 h 1105785" name="connsiteY411"/>
                <a:gd fmla="*/ 469249 w 2760036" name="connsiteX412"/>
                <a:gd fmla="*/ 49984 h 1105785" name="connsiteY412"/>
                <a:gd fmla="*/ 453076 w 2760036" name="connsiteX413"/>
                <a:gd fmla="*/ 37862 h 1105785" name="connsiteY413"/>
                <a:gd fmla="*/ 420710 w 2760036" name="connsiteX414"/>
                <a:gd fmla="*/ 33810 h 1105785" name="connsiteY414"/>
                <a:gd fmla="*/ 388345 w 2760036" name="connsiteX415"/>
                <a:gd fmla="*/ 43914 h 1105785" name="connsiteY415"/>
                <a:gd fmla="*/ 372172 w 2760036" name="connsiteX416"/>
                <a:gd fmla="*/ 49984 h 1105785" name="connsiteY416"/>
                <a:gd fmla="*/ 343841 w 2760036" name="connsiteX417"/>
                <a:gd fmla="*/ 70210 h 1105785" name="connsiteY417"/>
                <a:gd fmla="*/ 299355 w 2760036" name="connsiteX418"/>
                <a:gd fmla="*/ 102575 h 1105785" name="connsiteY418"/>
                <a:gd fmla="*/ 258903 w 2760036" name="connsiteX419"/>
                <a:gd fmla="*/ 118766 h 1105785" name="connsiteY419"/>
                <a:gd fmla="*/ 218451 w 2760036" name="connsiteX420"/>
                <a:gd fmla="*/ 138992 h 1105785" name="connsiteY420"/>
                <a:gd fmla="*/ 186086 w 2760036" name="connsiteX421"/>
                <a:gd fmla="*/ 167305 h 1105785" name="connsiteY421"/>
                <a:gd fmla="*/ 171930 w 2760036" name="connsiteX422"/>
                <a:gd fmla="*/ 155166 h 1105785" name="connsiteY422"/>
                <a:gd fmla="*/ 157773 w 2760036" name="connsiteX423"/>
                <a:gd fmla="*/ 147079 h 1105785" name="connsiteY423"/>
                <a:gd fmla="*/ 153721 w 2760036" name="connsiteX424"/>
                <a:gd fmla="*/ 132923 h 1105785" name="connsiteY424"/>
                <a:gd fmla="*/ 153721 w 2760036" name="connsiteX425"/>
                <a:gd fmla="*/ 118766 h 1105785" name="connsiteY425"/>
                <a:gd fmla="*/ 149686 w 2760036" name="connsiteX426"/>
                <a:gd fmla="*/ 106627 h 1105785" name="connsiteY426"/>
                <a:gd fmla="*/ 141582 w 2760036" name="connsiteX427"/>
                <a:gd fmla="*/ 94488 h 1105785" name="connsiteY427"/>
                <a:gd fmla="*/ 133495 w 2760036" name="connsiteX428"/>
                <a:gd fmla="*/ 82349 h 1105785" name="connsiteY428"/>
                <a:gd fmla="*/ 145634 w 2760036" name="connsiteX429"/>
                <a:gd fmla="*/ 78314 h 1105785" name="connsiteY429"/>
                <a:gd fmla="*/ 161808 w 2760036" name="connsiteX430"/>
                <a:gd fmla="*/ 70210 h 1105785" name="connsiteY430"/>
                <a:gd fmla="*/ 175982 w 2760036" name="connsiteX431"/>
                <a:gd fmla="*/ 66175 h 1105785" name="connsiteY431"/>
                <a:gd fmla="*/ 194173 w 2760036" name="connsiteX432"/>
                <a:gd fmla="*/ 62123 h 1105785" name="connsiteY432"/>
                <a:gd fmla="*/ 218451 w 2760036" name="connsiteX433"/>
                <a:gd fmla="*/ 58088 h 1105785" name="connsiteY433"/>
                <a:gd fmla="*/ 230590 w 2760036" name="connsiteX434"/>
                <a:gd fmla="*/ 45949 h 1105785" name="connsiteY434"/>
                <a:gd fmla="*/ 254851 w 2760036" name="connsiteX435"/>
                <a:gd fmla="*/ 45949 h 1105785" name="connsiteY435"/>
                <a:gd fmla="*/ 295303 w 2760036" name="connsiteX436"/>
                <a:gd fmla="*/ 21671 h 1105785" name="connsiteY436"/>
                <a:gd fmla="*/ 311494 w 2760036" name="connsiteX437"/>
                <a:gd fmla="*/ 5497 h 1105785" name="connsiteY437"/>
                <a:gd fmla="*/ 155385 w 2760036" name="connsiteX438"/>
                <a:gd fmla="*/ 0 h 1105785" name="connsiteY438"/>
                <a:gd fmla="*/ 257175 w 2760036" name="connsiteX439"/>
                <a:gd fmla="*/ 0 h 1105785" name="connsiteY439"/>
                <a:gd fmla="*/ 246764 w 2760036" name="connsiteX440"/>
                <a:gd fmla="*/ 15602 h 1105785" name="connsiteY440"/>
                <a:gd fmla="*/ 222486 w 2760036" name="connsiteX441"/>
                <a:gd fmla="*/ 25723 h 1105785" name="connsiteY441"/>
                <a:gd fmla="*/ 206312 w 2760036" name="connsiteX442"/>
                <a:gd fmla="*/ 23688 h 1105785" name="connsiteY442"/>
                <a:gd fmla="*/ 190138 w 2760036" name="connsiteX443"/>
                <a:gd fmla="*/ 21671 h 1105785" name="connsiteY443"/>
                <a:gd fmla="*/ 177999 w 2760036" name="connsiteX444"/>
                <a:gd fmla="*/ 21671 h 1105785" name="connsiteY444"/>
                <a:gd fmla="*/ 157773 w 2760036" name="connsiteX445"/>
                <a:gd fmla="*/ 9532 h 1105785" name="connsiteY445"/>
                <a:gd fmla="*/ 9195 w 2760036" name="connsiteX446"/>
                <a:gd fmla="*/ 0 h 1105785" name="connsiteY446"/>
                <a:gd fmla="*/ 66539 w 2760036" name="connsiteX447"/>
                <a:gd fmla="*/ 0 h 1105785" name="connsiteY447"/>
                <a:gd fmla="*/ 64730 w 2760036" name="connsiteX448"/>
                <a:gd fmla="*/ 1445 h 1105785" name="connsiteY448"/>
                <a:gd fmla="*/ 48557 w 2760036" name="connsiteX449"/>
                <a:gd fmla="*/ 25723 h 1105785" name="connsiteY449"/>
                <a:gd fmla="*/ 36418 w 2760036" name="connsiteX450"/>
                <a:gd fmla="*/ 41897 h 1105785" name="connsiteY450"/>
                <a:gd fmla="*/ 12139 w 2760036" name="connsiteX451"/>
                <a:gd fmla="*/ 45949 h 1105785" name="connsiteY451"/>
                <a:gd fmla="*/ 0 w 2760036" name="connsiteX452"/>
                <a:gd fmla="*/ 45949 h 1105785" name="connsiteY452"/>
                <a:gd fmla="*/ 4053 w 2760036" name="connsiteX453"/>
                <a:gd fmla="*/ 25723 h 1105785" name="connsiteY45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</a:cxnLst>
              <a:rect b="b" l="l" r="r" t="t"/>
              <a:pathLst>
                <a:path h="1105785" w="2760036">
                  <a:moveTo>
                    <a:pt x="311948" y="0"/>
                  </a:moveTo>
                  <a:lnTo>
                    <a:pt x="1924950" y="0"/>
                  </a:lnTo>
                  <a:lnTo>
                    <a:pt x="1919200" y="41897"/>
                  </a:lnTo>
                  <a:lnTo>
                    <a:pt x="1935373" y="41897"/>
                  </a:lnTo>
                  <a:cubicBezTo>
                    <a:pt x="1943460" y="41897"/>
                    <a:pt x="1950202" y="44604"/>
                    <a:pt x="1955599" y="49984"/>
                  </a:cubicBezTo>
                  <a:cubicBezTo>
                    <a:pt x="1960996" y="55381"/>
                    <a:pt x="1965703" y="64140"/>
                    <a:pt x="1969738" y="76279"/>
                  </a:cubicBezTo>
                  <a:cubicBezTo>
                    <a:pt x="1973755" y="88418"/>
                    <a:pt x="1977117" y="97178"/>
                    <a:pt x="1979807" y="102575"/>
                  </a:cubicBezTo>
                  <a:cubicBezTo>
                    <a:pt x="1985204" y="102575"/>
                    <a:pt x="1989928" y="101230"/>
                    <a:pt x="1993963" y="98540"/>
                  </a:cubicBezTo>
                  <a:cubicBezTo>
                    <a:pt x="1998015" y="95833"/>
                    <a:pt x="2002705" y="94488"/>
                    <a:pt x="2008066" y="94488"/>
                  </a:cubicBezTo>
                  <a:lnTo>
                    <a:pt x="2036379" y="94488"/>
                  </a:lnTo>
                  <a:lnTo>
                    <a:pt x="2056552" y="94488"/>
                  </a:lnTo>
                  <a:lnTo>
                    <a:pt x="2076778" y="82349"/>
                  </a:lnTo>
                  <a:lnTo>
                    <a:pt x="2060587" y="33810"/>
                  </a:lnTo>
                  <a:cubicBezTo>
                    <a:pt x="2079432" y="36500"/>
                    <a:pt x="2096915" y="39207"/>
                    <a:pt x="2113054" y="41897"/>
                  </a:cubicBezTo>
                  <a:cubicBezTo>
                    <a:pt x="2148073" y="47294"/>
                    <a:pt x="2168264" y="54036"/>
                    <a:pt x="2173661" y="62123"/>
                  </a:cubicBezTo>
                  <a:lnTo>
                    <a:pt x="2189781" y="21671"/>
                  </a:lnTo>
                  <a:lnTo>
                    <a:pt x="2201920" y="66175"/>
                  </a:lnTo>
                  <a:cubicBezTo>
                    <a:pt x="2207353" y="44604"/>
                    <a:pt x="2215528" y="24379"/>
                    <a:pt x="2226446" y="5497"/>
                  </a:cubicBezTo>
                  <a:lnTo>
                    <a:pt x="2229558" y="0"/>
                  </a:lnTo>
                  <a:lnTo>
                    <a:pt x="2350545" y="0"/>
                  </a:lnTo>
                  <a:lnTo>
                    <a:pt x="2345077" y="54036"/>
                  </a:lnTo>
                  <a:cubicBezTo>
                    <a:pt x="2347820" y="51346"/>
                    <a:pt x="2351925" y="49984"/>
                    <a:pt x="2357375" y="49984"/>
                  </a:cubicBezTo>
                  <a:cubicBezTo>
                    <a:pt x="2362825" y="49984"/>
                    <a:pt x="2372363" y="52691"/>
                    <a:pt x="2385971" y="58088"/>
                  </a:cubicBezTo>
                  <a:cubicBezTo>
                    <a:pt x="2407807" y="66175"/>
                    <a:pt x="2420070" y="70882"/>
                    <a:pt x="2422795" y="72245"/>
                  </a:cubicBezTo>
                  <a:cubicBezTo>
                    <a:pt x="2425503" y="73590"/>
                    <a:pt x="2429608" y="67520"/>
                    <a:pt x="2435094" y="54036"/>
                  </a:cubicBezTo>
                  <a:lnTo>
                    <a:pt x="2447339" y="25723"/>
                  </a:lnTo>
                  <a:lnTo>
                    <a:pt x="2451321" y="58088"/>
                  </a:lnTo>
                  <a:lnTo>
                    <a:pt x="2559670" y="90436"/>
                  </a:lnTo>
                  <a:lnTo>
                    <a:pt x="2583683" y="17637"/>
                  </a:lnTo>
                  <a:cubicBezTo>
                    <a:pt x="2586372" y="23016"/>
                    <a:pt x="2590407" y="28413"/>
                    <a:pt x="2595751" y="33810"/>
                  </a:cubicBezTo>
                  <a:lnTo>
                    <a:pt x="2627798" y="66175"/>
                  </a:lnTo>
                  <a:cubicBezTo>
                    <a:pt x="2638539" y="76952"/>
                    <a:pt x="2646608" y="83694"/>
                    <a:pt x="2652005" y="86401"/>
                  </a:cubicBezTo>
                  <a:cubicBezTo>
                    <a:pt x="2657402" y="89091"/>
                    <a:pt x="2656057" y="101230"/>
                    <a:pt x="2647970" y="122801"/>
                  </a:cubicBezTo>
                  <a:cubicBezTo>
                    <a:pt x="2639866" y="144372"/>
                    <a:pt x="2635831" y="156511"/>
                    <a:pt x="2635831" y="159218"/>
                  </a:cubicBezTo>
                  <a:lnTo>
                    <a:pt x="2635831" y="167305"/>
                  </a:lnTo>
                  <a:lnTo>
                    <a:pt x="2695943" y="155166"/>
                  </a:lnTo>
                  <a:lnTo>
                    <a:pt x="2756037" y="122801"/>
                  </a:lnTo>
                  <a:lnTo>
                    <a:pt x="2760036" y="130888"/>
                  </a:lnTo>
                  <a:lnTo>
                    <a:pt x="2720026" y="155166"/>
                  </a:lnTo>
                  <a:lnTo>
                    <a:pt x="2732024" y="163253"/>
                  </a:lnTo>
                  <a:lnTo>
                    <a:pt x="2727989" y="171340"/>
                  </a:lnTo>
                  <a:lnTo>
                    <a:pt x="2703959" y="159218"/>
                  </a:lnTo>
                  <a:lnTo>
                    <a:pt x="2667931" y="175392"/>
                  </a:lnTo>
                  <a:lnTo>
                    <a:pt x="2688157" y="195618"/>
                  </a:lnTo>
                  <a:cubicBezTo>
                    <a:pt x="2701641" y="209102"/>
                    <a:pt x="2708383" y="219896"/>
                    <a:pt x="2708383" y="227983"/>
                  </a:cubicBezTo>
                  <a:cubicBezTo>
                    <a:pt x="2705693" y="236070"/>
                    <a:pt x="2705021" y="245501"/>
                    <a:pt x="2706366" y="256296"/>
                  </a:cubicBezTo>
                  <a:cubicBezTo>
                    <a:pt x="2707710" y="267090"/>
                    <a:pt x="2701641" y="267090"/>
                    <a:pt x="2688157" y="256296"/>
                  </a:cubicBezTo>
                  <a:cubicBezTo>
                    <a:pt x="2680070" y="250898"/>
                    <a:pt x="2672673" y="244829"/>
                    <a:pt x="2665984" y="238087"/>
                  </a:cubicBezTo>
                  <a:cubicBezTo>
                    <a:pt x="2659278" y="231345"/>
                    <a:pt x="2653244" y="225275"/>
                    <a:pt x="2647900" y="219896"/>
                  </a:cubicBezTo>
                  <a:cubicBezTo>
                    <a:pt x="2639901" y="211791"/>
                    <a:pt x="2634557" y="203705"/>
                    <a:pt x="2631903" y="195618"/>
                  </a:cubicBezTo>
                  <a:lnTo>
                    <a:pt x="2623887" y="211791"/>
                  </a:lnTo>
                  <a:cubicBezTo>
                    <a:pt x="2626577" y="219896"/>
                    <a:pt x="2629249" y="229328"/>
                    <a:pt x="2631903" y="240122"/>
                  </a:cubicBezTo>
                  <a:cubicBezTo>
                    <a:pt x="2634557" y="250898"/>
                    <a:pt x="2636557" y="262365"/>
                    <a:pt x="2637919" y="274504"/>
                  </a:cubicBezTo>
                  <a:cubicBezTo>
                    <a:pt x="2639264" y="286626"/>
                    <a:pt x="2637265" y="299437"/>
                    <a:pt x="2631903" y="312921"/>
                  </a:cubicBezTo>
                  <a:cubicBezTo>
                    <a:pt x="2610545" y="307542"/>
                    <a:pt x="2593185" y="299437"/>
                    <a:pt x="2579825" y="288661"/>
                  </a:cubicBezTo>
                  <a:cubicBezTo>
                    <a:pt x="2566518" y="280574"/>
                    <a:pt x="2556520" y="269107"/>
                    <a:pt x="2549831" y="254278"/>
                  </a:cubicBezTo>
                  <a:cubicBezTo>
                    <a:pt x="2543160" y="239432"/>
                    <a:pt x="2545142" y="221241"/>
                    <a:pt x="2555812" y="199670"/>
                  </a:cubicBezTo>
                  <a:cubicBezTo>
                    <a:pt x="2553158" y="202360"/>
                    <a:pt x="2547832" y="205049"/>
                    <a:pt x="2539816" y="207757"/>
                  </a:cubicBezTo>
                  <a:cubicBezTo>
                    <a:pt x="2526456" y="213154"/>
                    <a:pt x="2507769" y="211791"/>
                    <a:pt x="2483756" y="203705"/>
                  </a:cubicBezTo>
                  <a:cubicBezTo>
                    <a:pt x="2456275" y="190221"/>
                    <a:pt x="2432917" y="179444"/>
                    <a:pt x="2413682" y="171340"/>
                  </a:cubicBezTo>
                  <a:cubicBezTo>
                    <a:pt x="2394447" y="163253"/>
                    <a:pt x="2380716" y="160563"/>
                    <a:pt x="2372452" y="163253"/>
                  </a:cubicBezTo>
                  <a:cubicBezTo>
                    <a:pt x="2366966" y="165960"/>
                    <a:pt x="2361481" y="167305"/>
                    <a:pt x="2355977" y="167305"/>
                  </a:cubicBezTo>
                  <a:cubicBezTo>
                    <a:pt x="2350492" y="167305"/>
                    <a:pt x="2344988" y="167305"/>
                    <a:pt x="2339520" y="167305"/>
                  </a:cubicBezTo>
                  <a:lnTo>
                    <a:pt x="2323028" y="167305"/>
                  </a:lnTo>
                  <a:lnTo>
                    <a:pt x="2331115" y="191565"/>
                  </a:lnTo>
                  <a:lnTo>
                    <a:pt x="2359357" y="199670"/>
                  </a:lnTo>
                  <a:lnTo>
                    <a:pt x="2363409" y="211791"/>
                  </a:lnTo>
                  <a:lnTo>
                    <a:pt x="2310942" y="191565"/>
                  </a:lnTo>
                  <a:lnTo>
                    <a:pt x="2310942" y="183479"/>
                  </a:lnTo>
                  <a:cubicBezTo>
                    <a:pt x="2305563" y="178082"/>
                    <a:pt x="2298821" y="174047"/>
                    <a:pt x="2290716" y="171340"/>
                  </a:cubicBezTo>
                  <a:cubicBezTo>
                    <a:pt x="2282683" y="171340"/>
                    <a:pt x="2279320" y="170667"/>
                    <a:pt x="2280648" y="169322"/>
                  </a:cubicBezTo>
                  <a:cubicBezTo>
                    <a:pt x="2281975" y="167977"/>
                    <a:pt x="2282629" y="166633"/>
                    <a:pt x="2282629" y="165270"/>
                  </a:cubicBezTo>
                  <a:cubicBezTo>
                    <a:pt x="2282629" y="163925"/>
                    <a:pt x="2280612" y="162580"/>
                    <a:pt x="2276595" y="161235"/>
                  </a:cubicBezTo>
                  <a:cubicBezTo>
                    <a:pt x="2272578" y="159891"/>
                    <a:pt x="2261147" y="157856"/>
                    <a:pt x="2242301" y="155166"/>
                  </a:cubicBezTo>
                  <a:cubicBezTo>
                    <a:pt x="2212679" y="155166"/>
                    <a:pt x="2187109" y="152476"/>
                    <a:pt x="2165574" y="147079"/>
                  </a:cubicBezTo>
                  <a:cubicBezTo>
                    <a:pt x="2154780" y="144372"/>
                    <a:pt x="2148038" y="141682"/>
                    <a:pt x="2145348" y="138992"/>
                  </a:cubicBezTo>
                  <a:cubicBezTo>
                    <a:pt x="2148038" y="147079"/>
                    <a:pt x="2150745" y="156511"/>
                    <a:pt x="2153435" y="167305"/>
                  </a:cubicBezTo>
                  <a:cubicBezTo>
                    <a:pt x="2158832" y="188876"/>
                    <a:pt x="2161522" y="207757"/>
                    <a:pt x="2161522" y="223931"/>
                  </a:cubicBezTo>
                  <a:cubicBezTo>
                    <a:pt x="2145383" y="221241"/>
                    <a:pt x="2131935" y="215844"/>
                    <a:pt x="2121140" y="207757"/>
                  </a:cubicBezTo>
                  <a:cubicBezTo>
                    <a:pt x="2110399" y="202360"/>
                    <a:pt x="2100985" y="195618"/>
                    <a:pt x="2092916" y="187531"/>
                  </a:cubicBezTo>
                  <a:cubicBezTo>
                    <a:pt x="2084847" y="179444"/>
                    <a:pt x="2082140" y="168650"/>
                    <a:pt x="2084794" y="155166"/>
                  </a:cubicBezTo>
                  <a:lnTo>
                    <a:pt x="2076778" y="155166"/>
                  </a:lnTo>
                  <a:cubicBezTo>
                    <a:pt x="2074070" y="155166"/>
                    <a:pt x="2064639" y="157856"/>
                    <a:pt x="2048447" y="163253"/>
                  </a:cubicBezTo>
                  <a:cubicBezTo>
                    <a:pt x="2040361" y="168650"/>
                    <a:pt x="2030929" y="171340"/>
                    <a:pt x="2020135" y="171340"/>
                  </a:cubicBezTo>
                  <a:lnTo>
                    <a:pt x="2007996" y="171340"/>
                  </a:lnTo>
                  <a:cubicBezTo>
                    <a:pt x="2010703" y="174047"/>
                    <a:pt x="2013393" y="178082"/>
                    <a:pt x="2016100" y="183479"/>
                  </a:cubicBezTo>
                  <a:cubicBezTo>
                    <a:pt x="2018790" y="188876"/>
                    <a:pt x="2020135" y="193600"/>
                    <a:pt x="2020135" y="197635"/>
                  </a:cubicBezTo>
                  <a:cubicBezTo>
                    <a:pt x="2020135" y="201687"/>
                    <a:pt x="2021479" y="206412"/>
                    <a:pt x="2024187" y="211791"/>
                  </a:cubicBezTo>
                  <a:cubicBezTo>
                    <a:pt x="2029584" y="219896"/>
                    <a:pt x="2037671" y="230000"/>
                    <a:pt x="2048447" y="242139"/>
                  </a:cubicBezTo>
                  <a:cubicBezTo>
                    <a:pt x="2059242" y="254278"/>
                    <a:pt x="2064639" y="268435"/>
                    <a:pt x="2064639" y="284608"/>
                  </a:cubicBezTo>
                  <a:lnTo>
                    <a:pt x="2064639" y="337199"/>
                  </a:lnTo>
                  <a:lnTo>
                    <a:pt x="2032345" y="300800"/>
                  </a:lnTo>
                  <a:cubicBezTo>
                    <a:pt x="2026983" y="303489"/>
                    <a:pt x="2020258" y="304834"/>
                    <a:pt x="2012172" y="304834"/>
                  </a:cubicBezTo>
                  <a:cubicBezTo>
                    <a:pt x="2006828" y="304834"/>
                    <a:pt x="2000776" y="305507"/>
                    <a:pt x="1994034" y="306852"/>
                  </a:cubicBezTo>
                  <a:cubicBezTo>
                    <a:pt x="1987292" y="308214"/>
                    <a:pt x="1979895" y="306179"/>
                    <a:pt x="1971844" y="300800"/>
                  </a:cubicBezTo>
                  <a:cubicBezTo>
                    <a:pt x="1971844" y="306179"/>
                    <a:pt x="1970499" y="312921"/>
                    <a:pt x="1967809" y="321026"/>
                  </a:cubicBezTo>
                  <a:cubicBezTo>
                    <a:pt x="1962412" y="337199"/>
                    <a:pt x="1958377" y="346631"/>
                    <a:pt x="1955723" y="349338"/>
                  </a:cubicBezTo>
                  <a:cubicBezTo>
                    <a:pt x="1950344" y="357425"/>
                    <a:pt x="1945619" y="364840"/>
                    <a:pt x="1941567" y="371582"/>
                  </a:cubicBezTo>
                  <a:cubicBezTo>
                    <a:pt x="1937532" y="378324"/>
                    <a:pt x="1935497" y="384393"/>
                    <a:pt x="1935497" y="389790"/>
                  </a:cubicBezTo>
                  <a:cubicBezTo>
                    <a:pt x="1935497" y="395187"/>
                    <a:pt x="1930135" y="400567"/>
                    <a:pt x="1919394" y="405964"/>
                  </a:cubicBezTo>
                  <a:cubicBezTo>
                    <a:pt x="1914033" y="408671"/>
                    <a:pt x="1908671" y="410016"/>
                    <a:pt x="1903274" y="410016"/>
                  </a:cubicBezTo>
                  <a:cubicBezTo>
                    <a:pt x="1900566" y="418103"/>
                    <a:pt x="1899221" y="427535"/>
                    <a:pt x="1899221" y="438329"/>
                  </a:cubicBezTo>
                  <a:cubicBezTo>
                    <a:pt x="1899221" y="459900"/>
                    <a:pt x="1900566" y="476091"/>
                    <a:pt x="1903274" y="486868"/>
                  </a:cubicBezTo>
                  <a:cubicBezTo>
                    <a:pt x="1905963" y="503059"/>
                    <a:pt x="1908653" y="511818"/>
                    <a:pt x="1911325" y="513163"/>
                  </a:cubicBezTo>
                  <a:cubicBezTo>
                    <a:pt x="1913997" y="514508"/>
                    <a:pt x="1912670" y="524630"/>
                    <a:pt x="1907308" y="543511"/>
                  </a:cubicBezTo>
                  <a:cubicBezTo>
                    <a:pt x="1904619" y="548890"/>
                    <a:pt x="1903274" y="554960"/>
                    <a:pt x="1903274" y="561702"/>
                  </a:cubicBezTo>
                  <a:cubicBezTo>
                    <a:pt x="1903274" y="568444"/>
                    <a:pt x="1901929" y="575858"/>
                    <a:pt x="1899221" y="583963"/>
                  </a:cubicBezTo>
                  <a:cubicBezTo>
                    <a:pt x="1899221" y="597447"/>
                    <a:pt x="1899894" y="610241"/>
                    <a:pt x="1901239" y="622380"/>
                  </a:cubicBezTo>
                  <a:cubicBezTo>
                    <a:pt x="1902601" y="634519"/>
                    <a:pt x="1904619" y="647330"/>
                    <a:pt x="1907308" y="660814"/>
                  </a:cubicBezTo>
                  <a:cubicBezTo>
                    <a:pt x="1918067" y="706663"/>
                    <a:pt x="1940912" y="739028"/>
                    <a:pt x="1975896" y="757892"/>
                  </a:cubicBezTo>
                  <a:cubicBezTo>
                    <a:pt x="1981240" y="760599"/>
                    <a:pt x="1987964" y="761944"/>
                    <a:pt x="1996051" y="761944"/>
                  </a:cubicBezTo>
                  <a:cubicBezTo>
                    <a:pt x="2001448" y="772738"/>
                    <a:pt x="2010862" y="780825"/>
                    <a:pt x="2024311" y="786222"/>
                  </a:cubicBezTo>
                  <a:cubicBezTo>
                    <a:pt x="2035052" y="791602"/>
                    <a:pt x="2047828" y="796999"/>
                    <a:pt x="2062639" y="802396"/>
                  </a:cubicBezTo>
                  <a:cubicBezTo>
                    <a:pt x="2077450" y="807793"/>
                    <a:pt x="2090262" y="813190"/>
                    <a:pt x="2101038" y="818570"/>
                  </a:cubicBezTo>
                  <a:cubicBezTo>
                    <a:pt x="2109125" y="821277"/>
                    <a:pt x="2117902" y="823967"/>
                    <a:pt x="2127334" y="826674"/>
                  </a:cubicBezTo>
                  <a:cubicBezTo>
                    <a:pt x="2136766" y="829364"/>
                    <a:pt x="2152285" y="830709"/>
                    <a:pt x="2173855" y="830709"/>
                  </a:cubicBezTo>
                  <a:cubicBezTo>
                    <a:pt x="2195426" y="830709"/>
                    <a:pt x="2223739" y="834761"/>
                    <a:pt x="2258811" y="842848"/>
                  </a:cubicBezTo>
                  <a:cubicBezTo>
                    <a:pt x="2293866" y="850935"/>
                    <a:pt x="2314092" y="854987"/>
                    <a:pt x="2319489" y="854987"/>
                  </a:cubicBezTo>
                  <a:cubicBezTo>
                    <a:pt x="2324869" y="854987"/>
                    <a:pt x="2335663" y="857004"/>
                    <a:pt x="2351837" y="861057"/>
                  </a:cubicBezTo>
                  <a:cubicBezTo>
                    <a:pt x="2368028" y="865091"/>
                    <a:pt x="2378804" y="867126"/>
                    <a:pt x="2384202" y="867126"/>
                  </a:cubicBezTo>
                  <a:cubicBezTo>
                    <a:pt x="2397686" y="867126"/>
                    <a:pt x="2409825" y="877903"/>
                    <a:pt x="2420619" y="899473"/>
                  </a:cubicBezTo>
                  <a:cubicBezTo>
                    <a:pt x="2420619" y="902181"/>
                    <a:pt x="2415894" y="902853"/>
                    <a:pt x="2406445" y="901508"/>
                  </a:cubicBezTo>
                  <a:cubicBezTo>
                    <a:pt x="2397013" y="900146"/>
                    <a:pt x="2385546" y="898129"/>
                    <a:pt x="2372062" y="895439"/>
                  </a:cubicBezTo>
                  <a:cubicBezTo>
                    <a:pt x="2358578" y="892731"/>
                    <a:pt x="2345095" y="889369"/>
                    <a:pt x="2331611" y="885317"/>
                  </a:cubicBezTo>
                  <a:cubicBezTo>
                    <a:pt x="2318127" y="881282"/>
                    <a:pt x="2310040" y="879248"/>
                    <a:pt x="2307350" y="879248"/>
                  </a:cubicBezTo>
                  <a:cubicBezTo>
                    <a:pt x="2299263" y="879248"/>
                    <a:pt x="2289141" y="877903"/>
                    <a:pt x="2277002" y="875213"/>
                  </a:cubicBezTo>
                  <a:cubicBezTo>
                    <a:pt x="2264863" y="872506"/>
                    <a:pt x="2241275" y="869816"/>
                    <a:pt x="2206220" y="867126"/>
                  </a:cubicBezTo>
                  <a:cubicBezTo>
                    <a:pt x="2190029" y="864419"/>
                    <a:pt x="2177908" y="862401"/>
                    <a:pt x="2169803" y="861057"/>
                  </a:cubicBezTo>
                  <a:cubicBezTo>
                    <a:pt x="2161716" y="859694"/>
                    <a:pt x="2154302" y="858349"/>
                    <a:pt x="2147560" y="857004"/>
                  </a:cubicBezTo>
                  <a:cubicBezTo>
                    <a:pt x="2140818" y="855659"/>
                    <a:pt x="2133403" y="854987"/>
                    <a:pt x="2125317" y="854987"/>
                  </a:cubicBezTo>
                  <a:cubicBezTo>
                    <a:pt x="2117230" y="854987"/>
                    <a:pt x="2105091" y="853642"/>
                    <a:pt x="2088899" y="850935"/>
                  </a:cubicBezTo>
                  <a:cubicBezTo>
                    <a:pt x="2056587" y="845538"/>
                    <a:pt x="2037069" y="844865"/>
                    <a:pt x="2030345" y="848917"/>
                  </a:cubicBezTo>
                  <a:cubicBezTo>
                    <a:pt x="2023621" y="852952"/>
                    <a:pt x="2016224" y="854987"/>
                    <a:pt x="2008119" y="854987"/>
                  </a:cubicBezTo>
                  <a:cubicBezTo>
                    <a:pt x="2000086" y="854987"/>
                    <a:pt x="1996724" y="859694"/>
                    <a:pt x="1998086" y="869143"/>
                  </a:cubicBezTo>
                  <a:cubicBezTo>
                    <a:pt x="1999431" y="878575"/>
                    <a:pt x="2000103" y="885989"/>
                    <a:pt x="2000103" y="891387"/>
                  </a:cubicBezTo>
                  <a:cubicBezTo>
                    <a:pt x="2002793" y="896784"/>
                    <a:pt x="2011535" y="905543"/>
                    <a:pt x="2026328" y="917682"/>
                  </a:cubicBezTo>
                  <a:cubicBezTo>
                    <a:pt x="2041121" y="929821"/>
                    <a:pt x="2059277" y="942633"/>
                    <a:pt x="2080812" y="956117"/>
                  </a:cubicBezTo>
                  <a:cubicBezTo>
                    <a:pt x="2102383" y="969601"/>
                    <a:pt x="2119247" y="977687"/>
                    <a:pt x="2131386" y="980377"/>
                  </a:cubicBezTo>
                  <a:cubicBezTo>
                    <a:pt x="2143508" y="983085"/>
                    <a:pt x="2164424" y="988482"/>
                    <a:pt x="2194081" y="996569"/>
                  </a:cubicBezTo>
                  <a:cubicBezTo>
                    <a:pt x="2248017" y="1012742"/>
                    <a:pt x="2280382" y="1026226"/>
                    <a:pt x="2291159" y="1037020"/>
                  </a:cubicBezTo>
                  <a:cubicBezTo>
                    <a:pt x="2301953" y="1047797"/>
                    <a:pt x="2306005" y="1055902"/>
                    <a:pt x="2303298" y="1061281"/>
                  </a:cubicBezTo>
                  <a:cubicBezTo>
                    <a:pt x="2297901" y="1066678"/>
                    <a:pt x="2291159" y="1067351"/>
                    <a:pt x="2283072" y="1063316"/>
                  </a:cubicBezTo>
                  <a:cubicBezTo>
                    <a:pt x="2274985" y="1059264"/>
                    <a:pt x="2265553" y="1054539"/>
                    <a:pt x="2254759" y="1049160"/>
                  </a:cubicBezTo>
                  <a:cubicBezTo>
                    <a:pt x="2249362" y="1046452"/>
                    <a:pt x="2239930" y="1042418"/>
                    <a:pt x="2226446" y="1037020"/>
                  </a:cubicBezTo>
                  <a:cubicBezTo>
                    <a:pt x="2212962" y="1031623"/>
                    <a:pt x="2198134" y="1025554"/>
                    <a:pt x="2181942" y="1018812"/>
                  </a:cubicBezTo>
                  <a:cubicBezTo>
                    <a:pt x="2165768" y="1012070"/>
                    <a:pt x="2150940" y="1006673"/>
                    <a:pt x="2137456" y="1002638"/>
                  </a:cubicBezTo>
                  <a:cubicBezTo>
                    <a:pt x="2123972" y="998586"/>
                    <a:pt x="2114522" y="995224"/>
                    <a:pt x="2109125" y="992516"/>
                  </a:cubicBezTo>
                  <a:cubicBezTo>
                    <a:pt x="2095641" y="987119"/>
                    <a:pt x="2082175" y="983757"/>
                    <a:pt x="2068709" y="982412"/>
                  </a:cubicBezTo>
                  <a:cubicBezTo>
                    <a:pt x="2055242" y="981050"/>
                    <a:pt x="2029672" y="979032"/>
                    <a:pt x="1992017" y="976343"/>
                  </a:cubicBezTo>
                  <a:cubicBezTo>
                    <a:pt x="1973171" y="973635"/>
                    <a:pt x="1959050" y="970273"/>
                    <a:pt x="1949636" y="966221"/>
                  </a:cubicBezTo>
                  <a:cubicBezTo>
                    <a:pt x="1940204" y="962186"/>
                    <a:pt x="1931480" y="956789"/>
                    <a:pt x="1923429" y="950047"/>
                  </a:cubicBezTo>
                  <a:cubicBezTo>
                    <a:pt x="1915377" y="943305"/>
                    <a:pt x="1907326" y="936563"/>
                    <a:pt x="1899257" y="929821"/>
                  </a:cubicBezTo>
                  <a:cubicBezTo>
                    <a:pt x="1891188" y="923079"/>
                    <a:pt x="1879084" y="917010"/>
                    <a:pt x="1862946" y="911613"/>
                  </a:cubicBezTo>
                  <a:cubicBezTo>
                    <a:pt x="1827962" y="900836"/>
                    <a:pt x="1807789" y="892059"/>
                    <a:pt x="1802392" y="885317"/>
                  </a:cubicBezTo>
                  <a:cubicBezTo>
                    <a:pt x="1796995" y="878575"/>
                    <a:pt x="1787581" y="864419"/>
                    <a:pt x="1774132" y="842848"/>
                  </a:cubicBezTo>
                  <a:cubicBezTo>
                    <a:pt x="1760701" y="826674"/>
                    <a:pt x="1748597" y="818570"/>
                    <a:pt x="1737856" y="818570"/>
                  </a:cubicBezTo>
                  <a:cubicBezTo>
                    <a:pt x="1732459" y="818570"/>
                    <a:pt x="1729769" y="821277"/>
                    <a:pt x="1729769" y="826674"/>
                  </a:cubicBezTo>
                  <a:cubicBezTo>
                    <a:pt x="1724425" y="853642"/>
                    <a:pt x="1720391" y="877903"/>
                    <a:pt x="1717701" y="899473"/>
                  </a:cubicBezTo>
                  <a:cubicBezTo>
                    <a:pt x="1712304" y="921062"/>
                    <a:pt x="1708924" y="940598"/>
                    <a:pt x="1707579" y="958134"/>
                  </a:cubicBezTo>
                  <a:cubicBezTo>
                    <a:pt x="1706234" y="975670"/>
                    <a:pt x="1705562" y="987119"/>
                    <a:pt x="1705562" y="992516"/>
                  </a:cubicBezTo>
                  <a:cubicBezTo>
                    <a:pt x="1702872" y="1003311"/>
                    <a:pt x="1702182" y="1008708"/>
                    <a:pt x="1703545" y="1008708"/>
                  </a:cubicBezTo>
                  <a:cubicBezTo>
                    <a:pt x="1704890" y="1008708"/>
                    <a:pt x="1705562" y="1015450"/>
                    <a:pt x="1705562" y="1028934"/>
                  </a:cubicBezTo>
                  <a:cubicBezTo>
                    <a:pt x="1708252" y="1042418"/>
                    <a:pt x="1711632" y="1049832"/>
                    <a:pt x="1715666" y="1051177"/>
                  </a:cubicBezTo>
                  <a:cubicBezTo>
                    <a:pt x="1719718" y="1052522"/>
                    <a:pt x="1728460" y="1055902"/>
                    <a:pt x="1741909" y="1061281"/>
                  </a:cubicBezTo>
                  <a:cubicBezTo>
                    <a:pt x="1758047" y="1072075"/>
                    <a:pt x="1768788" y="1080162"/>
                    <a:pt x="1774132" y="1085559"/>
                  </a:cubicBezTo>
                  <a:cubicBezTo>
                    <a:pt x="1779529" y="1090956"/>
                    <a:pt x="1782237" y="1094991"/>
                    <a:pt x="1782237" y="1097698"/>
                  </a:cubicBezTo>
                  <a:cubicBezTo>
                    <a:pt x="1768788" y="1103095"/>
                    <a:pt x="1756702" y="1105785"/>
                    <a:pt x="1745943" y="1105785"/>
                  </a:cubicBezTo>
                  <a:cubicBezTo>
                    <a:pt x="1732459" y="1105785"/>
                    <a:pt x="1719011" y="1105113"/>
                    <a:pt x="1705562" y="1103768"/>
                  </a:cubicBezTo>
                  <a:cubicBezTo>
                    <a:pt x="1692113" y="1102405"/>
                    <a:pt x="1675975" y="1094991"/>
                    <a:pt x="1657147" y="1081507"/>
                  </a:cubicBezTo>
                  <a:cubicBezTo>
                    <a:pt x="1619509" y="1062644"/>
                    <a:pt x="1603388" y="1046452"/>
                    <a:pt x="1608768" y="1032968"/>
                  </a:cubicBezTo>
                  <a:cubicBezTo>
                    <a:pt x="1614129" y="1019484"/>
                    <a:pt x="1615474" y="1004655"/>
                    <a:pt x="1612767" y="988482"/>
                  </a:cubicBezTo>
                  <a:cubicBezTo>
                    <a:pt x="1610077" y="972290"/>
                    <a:pt x="1607387" y="961514"/>
                    <a:pt x="1604715" y="956117"/>
                  </a:cubicBezTo>
                  <a:cubicBezTo>
                    <a:pt x="1602043" y="950720"/>
                    <a:pt x="1598009" y="937236"/>
                    <a:pt x="1592612" y="915665"/>
                  </a:cubicBezTo>
                  <a:cubicBezTo>
                    <a:pt x="1587215" y="894094"/>
                    <a:pt x="1580490" y="881955"/>
                    <a:pt x="1572421" y="879248"/>
                  </a:cubicBezTo>
                  <a:cubicBezTo>
                    <a:pt x="1564352" y="876558"/>
                    <a:pt x="1556283" y="869816"/>
                    <a:pt x="1548249" y="859022"/>
                  </a:cubicBezTo>
                  <a:cubicBezTo>
                    <a:pt x="1542852" y="850935"/>
                    <a:pt x="1530748" y="850935"/>
                    <a:pt x="1511920" y="859022"/>
                  </a:cubicBezTo>
                  <a:cubicBezTo>
                    <a:pt x="1493110" y="867126"/>
                    <a:pt x="1472937" y="877903"/>
                    <a:pt x="1451402" y="891387"/>
                  </a:cubicBezTo>
                  <a:cubicBezTo>
                    <a:pt x="1427230" y="904871"/>
                    <a:pt x="1411091" y="917682"/>
                    <a:pt x="1403022" y="929821"/>
                  </a:cubicBezTo>
                  <a:cubicBezTo>
                    <a:pt x="1394953" y="941960"/>
                    <a:pt x="1386884" y="952064"/>
                    <a:pt x="1378780" y="960151"/>
                  </a:cubicBezTo>
                  <a:cubicBezTo>
                    <a:pt x="1370746" y="965548"/>
                    <a:pt x="1364021" y="974308"/>
                    <a:pt x="1358624" y="986447"/>
                  </a:cubicBezTo>
                  <a:cubicBezTo>
                    <a:pt x="1353227" y="998586"/>
                    <a:pt x="1343813" y="1011397"/>
                    <a:pt x="1330365" y="1024881"/>
                  </a:cubicBezTo>
                  <a:cubicBezTo>
                    <a:pt x="1322313" y="1041055"/>
                    <a:pt x="1317624" y="1053194"/>
                    <a:pt x="1316279" y="1061281"/>
                  </a:cubicBezTo>
                  <a:cubicBezTo>
                    <a:pt x="1314934" y="1069386"/>
                    <a:pt x="1307537" y="1076127"/>
                    <a:pt x="1294089" y="1081507"/>
                  </a:cubicBezTo>
                  <a:cubicBezTo>
                    <a:pt x="1280640" y="1086904"/>
                    <a:pt x="1275933" y="1084214"/>
                    <a:pt x="1279968" y="1073420"/>
                  </a:cubicBezTo>
                  <a:cubicBezTo>
                    <a:pt x="1283985" y="1062644"/>
                    <a:pt x="1286002" y="1050504"/>
                    <a:pt x="1286002" y="1037020"/>
                  </a:cubicBezTo>
                  <a:cubicBezTo>
                    <a:pt x="1286002" y="1020829"/>
                    <a:pt x="1287347" y="1010053"/>
                    <a:pt x="1290037" y="1004655"/>
                  </a:cubicBezTo>
                  <a:cubicBezTo>
                    <a:pt x="1292744" y="999258"/>
                    <a:pt x="1296761" y="991171"/>
                    <a:pt x="1302123" y="980377"/>
                  </a:cubicBezTo>
                  <a:cubicBezTo>
                    <a:pt x="1310209" y="958806"/>
                    <a:pt x="1319623" y="941288"/>
                    <a:pt x="1330365" y="927804"/>
                  </a:cubicBezTo>
                  <a:cubicBezTo>
                    <a:pt x="1341106" y="919699"/>
                    <a:pt x="1348503" y="914320"/>
                    <a:pt x="1352555" y="911613"/>
                  </a:cubicBezTo>
                  <a:cubicBezTo>
                    <a:pt x="1356607" y="908923"/>
                    <a:pt x="1362641" y="902181"/>
                    <a:pt x="1370693" y="891387"/>
                  </a:cubicBezTo>
                  <a:cubicBezTo>
                    <a:pt x="1381487" y="883300"/>
                    <a:pt x="1382849" y="876558"/>
                    <a:pt x="1374780" y="871161"/>
                  </a:cubicBezTo>
                  <a:cubicBezTo>
                    <a:pt x="1366711" y="865764"/>
                    <a:pt x="1355952" y="860384"/>
                    <a:pt x="1342504" y="854987"/>
                  </a:cubicBezTo>
                  <a:cubicBezTo>
                    <a:pt x="1323676" y="849590"/>
                    <a:pt x="1308865" y="848245"/>
                    <a:pt x="1298106" y="850935"/>
                  </a:cubicBezTo>
                  <a:cubicBezTo>
                    <a:pt x="1287329" y="853642"/>
                    <a:pt x="1279278" y="854987"/>
                    <a:pt x="1273934" y="854987"/>
                  </a:cubicBezTo>
                  <a:cubicBezTo>
                    <a:pt x="1268537" y="857677"/>
                    <a:pt x="1258433" y="861057"/>
                    <a:pt x="1243657" y="865091"/>
                  </a:cubicBezTo>
                  <a:cubicBezTo>
                    <a:pt x="1228863" y="869143"/>
                    <a:pt x="1217414" y="873868"/>
                    <a:pt x="1209328" y="879248"/>
                  </a:cubicBezTo>
                  <a:cubicBezTo>
                    <a:pt x="1201276" y="881955"/>
                    <a:pt x="1190517" y="881955"/>
                    <a:pt x="1177069" y="879248"/>
                  </a:cubicBezTo>
                  <a:cubicBezTo>
                    <a:pt x="1163602" y="876558"/>
                    <a:pt x="1146102" y="875213"/>
                    <a:pt x="1124566" y="875213"/>
                  </a:cubicBezTo>
                  <a:cubicBezTo>
                    <a:pt x="1100306" y="875213"/>
                    <a:pt x="1086149" y="875885"/>
                    <a:pt x="1082097" y="877230"/>
                  </a:cubicBezTo>
                  <a:cubicBezTo>
                    <a:pt x="1078045" y="878575"/>
                    <a:pt x="1061199" y="881955"/>
                    <a:pt x="1031523" y="887352"/>
                  </a:cubicBezTo>
                  <a:cubicBezTo>
                    <a:pt x="1001866" y="892731"/>
                    <a:pt x="980295" y="894766"/>
                    <a:pt x="966811" y="893404"/>
                  </a:cubicBezTo>
                  <a:cubicBezTo>
                    <a:pt x="953327" y="892059"/>
                    <a:pt x="943878" y="894094"/>
                    <a:pt x="938498" y="899473"/>
                  </a:cubicBezTo>
                  <a:cubicBezTo>
                    <a:pt x="933101" y="904871"/>
                    <a:pt x="921634" y="910268"/>
                    <a:pt x="904116" y="915665"/>
                  </a:cubicBezTo>
                  <a:cubicBezTo>
                    <a:pt x="886580" y="921062"/>
                    <a:pt x="872423" y="923752"/>
                    <a:pt x="861629" y="923752"/>
                  </a:cubicBezTo>
                  <a:cubicBezTo>
                    <a:pt x="850852" y="923752"/>
                    <a:pt x="842748" y="923079"/>
                    <a:pt x="837368" y="921734"/>
                  </a:cubicBezTo>
                  <a:cubicBezTo>
                    <a:pt x="831971" y="920372"/>
                    <a:pt x="822522" y="919699"/>
                    <a:pt x="809038" y="919699"/>
                  </a:cubicBezTo>
                  <a:cubicBezTo>
                    <a:pt x="795554" y="919699"/>
                    <a:pt x="796917" y="915665"/>
                    <a:pt x="813090" y="907578"/>
                  </a:cubicBezTo>
                  <a:cubicBezTo>
                    <a:pt x="829264" y="899473"/>
                    <a:pt x="852197" y="892731"/>
                    <a:pt x="881855" y="887352"/>
                  </a:cubicBezTo>
                  <a:cubicBezTo>
                    <a:pt x="911530" y="881955"/>
                    <a:pt x="935791" y="875213"/>
                    <a:pt x="954672" y="867126"/>
                  </a:cubicBezTo>
                  <a:cubicBezTo>
                    <a:pt x="973553" y="859022"/>
                    <a:pt x="999176" y="852280"/>
                    <a:pt x="1031523" y="846900"/>
                  </a:cubicBezTo>
                  <a:cubicBezTo>
                    <a:pt x="1063888" y="841503"/>
                    <a:pt x="1084114" y="838123"/>
                    <a:pt x="1092201" y="836778"/>
                  </a:cubicBezTo>
                  <a:cubicBezTo>
                    <a:pt x="1100306" y="835433"/>
                    <a:pt x="1117824" y="832054"/>
                    <a:pt x="1144792" y="826674"/>
                  </a:cubicBezTo>
                  <a:cubicBezTo>
                    <a:pt x="1174467" y="823967"/>
                    <a:pt x="1200073" y="820605"/>
                    <a:pt x="1221661" y="816552"/>
                  </a:cubicBezTo>
                  <a:cubicBezTo>
                    <a:pt x="1243232" y="812500"/>
                    <a:pt x="1272890" y="806448"/>
                    <a:pt x="1310652" y="798344"/>
                  </a:cubicBezTo>
                  <a:cubicBezTo>
                    <a:pt x="1329533" y="790257"/>
                    <a:pt x="1345707" y="786222"/>
                    <a:pt x="1359191" y="786222"/>
                  </a:cubicBezTo>
                  <a:lnTo>
                    <a:pt x="1363243" y="786222"/>
                  </a:lnTo>
                  <a:cubicBezTo>
                    <a:pt x="1374019" y="780825"/>
                    <a:pt x="1384814" y="774083"/>
                    <a:pt x="1395590" y="765996"/>
                  </a:cubicBezTo>
                  <a:cubicBezTo>
                    <a:pt x="1403695" y="760599"/>
                    <a:pt x="1412454" y="755202"/>
                    <a:pt x="1421886" y="749805"/>
                  </a:cubicBezTo>
                  <a:cubicBezTo>
                    <a:pt x="1431335" y="744408"/>
                    <a:pt x="1438750" y="739028"/>
                    <a:pt x="1444147" y="733631"/>
                  </a:cubicBezTo>
                  <a:cubicBezTo>
                    <a:pt x="1449526" y="728234"/>
                    <a:pt x="1458975" y="714078"/>
                    <a:pt x="1472459" y="691144"/>
                  </a:cubicBezTo>
                  <a:cubicBezTo>
                    <a:pt x="1485943" y="668229"/>
                    <a:pt x="1500772" y="656762"/>
                    <a:pt x="1516946" y="656762"/>
                  </a:cubicBezTo>
                  <a:lnTo>
                    <a:pt x="1533137" y="620363"/>
                  </a:lnTo>
                  <a:cubicBezTo>
                    <a:pt x="1530430" y="620363"/>
                    <a:pt x="1529085" y="619018"/>
                    <a:pt x="1529085" y="616310"/>
                  </a:cubicBezTo>
                  <a:cubicBezTo>
                    <a:pt x="1529085" y="613621"/>
                    <a:pt x="1528413" y="611603"/>
                    <a:pt x="1527068" y="610241"/>
                  </a:cubicBezTo>
                  <a:cubicBezTo>
                    <a:pt x="1525723" y="608896"/>
                    <a:pt x="1525050" y="605534"/>
                    <a:pt x="1525050" y="600137"/>
                  </a:cubicBezTo>
                  <a:cubicBezTo>
                    <a:pt x="1525050" y="594739"/>
                    <a:pt x="1524378" y="589342"/>
                    <a:pt x="1523015" y="583963"/>
                  </a:cubicBezTo>
                  <a:cubicBezTo>
                    <a:pt x="1521671" y="578566"/>
                    <a:pt x="1522343" y="573169"/>
                    <a:pt x="1525050" y="567772"/>
                  </a:cubicBezTo>
                  <a:cubicBezTo>
                    <a:pt x="1527740" y="562374"/>
                    <a:pt x="1530430" y="556305"/>
                    <a:pt x="1533137" y="549563"/>
                  </a:cubicBezTo>
                  <a:cubicBezTo>
                    <a:pt x="1535827" y="542821"/>
                    <a:pt x="1538534" y="536769"/>
                    <a:pt x="1541224" y="531372"/>
                  </a:cubicBezTo>
                  <a:cubicBezTo>
                    <a:pt x="1543914" y="523285"/>
                    <a:pt x="1546621" y="516543"/>
                    <a:pt x="1549311" y="511146"/>
                  </a:cubicBezTo>
                  <a:cubicBezTo>
                    <a:pt x="1552018" y="500352"/>
                    <a:pt x="1554708" y="489575"/>
                    <a:pt x="1557398" y="478781"/>
                  </a:cubicBezTo>
                  <a:cubicBezTo>
                    <a:pt x="1560105" y="470694"/>
                    <a:pt x="1561450" y="461245"/>
                    <a:pt x="1561450" y="450468"/>
                  </a:cubicBezTo>
                  <a:cubicBezTo>
                    <a:pt x="1561450" y="439674"/>
                    <a:pt x="1562795" y="431587"/>
                    <a:pt x="1565502" y="426190"/>
                  </a:cubicBezTo>
                  <a:cubicBezTo>
                    <a:pt x="1565502" y="420793"/>
                    <a:pt x="1566175" y="414051"/>
                    <a:pt x="1567520" y="405964"/>
                  </a:cubicBezTo>
                  <a:cubicBezTo>
                    <a:pt x="1568864" y="397877"/>
                    <a:pt x="1569537" y="391135"/>
                    <a:pt x="1569537" y="385738"/>
                  </a:cubicBezTo>
                  <a:cubicBezTo>
                    <a:pt x="1569537" y="377651"/>
                    <a:pt x="1570882" y="370909"/>
                    <a:pt x="1573589" y="365512"/>
                  </a:cubicBezTo>
                  <a:cubicBezTo>
                    <a:pt x="1568192" y="368220"/>
                    <a:pt x="1561450" y="370909"/>
                    <a:pt x="1553363" y="373599"/>
                  </a:cubicBezTo>
                  <a:lnTo>
                    <a:pt x="1529085" y="381703"/>
                  </a:lnTo>
                  <a:cubicBezTo>
                    <a:pt x="1526395" y="384393"/>
                    <a:pt x="1525050" y="380341"/>
                    <a:pt x="1525050" y="369564"/>
                  </a:cubicBezTo>
                  <a:lnTo>
                    <a:pt x="1525050" y="337199"/>
                  </a:lnTo>
                  <a:cubicBezTo>
                    <a:pt x="1516946" y="334510"/>
                    <a:pt x="1510204" y="331802"/>
                    <a:pt x="1504824" y="329113"/>
                  </a:cubicBezTo>
                  <a:cubicBezTo>
                    <a:pt x="1502117" y="329113"/>
                    <a:pt x="1498082" y="326405"/>
                    <a:pt x="1492685" y="321026"/>
                  </a:cubicBezTo>
                  <a:cubicBezTo>
                    <a:pt x="1489978" y="318318"/>
                    <a:pt x="1487288" y="316973"/>
                    <a:pt x="1484599" y="316973"/>
                  </a:cubicBezTo>
                  <a:cubicBezTo>
                    <a:pt x="1481891" y="316973"/>
                    <a:pt x="1479874" y="317646"/>
                    <a:pt x="1478529" y="318991"/>
                  </a:cubicBezTo>
                  <a:cubicBezTo>
                    <a:pt x="1477184" y="320336"/>
                    <a:pt x="1475149" y="321026"/>
                    <a:pt x="1472459" y="321026"/>
                  </a:cubicBezTo>
                  <a:lnTo>
                    <a:pt x="1468407" y="321026"/>
                  </a:lnTo>
                  <a:cubicBezTo>
                    <a:pt x="1465717" y="321026"/>
                    <a:pt x="1461665" y="322371"/>
                    <a:pt x="1456268" y="325060"/>
                  </a:cubicBezTo>
                  <a:cubicBezTo>
                    <a:pt x="1445491" y="330457"/>
                    <a:pt x="1436042" y="335854"/>
                    <a:pt x="1427955" y="341252"/>
                  </a:cubicBezTo>
                  <a:cubicBezTo>
                    <a:pt x="1409074" y="360115"/>
                    <a:pt x="1399642" y="373599"/>
                    <a:pt x="1399642" y="381703"/>
                  </a:cubicBezTo>
                  <a:cubicBezTo>
                    <a:pt x="1399642" y="387083"/>
                    <a:pt x="1399642" y="393152"/>
                    <a:pt x="1399642" y="399894"/>
                  </a:cubicBezTo>
                  <a:cubicBezTo>
                    <a:pt x="1399642" y="406636"/>
                    <a:pt x="1398298" y="412706"/>
                    <a:pt x="1395590" y="418103"/>
                  </a:cubicBezTo>
                  <a:cubicBezTo>
                    <a:pt x="1395590" y="428897"/>
                    <a:pt x="1396953" y="436984"/>
                    <a:pt x="1399642" y="442381"/>
                  </a:cubicBezTo>
                  <a:cubicBezTo>
                    <a:pt x="1399642" y="447761"/>
                    <a:pt x="1400987" y="451813"/>
                    <a:pt x="1403695" y="454503"/>
                  </a:cubicBezTo>
                  <a:cubicBezTo>
                    <a:pt x="1403695" y="457210"/>
                    <a:pt x="1402332" y="458555"/>
                    <a:pt x="1399642" y="458555"/>
                  </a:cubicBezTo>
                  <a:cubicBezTo>
                    <a:pt x="1391556" y="458555"/>
                    <a:pt x="1382106" y="454503"/>
                    <a:pt x="1371330" y="446416"/>
                  </a:cubicBezTo>
                  <a:cubicBezTo>
                    <a:pt x="1360535" y="435639"/>
                    <a:pt x="1355138" y="428897"/>
                    <a:pt x="1355138" y="426190"/>
                  </a:cubicBezTo>
                  <a:lnTo>
                    <a:pt x="1359191" y="422155"/>
                  </a:lnTo>
                  <a:lnTo>
                    <a:pt x="1355138" y="422155"/>
                  </a:lnTo>
                  <a:cubicBezTo>
                    <a:pt x="1355138" y="422155"/>
                    <a:pt x="1355138" y="423500"/>
                    <a:pt x="1355138" y="426190"/>
                  </a:cubicBezTo>
                  <a:cubicBezTo>
                    <a:pt x="1349759" y="434277"/>
                    <a:pt x="1340310" y="443054"/>
                    <a:pt x="1326826" y="452485"/>
                  </a:cubicBezTo>
                  <a:cubicBezTo>
                    <a:pt x="1313342" y="461917"/>
                    <a:pt x="1302565" y="466642"/>
                    <a:pt x="1294461" y="466642"/>
                  </a:cubicBezTo>
                  <a:cubicBezTo>
                    <a:pt x="1286374" y="469349"/>
                    <a:pt x="1274235" y="467987"/>
                    <a:pt x="1258061" y="462607"/>
                  </a:cubicBezTo>
                  <a:cubicBezTo>
                    <a:pt x="1249974" y="459900"/>
                    <a:pt x="1241887" y="458555"/>
                    <a:pt x="1233783" y="458555"/>
                  </a:cubicBezTo>
                  <a:lnTo>
                    <a:pt x="1233783" y="478781"/>
                  </a:lnTo>
                  <a:cubicBezTo>
                    <a:pt x="1233783" y="492265"/>
                    <a:pt x="1231093" y="501697"/>
                    <a:pt x="1225696" y="507094"/>
                  </a:cubicBezTo>
                  <a:cubicBezTo>
                    <a:pt x="1220299" y="509801"/>
                    <a:pt x="1216937" y="510474"/>
                    <a:pt x="1215592" y="509111"/>
                  </a:cubicBezTo>
                  <a:cubicBezTo>
                    <a:pt x="1214247" y="507766"/>
                    <a:pt x="1206815" y="513836"/>
                    <a:pt x="1193331" y="527320"/>
                  </a:cubicBezTo>
                  <a:cubicBezTo>
                    <a:pt x="1166363" y="554288"/>
                    <a:pt x="1148844" y="562374"/>
                    <a:pt x="1140758" y="551598"/>
                  </a:cubicBezTo>
                  <a:cubicBezTo>
                    <a:pt x="1129963" y="543511"/>
                    <a:pt x="1124566" y="532717"/>
                    <a:pt x="1124566" y="519233"/>
                  </a:cubicBezTo>
                  <a:cubicBezTo>
                    <a:pt x="1124566" y="516543"/>
                    <a:pt x="1129291" y="512491"/>
                    <a:pt x="1138723" y="507094"/>
                  </a:cubicBezTo>
                  <a:cubicBezTo>
                    <a:pt x="1148172" y="501697"/>
                    <a:pt x="1158276" y="494955"/>
                    <a:pt x="1169070" y="486868"/>
                  </a:cubicBezTo>
                  <a:lnTo>
                    <a:pt x="1193207" y="462607"/>
                  </a:lnTo>
                  <a:cubicBezTo>
                    <a:pt x="1198604" y="457210"/>
                    <a:pt x="1203983" y="453158"/>
                    <a:pt x="1209328" y="450468"/>
                  </a:cubicBezTo>
                  <a:lnTo>
                    <a:pt x="1197259" y="430242"/>
                  </a:lnTo>
                  <a:cubicBezTo>
                    <a:pt x="1205311" y="427535"/>
                    <a:pt x="1212035" y="426190"/>
                    <a:pt x="1217414" y="426190"/>
                  </a:cubicBezTo>
                  <a:cubicBezTo>
                    <a:pt x="1228173" y="426190"/>
                    <a:pt x="1234862" y="427535"/>
                    <a:pt x="1237516" y="430242"/>
                  </a:cubicBezTo>
                  <a:cubicBezTo>
                    <a:pt x="1237516" y="435639"/>
                    <a:pt x="1238189" y="439001"/>
                    <a:pt x="1239534" y="440346"/>
                  </a:cubicBezTo>
                  <a:cubicBezTo>
                    <a:pt x="1240896" y="441691"/>
                    <a:pt x="1241569" y="443726"/>
                    <a:pt x="1241569" y="446416"/>
                  </a:cubicBezTo>
                  <a:lnTo>
                    <a:pt x="1241569" y="450468"/>
                  </a:lnTo>
                  <a:cubicBezTo>
                    <a:pt x="1249620" y="453158"/>
                    <a:pt x="1259016" y="454503"/>
                    <a:pt x="1269758" y="454503"/>
                  </a:cubicBezTo>
                  <a:cubicBezTo>
                    <a:pt x="1277809" y="454503"/>
                    <a:pt x="1285861" y="453830"/>
                    <a:pt x="1293930" y="452485"/>
                  </a:cubicBezTo>
                  <a:cubicBezTo>
                    <a:pt x="1301999" y="451141"/>
                    <a:pt x="1310050" y="445071"/>
                    <a:pt x="1318102" y="434277"/>
                  </a:cubicBezTo>
                  <a:cubicBezTo>
                    <a:pt x="1331550" y="420793"/>
                    <a:pt x="1343636" y="411361"/>
                    <a:pt x="1354395" y="405964"/>
                  </a:cubicBezTo>
                  <a:lnTo>
                    <a:pt x="1370445" y="397877"/>
                  </a:lnTo>
                  <a:cubicBezTo>
                    <a:pt x="1357049" y="397877"/>
                    <a:pt x="1344963" y="395187"/>
                    <a:pt x="1334222" y="389790"/>
                  </a:cubicBezTo>
                  <a:cubicBezTo>
                    <a:pt x="1312740" y="378996"/>
                    <a:pt x="1303344" y="368220"/>
                    <a:pt x="1306033" y="357425"/>
                  </a:cubicBezTo>
                  <a:cubicBezTo>
                    <a:pt x="1303344" y="368220"/>
                    <a:pt x="1296619" y="376306"/>
                    <a:pt x="1285878" y="381703"/>
                  </a:cubicBezTo>
                  <a:cubicBezTo>
                    <a:pt x="1267086" y="395187"/>
                    <a:pt x="1240242" y="396532"/>
                    <a:pt x="1205346" y="385738"/>
                  </a:cubicBezTo>
                  <a:cubicBezTo>
                    <a:pt x="1205346" y="364167"/>
                    <a:pt x="1210708" y="346631"/>
                    <a:pt x="1221396" y="333147"/>
                  </a:cubicBezTo>
                  <a:cubicBezTo>
                    <a:pt x="1226793" y="319663"/>
                    <a:pt x="1236207" y="309559"/>
                    <a:pt x="1249620" y="302817"/>
                  </a:cubicBezTo>
                  <a:cubicBezTo>
                    <a:pt x="1263051" y="296075"/>
                    <a:pt x="1280499" y="295403"/>
                    <a:pt x="1301981" y="300800"/>
                  </a:cubicBezTo>
                  <a:lnTo>
                    <a:pt x="1285878" y="288661"/>
                  </a:lnTo>
                  <a:lnTo>
                    <a:pt x="1330188" y="308887"/>
                  </a:lnTo>
                  <a:cubicBezTo>
                    <a:pt x="1330188" y="295403"/>
                    <a:pt x="1332877" y="283263"/>
                    <a:pt x="1338275" y="272469"/>
                  </a:cubicBezTo>
                  <a:cubicBezTo>
                    <a:pt x="1349016" y="253606"/>
                    <a:pt x="1371825" y="249554"/>
                    <a:pt x="1406721" y="260348"/>
                  </a:cubicBezTo>
                  <a:cubicBezTo>
                    <a:pt x="1409410" y="263038"/>
                    <a:pt x="1410773" y="267090"/>
                    <a:pt x="1410773" y="272469"/>
                  </a:cubicBezTo>
                  <a:cubicBezTo>
                    <a:pt x="1410773" y="283263"/>
                    <a:pt x="1409410" y="291350"/>
                    <a:pt x="1406721" y="296747"/>
                  </a:cubicBezTo>
                  <a:lnTo>
                    <a:pt x="1451030" y="288661"/>
                  </a:lnTo>
                  <a:cubicBezTo>
                    <a:pt x="1440289" y="280574"/>
                    <a:pt x="1432238" y="271124"/>
                    <a:pt x="1426894" y="260348"/>
                  </a:cubicBezTo>
                  <a:cubicBezTo>
                    <a:pt x="1416135" y="236070"/>
                    <a:pt x="1426894" y="206412"/>
                    <a:pt x="1459117" y="171340"/>
                  </a:cubicBezTo>
                  <a:lnTo>
                    <a:pt x="1483271" y="203705"/>
                  </a:lnTo>
                  <a:cubicBezTo>
                    <a:pt x="1496702" y="227983"/>
                    <a:pt x="1500737" y="248209"/>
                    <a:pt x="1495340" y="264382"/>
                  </a:cubicBezTo>
                  <a:lnTo>
                    <a:pt x="1511460" y="260348"/>
                  </a:lnTo>
                  <a:lnTo>
                    <a:pt x="1495340" y="195618"/>
                  </a:lnTo>
                  <a:cubicBezTo>
                    <a:pt x="1498029" y="195618"/>
                    <a:pt x="1500737" y="194273"/>
                    <a:pt x="1503427" y="191565"/>
                  </a:cubicBezTo>
                  <a:cubicBezTo>
                    <a:pt x="1508771" y="186186"/>
                    <a:pt x="1511460" y="180789"/>
                    <a:pt x="1511460" y="175392"/>
                  </a:cubicBezTo>
                  <a:lnTo>
                    <a:pt x="1507408" y="159218"/>
                  </a:lnTo>
                  <a:lnTo>
                    <a:pt x="1519547" y="147079"/>
                  </a:lnTo>
                  <a:cubicBezTo>
                    <a:pt x="1516840" y="141682"/>
                    <a:pt x="1512805" y="137630"/>
                    <a:pt x="1507408" y="134940"/>
                  </a:cubicBezTo>
                  <a:cubicBezTo>
                    <a:pt x="1496667" y="129543"/>
                    <a:pt x="1491287" y="125508"/>
                    <a:pt x="1491287" y="122801"/>
                  </a:cubicBezTo>
                  <a:cubicBezTo>
                    <a:pt x="1488633" y="114714"/>
                    <a:pt x="1483289" y="109317"/>
                    <a:pt x="1475238" y="106627"/>
                  </a:cubicBezTo>
                  <a:cubicBezTo>
                    <a:pt x="1469840" y="103920"/>
                    <a:pt x="1467823" y="102575"/>
                    <a:pt x="1469168" y="102575"/>
                  </a:cubicBezTo>
                  <a:cubicBezTo>
                    <a:pt x="1470513" y="102575"/>
                    <a:pt x="1467168" y="99885"/>
                    <a:pt x="1459117" y="94488"/>
                  </a:cubicBezTo>
                  <a:cubicBezTo>
                    <a:pt x="1434927" y="89091"/>
                    <a:pt x="1422841" y="83694"/>
                    <a:pt x="1422841" y="78314"/>
                  </a:cubicBezTo>
                  <a:cubicBezTo>
                    <a:pt x="1422841" y="75607"/>
                    <a:pt x="1422169" y="72245"/>
                    <a:pt x="1420824" y="68193"/>
                  </a:cubicBezTo>
                  <a:cubicBezTo>
                    <a:pt x="1419461" y="64140"/>
                    <a:pt x="1418789" y="59433"/>
                    <a:pt x="1418789" y="54036"/>
                  </a:cubicBezTo>
                  <a:cubicBezTo>
                    <a:pt x="1416135" y="48639"/>
                    <a:pt x="1414808" y="43242"/>
                    <a:pt x="1414808" y="37862"/>
                  </a:cubicBezTo>
                  <a:lnTo>
                    <a:pt x="1398687" y="17637"/>
                  </a:lnTo>
                  <a:lnTo>
                    <a:pt x="1382584" y="25723"/>
                  </a:lnTo>
                  <a:cubicBezTo>
                    <a:pt x="1382584" y="33810"/>
                    <a:pt x="1381221" y="41897"/>
                    <a:pt x="1378532" y="49984"/>
                  </a:cubicBezTo>
                  <a:cubicBezTo>
                    <a:pt x="1373188" y="63468"/>
                    <a:pt x="1369153" y="70210"/>
                    <a:pt x="1366463" y="70210"/>
                  </a:cubicBezTo>
                  <a:cubicBezTo>
                    <a:pt x="1361102" y="72917"/>
                    <a:pt x="1355740" y="75607"/>
                    <a:pt x="1350378" y="78314"/>
                  </a:cubicBezTo>
                  <a:cubicBezTo>
                    <a:pt x="1344999" y="81004"/>
                    <a:pt x="1332913" y="83694"/>
                    <a:pt x="1314120" y="86401"/>
                  </a:cubicBezTo>
                  <a:cubicBezTo>
                    <a:pt x="1295328" y="89091"/>
                    <a:pt x="1283932" y="92471"/>
                    <a:pt x="1279897" y="96505"/>
                  </a:cubicBezTo>
                  <a:cubicBezTo>
                    <a:pt x="1275880" y="100558"/>
                    <a:pt x="1272518" y="99885"/>
                    <a:pt x="1269811" y="94488"/>
                  </a:cubicBezTo>
                  <a:cubicBezTo>
                    <a:pt x="1267121" y="94488"/>
                    <a:pt x="1264431" y="93816"/>
                    <a:pt x="1261759" y="92471"/>
                  </a:cubicBezTo>
                  <a:cubicBezTo>
                    <a:pt x="1259087" y="91108"/>
                    <a:pt x="1255053" y="90436"/>
                    <a:pt x="1249656" y="90436"/>
                  </a:cubicBezTo>
                  <a:lnTo>
                    <a:pt x="1237587" y="90436"/>
                  </a:lnTo>
                  <a:lnTo>
                    <a:pt x="1241622" y="74262"/>
                  </a:lnTo>
                  <a:lnTo>
                    <a:pt x="1229553" y="54036"/>
                  </a:lnTo>
                  <a:lnTo>
                    <a:pt x="1181209" y="74262"/>
                  </a:lnTo>
                  <a:lnTo>
                    <a:pt x="1189296" y="90436"/>
                  </a:lnTo>
                  <a:cubicBezTo>
                    <a:pt x="1194693" y="101230"/>
                    <a:pt x="1190641" y="109317"/>
                    <a:pt x="1177157" y="114714"/>
                  </a:cubicBezTo>
                  <a:cubicBezTo>
                    <a:pt x="1160983" y="120111"/>
                    <a:pt x="1152207" y="123473"/>
                    <a:pt x="1150862" y="124818"/>
                  </a:cubicBezTo>
                  <a:cubicBezTo>
                    <a:pt x="1149517" y="126181"/>
                    <a:pt x="1143447" y="125508"/>
                    <a:pt x="1132653" y="122801"/>
                  </a:cubicBezTo>
                  <a:cubicBezTo>
                    <a:pt x="1111082" y="120111"/>
                    <a:pt x="1098943" y="118766"/>
                    <a:pt x="1096253" y="118766"/>
                  </a:cubicBezTo>
                  <a:cubicBezTo>
                    <a:pt x="1090856" y="118766"/>
                    <a:pt x="1082769" y="120111"/>
                    <a:pt x="1071975" y="122801"/>
                  </a:cubicBezTo>
                  <a:cubicBezTo>
                    <a:pt x="1061199" y="125508"/>
                    <a:pt x="1047715" y="129543"/>
                    <a:pt x="1031523" y="134940"/>
                  </a:cubicBezTo>
                  <a:cubicBezTo>
                    <a:pt x="1018039" y="140337"/>
                    <a:pt x="1003211" y="143699"/>
                    <a:pt x="987037" y="145044"/>
                  </a:cubicBezTo>
                  <a:cubicBezTo>
                    <a:pt x="970845" y="146407"/>
                    <a:pt x="961414" y="148424"/>
                    <a:pt x="958724" y="151114"/>
                  </a:cubicBezTo>
                  <a:cubicBezTo>
                    <a:pt x="953327" y="151114"/>
                    <a:pt x="940515" y="153821"/>
                    <a:pt x="920289" y="159218"/>
                  </a:cubicBezTo>
                  <a:cubicBezTo>
                    <a:pt x="900064" y="164598"/>
                    <a:pt x="887252" y="165960"/>
                    <a:pt x="881855" y="163253"/>
                  </a:cubicBezTo>
                  <a:cubicBezTo>
                    <a:pt x="873768" y="157856"/>
                    <a:pt x="862974" y="151786"/>
                    <a:pt x="849490" y="145044"/>
                  </a:cubicBezTo>
                  <a:cubicBezTo>
                    <a:pt x="836006" y="138302"/>
                    <a:pt x="822522" y="132250"/>
                    <a:pt x="809038" y="126853"/>
                  </a:cubicBezTo>
                  <a:cubicBezTo>
                    <a:pt x="806348" y="126853"/>
                    <a:pt x="800951" y="122801"/>
                    <a:pt x="792864" y="114714"/>
                  </a:cubicBezTo>
                  <a:cubicBezTo>
                    <a:pt x="790175" y="112024"/>
                    <a:pt x="788812" y="109317"/>
                    <a:pt x="788812" y="106627"/>
                  </a:cubicBezTo>
                  <a:lnTo>
                    <a:pt x="800951" y="102575"/>
                  </a:lnTo>
                  <a:cubicBezTo>
                    <a:pt x="809038" y="107972"/>
                    <a:pt x="818487" y="113369"/>
                    <a:pt x="829264" y="118766"/>
                  </a:cubicBezTo>
                  <a:cubicBezTo>
                    <a:pt x="850852" y="129543"/>
                    <a:pt x="865681" y="134940"/>
                    <a:pt x="873768" y="134940"/>
                  </a:cubicBezTo>
                  <a:cubicBezTo>
                    <a:pt x="884562" y="137630"/>
                    <a:pt x="890632" y="141009"/>
                    <a:pt x="891977" y="145044"/>
                  </a:cubicBezTo>
                  <a:cubicBezTo>
                    <a:pt x="893322" y="149096"/>
                    <a:pt x="900736" y="148424"/>
                    <a:pt x="914220" y="143027"/>
                  </a:cubicBezTo>
                  <a:cubicBezTo>
                    <a:pt x="919617" y="140337"/>
                    <a:pt x="926359" y="137630"/>
                    <a:pt x="934446" y="134940"/>
                  </a:cubicBezTo>
                  <a:cubicBezTo>
                    <a:pt x="942533" y="132250"/>
                    <a:pt x="950620" y="129543"/>
                    <a:pt x="958724" y="126853"/>
                  </a:cubicBezTo>
                  <a:lnTo>
                    <a:pt x="982985" y="118766"/>
                  </a:lnTo>
                  <a:lnTo>
                    <a:pt x="978950" y="94488"/>
                  </a:lnTo>
                  <a:lnTo>
                    <a:pt x="987037" y="90436"/>
                  </a:lnTo>
                  <a:lnTo>
                    <a:pt x="991071" y="122801"/>
                  </a:lnTo>
                  <a:lnTo>
                    <a:pt x="1027489" y="110662"/>
                  </a:lnTo>
                  <a:cubicBezTo>
                    <a:pt x="1022092" y="102575"/>
                    <a:pt x="1018039" y="93143"/>
                    <a:pt x="1015350" y="82349"/>
                  </a:cubicBezTo>
                  <a:cubicBezTo>
                    <a:pt x="1009953" y="76952"/>
                    <a:pt x="1006590" y="70882"/>
                    <a:pt x="1005246" y="64140"/>
                  </a:cubicBezTo>
                  <a:cubicBezTo>
                    <a:pt x="1003883" y="57398"/>
                    <a:pt x="1001866" y="52691"/>
                    <a:pt x="999176" y="49984"/>
                  </a:cubicBezTo>
                  <a:cubicBezTo>
                    <a:pt x="985692" y="41897"/>
                    <a:pt x="977587" y="36500"/>
                    <a:pt x="974898" y="33810"/>
                  </a:cubicBezTo>
                  <a:cubicBezTo>
                    <a:pt x="969501" y="31121"/>
                    <a:pt x="966811" y="27068"/>
                    <a:pt x="966811" y="21671"/>
                  </a:cubicBezTo>
                  <a:lnTo>
                    <a:pt x="958724" y="29758"/>
                  </a:lnTo>
                  <a:cubicBezTo>
                    <a:pt x="950620" y="37862"/>
                    <a:pt x="946585" y="45949"/>
                    <a:pt x="946585" y="54036"/>
                  </a:cubicBezTo>
                  <a:cubicBezTo>
                    <a:pt x="943878" y="64830"/>
                    <a:pt x="944568" y="73590"/>
                    <a:pt x="948602" y="80332"/>
                  </a:cubicBezTo>
                  <a:cubicBezTo>
                    <a:pt x="952654" y="87074"/>
                    <a:pt x="951982" y="90436"/>
                    <a:pt x="946585" y="90436"/>
                  </a:cubicBezTo>
                  <a:cubicBezTo>
                    <a:pt x="941188" y="90436"/>
                    <a:pt x="937136" y="92471"/>
                    <a:pt x="934446" y="96505"/>
                  </a:cubicBezTo>
                  <a:cubicBezTo>
                    <a:pt x="931756" y="100558"/>
                    <a:pt x="927704" y="94488"/>
                    <a:pt x="922307" y="78314"/>
                  </a:cubicBezTo>
                  <a:cubicBezTo>
                    <a:pt x="919617" y="72917"/>
                    <a:pt x="917600" y="66175"/>
                    <a:pt x="916237" y="58088"/>
                  </a:cubicBezTo>
                  <a:cubicBezTo>
                    <a:pt x="914892" y="49984"/>
                    <a:pt x="912875" y="43242"/>
                    <a:pt x="910168" y="37862"/>
                  </a:cubicBezTo>
                  <a:cubicBezTo>
                    <a:pt x="907478" y="29758"/>
                    <a:pt x="904788" y="24379"/>
                    <a:pt x="902081" y="21671"/>
                  </a:cubicBezTo>
                  <a:lnTo>
                    <a:pt x="902081" y="33810"/>
                  </a:lnTo>
                  <a:cubicBezTo>
                    <a:pt x="902081" y="39207"/>
                    <a:pt x="900736" y="42569"/>
                    <a:pt x="898046" y="43914"/>
                  </a:cubicBezTo>
                  <a:cubicBezTo>
                    <a:pt x="895339" y="45277"/>
                    <a:pt x="892649" y="48639"/>
                    <a:pt x="889942" y="54036"/>
                  </a:cubicBezTo>
                  <a:cubicBezTo>
                    <a:pt x="879165" y="64830"/>
                    <a:pt x="872423" y="72917"/>
                    <a:pt x="869716" y="78314"/>
                  </a:cubicBezTo>
                  <a:cubicBezTo>
                    <a:pt x="867026" y="83694"/>
                    <a:pt x="864336" y="87746"/>
                    <a:pt x="861629" y="90436"/>
                  </a:cubicBezTo>
                  <a:lnTo>
                    <a:pt x="845455" y="66175"/>
                  </a:lnTo>
                  <a:cubicBezTo>
                    <a:pt x="837368" y="55381"/>
                    <a:pt x="833316" y="41897"/>
                    <a:pt x="833316" y="25723"/>
                  </a:cubicBezTo>
                  <a:lnTo>
                    <a:pt x="829264" y="25723"/>
                  </a:lnTo>
                  <a:lnTo>
                    <a:pt x="792864" y="25723"/>
                  </a:lnTo>
                  <a:cubicBezTo>
                    <a:pt x="773983" y="31121"/>
                    <a:pt x="763879" y="33810"/>
                    <a:pt x="762534" y="33810"/>
                  </a:cubicBezTo>
                  <a:cubicBezTo>
                    <a:pt x="761172" y="33810"/>
                    <a:pt x="757809" y="35155"/>
                    <a:pt x="752412" y="37862"/>
                  </a:cubicBezTo>
                  <a:cubicBezTo>
                    <a:pt x="752412" y="40552"/>
                    <a:pt x="748360" y="45949"/>
                    <a:pt x="740273" y="54036"/>
                  </a:cubicBezTo>
                  <a:cubicBezTo>
                    <a:pt x="734876" y="56726"/>
                    <a:pt x="730842" y="59433"/>
                    <a:pt x="728134" y="62123"/>
                  </a:cubicBezTo>
                  <a:lnTo>
                    <a:pt x="716013" y="66175"/>
                  </a:lnTo>
                  <a:lnTo>
                    <a:pt x="716013" y="90436"/>
                  </a:lnTo>
                  <a:cubicBezTo>
                    <a:pt x="716013" y="101230"/>
                    <a:pt x="710616" y="112024"/>
                    <a:pt x="699821" y="122801"/>
                  </a:cubicBezTo>
                  <a:cubicBezTo>
                    <a:pt x="691735" y="130888"/>
                    <a:pt x="686337" y="138302"/>
                    <a:pt x="683648" y="145044"/>
                  </a:cubicBezTo>
                  <a:cubicBezTo>
                    <a:pt x="680940" y="151786"/>
                    <a:pt x="674198" y="156511"/>
                    <a:pt x="663422" y="159218"/>
                  </a:cubicBezTo>
                  <a:cubicBezTo>
                    <a:pt x="649938" y="164598"/>
                    <a:pt x="641851" y="165270"/>
                    <a:pt x="639144" y="161235"/>
                  </a:cubicBezTo>
                  <a:cubicBezTo>
                    <a:pt x="636454" y="157183"/>
                    <a:pt x="632402" y="152476"/>
                    <a:pt x="627004" y="147079"/>
                  </a:cubicBezTo>
                  <a:lnTo>
                    <a:pt x="590605" y="122801"/>
                  </a:lnTo>
                  <a:lnTo>
                    <a:pt x="598692" y="114714"/>
                  </a:lnTo>
                  <a:cubicBezTo>
                    <a:pt x="606778" y="106627"/>
                    <a:pt x="612176" y="99885"/>
                    <a:pt x="614883" y="94488"/>
                  </a:cubicBezTo>
                  <a:cubicBezTo>
                    <a:pt x="620262" y="94488"/>
                    <a:pt x="631057" y="89091"/>
                    <a:pt x="647230" y="78314"/>
                  </a:cubicBezTo>
                  <a:lnTo>
                    <a:pt x="671509" y="62123"/>
                  </a:lnTo>
                  <a:cubicBezTo>
                    <a:pt x="660714" y="64830"/>
                    <a:pt x="649938" y="66175"/>
                    <a:pt x="639144" y="66175"/>
                  </a:cubicBezTo>
                  <a:lnTo>
                    <a:pt x="602744" y="66175"/>
                  </a:lnTo>
                  <a:cubicBezTo>
                    <a:pt x="600036" y="68865"/>
                    <a:pt x="596002" y="70210"/>
                    <a:pt x="590605" y="70210"/>
                  </a:cubicBezTo>
                  <a:lnTo>
                    <a:pt x="582518" y="70210"/>
                  </a:lnTo>
                  <a:cubicBezTo>
                    <a:pt x="582518" y="72917"/>
                    <a:pt x="581173" y="76952"/>
                    <a:pt x="578466" y="82349"/>
                  </a:cubicBezTo>
                  <a:cubicBezTo>
                    <a:pt x="573069" y="90436"/>
                    <a:pt x="566327" y="97178"/>
                    <a:pt x="558240" y="102575"/>
                  </a:cubicBezTo>
                  <a:cubicBezTo>
                    <a:pt x="550153" y="107972"/>
                    <a:pt x="544756" y="114714"/>
                    <a:pt x="542066" y="122801"/>
                  </a:cubicBezTo>
                  <a:cubicBezTo>
                    <a:pt x="542066" y="128198"/>
                    <a:pt x="539359" y="127526"/>
                    <a:pt x="533979" y="120784"/>
                  </a:cubicBezTo>
                  <a:cubicBezTo>
                    <a:pt x="528582" y="114042"/>
                    <a:pt x="523185" y="116059"/>
                    <a:pt x="517788" y="126853"/>
                  </a:cubicBezTo>
                  <a:cubicBezTo>
                    <a:pt x="507011" y="151114"/>
                    <a:pt x="500269" y="163253"/>
                    <a:pt x="497562" y="163253"/>
                  </a:cubicBezTo>
                  <a:cubicBezTo>
                    <a:pt x="492165" y="165960"/>
                    <a:pt x="488130" y="165270"/>
                    <a:pt x="485423" y="161235"/>
                  </a:cubicBezTo>
                  <a:cubicBezTo>
                    <a:pt x="482733" y="157183"/>
                    <a:pt x="481388" y="152476"/>
                    <a:pt x="481388" y="147079"/>
                  </a:cubicBezTo>
                  <a:lnTo>
                    <a:pt x="481388" y="126853"/>
                  </a:lnTo>
                  <a:lnTo>
                    <a:pt x="440936" y="122801"/>
                  </a:lnTo>
                  <a:cubicBezTo>
                    <a:pt x="440936" y="117404"/>
                    <a:pt x="442281" y="109317"/>
                    <a:pt x="444971" y="98540"/>
                  </a:cubicBezTo>
                  <a:cubicBezTo>
                    <a:pt x="450368" y="76952"/>
                    <a:pt x="458455" y="60778"/>
                    <a:pt x="469249" y="49984"/>
                  </a:cubicBezTo>
                  <a:cubicBezTo>
                    <a:pt x="463852" y="44604"/>
                    <a:pt x="458455" y="40552"/>
                    <a:pt x="453076" y="37862"/>
                  </a:cubicBezTo>
                  <a:cubicBezTo>
                    <a:pt x="439592" y="32465"/>
                    <a:pt x="428797" y="31121"/>
                    <a:pt x="420710" y="33810"/>
                  </a:cubicBezTo>
                  <a:cubicBezTo>
                    <a:pt x="407227" y="39207"/>
                    <a:pt x="396432" y="42569"/>
                    <a:pt x="388345" y="43914"/>
                  </a:cubicBezTo>
                  <a:cubicBezTo>
                    <a:pt x="380259" y="45277"/>
                    <a:pt x="374862" y="47294"/>
                    <a:pt x="372172" y="49984"/>
                  </a:cubicBezTo>
                  <a:cubicBezTo>
                    <a:pt x="366775" y="52691"/>
                    <a:pt x="357325" y="59433"/>
                    <a:pt x="343841" y="70210"/>
                  </a:cubicBezTo>
                  <a:cubicBezTo>
                    <a:pt x="330357" y="81004"/>
                    <a:pt x="315528" y="91798"/>
                    <a:pt x="299355" y="102575"/>
                  </a:cubicBezTo>
                  <a:cubicBezTo>
                    <a:pt x="285871" y="113369"/>
                    <a:pt x="272387" y="118766"/>
                    <a:pt x="258903" y="118766"/>
                  </a:cubicBezTo>
                  <a:cubicBezTo>
                    <a:pt x="245419" y="118766"/>
                    <a:pt x="231935" y="125508"/>
                    <a:pt x="218451" y="138992"/>
                  </a:cubicBezTo>
                  <a:cubicBezTo>
                    <a:pt x="196880" y="160563"/>
                    <a:pt x="186086" y="169995"/>
                    <a:pt x="186086" y="167305"/>
                  </a:cubicBezTo>
                  <a:cubicBezTo>
                    <a:pt x="183396" y="161908"/>
                    <a:pt x="178672" y="157856"/>
                    <a:pt x="171930" y="155166"/>
                  </a:cubicBezTo>
                  <a:cubicBezTo>
                    <a:pt x="165188" y="152476"/>
                    <a:pt x="160463" y="149769"/>
                    <a:pt x="157773" y="147079"/>
                  </a:cubicBezTo>
                  <a:cubicBezTo>
                    <a:pt x="157773" y="141682"/>
                    <a:pt x="156428" y="136957"/>
                    <a:pt x="153721" y="132923"/>
                  </a:cubicBezTo>
                  <a:cubicBezTo>
                    <a:pt x="151031" y="128870"/>
                    <a:pt x="151031" y="124146"/>
                    <a:pt x="153721" y="118766"/>
                  </a:cubicBezTo>
                  <a:cubicBezTo>
                    <a:pt x="153721" y="113369"/>
                    <a:pt x="152376" y="109317"/>
                    <a:pt x="149686" y="106627"/>
                  </a:cubicBezTo>
                  <a:cubicBezTo>
                    <a:pt x="146979" y="103920"/>
                    <a:pt x="144289" y="99885"/>
                    <a:pt x="141582" y="94488"/>
                  </a:cubicBezTo>
                  <a:cubicBezTo>
                    <a:pt x="138892" y="89091"/>
                    <a:pt x="136202" y="85056"/>
                    <a:pt x="133495" y="82349"/>
                  </a:cubicBezTo>
                  <a:cubicBezTo>
                    <a:pt x="136202" y="82349"/>
                    <a:pt x="140237" y="81004"/>
                    <a:pt x="145634" y="78314"/>
                  </a:cubicBezTo>
                  <a:cubicBezTo>
                    <a:pt x="151031" y="78314"/>
                    <a:pt x="156428" y="75607"/>
                    <a:pt x="161808" y="70210"/>
                  </a:cubicBezTo>
                  <a:cubicBezTo>
                    <a:pt x="164515" y="67520"/>
                    <a:pt x="169240" y="66175"/>
                    <a:pt x="175982" y="66175"/>
                  </a:cubicBezTo>
                  <a:cubicBezTo>
                    <a:pt x="182724" y="66175"/>
                    <a:pt x="188776" y="64830"/>
                    <a:pt x="194173" y="62123"/>
                  </a:cubicBezTo>
                  <a:cubicBezTo>
                    <a:pt x="202260" y="62123"/>
                    <a:pt x="210364" y="60778"/>
                    <a:pt x="218451" y="58088"/>
                  </a:cubicBezTo>
                  <a:cubicBezTo>
                    <a:pt x="221141" y="52691"/>
                    <a:pt x="225193" y="48639"/>
                    <a:pt x="230590" y="45949"/>
                  </a:cubicBezTo>
                  <a:cubicBezTo>
                    <a:pt x="238677" y="40552"/>
                    <a:pt x="246764" y="40552"/>
                    <a:pt x="254851" y="45949"/>
                  </a:cubicBezTo>
                  <a:lnTo>
                    <a:pt x="295303" y="21671"/>
                  </a:lnTo>
                  <a:cubicBezTo>
                    <a:pt x="303389" y="16274"/>
                    <a:pt x="308787" y="10895"/>
                    <a:pt x="311494" y="5497"/>
                  </a:cubicBezTo>
                  <a:close/>
                  <a:moveTo>
                    <a:pt x="155385" y="0"/>
                  </a:moveTo>
                  <a:lnTo>
                    <a:pt x="257175" y="0"/>
                  </a:lnTo>
                  <a:lnTo>
                    <a:pt x="246764" y="15602"/>
                  </a:lnTo>
                  <a:cubicBezTo>
                    <a:pt x="244074" y="22344"/>
                    <a:pt x="235970" y="25723"/>
                    <a:pt x="222486" y="25723"/>
                  </a:cubicBezTo>
                  <a:cubicBezTo>
                    <a:pt x="217106" y="25723"/>
                    <a:pt x="211709" y="25051"/>
                    <a:pt x="206312" y="23688"/>
                  </a:cubicBezTo>
                  <a:cubicBezTo>
                    <a:pt x="200915" y="22344"/>
                    <a:pt x="195518" y="21671"/>
                    <a:pt x="190138" y="21671"/>
                  </a:cubicBezTo>
                  <a:lnTo>
                    <a:pt x="177999" y="21671"/>
                  </a:lnTo>
                  <a:lnTo>
                    <a:pt x="157773" y="9532"/>
                  </a:lnTo>
                  <a:close/>
                  <a:moveTo>
                    <a:pt x="9195" y="0"/>
                  </a:moveTo>
                  <a:lnTo>
                    <a:pt x="66539" y="0"/>
                  </a:lnTo>
                  <a:lnTo>
                    <a:pt x="64730" y="1445"/>
                  </a:lnTo>
                  <a:cubicBezTo>
                    <a:pt x="56644" y="9532"/>
                    <a:pt x="51246" y="17637"/>
                    <a:pt x="48557" y="25723"/>
                  </a:cubicBezTo>
                  <a:cubicBezTo>
                    <a:pt x="45849" y="33810"/>
                    <a:pt x="41815" y="39207"/>
                    <a:pt x="36418" y="41897"/>
                  </a:cubicBezTo>
                  <a:cubicBezTo>
                    <a:pt x="31021" y="44604"/>
                    <a:pt x="22934" y="45949"/>
                    <a:pt x="12139" y="45949"/>
                  </a:cubicBezTo>
                  <a:lnTo>
                    <a:pt x="0" y="45949"/>
                  </a:lnTo>
                  <a:cubicBezTo>
                    <a:pt x="0" y="40552"/>
                    <a:pt x="1363" y="33810"/>
                    <a:pt x="4053" y="25723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4" name="Freeform: Shape 4"/>
            <p:cNvSpPr/>
            <p:nvPr/>
          </p:nvSpPr>
          <p:spPr>
            <a:xfrm>
              <a:off x="3879452" y="4071970"/>
              <a:ext cx="3121791" cy="553188"/>
            </a:xfrm>
            <a:custGeom>
              <a:gdLst>
                <a:gd fmla="*/ 2290882 w 3121791" name="connsiteX0"/>
                <a:gd fmla="*/ 469697 h 553188" name="connsiteY0"/>
                <a:gd fmla="*/ 2323619 w 3121791" name="connsiteX1"/>
                <a:gd fmla="*/ 502044 h 553188" name="connsiteY1"/>
                <a:gd fmla="*/ 2342022 w 3121791" name="connsiteX2"/>
                <a:gd fmla="*/ 546548 h 553188" name="connsiteY2"/>
                <a:gd fmla="*/ 2341350 w 3121791" name="connsiteX3"/>
                <a:gd fmla="*/ 553188 h 553188" name="connsiteY3"/>
                <a:gd fmla="*/ 2220364 w 3121791" name="connsiteX4"/>
                <a:gd fmla="*/ 553188 h 553188" name="connsiteY4"/>
                <a:gd fmla="*/ 2245883 w 3121791" name="connsiteX5"/>
                <a:gd fmla="*/ 508114 h 553188" name="connsiteY5"/>
                <a:gd fmla="*/ 2290882 w 3121791" name="connsiteX6"/>
                <a:gd fmla="*/ 469697 h 553188" name="connsiteY6"/>
                <a:gd fmla="*/ 1595113 w 3121791" name="connsiteX7"/>
                <a:gd fmla="*/ 190568 h 553188" name="connsiteY7"/>
                <a:gd fmla="*/ 1591061 w 3121791" name="connsiteX8"/>
                <a:gd fmla="*/ 218881 h 553188" name="connsiteY8"/>
                <a:gd fmla="*/ 1587027 w 3121791" name="connsiteX9"/>
                <a:gd fmla="*/ 245176 h 553188" name="connsiteY9"/>
                <a:gd fmla="*/ 1587027 w 3121791" name="connsiteX10"/>
                <a:gd fmla="*/ 271472 h 553188" name="connsiteY10"/>
                <a:gd fmla="*/ 1584992 w 3121791" name="connsiteX11"/>
                <a:gd fmla="*/ 299785 h 553188" name="connsiteY11"/>
                <a:gd fmla="*/ 1566854 w 3121791" name="connsiteX12"/>
                <a:gd fmla="*/ 332150 h 553188" name="connsiteY12"/>
                <a:gd fmla="*/ 1534560 w 3121791" name="connsiteX13"/>
                <a:gd fmla="*/ 340237 h 553188" name="connsiteY13"/>
                <a:gd fmla="*/ 1518386 w 3121791" name="connsiteX14"/>
                <a:gd fmla="*/ 320011 h 553188" name="connsiteY14"/>
                <a:gd fmla="*/ 1550680 w 3121791" name="connsiteX15"/>
                <a:gd fmla="*/ 388793 h 553188" name="connsiteY15"/>
                <a:gd fmla="*/ 1562819 w 3121791" name="connsiteX16"/>
                <a:gd fmla="*/ 384741 h 553188" name="connsiteY16"/>
                <a:gd fmla="*/ 1562819 w 3121791" name="connsiteX17"/>
                <a:gd fmla="*/ 409019 h 553188" name="connsiteY17"/>
                <a:gd fmla="*/ 1578922 w 3121791" name="connsiteX18"/>
                <a:gd fmla="*/ 413054 h 553188" name="connsiteY18"/>
                <a:gd fmla="*/ 1603200 w 3121791" name="connsiteX19"/>
                <a:gd fmla="*/ 421140 h 553188" name="connsiteY19"/>
                <a:gd fmla="*/ 1609199 w 3121791" name="connsiteX20"/>
                <a:gd fmla="*/ 425193 h 553188" name="connsiteY20"/>
                <a:gd fmla="*/ 1615269 w 3121791" name="connsiteX21"/>
                <a:gd fmla="*/ 429245 h 553188" name="connsiteY21"/>
                <a:gd fmla="*/ 1623355 w 3121791" name="connsiteX22"/>
                <a:gd fmla="*/ 437332 h 553188" name="connsiteY22"/>
                <a:gd fmla="*/ 1627408 w 3121791" name="connsiteX23"/>
                <a:gd fmla="*/ 378671 h 553188" name="connsiteY23"/>
                <a:gd fmla="*/ 1627408 w 3121791" name="connsiteX24"/>
                <a:gd fmla="*/ 324063 h 553188" name="connsiteY24"/>
                <a:gd fmla="*/ 1623355 w 3121791" name="connsiteX25"/>
                <a:gd fmla="*/ 267437 h 553188" name="connsiteY25"/>
                <a:gd fmla="*/ 1599148 w 3121791" name="connsiteX26"/>
                <a:gd fmla="*/ 235072 h 553188" name="connsiteY26"/>
                <a:gd fmla="*/ 1595113 w 3121791" name="connsiteX27"/>
                <a:gd fmla="*/ 190568 h 553188" name="connsiteY27"/>
                <a:gd fmla="*/ 1457832 w 3121791" name="connsiteX28"/>
                <a:gd fmla="*/ 12587 h 553188" name="connsiteY28"/>
                <a:gd fmla="*/ 1465919 w 3121791" name="connsiteX29"/>
                <a:gd fmla="*/ 40900 h 553188" name="connsiteY29"/>
                <a:gd fmla="*/ 1425467 w 3121791" name="connsiteX30"/>
                <a:gd fmla="*/ 36848 h 553188" name="connsiteY30"/>
                <a:gd fmla="*/ 1417380 w 3121791" name="connsiteX31"/>
                <a:gd fmla="*/ 40900 h 553188" name="connsiteY31"/>
                <a:gd fmla="*/ 1405241 w 3121791" name="connsiteX32"/>
                <a:gd fmla="*/ 53039 h 553188" name="connsiteY32"/>
                <a:gd fmla="*/ 1401189 w 3121791" name="connsiteX33"/>
                <a:gd fmla="*/ 71230 h 553188" name="connsiteY33"/>
                <a:gd fmla="*/ 1393102 w 3121791" name="connsiteX34"/>
                <a:gd fmla="*/ 97525 h 553188" name="connsiteY34"/>
                <a:gd fmla="*/ 1389050 w 3121791" name="connsiteX35"/>
                <a:gd fmla="*/ 117751 h 553188" name="connsiteY35"/>
                <a:gd fmla="*/ 1397154 w 3121791" name="connsiteX36"/>
                <a:gd fmla="*/ 125856 h 553188" name="connsiteY36"/>
                <a:gd fmla="*/ 1423450 w 3121791" name="connsiteX37"/>
                <a:gd fmla="*/ 137977 h 553188" name="connsiteY37"/>
                <a:gd fmla="*/ 1461866 w 3121791" name="connsiteX38"/>
                <a:gd fmla="*/ 129890 h 553188" name="connsiteY38"/>
                <a:gd fmla="*/ 1484127 w 3121791" name="connsiteX39"/>
                <a:gd fmla="*/ 121804 h 553188" name="connsiteY39"/>
                <a:gd fmla="*/ 1502318 w 3121791" name="connsiteX40"/>
                <a:gd fmla="*/ 109664 h 553188" name="connsiteY40"/>
                <a:gd fmla="*/ 1512440 w 3121791" name="connsiteX41"/>
                <a:gd fmla="*/ 99560 h 553188" name="connsiteY41"/>
                <a:gd fmla="*/ 1522544 w 3121791" name="connsiteX42"/>
                <a:gd fmla="*/ 85404 h 553188" name="connsiteY42"/>
                <a:gd fmla="*/ 1530631 w 3121791" name="connsiteX43"/>
                <a:gd fmla="*/ 65178 h 553188" name="connsiteY43"/>
                <a:gd fmla="*/ 1506371 w 3121791" name="connsiteX44"/>
                <a:gd fmla="*/ 20674 h 553188" name="connsiteY44"/>
                <a:gd fmla="*/ 1457832 w 3121791" name="connsiteX45"/>
                <a:gd fmla="*/ 12587 h 553188" name="connsiteY45"/>
                <a:gd fmla="*/ 3076422 w 3121791" name="connsiteX46"/>
                <a:gd fmla="*/ 295 h 553188" name="connsiteY46"/>
                <a:gd fmla="*/ 3119558 w 3121791" name="connsiteX47"/>
                <a:gd fmla="*/ 295 h 553188" name="connsiteY47"/>
                <a:gd fmla="*/ 3121791 w 3121791" name="connsiteX48"/>
                <a:gd fmla="*/ 12587 h 553188" name="connsiteY48"/>
                <a:gd fmla="*/ 3077287 w 3121791" name="connsiteX49"/>
                <a:gd fmla="*/ 448 h 553188" name="connsiteY49"/>
                <a:gd fmla="*/ 2918922 w 3121791" name="connsiteX50"/>
                <a:gd fmla="*/ 295 h 553188" name="connsiteY50"/>
                <a:gd fmla="*/ 3018872 w 3121791" name="connsiteX51"/>
                <a:gd fmla="*/ 295 h 553188" name="connsiteY51"/>
                <a:gd fmla="*/ 3018644 w 3121791" name="connsiteX52"/>
                <a:gd fmla="*/ 448 h 553188" name="connsiteY52"/>
                <a:gd fmla="*/ 3012575 w 3121791" name="connsiteX53"/>
                <a:gd fmla="*/ 28761 h 553188" name="connsiteY53"/>
                <a:gd fmla="*/ 3006505 w 3121791" name="connsiteX54"/>
                <a:gd fmla="*/ 57073 h 553188" name="connsiteY54"/>
                <a:gd fmla="*/ 3004470 w 3121791" name="connsiteX55"/>
                <a:gd fmla="*/ 73265 h 553188" name="connsiteY55"/>
                <a:gd fmla="*/ 3004470 w 3121791" name="connsiteX56"/>
                <a:gd fmla="*/ 85404 h 553188" name="connsiteY56"/>
                <a:gd fmla="*/ 2968071 w 3121791" name="connsiteX57"/>
                <a:gd fmla="*/ 44952 h 553188" name="connsiteY57"/>
                <a:gd fmla="*/ 2937741 w 3121791" name="connsiteX58"/>
                <a:gd fmla="*/ 14604 h 553188" name="connsiteY58"/>
                <a:gd fmla="*/ 2919532 w 3121791" name="connsiteX59"/>
                <a:gd fmla="*/ 448 h 553188" name="connsiteY59"/>
                <a:gd fmla="*/ 312827 w 3121791" name="connsiteX60"/>
                <a:gd fmla="*/ 295 h 553188" name="connsiteY60"/>
                <a:gd fmla="*/ 2899650 w 3121791" name="connsiteX61"/>
                <a:gd fmla="*/ 295 h 553188" name="connsiteY61"/>
                <a:gd fmla="*/ 2903341 w 3121791" name="connsiteX62"/>
                <a:gd fmla="*/ 85404 h 553188" name="connsiteY62"/>
                <a:gd fmla="*/ 2879080 w 3121791" name="connsiteX63"/>
                <a:gd fmla="*/ 61126 h 553188" name="connsiteY63"/>
                <a:gd fmla="*/ 2826489 w 3121791" name="connsiteX64"/>
                <a:gd fmla="*/ 53039 h 553188" name="connsiteY64"/>
                <a:gd fmla="*/ 2790090 w 3121791" name="connsiteX65"/>
                <a:gd fmla="*/ 69213 h 553188" name="connsiteY65"/>
                <a:gd fmla="*/ 2781985 w 3121791" name="connsiteX66"/>
                <a:gd fmla="*/ 69213 h 553188" name="connsiteY66"/>
                <a:gd fmla="*/ 2777950 w 3121791" name="connsiteX67"/>
                <a:gd fmla="*/ 48987 h 553188" name="connsiteY67"/>
                <a:gd fmla="*/ 2737499 w 3121791" name="connsiteX68"/>
                <a:gd fmla="*/ 40900 h 553188" name="connsiteY68"/>
                <a:gd fmla="*/ 2709186 w 3121791" name="connsiteX69"/>
                <a:gd fmla="*/ 53039 h 553188" name="connsiteY69"/>
                <a:gd fmla="*/ 2688960 w 3121791" name="connsiteX70"/>
                <a:gd fmla="*/ 61126 h 553188" name="connsiteY70"/>
                <a:gd fmla="*/ 2672768 w 3121791" name="connsiteX71"/>
                <a:gd fmla="*/ 65178 h 553188" name="connsiteY71"/>
                <a:gd fmla="*/ 2660629 w 3121791" name="connsiteX72"/>
                <a:gd fmla="*/ 89439 h 553188" name="connsiteY72"/>
                <a:gd fmla="*/ 2636369 w 3121791" name="connsiteX73"/>
                <a:gd fmla="*/ 93491 h 553188" name="connsiteY73"/>
                <a:gd fmla="*/ 2648508 w 3121791" name="connsiteX74"/>
                <a:gd fmla="*/ 121804 h 553188" name="connsiteY74"/>
                <a:gd fmla="*/ 2664682 w 3121791" name="connsiteX75"/>
                <a:gd fmla="*/ 154169 h 553188" name="connsiteY75"/>
                <a:gd fmla="*/ 2666699 w 3121791" name="connsiteX76"/>
                <a:gd fmla="*/ 158203 h 553188" name="connsiteY76"/>
                <a:gd fmla="*/ 2668734 w 3121791" name="connsiteX77"/>
                <a:gd fmla="*/ 162255 h 553188" name="connsiteY77"/>
                <a:gd fmla="*/ 2668734 w 3121791" name="connsiteX78"/>
                <a:gd fmla="*/ 170342 h 553188" name="connsiteY78"/>
                <a:gd fmla="*/ 2692994 w 3121791" name="connsiteX79"/>
                <a:gd fmla="*/ 170342 h 553188" name="connsiteY79"/>
                <a:gd fmla="*/ 2709186 w 3121791" name="connsiteX80"/>
                <a:gd fmla="*/ 210794 h 553188" name="connsiteY80"/>
                <a:gd fmla="*/ 2733446 w 3121791" name="connsiteX81"/>
                <a:gd fmla="*/ 210794 h 553188" name="connsiteY81"/>
                <a:gd fmla="*/ 2757725 w 3121791" name="connsiteX82"/>
                <a:gd fmla="*/ 247211 h 553188" name="connsiteY82"/>
                <a:gd fmla="*/ 2786037 w 3121791" name="connsiteX83"/>
                <a:gd fmla="*/ 247211 h 553188" name="connsiteY83"/>
                <a:gd fmla="*/ 2781985 w 3121791" name="connsiteX84"/>
                <a:gd fmla="*/ 222933 h 553188" name="connsiteY84"/>
                <a:gd fmla="*/ 2822437 w 3121791" name="connsiteX85"/>
                <a:gd fmla="*/ 214846 h 553188" name="connsiteY85"/>
                <a:gd fmla="*/ 2858854 w 3121791" name="connsiteX86"/>
                <a:gd fmla="*/ 226986 h 553188" name="connsiteY86"/>
                <a:gd fmla="*/ 2883115 w 3121791" name="connsiteX87"/>
                <a:gd fmla="*/ 235072 h 553188" name="connsiteY87"/>
                <a:gd fmla="*/ 2903341 w 3121791" name="connsiteX88"/>
                <a:gd fmla="*/ 239107 h 553188" name="connsiteY88"/>
                <a:gd fmla="*/ 2875028 w 3121791" name="connsiteX89"/>
                <a:gd fmla="*/ 255298 h 553188" name="connsiteY89"/>
                <a:gd fmla="*/ 2891219 w 3121791" name="connsiteX90"/>
                <a:gd fmla="*/ 279559 h 553188" name="connsiteY90"/>
                <a:gd fmla="*/ 2895254 w 3121791" name="connsiteX91"/>
                <a:gd fmla="*/ 340237 h 553188" name="connsiteY91"/>
                <a:gd fmla="*/ 2835142 w 3121791" name="connsiteX92"/>
                <a:gd fmla="*/ 328115 h 553188" name="connsiteY92"/>
                <a:gd fmla="*/ 2797097 w 3121791" name="connsiteX93"/>
                <a:gd fmla="*/ 309907 h 553188" name="connsiteY93"/>
                <a:gd fmla="*/ 2779083 w 3121791" name="connsiteX94"/>
                <a:gd fmla="*/ 279559 h 553188" name="connsiteY94"/>
                <a:gd fmla="*/ 2759052 w 3121791" name="connsiteX95"/>
                <a:gd fmla="*/ 279559 h 553188" name="connsiteY95"/>
                <a:gd fmla="*/ 2743055 w 3121791" name="connsiteX96"/>
                <a:gd fmla="*/ 299785 h 553188" name="connsiteY96"/>
                <a:gd fmla="*/ 2714990 w 3121791" name="connsiteX97"/>
                <a:gd fmla="*/ 287663 h 553188" name="connsiteY97"/>
                <a:gd fmla="*/ 2698940 w 3121791" name="connsiteX98"/>
                <a:gd fmla="*/ 251246 h 553188" name="connsiteY98"/>
                <a:gd fmla="*/ 2678962 w 3121791" name="connsiteX99"/>
                <a:gd fmla="*/ 259333 h 553188" name="connsiteY99"/>
                <a:gd fmla="*/ 2626884 w 3121791" name="connsiteX100"/>
                <a:gd fmla="*/ 263385 h 553188" name="connsiteY100"/>
                <a:gd fmla="*/ 2626884 w 3121791" name="connsiteX101"/>
                <a:gd fmla="*/ 243159 h 553188" name="connsiteY101"/>
                <a:gd fmla="*/ 2638899 w 3121791" name="connsiteX102"/>
                <a:gd fmla="*/ 210794 h 553188" name="connsiteY102"/>
                <a:gd fmla="*/ 2634847 w 3121791" name="connsiteX103"/>
                <a:gd fmla="*/ 202707 h 553188" name="connsiteY103"/>
                <a:gd fmla="*/ 2594838 w 3121791" name="connsiteX104"/>
                <a:gd fmla="*/ 186534 h 553188" name="connsiteY104"/>
                <a:gd fmla="*/ 2522728 w 3121791" name="connsiteX105"/>
                <a:gd fmla="*/ 162255 h 553188" name="connsiteY105"/>
                <a:gd fmla="*/ 2498698 w 3121791" name="connsiteX106"/>
                <a:gd fmla="*/ 154169 h 553188" name="connsiteY106"/>
                <a:gd fmla="*/ 2482648 w 3121791" name="connsiteX107"/>
                <a:gd fmla="*/ 150116 h 553188" name="connsiteY107"/>
                <a:gd fmla="*/ 2458370 w 3121791" name="connsiteX108"/>
                <a:gd fmla="*/ 170342 h 553188" name="connsiteY108"/>
                <a:gd fmla="*/ 2458370 w 3121791" name="connsiteX109"/>
                <a:gd fmla="*/ 162255 h 553188" name="connsiteY109"/>
                <a:gd fmla="*/ 2454335 w 3121791" name="connsiteX110"/>
                <a:gd fmla="*/ 150116 h 553188" name="connsiteY110"/>
                <a:gd fmla="*/ 2444214 w 3121791" name="connsiteX111"/>
                <a:gd fmla="*/ 152134 h 553188" name="connsiteY111"/>
                <a:gd fmla="*/ 2430057 w 3121791" name="connsiteX112"/>
                <a:gd fmla="*/ 154169 h 553188" name="connsiteY112"/>
                <a:gd fmla="*/ 2409831 w 3121791" name="connsiteX113"/>
                <a:gd fmla="*/ 154169 h 553188" name="connsiteY113"/>
                <a:gd fmla="*/ 2421970 w 3121791" name="connsiteX114"/>
                <a:gd fmla="*/ 125856 h 553188" name="connsiteY114"/>
                <a:gd fmla="*/ 2415901 w 3121791" name="connsiteX115"/>
                <a:gd fmla="*/ 109664 h 553188" name="connsiteY115"/>
                <a:gd fmla="*/ 2377466 w 3121791" name="connsiteX116"/>
                <a:gd fmla="*/ 97525 h 553188" name="connsiteY116"/>
                <a:gd fmla="*/ 2256111 w 3121791" name="connsiteX117"/>
                <a:gd fmla="*/ 73265 h 553188" name="connsiteY117"/>
                <a:gd fmla="*/ 2195433 w 3121791" name="connsiteX118"/>
                <a:gd fmla="*/ 53039 h 553188" name="connsiteY118"/>
                <a:gd fmla="*/ 2150946 w 3121791" name="connsiteX119"/>
                <a:gd fmla="*/ 44952 h 553188" name="connsiteY119"/>
                <a:gd fmla="*/ 2098355 w 3121791" name="connsiteX120"/>
                <a:gd fmla="*/ 44952 h 553188" name="connsiteY120"/>
                <a:gd fmla="*/ 2070043 w 3121791" name="connsiteX121"/>
                <a:gd fmla="*/ 69213 h 553188" name="connsiteY121"/>
                <a:gd fmla="*/ 2053851 w 3121791" name="connsiteX122"/>
                <a:gd fmla="*/ 93491 h 553188" name="connsiteY122"/>
                <a:gd fmla="*/ 2074077 w 3121791" name="connsiteX123"/>
                <a:gd fmla="*/ 101578 h 553188" name="connsiteY123"/>
                <a:gd fmla="*/ 2094303 w 3121791" name="connsiteX124"/>
                <a:gd fmla="*/ 125856 h 553188" name="connsiteY124"/>
                <a:gd fmla="*/ 2106442 w 3121791" name="connsiteX125"/>
                <a:gd fmla="*/ 125856 h 553188" name="connsiteY125"/>
                <a:gd fmla="*/ 2122634 w 3121791" name="connsiteX126"/>
                <a:gd fmla="*/ 113717 h 553188" name="connsiteY126"/>
                <a:gd fmla="*/ 2134755 w 3121791" name="connsiteX127"/>
                <a:gd fmla="*/ 101578 h 553188" name="connsiteY127"/>
                <a:gd fmla="*/ 2142859 w 3121791" name="connsiteX128"/>
                <a:gd fmla="*/ 97525 h 553188" name="connsiteY128"/>
                <a:gd fmla="*/ 2154981 w 3121791" name="connsiteX129"/>
                <a:gd fmla="*/ 93491 h 553188" name="connsiteY129"/>
                <a:gd fmla="*/ 2171172 w 3121791" name="connsiteX130"/>
                <a:gd fmla="*/ 91456 h 553188" name="connsiteY130"/>
                <a:gd fmla="*/ 2187346 w 3121791" name="connsiteX131"/>
                <a:gd fmla="*/ 89439 h 553188" name="connsiteY131"/>
                <a:gd fmla="*/ 2205555 w 3121791" name="connsiteX132"/>
                <a:gd fmla="*/ 91456 h 553188" name="connsiteY132"/>
                <a:gd fmla="*/ 2223763 w 3121791" name="connsiteX133"/>
                <a:gd fmla="*/ 93491 h 553188" name="connsiteY133"/>
                <a:gd fmla="*/ 2239937 w 3121791" name="connsiteX134"/>
                <a:gd fmla="*/ 93491 h 553188" name="connsiteY134"/>
                <a:gd fmla="*/ 2227798 w 3121791" name="connsiteX135"/>
                <a:gd fmla="*/ 113717 h 553188" name="connsiteY135"/>
                <a:gd fmla="*/ 2239937 w 3121791" name="connsiteX136"/>
                <a:gd fmla="*/ 133943 h 553188" name="connsiteY136"/>
                <a:gd fmla="*/ 2266232 w 3121791" name="connsiteX137"/>
                <a:gd fmla="*/ 137977 h 553188" name="connsiteY137"/>
                <a:gd fmla="*/ 2284441 w 3121791" name="connsiteX138"/>
                <a:gd fmla="*/ 142030 h 553188" name="connsiteY138"/>
                <a:gd fmla="*/ 2296562 w 3121791" name="connsiteX139"/>
                <a:gd fmla="*/ 150116 h 553188" name="connsiteY139"/>
                <a:gd fmla="*/ 2365345 w 3121791" name="connsiteX140"/>
                <a:gd fmla="*/ 174395 h 553188" name="connsiteY140"/>
                <a:gd fmla="*/ 2413884 w 3121791" name="connsiteX141"/>
                <a:gd fmla="*/ 220916 h 553188" name="connsiteY141"/>
                <a:gd fmla="*/ 2434109 w 3121791" name="connsiteX142"/>
                <a:gd fmla="*/ 307889 h 553188" name="connsiteY142"/>
                <a:gd fmla="*/ 2421652 w 3121791" name="connsiteX143"/>
                <a:gd fmla="*/ 320011 h 553188" name="connsiteY143"/>
                <a:gd fmla="*/ 2317868 w 3121791" name="connsiteX144"/>
                <a:gd fmla="*/ 231020 h 553188" name="connsiteY144"/>
                <a:gd fmla="*/ 2317868 w 3121791" name="connsiteX145"/>
                <a:gd fmla="*/ 259333 h 553188" name="connsiteY145"/>
                <a:gd fmla="*/ 2309781 w 3121791" name="connsiteX146"/>
                <a:gd fmla="*/ 307889 h 553188" name="connsiteY146"/>
                <a:gd fmla="*/ 2281521 w 3121791" name="connsiteX147"/>
                <a:gd fmla="*/ 275524 h 553188" name="connsiteY147"/>
                <a:gd fmla="*/ 2257296 w 3121791" name="connsiteX148"/>
                <a:gd fmla="*/ 253263 h 553188" name="connsiteY148"/>
                <a:gd fmla="*/ 2233053 w 3121791" name="connsiteX149"/>
                <a:gd fmla="*/ 243159 h 553188" name="connsiteY149"/>
                <a:gd fmla="*/ 2200741 w 3121791" name="connsiteX150"/>
                <a:gd fmla="*/ 210794 h 553188" name="connsiteY150"/>
                <a:gd fmla="*/ 2184639 w 3121791" name="connsiteX151"/>
                <a:gd fmla="*/ 218881 h 553188" name="connsiteY151"/>
                <a:gd fmla="*/ 2180586 w 3121791" name="connsiteX152"/>
                <a:gd fmla="*/ 271472 h 553188" name="connsiteY152"/>
                <a:gd fmla="*/ 2140205 w 3121791" name="connsiteX153"/>
                <a:gd fmla="*/ 235072 h 553188" name="connsiteY153"/>
                <a:gd fmla="*/ 2148292 w 3121791" name="connsiteX154"/>
                <a:gd fmla="*/ 259333 h 553188" name="connsiteY154"/>
                <a:gd fmla="*/ 2107893 w 3121791" name="connsiteX155"/>
                <a:gd fmla="*/ 251246 h 553188" name="connsiteY155"/>
                <a:gd fmla="*/ 2103859 w 3121791" name="connsiteX156"/>
                <a:gd fmla="*/ 255298 h 553188" name="connsiteY156"/>
                <a:gd fmla="*/ 2103859 w 3121791" name="connsiteX157"/>
                <a:gd fmla="*/ 265402 h 553188" name="connsiteY157"/>
                <a:gd fmla="*/ 2111945 w 3121791" name="connsiteX158"/>
                <a:gd fmla="*/ 283611 h 553188" name="connsiteY158"/>
                <a:gd fmla="*/ 2132171 w 3121791" name="connsiteX159"/>
                <a:gd fmla="*/ 315976 h 553188" name="connsiteY159"/>
                <a:gd fmla="*/ 2103859 w 3121791" name="connsiteX160"/>
                <a:gd fmla="*/ 315976 h 553188" name="connsiteY160"/>
                <a:gd fmla="*/ 2107893 w 3121791" name="connsiteX161"/>
                <a:gd fmla="*/ 372602 h 553188" name="connsiteY161"/>
                <a:gd fmla="*/ 2011010 w 3121791" name="connsiteX162"/>
                <a:gd fmla="*/ 283611 h 553188" name="connsiteY162"/>
                <a:gd fmla="*/ 1974664 w 3121791" name="connsiteX163"/>
                <a:gd fmla="*/ 372602 h 553188" name="connsiteY163"/>
                <a:gd fmla="*/ 1954491 w 3121791" name="connsiteX164"/>
                <a:gd fmla="*/ 315976 h 553188" name="connsiteY164"/>
                <a:gd fmla="*/ 1942370 w 3121791" name="connsiteX165"/>
                <a:gd fmla="*/ 279559 h 553188" name="connsiteY165"/>
                <a:gd fmla="*/ 1934265 w 3121791" name="connsiteX166"/>
                <a:gd fmla="*/ 388793 h 553188" name="connsiteY166"/>
                <a:gd fmla="*/ 1924161 w 3121791" name="connsiteX167"/>
                <a:gd fmla="*/ 491940 h 553188" name="connsiteY167"/>
                <a:gd fmla="*/ 1915755 w 3121791" name="connsiteX168"/>
                <a:gd fmla="*/ 553188 h 553188" name="connsiteY168"/>
                <a:gd fmla="*/ 302754 w 3121791" name="connsiteX169"/>
                <a:gd fmla="*/ 553188 h 553188" name="connsiteY169"/>
                <a:gd fmla="*/ 303303 w 3121791" name="connsiteX170"/>
                <a:gd fmla="*/ 546544 h 553188" name="connsiteY170"/>
                <a:gd fmla="*/ 290160 w 3121791" name="connsiteX171"/>
                <a:gd fmla="*/ 542496 h 553188" name="connsiteY171"/>
                <a:gd fmla="*/ 265882 w 3121791" name="connsiteX172"/>
                <a:gd fmla="*/ 542496 h 553188" name="connsiteY172"/>
                <a:gd fmla="*/ 249708 w 3121791" name="connsiteX173"/>
                <a:gd fmla="*/ 550601 h 553188" name="connsiteY173"/>
                <a:gd fmla="*/ 247981 w 3121791" name="connsiteX174"/>
                <a:gd fmla="*/ 553188 h 553188" name="connsiteY174"/>
                <a:gd fmla="*/ 146190 w 3121791" name="connsiteX175"/>
                <a:gd fmla="*/ 553188 h 553188" name="connsiteY175"/>
                <a:gd fmla="*/ 144526 w 3121791" name="connsiteX176"/>
                <a:gd fmla="*/ 546548 h 553188" name="connsiteY176"/>
                <a:gd fmla="*/ 146561 w 3121791" name="connsiteX177"/>
                <a:gd fmla="*/ 530375 h 553188" name="connsiteY177"/>
                <a:gd fmla="*/ 156665 w 3121791" name="connsiteX178"/>
                <a:gd fmla="*/ 514183 h 553188" name="connsiteY178"/>
                <a:gd fmla="*/ 136439 w 3121791" name="connsiteX179"/>
                <a:gd fmla="*/ 522270 h 553188" name="connsiteY179"/>
                <a:gd fmla="*/ 120265 w 3121791" name="connsiteX180"/>
                <a:gd fmla="*/ 530375 h 553188" name="connsiteY180"/>
                <a:gd fmla="*/ 108126 w 3121791" name="connsiteX181"/>
                <a:gd fmla="*/ 534409 h 553188" name="connsiteY181"/>
                <a:gd fmla="*/ 95987 w 3121791" name="connsiteX182"/>
                <a:gd fmla="*/ 538461 h 553188" name="connsiteY182"/>
                <a:gd fmla="*/ 79814 w 3121791" name="connsiteX183"/>
                <a:gd fmla="*/ 542496 h 553188" name="connsiteY183"/>
                <a:gd fmla="*/ 65657 w 3121791" name="connsiteX184"/>
                <a:gd fmla="*/ 546548 h 553188" name="connsiteY184"/>
                <a:gd fmla="*/ 57346 w 3121791" name="connsiteX185"/>
                <a:gd fmla="*/ 553188 h 553188" name="connsiteY185"/>
                <a:gd fmla="*/ 0 w 3121791" name="connsiteX186"/>
                <a:gd fmla="*/ 553188 h 553188" name="connsiteY186"/>
                <a:gd fmla="*/ 2944 w 3121791" name="connsiteX187"/>
                <a:gd fmla="*/ 538461 h 553188" name="connsiteY187"/>
                <a:gd fmla="*/ 6997 w 3121791" name="connsiteX188"/>
                <a:gd fmla="*/ 510149 h 553188" name="connsiteY188"/>
                <a:gd fmla="*/ 15083 w 3121791" name="connsiteX189"/>
                <a:gd fmla="*/ 498010 h 553188" name="connsiteY189"/>
                <a:gd fmla="*/ 23170 w 3121791" name="connsiteX190"/>
                <a:gd fmla="*/ 481818 h 553188" name="connsiteY190"/>
                <a:gd fmla="*/ 47449 w 3121791" name="connsiteX191"/>
                <a:gd fmla="*/ 485871 h 553188" name="connsiteY191"/>
                <a:gd fmla="*/ 59588 w 3121791" name="connsiteX192"/>
                <a:gd fmla="*/ 473731 h 553188" name="connsiteY192"/>
                <a:gd fmla="*/ 104074 w 3121791" name="connsiteX193"/>
                <a:gd fmla="*/ 469697 h 553188" name="connsiteY193"/>
                <a:gd fmla="*/ 83848 w 3121791" name="connsiteX194"/>
                <a:gd fmla="*/ 453505 h 553188" name="connsiteY194"/>
                <a:gd fmla="*/ 79814 w 3121791" name="connsiteX195"/>
                <a:gd fmla="*/ 441366 h 553188" name="connsiteY195"/>
                <a:gd fmla="*/ 75761 w 3121791" name="connsiteX196"/>
                <a:gd fmla="*/ 433280 h 553188" name="connsiteY196"/>
                <a:gd fmla="*/ 67674 w 3121791" name="connsiteX197"/>
                <a:gd fmla="*/ 429245 h 553188" name="connsiteY197"/>
                <a:gd fmla="*/ 43396 w 3121791" name="connsiteX198"/>
                <a:gd fmla="*/ 421140 h 553188" name="connsiteY198"/>
                <a:gd fmla="*/ 31257 w 3121791" name="connsiteX199"/>
                <a:gd fmla="*/ 413054 h 553188" name="connsiteY199"/>
                <a:gd fmla="*/ 43396 w 3121791" name="connsiteX200"/>
                <a:gd fmla="*/ 400914 h 553188" name="connsiteY200"/>
                <a:gd fmla="*/ 91935 w 3121791" name="connsiteX201"/>
                <a:gd fmla="*/ 433280 h 553188" name="connsiteY201"/>
                <a:gd fmla="*/ 108126 w 3121791" name="connsiteX202"/>
                <a:gd fmla="*/ 421140 h 553188" name="connsiteY202"/>
                <a:gd fmla="*/ 120265 w 3121791" name="connsiteX203"/>
                <a:gd fmla="*/ 380689 h 553188" name="connsiteY203"/>
                <a:gd fmla="*/ 110144 w 3121791" name="connsiteX204"/>
                <a:gd fmla="*/ 342272 h 553188" name="connsiteY204"/>
                <a:gd fmla="*/ 124300 w 3121791" name="connsiteX205"/>
                <a:gd fmla="*/ 307889 h 553188" name="connsiteY205"/>
                <a:gd fmla="*/ 136439 w 3121791" name="connsiteX206"/>
                <a:gd fmla="*/ 328115 h 553188" name="connsiteY206"/>
                <a:gd fmla="*/ 172839 w 3121791" name="connsiteX207"/>
                <a:gd fmla="*/ 352376 h 553188" name="connsiteY207"/>
                <a:gd fmla="*/ 180943 w 3121791" name="connsiteX208"/>
                <a:gd fmla="*/ 356428 h 553188" name="connsiteY208"/>
                <a:gd fmla="*/ 184978 w 3121791" name="connsiteX209"/>
                <a:gd fmla="*/ 352376 h 553188" name="connsiteY209"/>
                <a:gd fmla="*/ 172839 w 3121791" name="connsiteX210"/>
                <a:gd fmla="*/ 352376 h 553188" name="connsiteY210"/>
                <a:gd fmla="*/ 172839 w 3121791" name="connsiteX211"/>
                <a:gd fmla="*/ 328115 h 553188" name="connsiteY211"/>
                <a:gd fmla="*/ 172839 w 3121791" name="connsiteX212"/>
                <a:gd fmla="*/ 283611 h 553188" name="connsiteY212"/>
                <a:gd fmla="*/ 172839 w 3121791" name="connsiteX213"/>
                <a:gd fmla="*/ 275524 h 553188" name="connsiteY213"/>
                <a:gd fmla="*/ 180943 w 3121791" name="connsiteX214"/>
                <a:gd fmla="*/ 287663 h 553188" name="connsiteY214"/>
                <a:gd fmla="*/ 197117 w 3121791" name="connsiteX215"/>
                <a:gd fmla="*/ 291698 h 553188" name="connsiteY215"/>
                <a:gd fmla="*/ 199134 w 3121791" name="connsiteX216"/>
                <a:gd fmla="*/ 287663 h 553188" name="connsiteY216"/>
                <a:gd fmla="*/ 201169 w 3121791" name="connsiteX217"/>
                <a:gd fmla="*/ 283611 h 553188" name="connsiteY217"/>
                <a:gd fmla="*/ 205204 w 3121791" name="connsiteX218"/>
                <a:gd fmla="*/ 279559 h 553188" name="connsiteY218"/>
                <a:gd fmla="*/ 237569 w 3121791" name="connsiteX219"/>
                <a:gd fmla="*/ 283611 h 553188" name="connsiteY219"/>
                <a:gd fmla="*/ 233517 w 3121791" name="connsiteX220"/>
                <a:gd fmla="*/ 259333 h 553188" name="connsiteY220"/>
                <a:gd fmla="*/ 265882 w 3121791" name="connsiteX221"/>
                <a:gd fmla="*/ 218881 h 553188" name="connsiteY221"/>
                <a:gd fmla="*/ 282073 w 3121791" name="connsiteX222"/>
                <a:gd fmla="*/ 239107 h 553188" name="connsiteY222"/>
                <a:gd fmla="*/ 286108 w 3121791" name="connsiteX223"/>
                <a:gd fmla="*/ 291698 h 553188" name="connsiteY223"/>
                <a:gd fmla="*/ 334646 w 3121791" name="connsiteX224"/>
                <a:gd fmla="*/ 267437 h 553188" name="connsiteY224"/>
                <a:gd fmla="*/ 346785 w 3121791" name="connsiteX225"/>
                <a:gd fmla="*/ 255298 h 553188" name="connsiteY225"/>
                <a:gd fmla="*/ 354872 w 3121791" name="connsiteX226"/>
                <a:gd fmla="*/ 251246 h 553188" name="connsiteY226"/>
                <a:gd fmla="*/ 350838 w 3121791" name="connsiteX227"/>
                <a:gd fmla="*/ 267437 h 553188" name="connsiteY227"/>
                <a:gd fmla="*/ 387237 w 3121791" name="connsiteX228"/>
                <a:gd fmla="*/ 239107 h 553188" name="connsiteY228"/>
                <a:gd fmla="*/ 419602 w 3121791" name="connsiteX229"/>
                <a:gd fmla="*/ 287663 h 553188" name="connsiteY229"/>
                <a:gd fmla="*/ 407463 w 3121791" name="connsiteX230"/>
                <a:gd fmla="*/ 235072 h 553188" name="connsiteY230"/>
                <a:gd fmla="*/ 460054 w 3121791" name="connsiteX231"/>
                <a:gd fmla="*/ 287663 h 553188" name="connsiteY231"/>
                <a:gd fmla="*/ 468141 w 3121791" name="connsiteX232"/>
                <a:gd fmla="*/ 271472 h 553188" name="connsiteY232"/>
                <a:gd fmla="*/ 488367 w 3121791" name="connsiteX233"/>
                <a:gd fmla="*/ 239107 h 553188" name="connsiteY233"/>
                <a:gd fmla="*/ 492419 w 3121791" name="connsiteX234"/>
                <a:gd fmla="*/ 200690 h 553188" name="connsiteY234"/>
                <a:gd fmla="*/ 492419 w 3121791" name="connsiteX235"/>
                <a:gd fmla="*/ 174395 h 553188" name="connsiteY235"/>
                <a:gd fmla="*/ 512645 w 3121791" name="connsiteX236"/>
                <a:gd fmla="*/ 150116 h 553188" name="connsiteY236"/>
                <a:gd fmla="*/ 516680 w 3121791" name="connsiteX237"/>
                <a:gd fmla="*/ 121804 h 553188" name="connsiteY237"/>
                <a:gd fmla="*/ 510628 w 3121791" name="connsiteX238"/>
                <a:gd fmla="*/ 103595 h 553188" name="connsiteY238"/>
                <a:gd fmla="*/ 492419 w 3121791" name="connsiteX239"/>
                <a:gd fmla="*/ 101578 h 553188" name="connsiteY239"/>
                <a:gd fmla="*/ 460054 w 3121791" name="connsiteX240"/>
                <a:gd fmla="*/ 107647 h 553188" name="connsiteY240"/>
                <a:gd fmla="*/ 439828 w 3121791" name="connsiteX241"/>
                <a:gd fmla="*/ 101578 h 553188" name="connsiteY241"/>
                <a:gd fmla="*/ 437811 w 3121791" name="connsiteX242"/>
                <a:gd fmla="*/ 89439 h 553188" name="connsiteY242"/>
                <a:gd fmla="*/ 427689 w 3121791" name="connsiteX243"/>
                <a:gd fmla="*/ 77299 h 553188" name="connsiteY243"/>
                <a:gd fmla="*/ 411515 w 3121791" name="connsiteX244"/>
                <a:gd fmla="*/ 53039 h 553188" name="connsiteY244"/>
                <a:gd fmla="*/ 411515 w 3121791" name="connsiteX245"/>
                <a:gd fmla="*/ 36848 h 553188" name="connsiteY245"/>
                <a:gd fmla="*/ 206383 w 3121791" name="connsiteX246"/>
                <a:gd fmla="*/ 295 h 553188" name="connsiteY246"/>
                <a:gd fmla="*/ 296059 w 3121791" name="connsiteX247"/>
                <a:gd fmla="*/ 295 h 553188" name="connsiteY247"/>
                <a:gd fmla="*/ 269934 w 3121791" name="connsiteX248"/>
                <a:gd fmla="*/ 16622 h 553188" name="connsiteY248"/>
                <a:gd fmla="*/ 241621 w 3121791" name="connsiteX249"/>
                <a:gd fmla="*/ 30778 h 553188" name="connsiteY249"/>
                <a:gd fmla="*/ 213291 w 3121791" name="connsiteX250"/>
                <a:gd fmla="*/ 32813 h 553188" name="connsiteY250"/>
                <a:gd fmla="*/ 189030 w 3121791" name="connsiteX251"/>
                <a:gd fmla="*/ 26743 h 553188" name="connsiteY251"/>
                <a:gd fmla="*/ 172839 w 3121791" name="connsiteX252"/>
                <a:gd fmla="*/ 24726 h 553188" name="connsiteY252"/>
                <a:gd fmla="*/ 176891 w 3121791" name="connsiteX253"/>
                <a:gd fmla="*/ 16622 h 553188" name="connsiteY253"/>
                <a:gd fmla="*/ 205204 w 3121791" name="connsiteX254"/>
                <a:gd fmla="*/ 8535 h 553188" name="connsiteY25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</a:cxnLst>
              <a:rect b="b" l="l" r="r" t="t"/>
              <a:pathLst>
                <a:path h="553188" w="3121791">
                  <a:moveTo>
                    <a:pt x="2290882" y="469697"/>
                  </a:moveTo>
                  <a:cubicBezTo>
                    <a:pt x="2301800" y="480473"/>
                    <a:pt x="2312701" y="491268"/>
                    <a:pt x="2323619" y="502044"/>
                  </a:cubicBezTo>
                  <a:cubicBezTo>
                    <a:pt x="2331794" y="515528"/>
                    <a:pt x="2337935" y="530375"/>
                    <a:pt x="2342022" y="546548"/>
                  </a:cubicBezTo>
                  <a:lnTo>
                    <a:pt x="2341350" y="553188"/>
                  </a:lnTo>
                  <a:lnTo>
                    <a:pt x="2220364" y="553188"/>
                  </a:lnTo>
                  <a:lnTo>
                    <a:pt x="2245883" y="508114"/>
                  </a:lnTo>
                  <a:cubicBezTo>
                    <a:pt x="2256801" y="490595"/>
                    <a:pt x="2271789" y="477784"/>
                    <a:pt x="2290882" y="469697"/>
                  </a:cubicBezTo>
                  <a:close/>
                  <a:moveTo>
                    <a:pt x="1595113" y="190568"/>
                  </a:moveTo>
                  <a:cubicBezTo>
                    <a:pt x="1592406" y="198655"/>
                    <a:pt x="1591061" y="208104"/>
                    <a:pt x="1591061" y="218881"/>
                  </a:cubicBezTo>
                  <a:cubicBezTo>
                    <a:pt x="1588371" y="226986"/>
                    <a:pt x="1587027" y="235745"/>
                    <a:pt x="1587027" y="245176"/>
                  </a:cubicBezTo>
                  <a:cubicBezTo>
                    <a:pt x="1587027" y="254626"/>
                    <a:pt x="1587027" y="263385"/>
                    <a:pt x="1587027" y="271472"/>
                  </a:cubicBezTo>
                  <a:cubicBezTo>
                    <a:pt x="1587027" y="290353"/>
                    <a:pt x="1586337" y="299785"/>
                    <a:pt x="1584992" y="299785"/>
                  </a:cubicBezTo>
                  <a:cubicBezTo>
                    <a:pt x="1583647" y="299785"/>
                    <a:pt x="1577595" y="310579"/>
                    <a:pt x="1566854" y="332150"/>
                  </a:cubicBezTo>
                  <a:cubicBezTo>
                    <a:pt x="1558767" y="351031"/>
                    <a:pt x="1548008" y="353721"/>
                    <a:pt x="1534560" y="340237"/>
                  </a:cubicBezTo>
                  <a:cubicBezTo>
                    <a:pt x="1526473" y="334857"/>
                    <a:pt x="1521076" y="328115"/>
                    <a:pt x="1518386" y="320011"/>
                  </a:cubicBezTo>
                  <a:lnTo>
                    <a:pt x="1550680" y="388793"/>
                  </a:lnTo>
                  <a:lnTo>
                    <a:pt x="1562819" y="384741"/>
                  </a:lnTo>
                  <a:lnTo>
                    <a:pt x="1562819" y="409019"/>
                  </a:lnTo>
                  <a:cubicBezTo>
                    <a:pt x="1568199" y="409019"/>
                    <a:pt x="1573578" y="410364"/>
                    <a:pt x="1578922" y="413054"/>
                  </a:cubicBezTo>
                  <a:cubicBezTo>
                    <a:pt x="1589716" y="418451"/>
                    <a:pt x="1597803" y="421140"/>
                    <a:pt x="1603200" y="421140"/>
                  </a:cubicBezTo>
                  <a:cubicBezTo>
                    <a:pt x="1605855" y="423848"/>
                    <a:pt x="1607854" y="425193"/>
                    <a:pt x="1609199" y="425193"/>
                  </a:cubicBezTo>
                  <a:cubicBezTo>
                    <a:pt x="1610544" y="425193"/>
                    <a:pt x="1612579" y="426538"/>
                    <a:pt x="1615269" y="429245"/>
                  </a:cubicBezTo>
                  <a:lnTo>
                    <a:pt x="1623355" y="437332"/>
                  </a:lnTo>
                  <a:cubicBezTo>
                    <a:pt x="1626063" y="418451"/>
                    <a:pt x="1627408" y="398897"/>
                    <a:pt x="1627408" y="378671"/>
                  </a:cubicBezTo>
                  <a:cubicBezTo>
                    <a:pt x="1627408" y="358445"/>
                    <a:pt x="1627408" y="340237"/>
                    <a:pt x="1627408" y="324063"/>
                  </a:cubicBezTo>
                  <a:cubicBezTo>
                    <a:pt x="1627408" y="305182"/>
                    <a:pt x="1626063" y="286301"/>
                    <a:pt x="1623355" y="267437"/>
                  </a:cubicBezTo>
                  <a:cubicBezTo>
                    <a:pt x="1612579" y="272817"/>
                    <a:pt x="1604510" y="262040"/>
                    <a:pt x="1599148" y="235072"/>
                  </a:cubicBezTo>
                  <a:cubicBezTo>
                    <a:pt x="1596458" y="224278"/>
                    <a:pt x="1595113" y="209449"/>
                    <a:pt x="1595113" y="190568"/>
                  </a:cubicBezTo>
                  <a:close/>
                  <a:moveTo>
                    <a:pt x="1457832" y="12587"/>
                  </a:moveTo>
                  <a:lnTo>
                    <a:pt x="1465919" y="40900"/>
                  </a:lnTo>
                  <a:lnTo>
                    <a:pt x="1425467" y="36848"/>
                  </a:lnTo>
                  <a:cubicBezTo>
                    <a:pt x="1422759" y="36848"/>
                    <a:pt x="1420070" y="38210"/>
                    <a:pt x="1417380" y="40900"/>
                  </a:cubicBezTo>
                  <a:lnTo>
                    <a:pt x="1405241" y="53039"/>
                  </a:lnTo>
                  <a:cubicBezTo>
                    <a:pt x="1402534" y="61126"/>
                    <a:pt x="1401189" y="67195"/>
                    <a:pt x="1401189" y="71230"/>
                  </a:cubicBezTo>
                  <a:cubicBezTo>
                    <a:pt x="1401189" y="75282"/>
                    <a:pt x="1398499" y="84041"/>
                    <a:pt x="1393102" y="97525"/>
                  </a:cubicBezTo>
                  <a:cubicBezTo>
                    <a:pt x="1387705" y="113717"/>
                    <a:pt x="1386360" y="120459"/>
                    <a:pt x="1389050" y="117751"/>
                  </a:cubicBezTo>
                  <a:cubicBezTo>
                    <a:pt x="1391757" y="115062"/>
                    <a:pt x="1394447" y="117751"/>
                    <a:pt x="1397154" y="125856"/>
                  </a:cubicBezTo>
                  <a:cubicBezTo>
                    <a:pt x="1399844" y="136632"/>
                    <a:pt x="1408603" y="140685"/>
                    <a:pt x="1423450" y="137977"/>
                  </a:cubicBezTo>
                  <a:cubicBezTo>
                    <a:pt x="1438278" y="135288"/>
                    <a:pt x="1451090" y="132598"/>
                    <a:pt x="1461866" y="129890"/>
                  </a:cubicBezTo>
                  <a:cubicBezTo>
                    <a:pt x="1475350" y="127201"/>
                    <a:pt x="1482765" y="124493"/>
                    <a:pt x="1484127" y="121804"/>
                  </a:cubicBezTo>
                  <a:cubicBezTo>
                    <a:pt x="1485472" y="119114"/>
                    <a:pt x="1491542" y="115062"/>
                    <a:pt x="1502318" y="109664"/>
                  </a:cubicBezTo>
                  <a:cubicBezTo>
                    <a:pt x="1505026" y="106975"/>
                    <a:pt x="1508388" y="103595"/>
                    <a:pt x="1512440" y="99560"/>
                  </a:cubicBezTo>
                  <a:cubicBezTo>
                    <a:pt x="1516475" y="95508"/>
                    <a:pt x="1519855" y="90783"/>
                    <a:pt x="1522544" y="85404"/>
                  </a:cubicBezTo>
                  <a:cubicBezTo>
                    <a:pt x="1525252" y="80007"/>
                    <a:pt x="1527941" y="73265"/>
                    <a:pt x="1530631" y="65178"/>
                  </a:cubicBezTo>
                  <a:cubicBezTo>
                    <a:pt x="1541425" y="46297"/>
                    <a:pt x="1533339" y="31468"/>
                    <a:pt x="1506371" y="20674"/>
                  </a:cubicBezTo>
                  <a:cubicBezTo>
                    <a:pt x="1495576" y="15277"/>
                    <a:pt x="1479403" y="12587"/>
                    <a:pt x="1457832" y="12587"/>
                  </a:cubicBezTo>
                  <a:close/>
                  <a:moveTo>
                    <a:pt x="3076422" y="295"/>
                  </a:moveTo>
                  <a:lnTo>
                    <a:pt x="3119558" y="295"/>
                  </a:lnTo>
                  <a:lnTo>
                    <a:pt x="3121791" y="12587"/>
                  </a:lnTo>
                  <a:cubicBezTo>
                    <a:pt x="3105600" y="7190"/>
                    <a:pt x="3090771" y="3138"/>
                    <a:pt x="3077287" y="448"/>
                  </a:cubicBezTo>
                  <a:close/>
                  <a:moveTo>
                    <a:pt x="2918922" y="295"/>
                  </a:moveTo>
                  <a:lnTo>
                    <a:pt x="3018872" y="295"/>
                  </a:lnTo>
                  <a:lnTo>
                    <a:pt x="3018644" y="448"/>
                  </a:lnTo>
                  <a:cubicBezTo>
                    <a:pt x="3019989" y="-2242"/>
                    <a:pt x="3017954" y="7190"/>
                    <a:pt x="3012575" y="28761"/>
                  </a:cubicBezTo>
                  <a:cubicBezTo>
                    <a:pt x="3009867" y="42245"/>
                    <a:pt x="3007850" y="51694"/>
                    <a:pt x="3006505" y="57073"/>
                  </a:cubicBezTo>
                  <a:cubicBezTo>
                    <a:pt x="3005160" y="62471"/>
                    <a:pt x="3004470" y="67868"/>
                    <a:pt x="3004470" y="73265"/>
                  </a:cubicBezTo>
                  <a:lnTo>
                    <a:pt x="3004470" y="85404"/>
                  </a:lnTo>
                  <a:cubicBezTo>
                    <a:pt x="2990986" y="69213"/>
                    <a:pt x="2978865" y="55729"/>
                    <a:pt x="2968071" y="44952"/>
                  </a:cubicBezTo>
                  <a:cubicBezTo>
                    <a:pt x="2957276" y="34158"/>
                    <a:pt x="2947172" y="24036"/>
                    <a:pt x="2937741" y="14604"/>
                  </a:cubicBezTo>
                  <a:cubicBezTo>
                    <a:pt x="2928291" y="5173"/>
                    <a:pt x="2922222" y="448"/>
                    <a:pt x="2919532" y="448"/>
                  </a:cubicBezTo>
                  <a:close/>
                  <a:moveTo>
                    <a:pt x="312827" y="295"/>
                  </a:moveTo>
                  <a:lnTo>
                    <a:pt x="2899650" y="295"/>
                  </a:lnTo>
                  <a:lnTo>
                    <a:pt x="2903341" y="85404"/>
                  </a:lnTo>
                  <a:cubicBezTo>
                    <a:pt x="2897961" y="77299"/>
                    <a:pt x="2889857" y="69213"/>
                    <a:pt x="2879080" y="61126"/>
                  </a:cubicBezTo>
                  <a:cubicBezTo>
                    <a:pt x="2860199" y="47642"/>
                    <a:pt x="2842663" y="44952"/>
                    <a:pt x="2826489" y="53039"/>
                  </a:cubicBezTo>
                  <a:cubicBezTo>
                    <a:pt x="2807608" y="63815"/>
                    <a:pt x="2795469" y="69213"/>
                    <a:pt x="2790090" y="69213"/>
                  </a:cubicBezTo>
                  <a:lnTo>
                    <a:pt x="2781985" y="69213"/>
                  </a:lnTo>
                  <a:cubicBezTo>
                    <a:pt x="2781985" y="61126"/>
                    <a:pt x="2780640" y="54384"/>
                    <a:pt x="2777950" y="48987"/>
                  </a:cubicBezTo>
                  <a:cubicBezTo>
                    <a:pt x="2772553" y="38210"/>
                    <a:pt x="2759069" y="35503"/>
                    <a:pt x="2737499" y="40900"/>
                  </a:cubicBezTo>
                  <a:cubicBezTo>
                    <a:pt x="2726704" y="46297"/>
                    <a:pt x="2717273" y="50331"/>
                    <a:pt x="2709186" y="53039"/>
                  </a:cubicBezTo>
                  <a:cubicBezTo>
                    <a:pt x="2701081" y="55729"/>
                    <a:pt x="2694339" y="58436"/>
                    <a:pt x="2688960" y="61126"/>
                  </a:cubicBezTo>
                  <a:cubicBezTo>
                    <a:pt x="2680855" y="63815"/>
                    <a:pt x="2675476" y="65178"/>
                    <a:pt x="2672768" y="65178"/>
                  </a:cubicBezTo>
                  <a:lnTo>
                    <a:pt x="2660629" y="89439"/>
                  </a:lnTo>
                  <a:lnTo>
                    <a:pt x="2636369" y="93491"/>
                  </a:lnTo>
                  <a:cubicBezTo>
                    <a:pt x="2639059" y="101578"/>
                    <a:pt x="2643111" y="111009"/>
                    <a:pt x="2648508" y="121804"/>
                  </a:cubicBezTo>
                  <a:cubicBezTo>
                    <a:pt x="2659285" y="143374"/>
                    <a:pt x="2664682" y="154169"/>
                    <a:pt x="2664682" y="154169"/>
                  </a:cubicBezTo>
                  <a:cubicBezTo>
                    <a:pt x="2664682" y="156858"/>
                    <a:pt x="2665354" y="158203"/>
                    <a:pt x="2666699" y="158203"/>
                  </a:cubicBezTo>
                  <a:cubicBezTo>
                    <a:pt x="2668061" y="158203"/>
                    <a:pt x="2668734" y="159566"/>
                    <a:pt x="2668734" y="162255"/>
                  </a:cubicBezTo>
                  <a:lnTo>
                    <a:pt x="2668734" y="170342"/>
                  </a:lnTo>
                  <a:cubicBezTo>
                    <a:pt x="2676821" y="167653"/>
                    <a:pt x="2684908" y="167653"/>
                    <a:pt x="2692994" y="170342"/>
                  </a:cubicBezTo>
                  <a:cubicBezTo>
                    <a:pt x="2706478" y="175739"/>
                    <a:pt x="2711876" y="189223"/>
                    <a:pt x="2709186" y="210794"/>
                  </a:cubicBezTo>
                  <a:cubicBezTo>
                    <a:pt x="2717273" y="208104"/>
                    <a:pt x="2725359" y="208104"/>
                    <a:pt x="2733446" y="210794"/>
                  </a:cubicBezTo>
                  <a:cubicBezTo>
                    <a:pt x="2749638" y="216191"/>
                    <a:pt x="2757725" y="228330"/>
                    <a:pt x="2757725" y="247211"/>
                  </a:cubicBezTo>
                  <a:lnTo>
                    <a:pt x="2786037" y="247211"/>
                  </a:lnTo>
                  <a:cubicBezTo>
                    <a:pt x="2783348" y="239107"/>
                    <a:pt x="2781985" y="231020"/>
                    <a:pt x="2781985" y="222933"/>
                  </a:cubicBezTo>
                  <a:cubicBezTo>
                    <a:pt x="2781985" y="212139"/>
                    <a:pt x="2795469" y="209449"/>
                    <a:pt x="2822437" y="214846"/>
                  </a:cubicBezTo>
                  <a:cubicBezTo>
                    <a:pt x="2835921" y="220244"/>
                    <a:pt x="2848060" y="224278"/>
                    <a:pt x="2858854" y="226986"/>
                  </a:cubicBezTo>
                  <a:cubicBezTo>
                    <a:pt x="2869631" y="229675"/>
                    <a:pt x="2877735" y="232365"/>
                    <a:pt x="2883115" y="235072"/>
                  </a:cubicBezTo>
                  <a:cubicBezTo>
                    <a:pt x="2891219" y="237762"/>
                    <a:pt x="2897961" y="239107"/>
                    <a:pt x="2903341" y="239107"/>
                  </a:cubicBezTo>
                  <a:lnTo>
                    <a:pt x="2875028" y="255298"/>
                  </a:lnTo>
                  <a:cubicBezTo>
                    <a:pt x="2880425" y="260695"/>
                    <a:pt x="2885822" y="268782"/>
                    <a:pt x="2891219" y="279559"/>
                  </a:cubicBezTo>
                  <a:cubicBezTo>
                    <a:pt x="2899306" y="293043"/>
                    <a:pt x="2900651" y="313269"/>
                    <a:pt x="2895254" y="340237"/>
                  </a:cubicBezTo>
                  <a:cubicBezTo>
                    <a:pt x="2871241" y="337547"/>
                    <a:pt x="2851210" y="333495"/>
                    <a:pt x="2835142" y="328115"/>
                  </a:cubicBezTo>
                  <a:cubicBezTo>
                    <a:pt x="2821800" y="322718"/>
                    <a:pt x="2809112" y="316649"/>
                    <a:pt x="2797097" y="309907"/>
                  </a:cubicBezTo>
                  <a:cubicBezTo>
                    <a:pt x="2785082" y="303165"/>
                    <a:pt x="2779083" y="293043"/>
                    <a:pt x="2779083" y="279559"/>
                  </a:cubicBezTo>
                  <a:lnTo>
                    <a:pt x="2759052" y="279559"/>
                  </a:lnTo>
                  <a:lnTo>
                    <a:pt x="2743055" y="299785"/>
                  </a:lnTo>
                  <a:cubicBezTo>
                    <a:pt x="2732349" y="297095"/>
                    <a:pt x="2723006" y="293043"/>
                    <a:pt x="2714990" y="287663"/>
                  </a:cubicBezTo>
                  <a:cubicBezTo>
                    <a:pt x="2698975" y="276869"/>
                    <a:pt x="2693631" y="264730"/>
                    <a:pt x="2698940" y="251246"/>
                  </a:cubicBezTo>
                  <a:cubicBezTo>
                    <a:pt x="2693631" y="253953"/>
                    <a:pt x="2686978" y="256643"/>
                    <a:pt x="2678962" y="259333"/>
                  </a:cubicBezTo>
                  <a:cubicBezTo>
                    <a:pt x="2670910" y="262040"/>
                    <a:pt x="2653551" y="263385"/>
                    <a:pt x="2626884" y="263385"/>
                  </a:cubicBezTo>
                  <a:lnTo>
                    <a:pt x="2626884" y="243159"/>
                  </a:lnTo>
                  <a:cubicBezTo>
                    <a:pt x="2626884" y="229675"/>
                    <a:pt x="2630883" y="218881"/>
                    <a:pt x="2638899" y="210794"/>
                  </a:cubicBezTo>
                  <a:cubicBezTo>
                    <a:pt x="2638899" y="208104"/>
                    <a:pt x="2637554" y="205397"/>
                    <a:pt x="2634847" y="202707"/>
                  </a:cubicBezTo>
                  <a:cubicBezTo>
                    <a:pt x="2632193" y="200018"/>
                    <a:pt x="2618850" y="194620"/>
                    <a:pt x="2594838" y="186534"/>
                  </a:cubicBezTo>
                  <a:cubicBezTo>
                    <a:pt x="2549413" y="173050"/>
                    <a:pt x="2525383" y="164945"/>
                    <a:pt x="2522728" y="162255"/>
                  </a:cubicBezTo>
                  <a:cubicBezTo>
                    <a:pt x="2517367" y="162255"/>
                    <a:pt x="2509368" y="159566"/>
                    <a:pt x="2498698" y="154169"/>
                  </a:cubicBezTo>
                  <a:cubicBezTo>
                    <a:pt x="2493354" y="151461"/>
                    <a:pt x="2487992" y="150116"/>
                    <a:pt x="2482648" y="150116"/>
                  </a:cubicBezTo>
                  <a:lnTo>
                    <a:pt x="2458370" y="170342"/>
                  </a:lnTo>
                  <a:lnTo>
                    <a:pt x="2458370" y="162255"/>
                  </a:lnTo>
                  <a:cubicBezTo>
                    <a:pt x="2458370" y="154169"/>
                    <a:pt x="2457025" y="150116"/>
                    <a:pt x="2454335" y="150116"/>
                  </a:cubicBezTo>
                  <a:cubicBezTo>
                    <a:pt x="2451628" y="150116"/>
                    <a:pt x="2448266" y="150789"/>
                    <a:pt x="2444214" y="152134"/>
                  </a:cubicBezTo>
                  <a:cubicBezTo>
                    <a:pt x="2440179" y="153496"/>
                    <a:pt x="2435454" y="154169"/>
                    <a:pt x="2430057" y="154169"/>
                  </a:cubicBezTo>
                  <a:lnTo>
                    <a:pt x="2409831" y="154169"/>
                  </a:lnTo>
                  <a:cubicBezTo>
                    <a:pt x="2415228" y="143374"/>
                    <a:pt x="2419281" y="133943"/>
                    <a:pt x="2421970" y="125856"/>
                  </a:cubicBezTo>
                  <a:cubicBezTo>
                    <a:pt x="2421970" y="120459"/>
                    <a:pt x="2419953" y="115062"/>
                    <a:pt x="2415901" y="109664"/>
                  </a:cubicBezTo>
                  <a:cubicBezTo>
                    <a:pt x="2411866" y="104267"/>
                    <a:pt x="2399055" y="100233"/>
                    <a:pt x="2377466" y="97525"/>
                  </a:cubicBezTo>
                  <a:cubicBezTo>
                    <a:pt x="2331635" y="92146"/>
                    <a:pt x="2291183" y="84041"/>
                    <a:pt x="2256111" y="73265"/>
                  </a:cubicBezTo>
                  <a:cubicBezTo>
                    <a:pt x="2234540" y="67868"/>
                    <a:pt x="2214314" y="61126"/>
                    <a:pt x="2195433" y="53039"/>
                  </a:cubicBezTo>
                  <a:cubicBezTo>
                    <a:pt x="2179259" y="50331"/>
                    <a:pt x="2164430" y="47642"/>
                    <a:pt x="2150946" y="44952"/>
                  </a:cubicBezTo>
                  <a:cubicBezTo>
                    <a:pt x="2121271" y="39555"/>
                    <a:pt x="2103752" y="39555"/>
                    <a:pt x="2098355" y="44952"/>
                  </a:cubicBezTo>
                  <a:cubicBezTo>
                    <a:pt x="2084871" y="50331"/>
                    <a:pt x="2075440" y="58436"/>
                    <a:pt x="2070043" y="69213"/>
                  </a:cubicBezTo>
                  <a:lnTo>
                    <a:pt x="2053851" y="93491"/>
                  </a:lnTo>
                  <a:cubicBezTo>
                    <a:pt x="2059248" y="96180"/>
                    <a:pt x="2065990" y="98888"/>
                    <a:pt x="2074077" y="101578"/>
                  </a:cubicBezTo>
                  <a:cubicBezTo>
                    <a:pt x="2087561" y="109664"/>
                    <a:pt x="2094303" y="117751"/>
                    <a:pt x="2094303" y="125856"/>
                  </a:cubicBezTo>
                  <a:lnTo>
                    <a:pt x="2106442" y="125856"/>
                  </a:lnTo>
                  <a:cubicBezTo>
                    <a:pt x="2111839" y="125856"/>
                    <a:pt x="2117236" y="121804"/>
                    <a:pt x="2122634" y="113717"/>
                  </a:cubicBezTo>
                  <a:lnTo>
                    <a:pt x="2134755" y="101578"/>
                  </a:lnTo>
                  <a:cubicBezTo>
                    <a:pt x="2137462" y="98888"/>
                    <a:pt x="2140152" y="97525"/>
                    <a:pt x="2142859" y="97525"/>
                  </a:cubicBezTo>
                  <a:cubicBezTo>
                    <a:pt x="2145549" y="97525"/>
                    <a:pt x="2149601" y="96180"/>
                    <a:pt x="2154981" y="93491"/>
                  </a:cubicBezTo>
                  <a:cubicBezTo>
                    <a:pt x="2160378" y="93491"/>
                    <a:pt x="2165775" y="92818"/>
                    <a:pt x="2171172" y="91456"/>
                  </a:cubicBezTo>
                  <a:cubicBezTo>
                    <a:pt x="2176569" y="90111"/>
                    <a:pt x="2181949" y="89439"/>
                    <a:pt x="2187346" y="89439"/>
                  </a:cubicBezTo>
                  <a:cubicBezTo>
                    <a:pt x="2192743" y="89439"/>
                    <a:pt x="2198813" y="90111"/>
                    <a:pt x="2205555" y="91456"/>
                  </a:cubicBezTo>
                  <a:cubicBezTo>
                    <a:pt x="2212297" y="92818"/>
                    <a:pt x="2218366" y="93491"/>
                    <a:pt x="2223763" y="93491"/>
                  </a:cubicBezTo>
                  <a:lnTo>
                    <a:pt x="2239937" y="93491"/>
                  </a:lnTo>
                  <a:cubicBezTo>
                    <a:pt x="2234540" y="101578"/>
                    <a:pt x="2230505" y="108320"/>
                    <a:pt x="2227798" y="113717"/>
                  </a:cubicBezTo>
                  <a:cubicBezTo>
                    <a:pt x="2219711" y="127201"/>
                    <a:pt x="2223763" y="133943"/>
                    <a:pt x="2239937" y="133943"/>
                  </a:cubicBezTo>
                  <a:cubicBezTo>
                    <a:pt x="2250731" y="136632"/>
                    <a:pt x="2259490" y="137977"/>
                    <a:pt x="2266232" y="137977"/>
                  </a:cubicBezTo>
                  <a:cubicBezTo>
                    <a:pt x="2272974" y="137977"/>
                    <a:pt x="2279044" y="139340"/>
                    <a:pt x="2284441" y="142030"/>
                  </a:cubicBezTo>
                  <a:cubicBezTo>
                    <a:pt x="2289820" y="144719"/>
                    <a:pt x="2293873" y="147427"/>
                    <a:pt x="2296562" y="150116"/>
                  </a:cubicBezTo>
                  <a:cubicBezTo>
                    <a:pt x="2320841" y="155513"/>
                    <a:pt x="2343756" y="163600"/>
                    <a:pt x="2365345" y="174395"/>
                  </a:cubicBezTo>
                  <a:cubicBezTo>
                    <a:pt x="2384208" y="185171"/>
                    <a:pt x="2400400" y="200690"/>
                    <a:pt x="2413884" y="220916"/>
                  </a:cubicBezTo>
                  <a:cubicBezTo>
                    <a:pt x="2427367" y="241142"/>
                    <a:pt x="2434109" y="270127"/>
                    <a:pt x="2434109" y="307889"/>
                  </a:cubicBezTo>
                  <a:lnTo>
                    <a:pt x="2421652" y="320011"/>
                  </a:lnTo>
                  <a:lnTo>
                    <a:pt x="2317868" y="231020"/>
                  </a:lnTo>
                  <a:lnTo>
                    <a:pt x="2317868" y="259333"/>
                  </a:lnTo>
                  <a:cubicBezTo>
                    <a:pt x="2317868" y="275524"/>
                    <a:pt x="2315178" y="291698"/>
                    <a:pt x="2309781" y="307889"/>
                  </a:cubicBezTo>
                  <a:cubicBezTo>
                    <a:pt x="2301730" y="297095"/>
                    <a:pt x="2292316" y="286301"/>
                    <a:pt x="2281521" y="275524"/>
                  </a:cubicBezTo>
                  <a:cubicBezTo>
                    <a:pt x="2273434" y="267437"/>
                    <a:pt x="2265365" y="260005"/>
                    <a:pt x="2257296" y="253263"/>
                  </a:cubicBezTo>
                  <a:cubicBezTo>
                    <a:pt x="2249227" y="246521"/>
                    <a:pt x="2241140" y="243159"/>
                    <a:pt x="2233053" y="243159"/>
                  </a:cubicBezTo>
                  <a:lnTo>
                    <a:pt x="2200741" y="210794"/>
                  </a:lnTo>
                  <a:cubicBezTo>
                    <a:pt x="2195397" y="210794"/>
                    <a:pt x="2190018" y="213502"/>
                    <a:pt x="2184639" y="218881"/>
                  </a:cubicBezTo>
                  <a:cubicBezTo>
                    <a:pt x="2173844" y="229675"/>
                    <a:pt x="2172499" y="247211"/>
                    <a:pt x="2180586" y="271472"/>
                  </a:cubicBezTo>
                  <a:lnTo>
                    <a:pt x="2140205" y="235072"/>
                  </a:lnTo>
                  <a:lnTo>
                    <a:pt x="2148292" y="259333"/>
                  </a:lnTo>
                  <a:lnTo>
                    <a:pt x="2107893" y="251246"/>
                  </a:lnTo>
                  <a:cubicBezTo>
                    <a:pt x="2105203" y="251246"/>
                    <a:pt x="2103859" y="252591"/>
                    <a:pt x="2103859" y="255298"/>
                  </a:cubicBezTo>
                  <a:cubicBezTo>
                    <a:pt x="2103859" y="257988"/>
                    <a:pt x="2103859" y="261368"/>
                    <a:pt x="2103859" y="265402"/>
                  </a:cubicBezTo>
                  <a:cubicBezTo>
                    <a:pt x="2103859" y="269455"/>
                    <a:pt x="2106548" y="275524"/>
                    <a:pt x="2111945" y="283611"/>
                  </a:cubicBezTo>
                  <a:lnTo>
                    <a:pt x="2132171" y="315976"/>
                  </a:lnTo>
                  <a:lnTo>
                    <a:pt x="2103859" y="315976"/>
                  </a:lnTo>
                  <a:lnTo>
                    <a:pt x="2107893" y="372602"/>
                  </a:lnTo>
                  <a:lnTo>
                    <a:pt x="2011010" y="283611"/>
                  </a:lnTo>
                  <a:lnTo>
                    <a:pt x="1974664" y="372602"/>
                  </a:lnTo>
                  <a:lnTo>
                    <a:pt x="1954491" y="315976"/>
                  </a:lnTo>
                  <a:lnTo>
                    <a:pt x="1942370" y="279559"/>
                  </a:lnTo>
                  <a:cubicBezTo>
                    <a:pt x="1939662" y="317321"/>
                    <a:pt x="1936973" y="353721"/>
                    <a:pt x="1934265" y="388793"/>
                  </a:cubicBezTo>
                  <a:cubicBezTo>
                    <a:pt x="1931575" y="421140"/>
                    <a:pt x="1928213" y="455523"/>
                    <a:pt x="1924161" y="491940"/>
                  </a:cubicBezTo>
                  <a:lnTo>
                    <a:pt x="1915755" y="553188"/>
                  </a:lnTo>
                  <a:lnTo>
                    <a:pt x="302754" y="553188"/>
                  </a:lnTo>
                  <a:lnTo>
                    <a:pt x="303303" y="546544"/>
                  </a:lnTo>
                  <a:cubicBezTo>
                    <a:pt x="301281" y="543846"/>
                    <a:pt x="296902" y="542496"/>
                    <a:pt x="290160" y="542496"/>
                  </a:cubicBezTo>
                  <a:cubicBezTo>
                    <a:pt x="276676" y="542496"/>
                    <a:pt x="268589" y="542496"/>
                    <a:pt x="265882" y="542496"/>
                  </a:cubicBezTo>
                  <a:cubicBezTo>
                    <a:pt x="263192" y="542496"/>
                    <a:pt x="257795" y="545203"/>
                    <a:pt x="249708" y="550601"/>
                  </a:cubicBezTo>
                  <a:lnTo>
                    <a:pt x="247981" y="553188"/>
                  </a:lnTo>
                  <a:lnTo>
                    <a:pt x="146190" y="553188"/>
                  </a:lnTo>
                  <a:lnTo>
                    <a:pt x="144526" y="546548"/>
                  </a:lnTo>
                  <a:cubicBezTo>
                    <a:pt x="144526" y="541151"/>
                    <a:pt x="145198" y="535754"/>
                    <a:pt x="146561" y="530375"/>
                  </a:cubicBezTo>
                  <a:cubicBezTo>
                    <a:pt x="147906" y="524978"/>
                    <a:pt x="151268" y="519580"/>
                    <a:pt x="156665" y="514183"/>
                  </a:cubicBezTo>
                  <a:cubicBezTo>
                    <a:pt x="151268" y="516891"/>
                    <a:pt x="144526" y="519580"/>
                    <a:pt x="136439" y="522270"/>
                  </a:cubicBezTo>
                  <a:cubicBezTo>
                    <a:pt x="131042" y="524978"/>
                    <a:pt x="125645" y="527667"/>
                    <a:pt x="120265" y="530375"/>
                  </a:cubicBezTo>
                  <a:cubicBezTo>
                    <a:pt x="114868" y="533064"/>
                    <a:pt x="110816" y="534409"/>
                    <a:pt x="108126" y="534409"/>
                  </a:cubicBezTo>
                  <a:lnTo>
                    <a:pt x="95987" y="538461"/>
                  </a:lnTo>
                  <a:cubicBezTo>
                    <a:pt x="90590" y="541151"/>
                    <a:pt x="85193" y="542496"/>
                    <a:pt x="79814" y="542496"/>
                  </a:cubicBezTo>
                  <a:cubicBezTo>
                    <a:pt x="74416" y="545203"/>
                    <a:pt x="69692" y="546548"/>
                    <a:pt x="65657" y="546548"/>
                  </a:cubicBezTo>
                  <a:lnTo>
                    <a:pt x="57346" y="553188"/>
                  </a:lnTo>
                  <a:lnTo>
                    <a:pt x="0" y="553188"/>
                  </a:lnTo>
                  <a:lnTo>
                    <a:pt x="2944" y="538461"/>
                  </a:lnTo>
                  <a:cubicBezTo>
                    <a:pt x="255" y="530375"/>
                    <a:pt x="1600" y="520925"/>
                    <a:pt x="6997" y="510149"/>
                  </a:cubicBezTo>
                  <a:cubicBezTo>
                    <a:pt x="9686" y="504752"/>
                    <a:pt x="12394" y="500699"/>
                    <a:pt x="15083" y="498010"/>
                  </a:cubicBezTo>
                  <a:cubicBezTo>
                    <a:pt x="15083" y="492612"/>
                    <a:pt x="17773" y="487215"/>
                    <a:pt x="23170" y="481818"/>
                  </a:cubicBezTo>
                  <a:cubicBezTo>
                    <a:pt x="31257" y="473731"/>
                    <a:pt x="39362" y="475076"/>
                    <a:pt x="47449" y="485871"/>
                  </a:cubicBezTo>
                  <a:cubicBezTo>
                    <a:pt x="50138" y="480473"/>
                    <a:pt x="54191" y="476439"/>
                    <a:pt x="59588" y="473731"/>
                  </a:cubicBezTo>
                  <a:cubicBezTo>
                    <a:pt x="73072" y="468334"/>
                    <a:pt x="87900" y="466989"/>
                    <a:pt x="104074" y="469697"/>
                  </a:cubicBezTo>
                  <a:lnTo>
                    <a:pt x="83848" y="453505"/>
                  </a:lnTo>
                  <a:cubicBezTo>
                    <a:pt x="81158" y="450816"/>
                    <a:pt x="79814" y="446763"/>
                    <a:pt x="79814" y="441366"/>
                  </a:cubicBezTo>
                  <a:cubicBezTo>
                    <a:pt x="77106" y="438677"/>
                    <a:pt x="75761" y="435987"/>
                    <a:pt x="75761" y="433280"/>
                  </a:cubicBezTo>
                  <a:cubicBezTo>
                    <a:pt x="75761" y="430590"/>
                    <a:pt x="73072" y="429245"/>
                    <a:pt x="67674" y="429245"/>
                  </a:cubicBezTo>
                  <a:cubicBezTo>
                    <a:pt x="62277" y="429245"/>
                    <a:pt x="54191" y="426538"/>
                    <a:pt x="43396" y="421140"/>
                  </a:cubicBezTo>
                  <a:cubicBezTo>
                    <a:pt x="37999" y="418451"/>
                    <a:pt x="33965" y="415761"/>
                    <a:pt x="31257" y="413054"/>
                  </a:cubicBezTo>
                  <a:lnTo>
                    <a:pt x="43396" y="400914"/>
                  </a:lnTo>
                  <a:lnTo>
                    <a:pt x="91935" y="433280"/>
                  </a:lnTo>
                  <a:cubicBezTo>
                    <a:pt x="97332" y="430590"/>
                    <a:pt x="102729" y="426538"/>
                    <a:pt x="108126" y="421140"/>
                  </a:cubicBezTo>
                  <a:cubicBezTo>
                    <a:pt x="116213" y="413054"/>
                    <a:pt x="120265" y="399570"/>
                    <a:pt x="120265" y="380689"/>
                  </a:cubicBezTo>
                  <a:cubicBezTo>
                    <a:pt x="114868" y="367205"/>
                    <a:pt x="111489" y="354393"/>
                    <a:pt x="110144" y="342272"/>
                  </a:cubicBezTo>
                  <a:cubicBezTo>
                    <a:pt x="108799" y="330133"/>
                    <a:pt x="113524" y="318666"/>
                    <a:pt x="124300" y="307889"/>
                  </a:cubicBezTo>
                  <a:cubicBezTo>
                    <a:pt x="127007" y="313269"/>
                    <a:pt x="131042" y="320011"/>
                    <a:pt x="136439" y="328115"/>
                  </a:cubicBezTo>
                  <a:cubicBezTo>
                    <a:pt x="147233" y="344289"/>
                    <a:pt x="159355" y="352376"/>
                    <a:pt x="172839" y="352376"/>
                  </a:cubicBezTo>
                  <a:cubicBezTo>
                    <a:pt x="172839" y="355083"/>
                    <a:pt x="175546" y="356428"/>
                    <a:pt x="180943" y="356428"/>
                  </a:cubicBezTo>
                  <a:cubicBezTo>
                    <a:pt x="183633" y="356428"/>
                    <a:pt x="184978" y="355083"/>
                    <a:pt x="184978" y="352376"/>
                  </a:cubicBezTo>
                  <a:lnTo>
                    <a:pt x="172839" y="352376"/>
                  </a:lnTo>
                  <a:lnTo>
                    <a:pt x="172839" y="328115"/>
                  </a:lnTo>
                  <a:lnTo>
                    <a:pt x="172839" y="283611"/>
                  </a:lnTo>
                  <a:lnTo>
                    <a:pt x="172839" y="275524"/>
                  </a:lnTo>
                  <a:cubicBezTo>
                    <a:pt x="175546" y="280921"/>
                    <a:pt x="178236" y="284956"/>
                    <a:pt x="180943" y="287663"/>
                  </a:cubicBezTo>
                  <a:cubicBezTo>
                    <a:pt x="186323" y="295750"/>
                    <a:pt x="191720" y="297095"/>
                    <a:pt x="197117" y="291698"/>
                  </a:cubicBezTo>
                  <a:cubicBezTo>
                    <a:pt x="197117" y="289008"/>
                    <a:pt x="197789" y="287663"/>
                    <a:pt x="199134" y="287663"/>
                  </a:cubicBezTo>
                  <a:cubicBezTo>
                    <a:pt x="200497" y="287663"/>
                    <a:pt x="201169" y="286301"/>
                    <a:pt x="201169" y="283611"/>
                  </a:cubicBezTo>
                  <a:lnTo>
                    <a:pt x="205204" y="279559"/>
                  </a:lnTo>
                  <a:lnTo>
                    <a:pt x="237569" y="283611"/>
                  </a:lnTo>
                  <a:cubicBezTo>
                    <a:pt x="234879" y="278214"/>
                    <a:pt x="233517" y="270127"/>
                    <a:pt x="233517" y="259333"/>
                  </a:cubicBezTo>
                  <a:cubicBezTo>
                    <a:pt x="233517" y="240469"/>
                    <a:pt x="244311" y="226986"/>
                    <a:pt x="265882" y="218881"/>
                  </a:cubicBezTo>
                  <a:cubicBezTo>
                    <a:pt x="271279" y="224278"/>
                    <a:pt x="276676" y="231020"/>
                    <a:pt x="282073" y="239107"/>
                  </a:cubicBezTo>
                  <a:cubicBezTo>
                    <a:pt x="292850" y="255298"/>
                    <a:pt x="294194" y="272817"/>
                    <a:pt x="286108" y="291698"/>
                  </a:cubicBezTo>
                  <a:lnTo>
                    <a:pt x="334646" y="267437"/>
                  </a:lnTo>
                  <a:cubicBezTo>
                    <a:pt x="334646" y="267437"/>
                    <a:pt x="338699" y="263385"/>
                    <a:pt x="346785" y="255298"/>
                  </a:cubicBezTo>
                  <a:cubicBezTo>
                    <a:pt x="349493" y="252591"/>
                    <a:pt x="352183" y="251246"/>
                    <a:pt x="354872" y="251246"/>
                  </a:cubicBezTo>
                  <a:lnTo>
                    <a:pt x="350838" y="267437"/>
                  </a:lnTo>
                  <a:lnTo>
                    <a:pt x="387237" y="239107"/>
                  </a:lnTo>
                  <a:lnTo>
                    <a:pt x="419602" y="287663"/>
                  </a:lnTo>
                  <a:lnTo>
                    <a:pt x="407463" y="235072"/>
                  </a:lnTo>
                  <a:lnTo>
                    <a:pt x="460054" y="287663"/>
                  </a:lnTo>
                  <a:lnTo>
                    <a:pt x="468141" y="271472"/>
                  </a:lnTo>
                  <a:cubicBezTo>
                    <a:pt x="470848" y="266075"/>
                    <a:pt x="477590" y="255298"/>
                    <a:pt x="488367" y="239107"/>
                  </a:cubicBezTo>
                  <a:cubicBezTo>
                    <a:pt x="493764" y="225623"/>
                    <a:pt x="495109" y="212811"/>
                    <a:pt x="492419" y="200690"/>
                  </a:cubicBezTo>
                  <a:cubicBezTo>
                    <a:pt x="489712" y="188551"/>
                    <a:pt x="489712" y="179792"/>
                    <a:pt x="492419" y="174395"/>
                  </a:cubicBezTo>
                  <a:cubicBezTo>
                    <a:pt x="497816" y="168997"/>
                    <a:pt x="504558" y="160911"/>
                    <a:pt x="512645" y="150116"/>
                  </a:cubicBezTo>
                  <a:cubicBezTo>
                    <a:pt x="520732" y="139340"/>
                    <a:pt x="522077" y="129890"/>
                    <a:pt x="516680" y="121804"/>
                  </a:cubicBezTo>
                  <a:cubicBezTo>
                    <a:pt x="511300" y="111009"/>
                    <a:pt x="509265" y="104940"/>
                    <a:pt x="510628" y="103595"/>
                  </a:cubicBezTo>
                  <a:cubicBezTo>
                    <a:pt x="511973" y="102250"/>
                    <a:pt x="505903" y="101578"/>
                    <a:pt x="492419" y="101578"/>
                  </a:cubicBezTo>
                  <a:cubicBezTo>
                    <a:pt x="478935" y="101578"/>
                    <a:pt x="468141" y="103595"/>
                    <a:pt x="460054" y="107647"/>
                  </a:cubicBezTo>
                  <a:cubicBezTo>
                    <a:pt x="451967" y="111682"/>
                    <a:pt x="445225" y="109664"/>
                    <a:pt x="439828" y="101578"/>
                  </a:cubicBezTo>
                  <a:cubicBezTo>
                    <a:pt x="434431" y="96180"/>
                    <a:pt x="433759" y="92146"/>
                    <a:pt x="437811" y="89439"/>
                  </a:cubicBezTo>
                  <a:cubicBezTo>
                    <a:pt x="441846" y="86749"/>
                    <a:pt x="438483" y="82697"/>
                    <a:pt x="427689" y="77299"/>
                  </a:cubicBezTo>
                  <a:cubicBezTo>
                    <a:pt x="416913" y="69213"/>
                    <a:pt x="411515" y="61126"/>
                    <a:pt x="411515" y="53039"/>
                  </a:cubicBezTo>
                  <a:lnTo>
                    <a:pt x="411515" y="36848"/>
                  </a:lnTo>
                  <a:close/>
                  <a:moveTo>
                    <a:pt x="206383" y="295"/>
                  </a:moveTo>
                  <a:lnTo>
                    <a:pt x="296059" y="295"/>
                  </a:lnTo>
                  <a:lnTo>
                    <a:pt x="269934" y="16622"/>
                  </a:lnTo>
                  <a:cubicBezTo>
                    <a:pt x="261847" y="22019"/>
                    <a:pt x="252398" y="26743"/>
                    <a:pt x="241621" y="30778"/>
                  </a:cubicBezTo>
                  <a:cubicBezTo>
                    <a:pt x="230827" y="34830"/>
                    <a:pt x="221395" y="35503"/>
                    <a:pt x="213291" y="32813"/>
                  </a:cubicBezTo>
                  <a:cubicBezTo>
                    <a:pt x="199807" y="32813"/>
                    <a:pt x="191720" y="30778"/>
                    <a:pt x="189030" y="26743"/>
                  </a:cubicBezTo>
                  <a:cubicBezTo>
                    <a:pt x="186323" y="22691"/>
                    <a:pt x="180943" y="22019"/>
                    <a:pt x="172839" y="24726"/>
                  </a:cubicBezTo>
                  <a:cubicBezTo>
                    <a:pt x="172839" y="22019"/>
                    <a:pt x="174201" y="19329"/>
                    <a:pt x="176891" y="16622"/>
                  </a:cubicBezTo>
                  <a:cubicBezTo>
                    <a:pt x="182288" y="11242"/>
                    <a:pt x="191720" y="8535"/>
                    <a:pt x="205204" y="853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5" name="Freeform: Shape 5"/>
            <p:cNvSpPr/>
            <p:nvPr/>
          </p:nvSpPr>
          <p:spPr>
            <a:xfrm>
              <a:off x="3777232" y="3189765"/>
              <a:ext cx="3616391" cy="882500"/>
            </a:xfrm>
            <a:custGeom>
              <a:gdLst>
                <a:gd fmla="*/ 1434768 w 3616391" name="connsiteX0"/>
                <a:gd fmla="*/ 465995 h 882500" name="connsiteY0"/>
                <a:gd fmla="*/ 1370055 w 3616391" name="connsiteX1"/>
                <a:gd fmla="*/ 510499 h 882500" name="connsiteY1"/>
                <a:gd fmla="*/ 1327569 w 3616391" name="connsiteX2"/>
                <a:gd fmla="*/ 544881 h 882500" name="connsiteY2"/>
                <a:gd fmla="*/ 1309378 w 3616391" name="connsiteX3"/>
                <a:gd fmla="*/ 563090 h 882500" name="connsiteY3"/>
                <a:gd fmla="*/ 1321499 w 3616391" name="connsiteX4"/>
                <a:gd fmla="*/ 595437 h 882500" name="connsiteY4"/>
                <a:gd fmla="*/ 1337690 w 3616391" name="connsiteX5"/>
                <a:gd fmla="*/ 615663 h 882500" name="connsiteY5"/>
                <a:gd fmla="*/ 1406455 w 3616391" name="connsiteX6"/>
                <a:gd fmla="*/ 587351 h 882500" name="connsiteY6"/>
                <a:gd fmla="*/ 1414542 w 3616391" name="connsiteX7"/>
                <a:gd fmla="*/ 554986 h 882500" name="connsiteY7"/>
                <a:gd fmla="*/ 1430733 w 3616391" name="connsiteX8"/>
                <a:gd fmla="*/ 530725 h 882500" name="connsiteY8"/>
                <a:gd fmla="*/ 1450959 w 3616391" name="connsiteX9"/>
                <a:gd fmla="*/ 510499 h 882500" name="connsiteY9"/>
                <a:gd fmla="*/ 1495446 w 3616391" name="connsiteX10"/>
                <a:gd fmla="*/ 567125 h 882500" name="connsiteY10"/>
                <a:gd fmla="*/ 1519653 w 3616391" name="connsiteX11"/>
                <a:gd fmla="*/ 510499 h 882500" name="connsiteY11"/>
                <a:gd fmla="*/ 1539879 w 3616391" name="connsiteX12"/>
                <a:gd fmla="*/ 571177 h 882500" name="connsiteY12"/>
                <a:gd fmla="*/ 1580278 w 3616391" name="connsiteX13"/>
                <a:gd fmla="*/ 546899 h 882500" name="connsiteY13"/>
                <a:gd fmla="*/ 1572173 w 3616391" name="connsiteX14"/>
                <a:gd fmla="*/ 583316 h 882500" name="connsiteY14"/>
                <a:gd fmla="*/ 1588294 w 3616391" name="connsiteX15"/>
                <a:gd fmla="*/ 587351 h 882500" name="connsiteY15"/>
                <a:gd fmla="*/ 1608520 w 3616391" name="connsiteX16"/>
                <a:gd fmla="*/ 611629 h 882500" name="connsiteY16"/>
                <a:gd fmla="*/ 1612572 w 3616391" name="connsiteX17"/>
                <a:gd fmla="*/ 627803 h 882500" name="connsiteY17"/>
                <a:gd fmla="*/ 1620659 w 3616391" name="connsiteX18"/>
                <a:gd fmla="*/ 643994 h 882500" name="connsiteY18"/>
                <a:gd fmla="*/ 1628746 w 3616391" name="connsiteX19"/>
                <a:gd fmla="*/ 656115 h 882500" name="connsiteY19"/>
                <a:gd fmla="*/ 1612572 w 3616391" name="connsiteX20"/>
                <a:gd fmla="*/ 660168 h 882500" name="connsiteY20"/>
                <a:gd fmla="*/ 1628746 w 3616391" name="connsiteX21"/>
                <a:gd fmla="*/ 676341 h 882500" name="connsiteY21"/>
                <a:gd fmla="*/ 1632798 w 3616391" name="connsiteX22"/>
                <a:gd fmla="*/ 704672 h 882500" name="connsiteY22"/>
                <a:gd fmla="*/ 1622676 w 3616391" name="connsiteX23"/>
                <a:gd fmla="*/ 716793 h 882500" name="connsiteY23"/>
                <a:gd fmla="*/ 1580278 w 3616391" name="connsiteX24"/>
                <a:gd fmla="*/ 745124 h 882500" name="connsiteY24"/>
                <a:gd fmla="*/ 1541843 w 3616391" name="connsiteX25"/>
                <a:gd fmla="*/ 793662 h 882500" name="connsiteY25"/>
                <a:gd fmla="*/ 1547913 w 3616391" name="connsiteX26"/>
                <a:gd fmla="*/ 801749 h 882500" name="connsiteY26"/>
                <a:gd fmla="*/ 1558017 w 3616391" name="connsiteX27"/>
                <a:gd fmla="*/ 795680 h 882500" name="connsiteY27"/>
                <a:gd fmla="*/ 1572173 w 3616391" name="connsiteX28"/>
                <a:gd fmla="*/ 789610 h 882500" name="connsiteY28"/>
                <a:gd fmla="*/ 1588294 w 3616391" name="connsiteX29"/>
                <a:gd fmla="*/ 785575 h 882500" name="connsiteY29"/>
                <a:gd fmla="*/ 1588294 w 3616391" name="connsiteX30"/>
                <a:gd fmla="*/ 821975 h 882500" name="connsiteY30"/>
                <a:gd fmla="*/ 1632798 w 3616391" name="connsiteX31"/>
                <a:gd fmla="*/ 801749 h 882500" name="connsiteY31"/>
                <a:gd fmla="*/ 1657059 w 3616391" name="connsiteX32"/>
                <a:gd fmla="*/ 850288 h 882500" name="connsiteY32"/>
                <a:gd fmla="*/ 1665163 w 3616391" name="connsiteX33"/>
                <a:gd fmla="*/ 862427 h 882500" name="connsiteY33"/>
                <a:gd fmla="*/ 1701563 w 3616391" name="connsiteX34"/>
                <a:gd fmla="*/ 870514 h 882500" name="connsiteY34"/>
                <a:gd fmla="*/ 1685389 w 3616391" name="connsiteX35"/>
                <a:gd fmla="*/ 696567 h 882500" name="connsiteY35"/>
                <a:gd fmla="*/ 1673250 w 3616391" name="connsiteX36"/>
                <a:gd fmla="*/ 563090 h 882500" name="connsiteY36"/>
                <a:gd fmla="*/ 1665163 w 3616391" name="connsiteX37"/>
                <a:gd fmla="*/ 478134 h 882500" name="connsiteY37"/>
                <a:gd fmla="*/ 1657059 w 3616391" name="connsiteX38"/>
                <a:gd fmla="*/ 490273 h 882500" name="connsiteY38"/>
                <a:gd fmla="*/ 1640885 w 3616391" name="connsiteX39"/>
                <a:gd fmla="*/ 498360 h 882500" name="connsiteY39"/>
                <a:gd fmla="*/ 1624711 w 3616391" name="connsiteX40"/>
                <a:gd fmla="*/ 502412 h 882500" name="connsiteY40"/>
                <a:gd fmla="*/ 1582260 w 3616391" name="connsiteX41"/>
                <a:gd fmla="*/ 498360 h 882500" name="connsiteY41"/>
                <a:gd fmla="*/ 1556000 w 3616391" name="connsiteX42"/>
                <a:gd fmla="*/ 490273 h 882500" name="connsiteY42"/>
                <a:gd fmla="*/ 1531757 w 3616391" name="connsiteX43"/>
                <a:gd fmla="*/ 486221 h 882500" name="connsiteY43"/>
                <a:gd fmla="*/ 1491411 w 3616391" name="connsiteX44"/>
                <a:gd fmla="*/ 478134 h 882500" name="connsiteY44"/>
                <a:gd fmla="*/ 1434768 w 3616391" name="connsiteX45"/>
                <a:gd fmla="*/ 465995 h 882500" name="connsiteY45"/>
                <a:gd fmla="*/ 529909 w 3616391" name="connsiteX46"/>
                <a:gd fmla="*/ 0 h 882500" name="connsiteY46"/>
                <a:gd fmla="*/ 1900315 w 3616391" name="connsiteX47"/>
                <a:gd fmla="*/ 0 h 882500" name="connsiteY47"/>
                <a:gd fmla="*/ 1895169 w 3616391" name="connsiteX48"/>
                <a:gd fmla="*/ 9009 h 882500" name="connsiteY48"/>
                <a:gd fmla="*/ 1881013 w 3616391" name="connsiteX49"/>
                <a:gd fmla="*/ 35340 h 882500" name="connsiteY49"/>
                <a:gd fmla="*/ 1870891 w 3616391" name="connsiteX50"/>
                <a:gd fmla="*/ 57619 h 882500" name="connsiteY50"/>
                <a:gd fmla="*/ 1862804 w 3616391" name="connsiteX51"/>
                <a:gd fmla="*/ 83914 h 882500" name="connsiteY51"/>
                <a:gd fmla="*/ 1858752 w 3616391" name="connsiteX52"/>
                <a:gd fmla="*/ 110210 h 882500" name="connsiteY52"/>
                <a:gd fmla="*/ 1854717 w 3616391" name="connsiteX53"/>
                <a:gd fmla="*/ 134488 h 882500" name="connsiteY53"/>
                <a:gd fmla="*/ 1891117 w 3616391" name="connsiteX54"/>
                <a:gd fmla="*/ 140557 h 882500" name="connsiteY54"/>
                <a:gd fmla="*/ 1919430 w 3616391" name="connsiteX55"/>
                <a:gd fmla="*/ 134488 h 882500" name="connsiteY55"/>
                <a:gd fmla="*/ 1947689 w 3616391" name="connsiteX56"/>
                <a:gd fmla="*/ 126383 h 882500" name="connsiteY56"/>
                <a:gd fmla="*/ 1931569 w 3616391" name="connsiteX57"/>
                <a:gd fmla="*/ 69758 h 882500" name="connsiteY57"/>
                <a:gd fmla="*/ 1951741 w 3616391" name="connsiteX58"/>
                <a:gd fmla="*/ 49532 h 882500" name="connsiteY58"/>
                <a:gd fmla="*/ 1923482 w 3616391" name="connsiteX59"/>
                <a:gd fmla="*/ 45426 h 882500" name="connsiteY59"/>
                <a:gd fmla="*/ 1947689 w 3616391" name="connsiteX60"/>
                <a:gd fmla="*/ 25200 h 882500" name="connsiteY60"/>
                <a:gd fmla="*/ 1927108 w 3616391" name="connsiteX61"/>
                <a:gd fmla="*/ 0 h 882500" name="connsiteY61"/>
                <a:gd fmla="*/ 3082228 w 3616391" name="connsiteX62"/>
                <a:gd fmla="*/ 0 h 882500" name="connsiteY62"/>
                <a:gd fmla="*/ 3094569 w 3616391" name="connsiteX63"/>
                <a:gd fmla="*/ 5612 h 882500" name="connsiteY63"/>
                <a:gd fmla="*/ 3118829 w 3616391" name="connsiteX64"/>
                <a:gd fmla="*/ 9593 h 882500" name="connsiteY64"/>
                <a:gd fmla="*/ 3139055 w 3616391" name="connsiteX65"/>
                <a:gd fmla="*/ 21714 h 882500" name="connsiteY65"/>
                <a:gd fmla="*/ 3139055 w 3616391" name="connsiteX66"/>
                <a:gd fmla="*/ 33800 h 882500" name="connsiteY66"/>
                <a:gd fmla="*/ 3151195 w 3616391" name="connsiteX67"/>
                <a:gd fmla="*/ 53956 h 882500" name="connsiteY67"/>
                <a:gd fmla="*/ 3135021 w 3616391" name="connsiteX68"/>
                <a:gd fmla="*/ 82215 h 882500" name="connsiteY68"/>
                <a:gd fmla="*/ 3183560 w 3616391" name="connsiteX69"/>
                <a:gd fmla="*/ 78163 h 882500" name="connsiteY69"/>
                <a:gd fmla="*/ 3195699 w 3616391" name="connsiteX70"/>
                <a:gd fmla="*/ 90355 h 882500" name="connsiteY70"/>
                <a:gd fmla="*/ 3203785 w 3616391" name="connsiteX71"/>
                <a:gd fmla="*/ 110776 h 882500" name="connsiteY71"/>
                <a:gd fmla="*/ 3189629 w 3616391" name="connsiteX72"/>
                <a:gd fmla="*/ 127144 h 882500" name="connsiteY72"/>
                <a:gd fmla="*/ 3175473 w 3616391" name="connsiteX73"/>
                <a:gd fmla="*/ 143459 h 882500" name="connsiteY73"/>
                <a:gd fmla="*/ 3175473 w 3616391" name="connsiteX74"/>
                <a:gd fmla="*/ 155722 h 882500" name="connsiteY74"/>
                <a:gd fmla="*/ 3175473 w 3616391" name="connsiteX75"/>
                <a:gd fmla="*/ 163880 h 882500" name="connsiteY75"/>
                <a:gd fmla="*/ 3207820 w 3616391" name="connsiteX76"/>
                <a:gd fmla="*/ 159828 h 882500" name="connsiteY76"/>
                <a:gd fmla="*/ 3232098 w 3616391" name="connsiteX77"/>
                <a:gd fmla="*/ 153670 h 882500" name="connsiteY77"/>
                <a:gd fmla="*/ 3248272 w 3616391" name="connsiteX78"/>
                <a:gd fmla="*/ 143459 h 882500" name="connsiteY78"/>
                <a:gd fmla="*/ 3264463 w 3616391" name="connsiteX79"/>
                <a:gd fmla="*/ 184283 h 882500" name="connsiteY79"/>
                <a:gd fmla="*/ 3284689 w 3616391" name="connsiteX80"/>
                <a:gd fmla="*/ 196546 h 882500" name="connsiteY80"/>
                <a:gd fmla="*/ 3260411 w 3616391" name="connsiteX81"/>
                <a:gd fmla="*/ 200651 h 882500" name="connsiteY81"/>
                <a:gd fmla="*/ 3232098 w 3616391" name="connsiteX82"/>
                <a:gd fmla="*/ 216966 h 882500" name="connsiteY82"/>
                <a:gd fmla="*/ 3203785 w 3616391" name="connsiteX83"/>
                <a:gd fmla="*/ 245598 h 882500" name="connsiteY83"/>
                <a:gd fmla="*/ 3232098 w 3616391" name="connsiteX84"/>
                <a:gd fmla="*/ 286421 h 882500" name="connsiteY84"/>
                <a:gd fmla="*/ 3248272 w 3616391" name="connsiteX85"/>
                <a:gd fmla="*/ 329315 h 882500" name="connsiteY85"/>
                <a:gd fmla="*/ 3248272 w 3616391" name="connsiteX86"/>
                <a:gd fmla="*/ 376244 h 882500" name="connsiteY86"/>
                <a:gd fmla="*/ 3215925 w 3616391" name="connsiteX87"/>
                <a:gd fmla="*/ 368086 h 882500" name="connsiteY87"/>
                <a:gd fmla="*/ 3147142 w 3616391" name="connsiteX88"/>
                <a:gd fmla="*/ 433453 h 882500" name="connsiteY88"/>
                <a:gd fmla="*/ 3187594 w 3616391" name="connsiteX89"/>
                <a:gd fmla="*/ 461766 h 882500" name="connsiteY89"/>
                <a:gd fmla="*/ 3203785 w 3616391" name="connsiteX90"/>
                <a:gd fmla="*/ 445574 h 882500" name="connsiteY90"/>
                <a:gd fmla="*/ 3211872 w 3616391" name="connsiteX91"/>
                <a:gd fmla="*/ 473905 h 882500" name="connsiteY91"/>
                <a:gd fmla="*/ 3252324 w 3616391" name="connsiteX92"/>
                <a:gd fmla="*/ 465800 h 882500" name="connsiteY92"/>
                <a:gd fmla="*/ 3268498 w 3616391" name="connsiteX93"/>
                <a:gd fmla="*/ 433453 h 882500" name="connsiteY93"/>
                <a:gd fmla="*/ 3284689 w 3616391" name="connsiteX94"/>
                <a:gd fmla="*/ 469853 h 882500" name="connsiteY94"/>
                <a:gd fmla="*/ 3308950 w 3616391" name="connsiteX95"/>
                <a:gd fmla="*/ 457714 h 882500" name="connsiteY95"/>
                <a:gd fmla="*/ 3292776 w 3616391" name="connsiteX96"/>
                <a:gd fmla="*/ 441540 h 882500" name="connsiteY96"/>
                <a:gd fmla="*/ 3288724 w 3616391" name="connsiteX97"/>
                <a:gd fmla="*/ 425260 h 882500" name="connsiteY97"/>
                <a:gd fmla="*/ 3308950 w 3616391" name="connsiteX98"/>
                <a:gd fmla="*/ 408927 h 882500" name="connsiteY98"/>
                <a:gd fmla="*/ 3353454 w 3616391" name="connsiteX99"/>
                <a:gd fmla="*/ 400769 h 882500" name="connsiteY99"/>
                <a:gd fmla="*/ 3365593 w 3616391" name="connsiteX100"/>
                <a:gd fmla="*/ 400769 h 882500" name="connsiteY100"/>
                <a:gd fmla="*/ 3353454 w 3616391" name="connsiteX101"/>
                <a:gd fmla="*/ 433453 h 882500" name="connsiteY101"/>
                <a:gd fmla="*/ 3361541 w 3616391" name="connsiteX102"/>
                <a:gd fmla="*/ 453856 h 882500" name="connsiteY102"/>
                <a:gd fmla="*/ 3371663 w 3616391" name="connsiteX103"/>
                <a:gd fmla="*/ 461960 h 882500" name="connsiteY103"/>
                <a:gd fmla="*/ 3385819 w 3616391" name="connsiteX104"/>
                <a:gd fmla="*/ 449821 h 882500" name="connsiteY104"/>
                <a:gd fmla="*/ 3393906 w 3616391" name="connsiteX105"/>
                <a:gd fmla="*/ 425543 h 882500" name="connsiteY105"/>
                <a:gd fmla="*/ 3401993 w 3616391" name="connsiteX106"/>
                <a:gd fmla="*/ 409369 h 882500" name="connsiteY106"/>
                <a:gd fmla="*/ 3406045 w 3616391" name="connsiteX107"/>
                <a:gd fmla="*/ 397230 h 882500" name="connsiteY107"/>
                <a:gd fmla="*/ 3410079 w 3616391" name="connsiteX108"/>
                <a:gd fmla="*/ 413404 h 882500" name="connsiteY108"/>
                <a:gd fmla="*/ 3430305 w 3616391" name="connsiteX109"/>
                <a:gd fmla="*/ 405317 h 882500" name="connsiteY109"/>
                <a:gd fmla="*/ 3478862 w 3616391" name="connsiteX110"/>
                <a:gd fmla="*/ 405317 h 882500" name="connsiteY110"/>
                <a:gd fmla="*/ 3505157 w 3616391" name="connsiteX111"/>
                <a:gd fmla="*/ 417456 h 882500" name="connsiteY111"/>
                <a:gd fmla="*/ 3531435 w 3616391" name="connsiteX112"/>
                <a:gd fmla="*/ 425543 h 882500" name="connsiteY112"/>
                <a:gd fmla="*/ 3563800 w 3616391" name="connsiteX113"/>
                <a:gd fmla="*/ 425543 h 882500" name="connsiteY113"/>
                <a:gd fmla="*/ 3575939 w 3616391" name="connsiteX114"/>
                <a:gd fmla="*/ 421509 h 882500" name="connsiteY114"/>
                <a:gd fmla="*/ 3575939 w 3616391" name="connsiteX115"/>
                <a:gd fmla="*/ 437682 h 882500" name="connsiteY115"/>
                <a:gd fmla="*/ 3567852 w 3616391" name="connsiteX116"/>
                <a:gd fmla="*/ 465995 h 882500" name="connsiteY116"/>
                <a:gd fmla="*/ 3565835 w 3616391" name="connsiteX117"/>
                <a:gd fmla="*/ 482186 h 882500" name="connsiteY117"/>
                <a:gd fmla="*/ 3535487 w 3616391" name="connsiteX118"/>
                <a:gd fmla="*/ 486221 h 882500" name="connsiteY118"/>
                <a:gd fmla="*/ 3507175 w 3616391" name="connsiteX119"/>
                <a:gd fmla="*/ 486221 h 882500" name="connsiteY119"/>
                <a:gd fmla="*/ 3474810 w 3616391" name="connsiteX120"/>
                <a:gd fmla="*/ 494308 h 882500" name="connsiteY120"/>
                <a:gd fmla="*/ 3408062 w 3616391" name="connsiteX121"/>
                <a:gd fmla="*/ 504430 h 882500" name="connsiteY121"/>
                <a:gd fmla="*/ 3369628 w 3616391" name="connsiteX122"/>
                <a:gd fmla="*/ 510499 h 882500" name="connsiteY122"/>
                <a:gd fmla="*/ 3357506 w 3616391" name="connsiteX123"/>
                <a:gd fmla="*/ 522638 h 882500" name="connsiteY123"/>
                <a:gd fmla="*/ 3349402 w 3616391" name="connsiteX124"/>
                <a:gd fmla="*/ 526673 h 882500" name="connsiteY124"/>
                <a:gd fmla="*/ 3385819 w 3616391" name="connsiteX125"/>
                <a:gd fmla="*/ 563090 h 882500" name="connsiteY125"/>
                <a:gd fmla="*/ 3325141 w 3616391" name="connsiteX126"/>
                <a:gd fmla="*/ 542864 h 882500" name="connsiteY126"/>
                <a:gd fmla="*/ 3337280 w 3616391" name="connsiteX127"/>
                <a:gd fmla="*/ 583316 h 882500" name="connsiteY127"/>
                <a:gd fmla="*/ 3308950 w 3616391" name="connsiteX128"/>
                <a:gd fmla="*/ 591403 h 882500" name="connsiteY128"/>
                <a:gd fmla="*/ 3317054 w 3616391" name="connsiteX129"/>
                <a:gd fmla="*/ 615663 h 882500" name="connsiteY129"/>
                <a:gd fmla="*/ 3313002 w 3616391" name="connsiteX130"/>
                <a:gd fmla="*/ 643994 h 882500" name="connsiteY130"/>
                <a:gd fmla="*/ 3296828 w 3616391" name="connsiteX131"/>
                <a:gd fmla="*/ 680393 h 882500" name="connsiteY131"/>
                <a:gd fmla="*/ 3321089 w 3616391" name="connsiteX132"/>
                <a:gd fmla="*/ 672307 h 882500" name="connsiteY132"/>
                <a:gd fmla="*/ 3381767 w 3616391" name="connsiteX133"/>
                <a:gd fmla="*/ 676341 h 882500" name="connsiteY133"/>
                <a:gd fmla="*/ 3420201 w 3616391" name="connsiteX134"/>
                <a:gd fmla="*/ 688480 h 882500" name="connsiteY134"/>
                <a:gd fmla="*/ 3438410 w 3616391" name="connsiteX135"/>
                <a:gd fmla="*/ 676341 h 882500" name="connsiteY135"/>
                <a:gd fmla="*/ 3490983 w 3616391" name="connsiteX136"/>
                <a:gd fmla="*/ 672307 h 882500" name="connsiteY136"/>
                <a:gd fmla="*/ 3539540 w 3616391" name="connsiteX137"/>
                <a:gd fmla="*/ 690498 h 882500" name="connsiteY137"/>
                <a:gd fmla="*/ 3584026 w 3616391" name="connsiteX138"/>
                <a:gd fmla="*/ 720845 h 882500" name="connsiteY138"/>
                <a:gd fmla="*/ 3594148 w 3616391" name="connsiteX139"/>
                <a:gd fmla="*/ 745124 h 882500" name="connsiteY139"/>
                <a:gd fmla="*/ 3604252 w 3616391" name="connsiteX140"/>
                <a:gd fmla="*/ 765350 h 882500" name="connsiteY140"/>
                <a:gd fmla="*/ 3616391 w 3616391" name="connsiteX141"/>
                <a:gd fmla="*/ 785575 h 882500" name="connsiteY141"/>
                <a:gd fmla="*/ 3555713 w 3616391" name="connsiteX142"/>
                <a:gd fmla="*/ 753210 h 882500" name="connsiteY142"/>
                <a:gd fmla="*/ 3555713 w 3616391" name="connsiteX143"/>
                <a:gd fmla="*/ 785575 h 882500" name="connsiteY143"/>
                <a:gd fmla="*/ 3535487 w 3616391" name="connsiteX144"/>
                <a:gd fmla="*/ 838149 h 882500" name="connsiteY144"/>
                <a:gd fmla="*/ 3495035 w 3616391" name="connsiteX145"/>
                <a:gd fmla="*/ 797697 h 882500" name="connsiteY145"/>
                <a:gd fmla="*/ 3430305 w 3616391" name="connsiteX146"/>
                <a:gd fmla="*/ 753210 h 882500" name="connsiteY146"/>
                <a:gd fmla="*/ 3393906 w 3616391" name="connsiteX147"/>
                <a:gd fmla="*/ 761297 h 882500" name="connsiteY147"/>
                <a:gd fmla="*/ 3357506 w 3616391" name="connsiteX148"/>
                <a:gd fmla="*/ 737019 h 882500" name="connsiteY148"/>
                <a:gd fmla="*/ 3333228 w 3616391" name="connsiteX149"/>
                <a:gd fmla="*/ 728932 h 882500" name="connsiteY149"/>
                <a:gd fmla="*/ 3321089 w 3616391" name="connsiteX150"/>
                <a:gd fmla="*/ 745124 h 882500" name="connsiteY150"/>
                <a:gd fmla="*/ 3337280 w 3616391" name="connsiteX151"/>
                <a:gd fmla="*/ 785575 h 882500" name="connsiteY151"/>
                <a:gd fmla="*/ 3357506 w 3616391" name="connsiteX152"/>
                <a:gd fmla="*/ 797697 h 882500" name="connsiteY152"/>
                <a:gd fmla="*/ 3337280 w 3616391" name="connsiteX153"/>
                <a:gd fmla="*/ 805801 h 882500" name="connsiteY153"/>
                <a:gd fmla="*/ 3317054 w 3616391" name="connsiteX154"/>
                <a:gd fmla="*/ 813888 h 882500" name="connsiteY154"/>
                <a:gd fmla="*/ 3296828 w 3616391" name="connsiteX155"/>
                <a:gd fmla="*/ 817923 h 882500" name="connsiteY155"/>
                <a:gd fmla="*/ 3248272 w 3616391" name="connsiteX156"/>
                <a:gd fmla="*/ 813888 h 882500" name="connsiteY156"/>
                <a:gd fmla="*/ 3224011 w 3616391" name="connsiteX157"/>
                <a:gd fmla="*/ 805801 h 882500" name="connsiteY157"/>
                <a:gd fmla="*/ 3248272 w 3616391" name="connsiteX158"/>
                <a:gd fmla="*/ 866479 h 882500" name="connsiteY158"/>
                <a:gd fmla="*/ 3215925 w 3616391" name="connsiteX159"/>
                <a:gd fmla="*/ 850288 h 882500" name="connsiteY159"/>
                <a:gd fmla="*/ 3221778 w 3616391" name="connsiteX160"/>
                <a:gd fmla="*/ 882500 h 882500" name="connsiteY160"/>
                <a:gd fmla="*/ 3178642 w 3616391" name="connsiteX161"/>
                <a:gd fmla="*/ 882500 h 882500" name="connsiteY161"/>
                <a:gd fmla="*/ 3145125 w 3616391" name="connsiteX162"/>
                <a:gd fmla="*/ 876583 h 882500" name="connsiteY162"/>
                <a:gd fmla="*/ 3126916 w 3616391" name="connsiteX163"/>
                <a:gd fmla="*/ 878601 h 882500" name="connsiteY163"/>
                <a:gd fmla="*/ 3121092 w 3616391" name="connsiteX164"/>
                <a:gd fmla="*/ 882500 h 882500" name="connsiteY164"/>
                <a:gd fmla="*/ 3021142 w 3616391" name="connsiteX165"/>
                <a:gd fmla="*/ 882500 h 882500" name="connsiteY165"/>
                <a:gd fmla="*/ 3005561 w 3616391" name="connsiteX166"/>
                <a:gd fmla="*/ 878601 h 882500" name="connsiteY166"/>
                <a:gd fmla="*/ 3001526 w 3616391" name="connsiteX167"/>
                <a:gd fmla="*/ 874566 h 882500" name="connsiteY167"/>
                <a:gd fmla="*/ 3001870 w 3616391" name="connsiteX168"/>
                <a:gd fmla="*/ 882500 h 882500" name="connsiteY168"/>
                <a:gd fmla="*/ 415047 w 3616391" name="connsiteX169"/>
                <a:gd fmla="*/ 882500 h 882500" name="connsiteY169"/>
                <a:gd fmla="*/ 404519 w 3616391" name="connsiteX170"/>
                <a:gd fmla="*/ 878601 h 882500" name="connsiteY170"/>
                <a:gd fmla="*/ 398279 w 3616391" name="connsiteX171"/>
                <a:gd fmla="*/ 882500 h 882500" name="connsiteY171"/>
                <a:gd fmla="*/ 308603 w 3616391" name="connsiteX172"/>
                <a:gd fmla="*/ 882500 h 882500" name="connsiteY172"/>
                <a:gd fmla="*/ 311476 w 3616391" name="connsiteX173"/>
                <a:gd fmla="*/ 862427 h 882500" name="connsiteY173"/>
                <a:gd fmla="*/ 279111 w 3616391" name="connsiteX174"/>
                <a:gd fmla="*/ 858375 h 882500" name="connsiteY174"/>
                <a:gd fmla="*/ 250798 w 3616391" name="connsiteX175"/>
                <a:gd fmla="*/ 826027 h 882500" name="connsiteY175"/>
                <a:gd fmla="*/ 234607 w 3616391" name="connsiteX176"/>
                <a:gd fmla="*/ 850288 h 882500" name="connsiteY176"/>
                <a:gd fmla="*/ 226520 w 3616391" name="connsiteX177"/>
                <a:gd fmla="*/ 850288 h 882500" name="connsiteY177"/>
                <a:gd fmla="*/ 226520 w 3616391" name="connsiteX178"/>
                <a:gd fmla="*/ 801749 h 882500" name="connsiteY178"/>
                <a:gd fmla="*/ 218433 w 3616391" name="connsiteX179"/>
                <a:gd fmla="*/ 805801 h 882500" name="connsiteY179"/>
                <a:gd fmla="*/ 190120 w 3616391" name="connsiteX180"/>
                <a:gd fmla="*/ 813888 h 882500" name="connsiteY180"/>
                <a:gd fmla="*/ 165842 w 3616391" name="connsiteX181"/>
                <a:gd fmla="*/ 817923 h 882500" name="connsiteY181"/>
                <a:gd fmla="*/ 157755 w 3616391" name="connsiteX182"/>
                <a:gd fmla="*/ 821975 h 882500" name="connsiteY182"/>
                <a:gd fmla="*/ 153703 w 3616391" name="connsiteX183"/>
                <a:gd fmla="*/ 793662 h 882500" name="connsiteY183"/>
                <a:gd fmla="*/ 186068 w 3616391" name="connsiteX184"/>
                <a:gd fmla="*/ 773436 h 882500" name="connsiteY184"/>
                <a:gd fmla="*/ 129443 w 3616391" name="connsiteX185"/>
                <a:gd fmla="*/ 720845 h 882500" name="connsiteY185"/>
                <a:gd fmla="*/ 125390 w 3616391" name="connsiteX186"/>
                <a:gd fmla="*/ 720845 h 882500" name="connsiteY186"/>
                <a:gd fmla="*/ 109217 w 3616391" name="connsiteX187"/>
                <a:gd fmla="*/ 728932 h 882500" name="connsiteY187"/>
                <a:gd fmla="*/ 91008 w 3616391" name="connsiteX188"/>
                <a:gd fmla="*/ 749158 h 882500" name="connsiteY188"/>
                <a:gd fmla="*/ 72799 w 3616391" name="connsiteX189"/>
                <a:gd fmla="*/ 761297 h 882500" name="connsiteY189"/>
                <a:gd fmla="*/ 68765 w 3616391" name="connsiteX190"/>
                <a:gd fmla="*/ 775454 h 882500" name="connsiteY190"/>
                <a:gd fmla="*/ 44487 w 3616391" name="connsiteX191"/>
                <a:gd fmla="*/ 773436 h 882500" name="connsiteY191"/>
                <a:gd fmla="*/ 30330 w 3616391" name="connsiteX192"/>
                <a:gd fmla="*/ 763315 h 882500" name="connsiteY192"/>
                <a:gd fmla="*/ 16174 w 3616391" name="connsiteX193"/>
                <a:gd fmla="*/ 753210 h 882500" name="connsiteY193"/>
                <a:gd fmla="*/ 0 w 3616391" name="connsiteX194"/>
                <a:gd fmla="*/ 745124 h 882500" name="connsiteY194"/>
                <a:gd fmla="*/ 40452 w 3616391" name="connsiteX195"/>
                <a:gd fmla="*/ 749158 h 882500" name="connsiteY195"/>
                <a:gd fmla="*/ 52573 w 3616391" name="connsiteX196"/>
                <a:gd fmla="*/ 737019 h 882500" name="connsiteY196"/>
                <a:gd fmla="*/ 64712 w 3616391" name="connsiteX197"/>
                <a:gd fmla="*/ 726915 h 882500" name="connsiteY197"/>
                <a:gd fmla="*/ 72799 w 3616391" name="connsiteX198"/>
                <a:gd fmla="*/ 716793 h 882500" name="connsiteY198"/>
                <a:gd fmla="*/ 78869 w 3616391" name="connsiteX199"/>
                <a:gd fmla="*/ 706689 h 882500" name="connsiteY199"/>
                <a:gd fmla="*/ 84939 w 3616391" name="connsiteX200"/>
                <a:gd fmla="*/ 692533 h 882500" name="connsiteY200"/>
                <a:gd fmla="*/ 93025 w 3616391" name="connsiteX201"/>
                <a:gd fmla="*/ 680393 h 882500" name="connsiteY201"/>
                <a:gd fmla="*/ 113251 w 3616391" name="connsiteX202"/>
                <a:gd fmla="*/ 680393 h 882500" name="connsiteY202"/>
                <a:gd fmla="*/ 117303 w 3616391" name="connsiteX203"/>
                <a:gd fmla="*/ 672307 h 882500" name="connsiteY203"/>
                <a:gd fmla="*/ 113251 w 3616391" name="connsiteX204"/>
                <a:gd fmla="*/ 652081 h 882500" name="connsiteY204"/>
                <a:gd fmla="*/ 101130 w 3616391" name="connsiteX205"/>
                <a:gd fmla="*/ 623768 h 882500" name="connsiteY205"/>
                <a:gd fmla="*/ 101130 w 3616391" name="connsiteX206"/>
                <a:gd fmla="*/ 595437 h 882500" name="connsiteY206"/>
                <a:gd fmla="*/ 115286 w 3616391" name="connsiteX207"/>
                <a:gd fmla="*/ 571177 h 882500" name="connsiteY207"/>
                <a:gd fmla="*/ 129443 w 3616391" name="connsiteX208"/>
                <a:gd fmla="*/ 546899 h 882500" name="connsiteY208"/>
                <a:gd fmla="*/ 133477 w 3616391" name="connsiteX209"/>
                <a:gd fmla="*/ 524656 h 882500" name="connsiteY209"/>
                <a:gd fmla="*/ 141582 w 3616391" name="connsiteX210"/>
                <a:gd fmla="*/ 526673 h 882500" name="connsiteY210"/>
                <a:gd fmla="*/ 143599 w 3616391" name="connsiteX211"/>
                <a:gd fmla="*/ 542864 h 882500" name="connsiteY211"/>
                <a:gd fmla="*/ 149669 w 3616391" name="connsiteX212"/>
                <a:gd fmla="*/ 563090 h 882500" name="connsiteY212"/>
                <a:gd fmla="*/ 163825 w 3616391" name="connsiteX213"/>
                <a:gd fmla="*/ 593420 h 882500" name="connsiteY213"/>
                <a:gd fmla="*/ 177981 w 3616391" name="connsiteX214"/>
                <a:gd fmla="*/ 615663 h 882500" name="connsiteY214"/>
                <a:gd fmla="*/ 182034 w 3616391" name="connsiteX215"/>
                <a:gd fmla="*/ 643994 h 882500" name="connsiteY215"/>
                <a:gd fmla="*/ 169894 w 3616391" name="connsiteX216"/>
                <a:gd fmla="*/ 660168 h 882500" name="connsiteY216"/>
                <a:gd fmla="*/ 161808 w 3616391" name="connsiteX217"/>
                <a:gd fmla="*/ 680393 h 882500" name="connsiteY217"/>
                <a:gd fmla="*/ 177981 w 3616391" name="connsiteX218"/>
                <a:gd fmla="*/ 700619 h 882500" name="connsiteY218"/>
                <a:gd fmla="*/ 206294 w 3616391" name="connsiteX219"/>
                <a:gd fmla="*/ 680393 h 882500" name="connsiteY219"/>
                <a:gd fmla="*/ 210346 w 3616391" name="connsiteX220"/>
                <a:gd fmla="*/ 666237 h 882500" name="connsiteY220"/>
                <a:gd fmla="*/ 214381 w 3616391" name="connsiteX221"/>
                <a:gd fmla="*/ 652081 h 882500" name="connsiteY221"/>
                <a:gd fmla="*/ 218433 w 3616391" name="connsiteX222"/>
                <a:gd fmla="*/ 635889 h 882500" name="connsiteY222"/>
                <a:gd fmla="*/ 238659 w 3616391" name="connsiteX223"/>
                <a:gd fmla="*/ 648028 h 882500" name="connsiteY223"/>
                <a:gd fmla="*/ 266972 w 3616391" name="connsiteX224"/>
                <a:gd fmla="*/ 680393 h 882500" name="connsiteY224"/>
                <a:gd fmla="*/ 283163 w 3616391" name="connsiteX225"/>
                <a:gd fmla="*/ 656115 h 882500" name="connsiteY225"/>
                <a:gd fmla="*/ 327650 w 3616391" name="connsiteX226"/>
                <a:gd fmla="*/ 643994 h 882500" name="connsiteY226"/>
                <a:gd fmla="*/ 368102 w 3616391" name="connsiteX227"/>
                <a:gd fmla="*/ 583316 h 882500" name="connsiteY227"/>
                <a:gd fmla="*/ 396414 w 3616391" name="connsiteX228"/>
                <a:gd fmla="*/ 571177 h 882500" name="connsiteY228"/>
                <a:gd fmla="*/ 394397 w 3616391" name="connsiteX229"/>
                <a:gd fmla="*/ 587351 h 882500" name="connsiteY229"/>
                <a:gd fmla="*/ 400467 w 3616391" name="connsiteX230"/>
                <a:gd fmla="*/ 603542 h 882500" name="connsiteY230"/>
                <a:gd fmla="*/ 408553 w 3616391" name="connsiteX231"/>
                <a:gd fmla="*/ 613646 h 882500" name="connsiteY231"/>
                <a:gd fmla="*/ 424745 w 3616391" name="connsiteX232"/>
                <a:gd fmla="*/ 611629 h 882500" name="connsiteY232"/>
                <a:gd fmla="*/ 434849 w 3616391" name="connsiteX233"/>
                <a:gd fmla="*/ 601507 h 882500" name="connsiteY233"/>
                <a:gd fmla="*/ 453058 w 3616391" name="connsiteX234"/>
                <a:gd fmla="*/ 607577 h 882500" name="connsiteY234"/>
                <a:gd fmla="*/ 479353 w 3616391" name="connsiteX235"/>
                <a:gd fmla="*/ 609594 h 882500" name="connsiteY235"/>
                <a:gd fmla="*/ 489457 w 3616391" name="connsiteX236"/>
                <a:gd fmla="*/ 595437 h 882500" name="connsiteY236"/>
                <a:gd fmla="*/ 513735 w 3616391" name="connsiteX237"/>
                <a:gd fmla="*/ 591403 h 882500" name="connsiteY237"/>
                <a:gd fmla="*/ 525875 w 3616391" name="connsiteX238"/>
                <a:gd fmla="*/ 595437 h 882500" name="connsiteY238"/>
                <a:gd fmla="*/ 529909 w 3616391" name="connsiteX239"/>
                <a:gd fmla="*/ 623768 h 882500" name="connsiteY239"/>
                <a:gd fmla="*/ 505649 w 3616391" name="connsiteX240"/>
                <a:gd fmla="*/ 631855 h 882500" name="connsiteY240"/>
                <a:gd fmla="*/ 529909 w 3616391" name="connsiteX241"/>
                <a:gd fmla="*/ 643994 h 882500" name="connsiteY241"/>
                <a:gd fmla="*/ 525875 w 3616391" name="connsiteX242"/>
                <a:gd fmla="*/ 656115 h 882500" name="connsiteY242"/>
                <a:gd fmla="*/ 533961 w 3616391" name="connsiteX243"/>
                <a:gd fmla="*/ 648028 h 882500" name="connsiteY243"/>
                <a:gd fmla="*/ 570361 w 3616391" name="connsiteX244"/>
                <a:gd fmla="*/ 664220 h 882500" name="connsiteY244"/>
                <a:gd fmla="*/ 614865 w 3616391" name="connsiteX245"/>
                <a:gd fmla="*/ 680393 h 882500" name="connsiteY245"/>
                <a:gd fmla="*/ 631039 w 3616391" name="connsiteX246"/>
                <a:gd fmla="*/ 676341 h 882500" name="connsiteY246"/>
                <a:gd fmla="*/ 610813 w 3616391" name="connsiteX247"/>
                <a:gd fmla="*/ 660168 h 882500" name="connsiteY247"/>
                <a:gd fmla="*/ 606778 w 3616391" name="connsiteX248"/>
                <a:gd fmla="*/ 607577 h 882500" name="connsiteY248"/>
                <a:gd fmla="*/ 614865 w 3616391" name="connsiteX249"/>
                <a:gd fmla="*/ 575212 h 882500" name="connsiteY249"/>
                <a:gd fmla="*/ 618900 w 3616391" name="connsiteX250"/>
                <a:gd fmla="*/ 554986 h 882500" name="connsiteY250"/>
                <a:gd fmla="*/ 618900 w 3616391" name="connsiteX251"/>
                <a:gd fmla="*/ 542864 h 882500" name="connsiteY251"/>
                <a:gd fmla="*/ 594639 w 3616391" name="connsiteX252"/>
                <a:gd fmla="*/ 579264 h 882500" name="connsiteY252"/>
                <a:gd fmla="*/ 590587 w 3616391" name="connsiteX253"/>
                <a:gd fmla="*/ 554986 h 882500" name="connsiteY253"/>
                <a:gd fmla="*/ 588570 w 3616391" name="connsiteX254"/>
                <a:gd fmla="*/ 536795 h 882500" name="connsiteY254"/>
                <a:gd fmla="*/ 590587 w 3616391" name="connsiteX255"/>
                <a:gd fmla="*/ 518586 h 882500" name="connsiteY255"/>
                <a:gd fmla="*/ 594639 w 3616391" name="connsiteX256"/>
                <a:gd fmla="*/ 490273 h 882500" name="connsiteY256"/>
                <a:gd fmla="*/ 598674 w 3616391" name="connsiteX257"/>
                <a:gd fmla="*/ 482186 h 882500" name="connsiteY257"/>
                <a:gd fmla="*/ 582500 w 3616391" name="connsiteX258"/>
                <a:gd fmla="*/ 457908 h 882500" name="connsiteY258"/>
                <a:gd fmla="*/ 574413 w 3616391" name="connsiteX259"/>
                <a:gd fmla="*/ 478134 h 882500" name="connsiteY259"/>
                <a:gd fmla="*/ 554187 w 3616391" name="connsiteX260"/>
                <a:gd fmla="*/ 510499 h 882500" name="connsiteY260"/>
                <a:gd fmla="*/ 533961 w 3616391" name="connsiteX261"/>
                <a:gd fmla="*/ 524656 h 882500" name="connsiteY261"/>
                <a:gd fmla="*/ 513735 w 3616391" name="connsiteX262"/>
                <a:gd fmla="*/ 538812 h 882500" name="connsiteY262"/>
                <a:gd fmla="*/ 489457 w 3616391" name="connsiteX263"/>
                <a:gd fmla="*/ 554986 h 882500" name="connsiteY263"/>
                <a:gd fmla="*/ 497544 w 3616391" name="connsiteX264"/>
                <a:gd fmla="*/ 538812 h 882500" name="connsiteY264"/>
                <a:gd fmla="*/ 501596 w 3616391" name="connsiteX265"/>
                <a:gd fmla="*/ 520603 h 882500" name="connsiteY265"/>
                <a:gd fmla="*/ 505649 w 3616391" name="connsiteX266"/>
                <a:gd fmla="*/ 498360 h 882500" name="connsiteY266"/>
                <a:gd fmla="*/ 513735 w 3616391" name="connsiteX267"/>
                <a:gd fmla="*/ 474082 h 882500" name="connsiteY267"/>
                <a:gd fmla="*/ 517770 w 3616391" name="connsiteX268"/>
                <a:gd fmla="*/ 465995 h 882500" name="connsiteY268"/>
                <a:gd fmla="*/ 497544 w 3616391" name="connsiteX269"/>
                <a:gd fmla="*/ 465995 h 882500" name="connsiteY269"/>
                <a:gd fmla="*/ 473284 w 3616391" name="connsiteX270"/>
                <a:gd fmla="*/ 494308 h 882500" name="connsiteY270"/>
                <a:gd fmla="*/ 457092 w 3616391" name="connsiteX271"/>
                <a:gd fmla="*/ 474082 h 882500" name="connsiteY271"/>
                <a:gd fmla="*/ 453058 w 3616391" name="connsiteX272"/>
                <a:gd fmla="*/ 453732 h 882500" name="connsiteY272"/>
                <a:gd fmla="*/ 465197 w 3616391" name="connsiteX273"/>
                <a:gd fmla="*/ 425172 h 882500" name="connsiteY273"/>
                <a:gd fmla="*/ 424745 w 3616391" name="connsiteX274"/>
                <a:gd fmla="*/ 441469 h 882500" name="connsiteY274"/>
                <a:gd fmla="*/ 394397 w 3616391" name="connsiteX275"/>
                <a:gd fmla="*/ 455785 h 882500" name="connsiteY275"/>
                <a:gd fmla="*/ 372154 w 3616391" name="connsiteX276"/>
                <a:gd fmla="*/ 465995 h 882500" name="connsiteY276"/>
                <a:gd fmla="*/ 337772 w 3616391" name="connsiteX277"/>
                <a:gd fmla="*/ 484204 h 882500" name="connsiteY277"/>
                <a:gd fmla="*/ 307424 w 3616391" name="connsiteX278"/>
                <a:gd fmla="*/ 490273 h 882500" name="connsiteY278"/>
                <a:gd fmla="*/ 299337 w 3616391" name="connsiteX279"/>
                <a:gd fmla="*/ 490273 h 882500" name="connsiteY279"/>
                <a:gd fmla="*/ 315511 w 3616391" name="connsiteX280"/>
                <a:gd fmla="*/ 470047 h 882500" name="connsiteY280"/>
                <a:gd fmla="*/ 327650 w 3616391" name="connsiteX281"/>
                <a:gd fmla="*/ 455785 h 882500" name="connsiteY281"/>
                <a:gd fmla="*/ 335737 w 3616391" name="connsiteX282"/>
                <a:gd fmla="*/ 441469 h 882500" name="connsiteY282"/>
                <a:gd fmla="*/ 349911 w 3616391" name="connsiteX283"/>
                <a:gd fmla="*/ 417014 h 882500" name="connsiteY283"/>
                <a:gd fmla="*/ 372154 w 3616391" name="connsiteX284"/>
                <a:gd fmla="*/ 400646 h 882500" name="connsiteY284"/>
                <a:gd fmla="*/ 404519 w 3616391" name="connsiteX285"/>
                <a:gd fmla="*/ 402734 h 882500" name="connsiteY285"/>
                <a:gd fmla="*/ 449005 w 3616391" name="connsiteX286"/>
                <a:gd fmla="*/ 392488 h 882500" name="connsiteY286"/>
                <a:gd fmla="*/ 477318 w 3616391" name="connsiteX287"/>
                <a:gd fmla="*/ 376190 h 882500" name="connsiteY287"/>
                <a:gd fmla="*/ 477318 w 3616391" name="connsiteX288"/>
                <a:gd fmla="*/ 372067 h 882500" name="connsiteY288"/>
                <a:gd fmla="*/ 453058 w 3616391" name="connsiteX289"/>
                <a:gd fmla="*/ 359804 h 882500" name="connsiteY289"/>
                <a:gd fmla="*/ 420693 w 3616391" name="connsiteX290"/>
                <a:gd fmla="*/ 355770 h 882500" name="connsiteY290"/>
                <a:gd fmla="*/ 398449 w 3616391" name="connsiteX291"/>
                <a:gd fmla="*/ 363927 h 882500" name="connsiteY291"/>
                <a:gd fmla="*/ 368102 w 3616391" name="connsiteX292"/>
                <a:gd fmla="*/ 368033 h 882500" name="connsiteY292"/>
                <a:gd fmla="*/ 355962 w 3616391" name="connsiteX293"/>
                <a:gd fmla="*/ 370050 h 882500" name="connsiteY293"/>
                <a:gd fmla="*/ 347876 w 3616391" name="connsiteX294"/>
                <a:gd fmla="*/ 368033 h 882500" name="connsiteY294"/>
                <a:gd fmla="*/ 339789 w 3616391" name="connsiteX295"/>
                <a:gd fmla="*/ 368033 h 882500" name="connsiteY295"/>
                <a:gd fmla="*/ 347876 w 3616391" name="connsiteX296"/>
                <a:gd fmla="*/ 355770 h 882500" name="connsiteY296"/>
                <a:gd fmla="*/ 364067 w 3616391" name="connsiteX297"/>
                <a:gd fmla="*/ 331244 h 882500" name="connsiteY297"/>
                <a:gd fmla="*/ 372154 w 3616391" name="connsiteX298"/>
                <a:gd fmla="*/ 325104 h 882500" name="connsiteY298"/>
                <a:gd fmla="*/ 380241 w 3616391" name="connsiteX299"/>
                <a:gd fmla="*/ 318981 h 882500" name="connsiteY299"/>
                <a:gd fmla="*/ 388328 w 3616391" name="connsiteX300"/>
                <a:gd fmla="*/ 314929 h 882500" name="connsiteY300"/>
                <a:gd fmla="*/ 364067 w 3616391" name="connsiteX301"/>
                <a:gd fmla="*/ 298560 h 882500" name="connsiteY301"/>
                <a:gd fmla="*/ 339789 w 3616391" name="connsiteX302"/>
                <a:gd fmla="*/ 292473 h 882500" name="connsiteY302"/>
                <a:gd fmla="*/ 319563 w 3616391" name="connsiteX303"/>
                <a:gd fmla="*/ 286297 h 882500" name="connsiteY303"/>
                <a:gd fmla="*/ 311476 w 3616391" name="connsiteX304"/>
                <a:gd fmla="*/ 274105 h 882500" name="connsiteY304"/>
                <a:gd fmla="*/ 311476 w 3616391" name="connsiteX305"/>
                <a:gd fmla="*/ 265894 h 882500" name="connsiteY305"/>
                <a:gd fmla="*/ 299337 w 3616391" name="connsiteX306"/>
                <a:gd fmla="*/ 270000 h 882500" name="connsiteY306"/>
                <a:gd fmla="*/ 287198 w 3616391" name="connsiteX307"/>
                <a:gd fmla="*/ 274105 h 882500" name="connsiteY307"/>
                <a:gd fmla="*/ 279111 w 3616391" name="connsiteX308"/>
                <a:gd fmla="*/ 278157 h 882500" name="connsiteY308"/>
                <a:gd fmla="*/ 269007 w 3616391" name="connsiteX309"/>
                <a:gd fmla="*/ 290403 h 882500" name="connsiteY309"/>
                <a:gd fmla="*/ 258885 w 3616391" name="connsiteX310"/>
                <a:gd fmla="*/ 298560 h 882500" name="connsiteY310"/>
                <a:gd fmla="*/ 242711 w 3616391" name="connsiteX311"/>
                <a:gd fmla="*/ 296543 h 882500" name="connsiteY311"/>
                <a:gd fmla="*/ 234607 w 3616391" name="connsiteX312"/>
                <a:gd fmla="*/ 282263 h 882500" name="connsiteY312"/>
                <a:gd fmla="*/ 234607 w 3616391" name="connsiteX313"/>
                <a:gd fmla="*/ 265912 h 882500" name="connsiteY313"/>
                <a:gd fmla="*/ 238659 w 3616391" name="connsiteX314"/>
                <a:gd fmla="*/ 237316 h 882500" name="connsiteY314"/>
                <a:gd fmla="*/ 242711 w 3616391" name="connsiteX315"/>
                <a:gd fmla="*/ 196493 h 882500" name="connsiteY315"/>
                <a:gd fmla="*/ 258885 w 3616391" name="connsiteX316"/>
                <a:gd fmla="*/ 192440 h 882500" name="connsiteY316"/>
                <a:gd fmla="*/ 273042 w 3616391" name="connsiteX317"/>
                <a:gd fmla="*/ 190388 h 882500" name="connsiteY317"/>
                <a:gd fmla="*/ 287198 w 3616391" name="connsiteX318"/>
                <a:gd fmla="*/ 192440 h 882500" name="connsiteY318"/>
                <a:gd fmla="*/ 262937 w 3616391" name="connsiteX319"/>
                <a:gd fmla="*/ 172020 h 882500" name="connsiteY319"/>
                <a:gd fmla="*/ 234607 w 3616391" name="connsiteX320"/>
                <a:gd fmla="*/ 143389 h 882500" name="connsiteY320"/>
                <a:gd fmla="*/ 246746 w 3616391" name="connsiteX321"/>
                <a:gd fmla="*/ 127091 h 882500" name="connsiteY321"/>
                <a:gd fmla="*/ 242711 w 3616391" name="connsiteX322"/>
                <a:gd fmla="*/ 125038 h 882500" name="connsiteY322"/>
                <a:gd fmla="*/ 275059 w 3616391" name="connsiteX323"/>
                <a:gd fmla="*/ 127091 h 882500" name="connsiteY323"/>
                <a:gd fmla="*/ 301354 w 3616391" name="connsiteX324"/>
                <a:gd fmla="*/ 131161 h 882500" name="connsiteY324"/>
                <a:gd fmla="*/ 309459 w 3616391" name="connsiteX325"/>
                <a:gd fmla="*/ 137301 h 882500" name="connsiteY325"/>
                <a:gd fmla="*/ 313493 w 3616391" name="connsiteX326"/>
                <a:gd fmla="*/ 139354 h 882500" name="connsiteY326"/>
                <a:gd fmla="*/ 331702 w 3616391" name="connsiteX327"/>
                <a:gd fmla="*/ 135249 h 882500" name="connsiteY327"/>
                <a:gd fmla="*/ 347876 w 3616391" name="connsiteX328"/>
                <a:gd fmla="*/ 118933 h 882500" name="connsiteY328"/>
                <a:gd fmla="*/ 343841 w 3616391" name="connsiteX329"/>
                <a:gd fmla="*/ 110723 h 882500" name="connsiteY329"/>
                <a:gd fmla="*/ 360015 w 3616391" name="connsiteX330"/>
                <a:gd fmla="*/ 118933 h 882500" name="connsiteY330"/>
                <a:gd fmla="*/ 372154 w 3616391" name="connsiteX331"/>
                <a:gd fmla="*/ 139354 h 882500" name="connsiteY331"/>
                <a:gd fmla="*/ 380241 w 3616391" name="connsiteX332"/>
                <a:gd fmla="*/ 106670 h 882500" name="connsiteY332"/>
                <a:gd fmla="*/ 398449 w 3616391" name="connsiteX333"/>
                <a:gd fmla="*/ 82145 h 882500" name="connsiteY333"/>
                <a:gd fmla="*/ 428779 w 3616391" name="connsiteX334"/>
                <a:gd fmla="*/ 65847 h 882500" name="connsiteY334"/>
                <a:gd fmla="*/ 436866 w 3616391" name="connsiteX335"/>
                <a:gd fmla="*/ 16990 h 882500" name="connsiteY335"/>
                <a:gd fmla="*/ 461144 w 3616391" name="connsiteX336"/>
                <a:gd fmla="*/ 37269 h 882500" name="connsiteY336"/>
                <a:gd fmla="*/ 479353 w 3616391" name="connsiteX337"/>
                <a:gd fmla="*/ 59707 h 882500" name="connsiteY337"/>
                <a:gd fmla="*/ 489457 w 3616391" name="connsiteX338"/>
                <a:gd fmla="*/ 90302 h 882500" name="connsiteY338"/>
                <a:gd fmla="*/ 501596 w 3616391" name="connsiteX339"/>
                <a:gd fmla="*/ 69882 h 882500" name="connsiteY339"/>
                <a:gd fmla="*/ 533961 w 3616391" name="connsiteX340"/>
                <a:gd fmla="*/ 57689 h 882500" name="connsiteY340"/>
                <a:gd fmla="*/ 529909 w 3616391" name="connsiteX341"/>
                <a:gd fmla="*/ 33163 h 882500" name="connsiteY34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</a:cxnLst>
              <a:rect b="b" l="l" r="r" t="t"/>
              <a:pathLst>
                <a:path h="882500" w="3616391">
                  <a:moveTo>
                    <a:pt x="1434768" y="465995"/>
                  </a:moveTo>
                  <a:cubicBezTo>
                    <a:pt x="1410507" y="482186"/>
                    <a:pt x="1388919" y="497015"/>
                    <a:pt x="1370055" y="510499"/>
                  </a:cubicBezTo>
                  <a:cubicBezTo>
                    <a:pt x="1353864" y="523983"/>
                    <a:pt x="1339708" y="535432"/>
                    <a:pt x="1327569" y="544881"/>
                  </a:cubicBezTo>
                  <a:cubicBezTo>
                    <a:pt x="1315447" y="554313"/>
                    <a:pt x="1309378" y="560383"/>
                    <a:pt x="1309378" y="563090"/>
                  </a:cubicBezTo>
                  <a:cubicBezTo>
                    <a:pt x="1306670" y="568470"/>
                    <a:pt x="1310723" y="579264"/>
                    <a:pt x="1321499" y="595437"/>
                  </a:cubicBezTo>
                  <a:cubicBezTo>
                    <a:pt x="1326896" y="603542"/>
                    <a:pt x="1332293" y="610284"/>
                    <a:pt x="1337690" y="615663"/>
                  </a:cubicBezTo>
                  <a:lnTo>
                    <a:pt x="1406455" y="587351"/>
                  </a:lnTo>
                  <a:cubicBezTo>
                    <a:pt x="1406455" y="576574"/>
                    <a:pt x="1409145" y="565780"/>
                    <a:pt x="1414542" y="554986"/>
                  </a:cubicBezTo>
                  <a:cubicBezTo>
                    <a:pt x="1419939" y="546899"/>
                    <a:pt x="1425336" y="538812"/>
                    <a:pt x="1430733" y="530725"/>
                  </a:cubicBezTo>
                  <a:cubicBezTo>
                    <a:pt x="1436113" y="522638"/>
                    <a:pt x="1442855" y="515896"/>
                    <a:pt x="1450959" y="510499"/>
                  </a:cubicBezTo>
                  <a:lnTo>
                    <a:pt x="1495446" y="567125"/>
                  </a:lnTo>
                  <a:lnTo>
                    <a:pt x="1519653" y="510499"/>
                  </a:lnTo>
                  <a:lnTo>
                    <a:pt x="1539879" y="571177"/>
                  </a:lnTo>
                  <a:lnTo>
                    <a:pt x="1580278" y="546899"/>
                  </a:lnTo>
                  <a:lnTo>
                    <a:pt x="1572173" y="583316"/>
                  </a:lnTo>
                  <a:cubicBezTo>
                    <a:pt x="1577570" y="583316"/>
                    <a:pt x="1582950" y="584661"/>
                    <a:pt x="1588294" y="587351"/>
                  </a:cubicBezTo>
                  <a:cubicBezTo>
                    <a:pt x="1599088" y="592748"/>
                    <a:pt x="1605830" y="600835"/>
                    <a:pt x="1608520" y="611629"/>
                  </a:cubicBezTo>
                  <a:cubicBezTo>
                    <a:pt x="1608520" y="617026"/>
                    <a:pt x="1609865" y="622405"/>
                    <a:pt x="1612572" y="627803"/>
                  </a:cubicBezTo>
                  <a:cubicBezTo>
                    <a:pt x="1615262" y="633200"/>
                    <a:pt x="1617969" y="638597"/>
                    <a:pt x="1620659" y="643994"/>
                  </a:cubicBezTo>
                  <a:cubicBezTo>
                    <a:pt x="1623349" y="649373"/>
                    <a:pt x="1626056" y="653426"/>
                    <a:pt x="1628746" y="656115"/>
                  </a:cubicBezTo>
                  <a:lnTo>
                    <a:pt x="1612572" y="660168"/>
                  </a:lnTo>
                  <a:lnTo>
                    <a:pt x="1628746" y="676341"/>
                  </a:lnTo>
                  <a:cubicBezTo>
                    <a:pt x="1636833" y="684446"/>
                    <a:pt x="1638195" y="693877"/>
                    <a:pt x="1632798" y="704672"/>
                  </a:cubicBezTo>
                  <a:cubicBezTo>
                    <a:pt x="1627401" y="715448"/>
                    <a:pt x="1624039" y="719501"/>
                    <a:pt x="1622676" y="716793"/>
                  </a:cubicBezTo>
                  <a:cubicBezTo>
                    <a:pt x="1621331" y="714103"/>
                    <a:pt x="1607193" y="723535"/>
                    <a:pt x="1580278" y="745124"/>
                  </a:cubicBezTo>
                  <a:cubicBezTo>
                    <a:pt x="1556000" y="769384"/>
                    <a:pt x="1543188" y="785575"/>
                    <a:pt x="1541843" y="793662"/>
                  </a:cubicBezTo>
                  <a:cubicBezTo>
                    <a:pt x="1540498" y="801749"/>
                    <a:pt x="1542516" y="804439"/>
                    <a:pt x="1547913" y="801749"/>
                  </a:cubicBezTo>
                  <a:cubicBezTo>
                    <a:pt x="1550603" y="799059"/>
                    <a:pt x="1553982" y="797024"/>
                    <a:pt x="1558017" y="795680"/>
                  </a:cubicBezTo>
                  <a:cubicBezTo>
                    <a:pt x="1562069" y="794335"/>
                    <a:pt x="1566794" y="792317"/>
                    <a:pt x="1572173" y="789610"/>
                  </a:cubicBezTo>
                  <a:cubicBezTo>
                    <a:pt x="1577570" y="786920"/>
                    <a:pt x="1582950" y="785575"/>
                    <a:pt x="1588294" y="785575"/>
                  </a:cubicBezTo>
                  <a:lnTo>
                    <a:pt x="1588294" y="821975"/>
                  </a:lnTo>
                  <a:lnTo>
                    <a:pt x="1632798" y="801749"/>
                  </a:lnTo>
                  <a:lnTo>
                    <a:pt x="1657059" y="850288"/>
                  </a:lnTo>
                  <a:cubicBezTo>
                    <a:pt x="1657059" y="855685"/>
                    <a:pt x="1659766" y="859737"/>
                    <a:pt x="1665163" y="862427"/>
                  </a:cubicBezTo>
                  <a:cubicBezTo>
                    <a:pt x="1670543" y="870514"/>
                    <a:pt x="1682682" y="873221"/>
                    <a:pt x="1701563" y="870514"/>
                  </a:cubicBezTo>
                  <a:cubicBezTo>
                    <a:pt x="1696166" y="808491"/>
                    <a:pt x="1690768" y="750503"/>
                    <a:pt x="1685389" y="696567"/>
                  </a:cubicBezTo>
                  <a:cubicBezTo>
                    <a:pt x="1679992" y="650736"/>
                    <a:pt x="1675940" y="606232"/>
                    <a:pt x="1673250" y="563090"/>
                  </a:cubicBezTo>
                  <a:cubicBezTo>
                    <a:pt x="1670543" y="519931"/>
                    <a:pt x="1667853" y="491618"/>
                    <a:pt x="1665163" y="478134"/>
                  </a:cubicBezTo>
                  <a:cubicBezTo>
                    <a:pt x="1665163" y="483531"/>
                    <a:pt x="1662456" y="487566"/>
                    <a:pt x="1657059" y="490273"/>
                  </a:cubicBezTo>
                  <a:cubicBezTo>
                    <a:pt x="1651679" y="492963"/>
                    <a:pt x="1646282" y="495670"/>
                    <a:pt x="1640885" y="498360"/>
                  </a:cubicBezTo>
                  <a:cubicBezTo>
                    <a:pt x="1635488" y="501050"/>
                    <a:pt x="1630091" y="502412"/>
                    <a:pt x="1624711" y="502412"/>
                  </a:cubicBezTo>
                  <a:cubicBezTo>
                    <a:pt x="1608520" y="502412"/>
                    <a:pt x="1594381" y="501050"/>
                    <a:pt x="1582260" y="498360"/>
                  </a:cubicBezTo>
                  <a:cubicBezTo>
                    <a:pt x="1570156" y="495670"/>
                    <a:pt x="1561397" y="492963"/>
                    <a:pt x="1556000" y="490273"/>
                  </a:cubicBezTo>
                  <a:cubicBezTo>
                    <a:pt x="1553310" y="490273"/>
                    <a:pt x="1545223" y="488928"/>
                    <a:pt x="1531757" y="486221"/>
                  </a:cubicBezTo>
                  <a:cubicBezTo>
                    <a:pt x="1518291" y="483531"/>
                    <a:pt x="1504842" y="480824"/>
                    <a:pt x="1491411" y="478134"/>
                  </a:cubicBezTo>
                  <a:cubicBezTo>
                    <a:pt x="1475220" y="475444"/>
                    <a:pt x="1456339" y="471392"/>
                    <a:pt x="1434768" y="465995"/>
                  </a:cubicBezTo>
                  <a:close/>
                  <a:moveTo>
                    <a:pt x="529909" y="0"/>
                  </a:moveTo>
                  <a:lnTo>
                    <a:pt x="1900315" y="0"/>
                  </a:lnTo>
                  <a:lnTo>
                    <a:pt x="1895169" y="9009"/>
                  </a:lnTo>
                  <a:cubicBezTo>
                    <a:pt x="1889772" y="17114"/>
                    <a:pt x="1885047" y="25891"/>
                    <a:pt x="1881013" y="35340"/>
                  </a:cubicBezTo>
                  <a:cubicBezTo>
                    <a:pt x="1876960" y="44807"/>
                    <a:pt x="1873598" y="52221"/>
                    <a:pt x="1870891" y="57619"/>
                  </a:cubicBezTo>
                  <a:cubicBezTo>
                    <a:pt x="1865494" y="65705"/>
                    <a:pt x="1862804" y="74482"/>
                    <a:pt x="1862804" y="83914"/>
                  </a:cubicBezTo>
                  <a:cubicBezTo>
                    <a:pt x="1862804" y="93363"/>
                    <a:pt x="1861459" y="102123"/>
                    <a:pt x="1858752" y="110210"/>
                  </a:cubicBezTo>
                  <a:cubicBezTo>
                    <a:pt x="1856062" y="121004"/>
                    <a:pt x="1854717" y="129091"/>
                    <a:pt x="1854717" y="134488"/>
                  </a:cubicBezTo>
                  <a:cubicBezTo>
                    <a:pt x="1868201" y="139867"/>
                    <a:pt x="1880340" y="141902"/>
                    <a:pt x="1891117" y="140557"/>
                  </a:cubicBezTo>
                  <a:cubicBezTo>
                    <a:pt x="1901911" y="139195"/>
                    <a:pt x="1911343" y="137177"/>
                    <a:pt x="1919430" y="134488"/>
                  </a:cubicBezTo>
                  <a:cubicBezTo>
                    <a:pt x="1930224" y="131780"/>
                    <a:pt x="1939638" y="129091"/>
                    <a:pt x="1947689" y="126383"/>
                  </a:cubicBezTo>
                  <a:lnTo>
                    <a:pt x="1931569" y="69758"/>
                  </a:lnTo>
                  <a:lnTo>
                    <a:pt x="1951741" y="49532"/>
                  </a:lnTo>
                  <a:lnTo>
                    <a:pt x="1923482" y="45426"/>
                  </a:lnTo>
                  <a:lnTo>
                    <a:pt x="1947689" y="25200"/>
                  </a:lnTo>
                  <a:lnTo>
                    <a:pt x="1927108" y="0"/>
                  </a:lnTo>
                  <a:lnTo>
                    <a:pt x="3082228" y="0"/>
                  </a:lnTo>
                  <a:lnTo>
                    <a:pt x="3094569" y="5612"/>
                  </a:lnTo>
                  <a:cubicBezTo>
                    <a:pt x="3102656" y="8266"/>
                    <a:pt x="3110743" y="9593"/>
                    <a:pt x="3118829" y="9593"/>
                  </a:cubicBezTo>
                  <a:lnTo>
                    <a:pt x="3139055" y="21714"/>
                  </a:lnTo>
                  <a:lnTo>
                    <a:pt x="3139055" y="33800"/>
                  </a:lnTo>
                  <a:lnTo>
                    <a:pt x="3151195" y="53956"/>
                  </a:lnTo>
                  <a:lnTo>
                    <a:pt x="3135021" y="82215"/>
                  </a:lnTo>
                  <a:lnTo>
                    <a:pt x="3183560" y="78163"/>
                  </a:lnTo>
                  <a:lnTo>
                    <a:pt x="3195699" y="90355"/>
                  </a:lnTo>
                  <a:cubicBezTo>
                    <a:pt x="3201078" y="103981"/>
                    <a:pt x="3203785" y="110776"/>
                    <a:pt x="3203785" y="110776"/>
                  </a:cubicBezTo>
                  <a:cubicBezTo>
                    <a:pt x="3201078" y="116261"/>
                    <a:pt x="3196371" y="121712"/>
                    <a:pt x="3189629" y="127144"/>
                  </a:cubicBezTo>
                  <a:cubicBezTo>
                    <a:pt x="3182887" y="132577"/>
                    <a:pt x="3178162" y="138027"/>
                    <a:pt x="3175473" y="143459"/>
                  </a:cubicBezTo>
                  <a:cubicBezTo>
                    <a:pt x="3175473" y="143459"/>
                    <a:pt x="3175473" y="147547"/>
                    <a:pt x="3175473" y="155722"/>
                  </a:cubicBezTo>
                  <a:lnTo>
                    <a:pt x="3175473" y="163880"/>
                  </a:lnTo>
                  <a:cubicBezTo>
                    <a:pt x="3186249" y="163880"/>
                    <a:pt x="3197044" y="162517"/>
                    <a:pt x="3207820" y="159828"/>
                  </a:cubicBezTo>
                  <a:cubicBezTo>
                    <a:pt x="3215925" y="157085"/>
                    <a:pt x="3224011" y="155032"/>
                    <a:pt x="3232098" y="153670"/>
                  </a:cubicBezTo>
                  <a:cubicBezTo>
                    <a:pt x="3240185" y="152289"/>
                    <a:pt x="3245582" y="148892"/>
                    <a:pt x="3248272" y="143459"/>
                  </a:cubicBezTo>
                  <a:lnTo>
                    <a:pt x="3264463" y="184283"/>
                  </a:lnTo>
                  <a:lnTo>
                    <a:pt x="3284689" y="196546"/>
                  </a:lnTo>
                  <a:cubicBezTo>
                    <a:pt x="3276602" y="196546"/>
                    <a:pt x="3268498" y="197926"/>
                    <a:pt x="3260411" y="200651"/>
                  </a:cubicBezTo>
                  <a:cubicBezTo>
                    <a:pt x="3246927" y="206101"/>
                    <a:pt x="3237495" y="211534"/>
                    <a:pt x="3232098" y="216966"/>
                  </a:cubicBezTo>
                  <a:lnTo>
                    <a:pt x="3203785" y="245598"/>
                  </a:lnTo>
                  <a:cubicBezTo>
                    <a:pt x="3214562" y="259206"/>
                    <a:pt x="3224011" y="272813"/>
                    <a:pt x="3232098" y="286421"/>
                  </a:cubicBezTo>
                  <a:cubicBezTo>
                    <a:pt x="3237495" y="300047"/>
                    <a:pt x="3242893" y="314327"/>
                    <a:pt x="3248272" y="329315"/>
                  </a:cubicBezTo>
                  <a:cubicBezTo>
                    <a:pt x="3253669" y="344285"/>
                    <a:pt x="3253669" y="359946"/>
                    <a:pt x="3248272" y="376244"/>
                  </a:cubicBezTo>
                  <a:lnTo>
                    <a:pt x="3215925" y="368086"/>
                  </a:lnTo>
                  <a:lnTo>
                    <a:pt x="3147142" y="433453"/>
                  </a:lnTo>
                  <a:lnTo>
                    <a:pt x="3187594" y="461766"/>
                  </a:lnTo>
                  <a:lnTo>
                    <a:pt x="3203785" y="445574"/>
                  </a:lnTo>
                  <a:lnTo>
                    <a:pt x="3211872" y="473905"/>
                  </a:lnTo>
                  <a:lnTo>
                    <a:pt x="3252324" y="465800"/>
                  </a:lnTo>
                  <a:lnTo>
                    <a:pt x="3268498" y="433453"/>
                  </a:lnTo>
                  <a:lnTo>
                    <a:pt x="3284689" y="469853"/>
                  </a:lnTo>
                  <a:lnTo>
                    <a:pt x="3308950" y="457714"/>
                  </a:lnTo>
                  <a:cubicBezTo>
                    <a:pt x="3300863" y="455024"/>
                    <a:pt x="3295466" y="449627"/>
                    <a:pt x="3292776" y="441540"/>
                  </a:cubicBezTo>
                  <a:cubicBezTo>
                    <a:pt x="3290086" y="436143"/>
                    <a:pt x="3288724" y="430710"/>
                    <a:pt x="3288724" y="425260"/>
                  </a:cubicBezTo>
                  <a:cubicBezTo>
                    <a:pt x="3288724" y="419810"/>
                    <a:pt x="3295466" y="414360"/>
                    <a:pt x="3308950" y="408927"/>
                  </a:cubicBezTo>
                  <a:cubicBezTo>
                    <a:pt x="3335918" y="403495"/>
                    <a:pt x="3350764" y="400769"/>
                    <a:pt x="3353454" y="400769"/>
                  </a:cubicBezTo>
                  <a:lnTo>
                    <a:pt x="3365593" y="400769"/>
                  </a:lnTo>
                  <a:lnTo>
                    <a:pt x="3353454" y="433453"/>
                  </a:lnTo>
                  <a:cubicBezTo>
                    <a:pt x="3353454" y="441628"/>
                    <a:pt x="3356144" y="448423"/>
                    <a:pt x="3361541" y="453856"/>
                  </a:cubicBezTo>
                  <a:cubicBezTo>
                    <a:pt x="3364248" y="459253"/>
                    <a:pt x="3367610" y="461960"/>
                    <a:pt x="3371663" y="461960"/>
                  </a:cubicBezTo>
                  <a:cubicBezTo>
                    <a:pt x="3375697" y="461960"/>
                    <a:pt x="3380422" y="457908"/>
                    <a:pt x="3385819" y="449821"/>
                  </a:cubicBezTo>
                  <a:cubicBezTo>
                    <a:pt x="3388509" y="439027"/>
                    <a:pt x="3391216" y="430940"/>
                    <a:pt x="3393906" y="425543"/>
                  </a:cubicBezTo>
                  <a:cubicBezTo>
                    <a:pt x="3396595" y="420146"/>
                    <a:pt x="3399303" y="414767"/>
                    <a:pt x="3401993" y="409369"/>
                  </a:cubicBezTo>
                  <a:cubicBezTo>
                    <a:pt x="3404700" y="403972"/>
                    <a:pt x="3406045" y="399920"/>
                    <a:pt x="3406045" y="397230"/>
                  </a:cubicBezTo>
                  <a:lnTo>
                    <a:pt x="3410079" y="413404"/>
                  </a:lnTo>
                  <a:cubicBezTo>
                    <a:pt x="3415477" y="410714"/>
                    <a:pt x="3422219" y="408025"/>
                    <a:pt x="3430305" y="405317"/>
                  </a:cubicBezTo>
                  <a:cubicBezTo>
                    <a:pt x="3443789" y="399920"/>
                    <a:pt x="3459981" y="399920"/>
                    <a:pt x="3478862" y="405317"/>
                  </a:cubicBezTo>
                  <a:cubicBezTo>
                    <a:pt x="3492346" y="410714"/>
                    <a:pt x="3501105" y="414767"/>
                    <a:pt x="3505157" y="417456"/>
                  </a:cubicBezTo>
                  <a:cubicBezTo>
                    <a:pt x="3509192" y="420146"/>
                    <a:pt x="3517951" y="422853"/>
                    <a:pt x="3531435" y="425543"/>
                  </a:cubicBezTo>
                  <a:cubicBezTo>
                    <a:pt x="3544919" y="428251"/>
                    <a:pt x="3555713" y="428251"/>
                    <a:pt x="3563800" y="425543"/>
                  </a:cubicBezTo>
                  <a:cubicBezTo>
                    <a:pt x="3569197" y="425543"/>
                    <a:pt x="3573250" y="424198"/>
                    <a:pt x="3575939" y="421509"/>
                  </a:cubicBezTo>
                  <a:lnTo>
                    <a:pt x="3575939" y="437682"/>
                  </a:lnTo>
                  <a:cubicBezTo>
                    <a:pt x="3575939" y="451166"/>
                    <a:pt x="3573250" y="460598"/>
                    <a:pt x="3567852" y="465995"/>
                  </a:cubicBezTo>
                  <a:cubicBezTo>
                    <a:pt x="3562455" y="474082"/>
                    <a:pt x="3561783" y="479479"/>
                    <a:pt x="3565835" y="482186"/>
                  </a:cubicBezTo>
                  <a:cubicBezTo>
                    <a:pt x="3569870" y="484876"/>
                    <a:pt x="3559766" y="486221"/>
                    <a:pt x="3535487" y="486221"/>
                  </a:cubicBezTo>
                  <a:cubicBezTo>
                    <a:pt x="3513917" y="486221"/>
                    <a:pt x="3504467" y="486221"/>
                    <a:pt x="3507175" y="486221"/>
                  </a:cubicBezTo>
                  <a:cubicBezTo>
                    <a:pt x="3509864" y="486221"/>
                    <a:pt x="3499088" y="488928"/>
                    <a:pt x="3474810" y="494308"/>
                  </a:cubicBezTo>
                  <a:cubicBezTo>
                    <a:pt x="3450531" y="499705"/>
                    <a:pt x="3428288" y="503085"/>
                    <a:pt x="3408062" y="504430"/>
                  </a:cubicBezTo>
                  <a:cubicBezTo>
                    <a:pt x="3387836" y="505774"/>
                    <a:pt x="3375025" y="507792"/>
                    <a:pt x="3369628" y="510499"/>
                  </a:cubicBezTo>
                  <a:lnTo>
                    <a:pt x="3357506" y="522638"/>
                  </a:lnTo>
                  <a:cubicBezTo>
                    <a:pt x="3354799" y="525328"/>
                    <a:pt x="3352109" y="526673"/>
                    <a:pt x="3349402" y="526673"/>
                  </a:cubicBezTo>
                  <a:lnTo>
                    <a:pt x="3385819" y="563090"/>
                  </a:lnTo>
                  <a:lnTo>
                    <a:pt x="3325141" y="542864"/>
                  </a:lnTo>
                  <a:lnTo>
                    <a:pt x="3337280" y="583316"/>
                  </a:lnTo>
                  <a:lnTo>
                    <a:pt x="3308950" y="591403"/>
                  </a:lnTo>
                  <a:cubicBezTo>
                    <a:pt x="3314347" y="596800"/>
                    <a:pt x="3317054" y="604887"/>
                    <a:pt x="3317054" y="615663"/>
                  </a:cubicBezTo>
                  <a:cubicBezTo>
                    <a:pt x="3317054" y="623768"/>
                    <a:pt x="3315692" y="633200"/>
                    <a:pt x="3313002" y="643994"/>
                  </a:cubicBezTo>
                  <a:cubicBezTo>
                    <a:pt x="3310312" y="654770"/>
                    <a:pt x="3304915" y="666910"/>
                    <a:pt x="3296828" y="680393"/>
                  </a:cubicBezTo>
                  <a:cubicBezTo>
                    <a:pt x="3302208" y="677704"/>
                    <a:pt x="3310312" y="674996"/>
                    <a:pt x="3321089" y="672307"/>
                  </a:cubicBezTo>
                  <a:cubicBezTo>
                    <a:pt x="3339970" y="666910"/>
                    <a:pt x="3360196" y="668254"/>
                    <a:pt x="3381767" y="676341"/>
                  </a:cubicBezTo>
                  <a:cubicBezTo>
                    <a:pt x="3403337" y="687135"/>
                    <a:pt x="3416149" y="691188"/>
                    <a:pt x="3420201" y="688480"/>
                  </a:cubicBezTo>
                  <a:cubicBezTo>
                    <a:pt x="3424254" y="685791"/>
                    <a:pt x="3430305" y="681738"/>
                    <a:pt x="3438410" y="676341"/>
                  </a:cubicBezTo>
                  <a:cubicBezTo>
                    <a:pt x="3459981" y="668254"/>
                    <a:pt x="3477499" y="666910"/>
                    <a:pt x="3490983" y="672307"/>
                  </a:cubicBezTo>
                  <a:cubicBezTo>
                    <a:pt x="3499088" y="677704"/>
                    <a:pt x="3515261" y="683756"/>
                    <a:pt x="3539540" y="690498"/>
                  </a:cubicBezTo>
                  <a:cubicBezTo>
                    <a:pt x="3563800" y="697240"/>
                    <a:pt x="3578629" y="707361"/>
                    <a:pt x="3584026" y="720845"/>
                  </a:cubicBezTo>
                  <a:cubicBezTo>
                    <a:pt x="3589423" y="728932"/>
                    <a:pt x="3592803" y="737019"/>
                    <a:pt x="3594148" y="745124"/>
                  </a:cubicBezTo>
                  <a:cubicBezTo>
                    <a:pt x="3595493" y="753210"/>
                    <a:pt x="3598855" y="759952"/>
                    <a:pt x="3604252" y="765350"/>
                  </a:cubicBezTo>
                  <a:cubicBezTo>
                    <a:pt x="3606959" y="773436"/>
                    <a:pt x="3610994" y="780178"/>
                    <a:pt x="3616391" y="785575"/>
                  </a:cubicBezTo>
                  <a:lnTo>
                    <a:pt x="3555713" y="753210"/>
                  </a:lnTo>
                  <a:lnTo>
                    <a:pt x="3555713" y="785575"/>
                  </a:lnTo>
                  <a:cubicBezTo>
                    <a:pt x="3555713" y="807146"/>
                    <a:pt x="3548971" y="824665"/>
                    <a:pt x="3535487" y="838149"/>
                  </a:cubicBezTo>
                  <a:cubicBezTo>
                    <a:pt x="3522003" y="821975"/>
                    <a:pt x="3508519" y="808491"/>
                    <a:pt x="3495035" y="797697"/>
                  </a:cubicBezTo>
                  <a:cubicBezTo>
                    <a:pt x="3465378" y="773436"/>
                    <a:pt x="3443789" y="758608"/>
                    <a:pt x="3430305" y="753210"/>
                  </a:cubicBezTo>
                  <a:lnTo>
                    <a:pt x="3393906" y="761297"/>
                  </a:lnTo>
                  <a:cubicBezTo>
                    <a:pt x="3380422" y="750503"/>
                    <a:pt x="3368283" y="742416"/>
                    <a:pt x="3357506" y="737019"/>
                  </a:cubicBezTo>
                  <a:cubicBezTo>
                    <a:pt x="3349402" y="731640"/>
                    <a:pt x="3341315" y="728932"/>
                    <a:pt x="3333228" y="728932"/>
                  </a:cubicBezTo>
                  <a:cubicBezTo>
                    <a:pt x="3325141" y="728932"/>
                    <a:pt x="3321089" y="734329"/>
                    <a:pt x="3321089" y="745124"/>
                  </a:cubicBezTo>
                  <a:cubicBezTo>
                    <a:pt x="3321089" y="761297"/>
                    <a:pt x="3326486" y="774781"/>
                    <a:pt x="3337280" y="785575"/>
                  </a:cubicBezTo>
                  <a:cubicBezTo>
                    <a:pt x="3342660" y="790955"/>
                    <a:pt x="3349402" y="795007"/>
                    <a:pt x="3357506" y="797697"/>
                  </a:cubicBezTo>
                  <a:cubicBezTo>
                    <a:pt x="3352109" y="800404"/>
                    <a:pt x="3345367" y="803094"/>
                    <a:pt x="3337280" y="805801"/>
                  </a:cubicBezTo>
                  <a:cubicBezTo>
                    <a:pt x="3331883" y="808491"/>
                    <a:pt x="3325141" y="811181"/>
                    <a:pt x="3317054" y="813888"/>
                  </a:cubicBezTo>
                  <a:cubicBezTo>
                    <a:pt x="3308950" y="816578"/>
                    <a:pt x="3302208" y="817923"/>
                    <a:pt x="3296828" y="817923"/>
                  </a:cubicBezTo>
                  <a:cubicBezTo>
                    <a:pt x="3280637" y="820630"/>
                    <a:pt x="3264463" y="819285"/>
                    <a:pt x="3248272" y="813888"/>
                  </a:cubicBezTo>
                  <a:lnTo>
                    <a:pt x="3224011" y="805801"/>
                  </a:lnTo>
                  <a:lnTo>
                    <a:pt x="3248272" y="866479"/>
                  </a:lnTo>
                  <a:lnTo>
                    <a:pt x="3215925" y="850288"/>
                  </a:lnTo>
                  <a:lnTo>
                    <a:pt x="3221778" y="882500"/>
                  </a:lnTo>
                  <a:lnTo>
                    <a:pt x="3178642" y="882500"/>
                  </a:lnTo>
                  <a:lnTo>
                    <a:pt x="3145125" y="876583"/>
                  </a:lnTo>
                  <a:cubicBezTo>
                    <a:pt x="3135693" y="875238"/>
                    <a:pt x="3129624" y="875911"/>
                    <a:pt x="3126916" y="878601"/>
                  </a:cubicBezTo>
                  <a:lnTo>
                    <a:pt x="3121092" y="882500"/>
                  </a:lnTo>
                  <a:lnTo>
                    <a:pt x="3021142" y="882500"/>
                  </a:lnTo>
                  <a:lnTo>
                    <a:pt x="3005561" y="878601"/>
                  </a:lnTo>
                  <a:cubicBezTo>
                    <a:pt x="3002871" y="878601"/>
                    <a:pt x="3001526" y="877256"/>
                    <a:pt x="3001526" y="874566"/>
                  </a:cubicBezTo>
                  <a:lnTo>
                    <a:pt x="3001870" y="882500"/>
                  </a:lnTo>
                  <a:lnTo>
                    <a:pt x="415047" y="882500"/>
                  </a:lnTo>
                  <a:lnTo>
                    <a:pt x="404519" y="878601"/>
                  </a:lnTo>
                  <a:lnTo>
                    <a:pt x="398279" y="882500"/>
                  </a:lnTo>
                  <a:lnTo>
                    <a:pt x="308603" y="882500"/>
                  </a:lnTo>
                  <a:lnTo>
                    <a:pt x="311476" y="862427"/>
                  </a:lnTo>
                  <a:cubicBezTo>
                    <a:pt x="300682" y="862427"/>
                    <a:pt x="289905" y="861082"/>
                    <a:pt x="279111" y="858375"/>
                  </a:cubicBezTo>
                  <a:cubicBezTo>
                    <a:pt x="257540" y="852995"/>
                    <a:pt x="248091" y="842201"/>
                    <a:pt x="250798" y="826027"/>
                  </a:cubicBezTo>
                  <a:lnTo>
                    <a:pt x="234607" y="850288"/>
                  </a:lnTo>
                  <a:lnTo>
                    <a:pt x="226520" y="850288"/>
                  </a:lnTo>
                  <a:lnTo>
                    <a:pt x="226520" y="801749"/>
                  </a:lnTo>
                  <a:cubicBezTo>
                    <a:pt x="223830" y="801749"/>
                    <a:pt x="221123" y="803094"/>
                    <a:pt x="218433" y="805801"/>
                  </a:cubicBezTo>
                  <a:cubicBezTo>
                    <a:pt x="207639" y="811181"/>
                    <a:pt x="198207" y="813888"/>
                    <a:pt x="190120" y="813888"/>
                  </a:cubicBezTo>
                  <a:cubicBezTo>
                    <a:pt x="182034" y="816578"/>
                    <a:pt x="173929" y="817923"/>
                    <a:pt x="165842" y="817923"/>
                  </a:cubicBezTo>
                  <a:cubicBezTo>
                    <a:pt x="163153" y="817923"/>
                    <a:pt x="160445" y="819285"/>
                    <a:pt x="157755" y="821975"/>
                  </a:cubicBezTo>
                  <a:cubicBezTo>
                    <a:pt x="155066" y="811181"/>
                    <a:pt x="153703" y="801749"/>
                    <a:pt x="153703" y="793662"/>
                  </a:cubicBezTo>
                  <a:cubicBezTo>
                    <a:pt x="153703" y="777471"/>
                    <a:pt x="164497" y="770729"/>
                    <a:pt x="186068" y="773436"/>
                  </a:cubicBezTo>
                  <a:lnTo>
                    <a:pt x="129443" y="720845"/>
                  </a:lnTo>
                  <a:lnTo>
                    <a:pt x="125390" y="720845"/>
                  </a:lnTo>
                  <a:cubicBezTo>
                    <a:pt x="117303" y="720845"/>
                    <a:pt x="111906" y="723535"/>
                    <a:pt x="109217" y="728932"/>
                  </a:cubicBezTo>
                  <a:cubicBezTo>
                    <a:pt x="103820" y="737019"/>
                    <a:pt x="97750" y="743761"/>
                    <a:pt x="91008" y="749158"/>
                  </a:cubicBezTo>
                  <a:cubicBezTo>
                    <a:pt x="84266" y="754555"/>
                    <a:pt x="78197" y="758608"/>
                    <a:pt x="72799" y="761297"/>
                  </a:cubicBezTo>
                  <a:cubicBezTo>
                    <a:pt x="72799" y="766694"/>
                    <a:pt x="71455" y="771401"/>
                    <a:pt x="68765" y="775454"/>
                  </a:cubicBezTo>
                  <a:cubicBezTo>
                    <a:pt x="66057" y="779506"/>
                    <a:pt x="57971" y="778833"/>
                    <a:pt x="44487" y="773436"/>
                  </a:cubicBezTo>
                  <a:cubicBezTo>
                    <a:pt x="39089" y="770729"/>
                    <a:pt x="34383" y="767367"/>
                    <a:pt x="30330" y="763315"/>
                  </a:cubicBezTo>
                  <a:cubicBezTo>
                    <a:pt x="26296" y="759280"/>
                    <a:pt x="21571" y="755900"/>
                    <a:pt x="16174" y="753210"/>
                  </a:cubicBezTo>
                  <a:lnTo>
                    <a:pt x="0" y="745124"/>
                  </a:lnTo>
                  <a:lnTo>
                    <a:pt x="40452" y="749158"/>
                  </a:lnTo>
                  <a:lnTo>
                    <a:pt x="52573" y="737019"/>
                  </a:lnTo>
                  <a:cubicBezTo>
                    <a:pt x="57971" y="731640"/>
                    <a:pt x="62023" y="728260"/>
                    <a:pt x="64712" y="726915"/>
                  </a:cubicBezTo>
                  <a:cubicBezTo>
                    <a:pt x="67420" y="725570"/>
                    <a:pt x="70110" y="722190"/>
                    <a:pt x="72799" y="716793"/>
                  </a:cubicBezTo>
                  <a:cubicBezTo>
                    <a:pt x="75507" y="714103"/>
                    <a:pt x="77524" y="710724"/>
                    <a:pt x="78869" y="706689"/>
                  </a:cubicBezTo>
                  <a:cubicBezTo>
                    <a:pt x="80232" y="702637"/>
                    <a:pt x="82249" y="697930"/>
                    <a:pt x="84939" y="692533"/>
                  </a:cubicBezTo>
                  <a:cubicBezTo>
                    <a:pt x="87646" y="687135"/>
                    <a:pt x="90336" y="683083"/>
                    <a:pt x="93025" y="680393"/>
                  </a:cubicBezTo>
                  <a:lnTo>
                    <a:pt x="113251" y="680393"/>
                  </a:lnTo>
                  <a:cubicBezTo>
                    <a:pt x="115959" y="677704"/>
                    <a:pt x="117303" y="674996"/>
                    <a:pt x="117303" y="672307"/>
                  </a:cubicBezTo>
                  <a:cubicBezTo>
                    <a:pt x="117303" y="666910"/>
                    <a:pt x="115959" y="660168"/>
                    <a:pt x="113251" y="652081"/>
                  </a:cubicBezTo>
                  <a:cubicBezTo>
                    <a:pt x="107872" y="641286"/>
                    <a:pt x="103820" y="631855"/>
                    <a:pt x="101130" y="623768"/>
                  </a:cubicBezTo>
                  <a:cubicBezTo>
                    <a:pt x="98422" y="615663"/>
                    <a:pt x="98422" y="606232"/>
                    <a:pt x="101130" y="595437"/>
                  </a:cubicBezTo>
                  <a:cubicBezTo>
                    <a:pt x="103820" y="587351"/>
                    <a:pt x="108544" y="579264"/>
                    <a:pt x="115286" y="571177"/>
                  </a:cubicBezTo>
                  <a:cubicBezTo>
                    <a:pt x="122028" y="563090"/>
                    <a:pt x="126735" y="554986"/>
                    <a:pt x="129443" y="546899"/>
                  </a:cubicBezTo>
                  <a:cubicBezTo>
                    <a:pt x="129443" y="538812"/>
                    <a:pt x="130788" y="531397"/>
                    <a:pt x="133477" y="524656"/>
                  </a:cubicBezTo>
                  <a:cubicBezTo>
                    <a:pt x="136185" y="517914"/>
                    <a:pt x="138874" y="518586"/>
                    <a:pt x="141582" y="526673"/>
                  </a:cubicBezTo>
                  <a:cubicBezTo>
                    <a:pt x="144271" y="532070"/>
                    <a:pt x="144944" y="537467"/>
                    <a:pt x="143599" y="542864"/>
                  </a:cubicBezTo>
                  <a:cubicBezTo>
                    <a:pt x="142254" y="548244"/>
                    <a:pt x="144271" y="554986"/>
                    <a:pt x="149669" y="563090"/>
                  </a:cubicBezTo>
                  <a:cubicBezTo>
                    <a:pt x="155066" y="573867"/>
                    <a:pt x="159773" y="583988"/>
                    <a:pt x="163825" y="593420"/>
                  </a:cubicBezTo>
                  <a:cubicBezTo>
                    <a:pt x="167877" y="602852"/>
                    <a:pt x="172584" y="610284"/>
                    <a:pt x="177981" y="615663"/>
                  </a:cubicBezTo>
                  <a:cubicBezTo>
                    <a:pt x="183378" y="629147"/>
                    <a:pt x="184723" y="638597"/>
                    <a:pt x="182034" y="643994"/>
                  </a:cubicBezTo>
                  <a:cubicBezTo>
                    <a:pt x="179326" y="649373"/>
                    <a:pt x="175292" y="654770"/>
                    <a:pt x="169894" y="660168"/>
                  </a:cubicBezTo>
                  <a:cubicBezTo>
                    <a:pt x="164497" y="665565"/>
                    <a:pt x="161808" y="672307"/>
                    <a:pt x="161808" y="680393"/>
                  </a:cubicBezTo>
                  <a:cubicBezTo>
                    <a:pt x="164497" y="696567"/>
                    <a:pt x="169894" y="703309"/>
                    <a:pt x="177981" y="700619"/>
                  </a:cubicBezTo>
                  <a:cubicBezTo>
                    <a:pt x="191465" y="700619"/>
                    <a:pt x="200897" y="693877"/>
                    <a:pt x="206294" y="680393"/>
                  </a:cubicBezTo>
                  <a:cubicBezTo>
                    <a:pt x="209002" y="674996"/>
                    <a:pt x="210346" y="670272"/>
                    <a:pt x="210346" y="666237"/>
                  </a:cubicBezTo>
                  <a:cubicBezTo>
                    <a:pt x="210346" y="662185"/>
                    <a:pt x="211691" y="657478"/>
                    <a:pt x="214381" y="652081"/>
                  </a:cubicBezTo>
                  <a:cubicBezTo>
                    <a:pt x="214381" y="646684"/>
                    <a:pt x="215744" y="641286"/>
                    <a:pt x="218433" y="635889"/>
                  </a:cubicBezTo>
                  <a:cubicBezTo>
                    <a:pt x="223830" y="638597"/>
                    <a:pt x="230572" y="642631"/>
                    <a:pt x="238659" y="648028"/>
                  </a:cubicBezTo>
                  <a:cubicBezTo>
                    <a:pt x="249453" y="656115"/>
                    <a:pt x="258885" y="666910"/>
                    <a:pt x="266972" y="680393"/>
                  </a:cubicBezTo>
                  <a:cubicBezTo>
                    <a:pt x="269679" y="672307"/>
                    <a:pt x="275059" y="664220"/>
                    <a:pt x="283163" y="656115"/>
                  </a:cubicBezTo>
                  <a:cubicBezTo>
                    <a:pt x="296647" y="642631"/>
                    <a:pt x="311476" y="638597"/>
                    <a:pt x="327650" y="643994"/>
                  </a:cubicBezTo>
                  <a:lnTo>
                    <a:pt x="368102" y="583316"/>
                  </a:lnTo>
                  <a:cubicBezTo>
                    <a:pt x="384293" y="564435"/>
                    <a:pt x="393725" y="560383"/>
                    <a:pt x="396414" y="571177"/>
                  </a:cubicBezTo>
                  <a:cubicBezTo>
                    <a:pt x="396414" y="576574"/>
                    <a:pt x="395742" y="581953"/>
                    <a:pt x="394397" y="587351"/>
                  </a:cubicBezTo>
                  <a:cubicBezTo>
                    <a:pt x="393052" y="592748"/>
                    <a:pt x="395070" y="598145"/>
                    <a:pt x="400467" y="603542"/>
                  </a:cubicBezTo>
                  <a:cubicBezTo>
                    <a:pt x="408553" y="606232"/>
                    <a:pt x="411261" y="609594"/>
                    <a:pt x="408553" y="613646"/>
                  </a:cubicBezTo>
                  <a:cubicBezTo>
                    <a:pt x="405864" y="617698"/>
                    <a:pt x="411261" y="617026"/>
                    <a:pt x="424745" y="611629"/>
                  </a:cubicBezTo>
                  <a:cubicBezTo>
                    <a:pt x="432832" y="608921"/>
                    <a:pt x="436194" y="605559"/>
                    <a:pt x="434849" y="601507"/>
                  </a:cubicBezTo>
                  <a:cubicBezTo>
                    <a:pt x="433504" y="597472"/>
                    <a:pt x="439574" y="599490"/>
                    <a:pt x="453058" y="607577"/>
                  </a:cubicBezTo>
                  <a:cubicBezTo>
                    <a:pt x="469231" y="612974"/>
                    <a:pt x="478008" y="613646"/>
                    <a:pt x="479353" y="609594"/>
                  </a:cubicBezTo>
                  <a:cubicBezTo>
                    <a:pt x="480698" y="605559"/>
                    <a:pt x="484060" y="600835"/>
                    <a:pt x="489457" y="595437"/>
                  </a:cubicBezTo>
                  <a:cubicBezTo>
                    <a:pt x="494854" y="592748"/>
                    <a:pt x="502941" y="591403"/>
                    <a:pt x="513735" y="591403"/>
                  </a:cubicBezTo>
                  <a:cubicBezTo>
                    <a:pt x="519133" y="591403"/>
                    <a:pt x="523167" y="592748"/>
                    <a:pt x="525875" y="595437"/>
                  </a:cubicBezTo>
                  <a:lnTo>
                    <a:pt x="529909" y="623768"/>
                  </a:lnTo>
                  <a:lnTo>
                    <a:pt x="505649" y="631855"/>
                  </a:lnTo>
                  <a:lnTo>
                    <a:pt x="529909" y="643994"/>
                  </a:lnTo>
                  <a:lnTo>
                    <a:pt x="525875" y="656115"/>
                  </a:lnTo>
                  <a:cubicBezTo>
                    <a:pt x="525875" y="650736"/>
                    <a:pt x="528564" y="648028"/>
                    <a:pt x="533961" y="648028"/>
                  </a:cubicBezTo>
                  <a:cubicBezTo>
                    <a:pt x="539358" y="648028"/>
                    <a:pt x="551480" y="653426"/>
                    <a:pt x="570361" y="664220"/>
                  </a:cubicBezTo>
                  <a:cubicBezTo>
                    <a:pt x="581155" y="674996"/>
                    <a:pt x="595984" y="680393"/>
                    <a:pt x="614865" y="680393"/>
                  </a:cubicBezTo>
                  <a:cubicBezTo>
                    <a:pt x="622952" y="680393"/>
                    <a:pt x="628349" y="679049"/>
                    <a:pt x="631039" y="676341"/>
                  </a:cubicBezTo>
                  <a:cubicBezTo>
                    <a:pt x="622952" y="673652"/>
                    <a:pt x="616210" y="668254"/>
                    <a:pt x="610813" y="660168"/>
                  </a:cubicBezTo>
                  <a:cubicBezTo>
                    <a:pt x="600036" y="646684"/>
                    <a:pt x="598674" y="629147"/>
                    <a:pt x="606778" y="607577"/>
                  </a:cubicBezTo>
                  <a:cubicBezTo>
                    <a:pt x="609468" y="594093"/>
                    <a:pt x="612158" y="583316"/>
                    <a:pt x="614865" y="575212"/>
                  </a:cubicBezTo>
                  <a:cubicBezTo>
                    <a:pt x="617555" y="567125"/>
                    <a:pt x="618900" y="560383"/>
                    <a:pt x="618900" y="554986"/>
                  </a:cubicBezTo>
                  <a:lnTo>
                    <a:pt x="618900" y="542864"/>
                  </a:lnTo>
                  <a:lnTo>
                    <a:pt x="594639" y="579264"/>
                  </a:lnTo>
                  <a:cubicBezTo>
                    <a:pt x="591932" y="571177"/>
                    <a:pt x="590587" y="563090"/>
                    <a:pt x="590587" y="554986"/>
                  </a:cubicBezTo>
                  <a:cubicBezTo>
                    <a:pt x="590587" y="549606"/>
                    <a:pt x="589914" y="543537"/>
                    <a:pt x="588570" y="536795"/>
                  </a:cubicBezTo>
                  <a:cubicBezTo>
                    <a:pt x="587225" y="530053"/>
                    <a:pt x="587897" y="523983"/>
                    <a:pt x="590587" y="518586"/>
                  </a:cubicBezTo>
                  <a:cubicBezTo>
                    <a:pt x="590587" y="502412"/>
                    <a:pt x="591932" y="492963"/>
                    <a:pt x="594639" y="490273"/>
                  </a:cubicBezTo>
                  <a:cubicBezTo>
                    <a:pt x="594639" y="487566"/>
                    <a:pt x="595984" y="484876"/>
                    <a:pt x="598674" y="482186"/>
                  </a:cubicBezTo>
                  <a:lnTo>
                    <a:pt x="582500" y="457908"/>
                  </a:lnTo>
                  <a:cubicBezTo>
                    <a:pt x="579810" y="463305"/>
                    <a:pt x="577103" y="470047"/>
                    <a:pt x="574413" y="478134"/>
                  </a:cubicBezTo>
                  <a:cubicBezTo>
                    <a:pt x="569016" y="491618"/>
                    <a:pt x="562274" y="502412"/>
                    <a:pt x="554187" y="510499"/>
                  </a:cubicBezTo>
                  <a:cubicBezTo>
                    <a:pt x="548790" y="515896"/>
                    <a:pt x="542048" y="520603"/>
                    <a:pt x="533961" y="524656"/>
                  </a:cubicBezTo>
                  <a:cubicBezTo>
                    <a:pt x="525875" y="528690"/>
                    <a:pt x="519133" y="533415"/>
                    <a:pt x="513735" y="538812"/>
                  </a:cubicBezTo>
                  <a:lnTo>
                    <a:pt x="489457" y="554986"/>
                  </a:lnTo>
                  <a:cubicBezTo>
                    <a:pt x="492165" y="552296"/>
                    <a:pt x="494854" y="546899"/>
                    <a:pt x="497544" y="538812"/>
                  </a:cubicBezTo>
                  <a:cubicBezTo>
                    <a:pt x="500252" y="533415"/>
                    <a:pt x="501596" y="527345"/>
                    <a:pt x="501596" y="520603"/>
                  </a:cubicBezTo>
                  <a:cubicBezTo>
                    <a:pt x="501596" y="513861"/>
                    <a:pt x="502941" y="506447"/>
                    <a:pt x="505649" y="498360"/>
                  </a:cubicBezTo>
                  <a:cubicBezTo>
                    <a:pt x="511028" y="482186"/>
                    <a:pt x="513735" y="474082"/>
                    <a:pt x="513735" y="474082"/>
                  </a:cubicBezTo>
                  <a:cubicBezTo>
                    <a:pt x="513735" y="471392"/>
                    <a:pt x="515080" y="468702"/>
                    <a:pt x="517770" y="465995"/>
                  </a:cubicBezTo>
                  <a:lnTo>
                    <a:pt x="497544" y="465995"/>
                  </a:lnTo>
                  <a:lnTo>
                    <a:pt x="473284" y="494308"/>
                  </a:lnTo>
                  <a:cubicBezTo>
                    <a:pt x="465197" y="488928"/>
                    <a:pt x="459800" y="482186"/>
                    <a:pt x="457092" y="474082"/>
                  </a:cubicBezTo>
                  <a:cubicBezTo>
                    <a:pt x="454403" y="468702"/>
                    <a:pt x="453058" y="461907"/>
                    <a:pt x="453058" y="453732"/>
                  </a:cubicBezTo>
                  <a:cubicBezTo>
                    <a:pt x="453058" y="445557"/>
                    <a:pt x="457092" y="436037"/>
                    <a:pt x="465197" y="425172"/>
                  </a:cubicBezTo>
                  <a:lnTo>
                    <a:pt x="424745" y="441469"/>
                  </a:lnTo>
                  <a:cubicBezTo>
                    <a:pt x="413951" y="446955"/>
                    <a:pt x="403846" y="451715"/>
                    <a:pt x="394397" y="455785"/>
                  </a:cubicBezTo>
                  <a:cubicBezTo>
                    <a:pt x="384965" y="459855"/>
                    <a:pt x="377551" y="463252"/>
                    <a:pt x="372154" y="465995"/>
                  </a:cubicBezTo>
                  <a:cubicBezTo>
                    <a:pt x="364067" y="471392"/>
                    <a:pt x="352600" y="477462"/>
                    <a:pt x="337772" y="484204"/>
                  </a:cubicBezTo>
                  <a:cubicBezTo>
                    <a:pt x="322943" y="490946"/>
                    <a:pt x="312821" y="492963"/>
                    <a:pt x="307424" y="490273"/>
                  </a:cubicBezTo>
                  <a:lnTo>
                    <a:pt x="299337" y="490273"/>
                  </a:lnTo>
                  <a:cubicBezTo>
                    <a:pt x="304734" y="484876"/>
                    <a:pt x="310131" y="478134"/>
                    <a:pt x="315511" y="470047"/>
                  </a:cubicBezTo>
                  <a:cubicBezTo>
                    <a:pt x="320908" y="464615"/>
                    <a:pt x="324960" y="459855"/>
                    <a:pt x="327650" y="455785"/>
                  </a:cubicBezTo>
                  <a:cubicBezTo>
                    <a:pt x="330357" y="451715"/>
                    <a:pt x="333047" y="446955"/>
                    <a:pt x="335737" y="441469"/>
                  </a:cubicBezTo>
                  <a:cubicBezTo>
                    <a:pt x="341134" y="433347"/>
                    <a:pt x="345858" y="425189"/>
                    <a:pt x="349911" y="417014"/>
                  </a:cubicBezTo>
                  <a:cubicBezTo>
                    <a:pt x="353945" y="408839"/>
                    <a:pt x="361360" y="403388"/>
                    <a:pt x="372154" y="400646"/>
                  </a:cubicBezTo>
                  <a:cubicBezTo>
                    <a:pt x="382930" y="397938"/>
                    <a:pt x="393725" y="398646"/>
                    <a:pt x="404519" y="402734"/>
                  </a:cubicBezTo>
                  <a:cubicBezTo>
                    <a:pt x="415296" y="406821"/>
                    <a:pt x="430124" y="403406"/>
                    <a:pt x="449005" y="392488"/>
                  </a:cubicBezTo>
                  <a:cubicBezTo>
                    <a:pt x="465197" y="384313"/>
                    <a:pt x="474628" y="378880"/>
                    <a:pt x="477318" y="376190"/>
                  </a:cubicBezTo>
                  <a:cubicBezTo>
                    <a:pt x="480026" y="373448"/>
                    <a:pt x="480026" y="372067"/>
                    <a:pt x="477318" y="372067"/>
                  </a:cubicBezTo>
                  <a:cubicBezTo>
                    <a:pt x="469231" y="366635"/>
                    <a:pt x="461144" y="362547"/>
                    <a:pt x="453058" y="359804"/>
                  </a:cubicBezTo>
                  <a:cubicBezTo>
                    <a:pt x="436866" y="354372"/>
                    <a:pt x="426090" y="353027"/>
                    <a:pt x="420693" y="355770"/>
                  </a:cubicBezTo>
                  <a:cubicBezTo>
                    <a:pt x="412606" y="361202"/>
                    <a:pt x="405191" y="363927"/>
                    <a:pt x="398449" y="363927"/>
                  </a:cubicBezTo>
                  <a:cubicBezTo>
                    <a:pt x="391707" y="363927"/>
                    <a:pt x="381586" y="365290"/>
                    <a:pt x="368102" y="368033"/>
                  </a:cubicBezTo>
                  <a:cubicBezTo>
                    <a:pt x="362705" y="370723"/>
                    <a:pt x="358670" y="371395"/>
                    <a:pt x="355962" y="370050"/>
                  </a:cubicBezTo>
                  <a:cubicBezTo>
                    <a:pt x="353273" y="368705"/>
                    <a:pt x="350583" y="368033"/>
                    <a:pt x="347876" y="368033"/>
                  </a:cubicBezTo>
                  <a:lnTo>
                    <a:pt x="339789" y="368033"/>
                  </a:lnTo>
                  <a:cubicBezTo>
                    <a:pt x="342479" y="365290"/>
                    <a:pt x="345186" y="361202"/>
                    <a:pt x="347876" y="355770"/>
                  </a:cubicBezTo>
                  <a:cubicBezTo>
                    <a:pt x="353273" y="344852"/>
                    <a:pt x="358670" y="336676"/>
                    <a:pt x="364067" y="331244"/>
                  </a:cubicBezTo>
                  <a:cubicBezTo>
                    <a:pt x="366757" y="328501"/>
                    <a:pt x="369447" y="326466"/>
                    <a:pt x="372154" y="325104"/>
                  </a:cubicBezTo>
                  <a:cubicBezTo>
                    <a:pt x="374844" y="323759"/>
                    <a:pt x="377551" y="321724"/>
                    <a:pt x="380241" y="318981"/>
                  </a:cubicBezTo>
                  <a:cubicBezTo>
                    <a:pt x="382930" y="316291"/>
                    <a:pt x="385638" y="314929"/>
                    <a:pt x="388328" y="314929"/>
                  </a:cubicBezTo>
                  <a:lnTo>
                    <a:pt x="364067" y="298560"/>
                  </a:lnTo>
                  <a:cubicBezTo>
                    <a:pt x="355962" y="293128"/>
                    <a:pt x="347876" y="291093"/>
                    <a:pt x="339789" y="292473"/>
                  </a:cubicBezTo>
                  <a:cubicBezTo>
                    <a:pt x="331702" y="293836"/>
                    <a:pt x="324960" y="291783"/>
                    <a:pt x="319563" y="286297"/>
                  </a:cubicBezTo>
                  <a:cubicBezTo>
                    <a:pt x="314166" y="280865"/>
                    <a:pt x="311476" y="276795"/>
                    <a:pt x="311476" y="274105"/>
                  </a:cubicBezTo>
                  <a:lnTo>
                    <a:pt x="311476" y="265894"/>
                  </a:lnTo>
                  <a:cubicBezTo>
                    <a:pt x="308769" y="268620"/>
                    <a:pt x="304734" y="270000"/>
                    <a:pt x="299337" y="270000"/>
                  </a:cubicBezTo>
                  <a:cubicBezTo>
                    <a:pt x="293940" y="272743"/>
                    <a:pt x="289905" y="274105"/>
                    <a:pt x="287198" y="274105"/>
                  </a:cubicBezTo>
                  <a:cubicBezTo>
                    <a:pt x="284508" y="274105"/>
                    <a:pt x="281801" y="275450"/>
                    <a:pt x="279111" y="278157"/>
                  </a:cubicBezTo>
                  <a:cubicBezTo>
                    <a:pt x="273714" y="283590"/>
                    <a:pt x="270352" y="287678"/>
                    <a:pt x="269007" y="290403"/>
                  </a:cubicBezTo>
                  <a:cubicBezTo>
                    <a:pt x="267644" y="293146"/>
                    <a:pt x="264282" y="295871"/>
                    <a:pt x="258885" y="298560"/>
                  </a:cubicBezTo>
                  <a:cubicBezTo>
                    <a:pt x="253488" y="301303"/>
                    <a:pt x="248091" y="300631"/>
                    <a:pt x="242711" y="296543"/>
                  </a:cubicBezTo>
                  <a:cubicBezTo>
                    <a:pt x="237314" y="292455"/>
                    <a:pt x="234607" y="287695"/>
                    <a:pt x="234607" y="282263"/>
                  </a:cubicBezTo>
                  <a:cubicBezTo>
                    <a:pt x="234607" y="279520"/>
                    <a:pt x="234607" y="274070"/>
                    <a:pt x="234607" y="265912"/>
                  </a:cubicBezTo>
                  <a:cubicBezTo>
                    <a:pt x="234607" y="257772"/>
                    <a:pt x="235969" y="248234"/>
                    <a:pt x="238659" y="237316"/>
                  </a:cubicBezTo>
                  <a:cubicBezTo>
                    <a:pt x="238659" y="226451"/>
                    <a:pt x="240004" y="212843"/>
                    <a:pt x="242711" y="196493"/>
                  </a:cubicBezTo>
                  <a:cubicBezTo>
                    <a:pt x="248091" y="196493"/>
                    <a:pt x="253488" y="195130"/>
                    <a:pt x="258885" y="192440"/>
                  </a:cubicBezTo>
                  <a:cubicBezTo>
                    <a:pt x="264282" y="192440"/>
                    <a:pt x="269007" y="191750"/>
                    <a:pt x="273042" y="190388"/>
                  </a:cubicBezTo>
                  <a:cubicBezTo>
                    <a:pt x="277094" y="189025"/>
                    <a:pt x="281801" y="189698"/>
                    <a:pt x="287198" y="192440"/>
                  </a:cubicBezTo>
                  <a:cubicBezTo>
                    <a:pt x="279111" y="186955"/>
                    <a:pt x="271024" y="180160"/>
                    <a:pt x="262937" y="172020"/>
                  </a:cubicBezTo>
                  <a:lnTo>
                    <a:pt x="234607" y="143389"/>
                  </a:lnTo>
                  <a:cubicBezTo>
                    <a:pt x="231917" y="135213"/>
                    <a:pt x="235969" y="129781"/>
                    <a:pt x="246746" y="127091"/>
                  </a:cubicBezTo>
                  <a:cubicBezTo>
                    <a:pt x="252143" y="127091"/>
                    <a:pt x="250798" y="126401"/>
                    <a:pt x="242711" y="125038"/>
                  </a:cubicBezTo>
                  <a:cubicBezTo>
                    <a:pt x="234607" y="123658"/>
                    <a:pt x="245401" y="124348"/>
                    <a:pt x="275059" y="127091"/>
                  </a:cubicBezTo>
                  <a:cubicBezTo>
                    <a:pt x="288543" y="127091"/>
                    <a:pt x="297320" y="128454"/>
                    <a:pt x="301354" y="131161"/>
                  </a:cubicBezTo>
                  <a:cubicBezTo>
                    <a:pt x="305407" y="133886"/>
                    <a:pt x="308096" y="135921"/>
                    <a:pt x="309459" y="137301"/>
                  </a:cubicBezTo>
                  <a:cubicBezTo>
                    <a:pt x="310804" y="138664"/>
                    <a:pt x="312149" y="139354"/>
                    <a:pt x="313493" y="139354"/>
                  </a:cubicBezTo>
                  <a:cubicBezTo>
                    <a:pt x="314838" y="139354"/>
                    <a:pt x="320908" y="137974"/>
                    <a:pt x="331702" y="135249"/>
                  </a:cubicBezTo>
                  <a:cubicBezTo>
                    <a:pt x="342479" y="132506"/>
                    <a:pt x="347876" y="127073"/>
                    <a:pt x="347876" y="118933"/>
                  </a:cubicBezTo>
                  <a:cubicBezTo>
                    <a:pt x="347876" y="116191"/>
                    <a:pt x="346531" y="113448"/>
                    <a:pt x="343841" y="110723"/>
                  </a:cubicBezTo>
                  <a:lnTo>
                    <a:pt x="360015" y="118933"/>
                  </a:lnTo>
                  <a:lnTo>
                    <a:pt x="372154" y="139354"/>
                  </a:lnTo>
                  <a:cubicBezTo>
                    <a:pt x="372154" y="128436"/>
                    <a:pt x="374844" y="117536"/>
                    <a:pt x="380241" y="106670"/>
                  </a:cubicBezTo>
                  <a:cubicBezTo>
                    <a:pt x="385638" y="98495"/>
                    <a:pt x="391707" y="90320"/>
                    <a:pt x="398449" y="82145"/>
                  </a:cubicBezTo>
                  <a:cubicBezTo>
                    <a:pt x="405191" y="73969"/>
                    <a:pt x="415296" y="68537"/>
                    <a:pt x="428779" y="65847"/>
                  </a:cubicBezTo>
                  <a:lnTo>
                    <a:pt x="436866" y="16990"/>
                  </a:lnTo>
                  <a:cubicBezTo>
                    <a:pt x="444971" y="22369"/>
                    <a:pt x="453058" y="29147"/>
                    <a:pt x="461144" y="37269"/>
                  </a:cubicBezTo>
                  <a:cubicBezTo>
                    <a:pt x="466542" y="42701"/>
                    <a:pt x="472611" y="50186"/>
                    <a:pt x="479353" y="59707"/>
                  </a:cubicBezTo>
                  <a:cubicBezTo>
                    <a:pt x="486095" y="69227"/>
                    <a:pt x="489457" y="79437"/>
                    <a:pt x="489457" y="90302"/>
                  </a:cubicBezTo>
                  <a:lnTo>
                    <a:pt x="501596" y="69882"/>
                  </a:lnTo>
                  <a:lnTo>
                    <a:pt x="533961" y="57689"/>
                  </a:lnTo>
                  <a:cubicBezTo>
                    <a:pt x="531254" y="52204"/>
                    <a:pt x="529909" y="44028"/>
                    <a:pt x="529909" y="3316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6" name="Freeform: Shape 6"/>
            <p:cNvSpPr/>
            <p:nvPr/>
          </p:nvSpPr>
          <p:spPr>
            <a:xfrm>
              <a:off x="4299054" y="2307265"/>
              <a:ext cx="2684076" cy="882500"/>
            </a:xfrm>
            <a:custGeom>
              <a:gdLst>
                <a:gd fmla="*/ 635687 w 2684076" name="connsiteX0"/>
                <a:gd fmla="*/ 0 h 882500" name="connsiteY0"/>
                <a:gd fmla="*/ 704738 w 2684076" name="connsiteX1"/>
                <a:gd fmla="*/ 0 h 882500" name="connsiteY1"/>
                <a:gd fmla="*/ 701839 w 2684076" name="connsiteX2"/>
                <a:gd fmla="*/ 1444 h 882500" name="connsiteY2"/>
                <a:gd fmla="*/ 647230 w 2684076" name="connsiteX3"/>
                <a:gd fmla="*/ 1444 h 882500" name="connsiteY3"/>
                <a:gd fmla="*/ 443158 w 2684076" name="connsiteX4"/>
                <a:gd fmla="*/ 0 h 882500" name="connsiteY4"/>
                <a:gd fmla="*/ 567770 w 2684076" name="connsiteX5"/>
                <a:gd fmla="*/ 0 h 882500" name="connsiteY5"/>
                <a:gd fmla="*/ 562274 w 2684076" name="connsiteX6"/>
                <a:gd fmla="*/ 5496 h 882500" name="connsiteY6"/>
                <a:gd fmla="*/ 558240 w 2684076" name="connsiteX7"/>
                <a:gd fmla="*/ 21670 h 882500" name="connsiteY7"/>
                <a:gd fmla="*/ 566327 w 2684076" name="connsiteX8"/>
                <a:gd fmla="*/ 66174 h 882500" name="connsiteY8"/>
                <a:gd fmla="*/ 578466 w 2684076" name="connsiteX9"/>
                <a:gd fmla="*/ 102573 h 882500" name="connsiteY9"/>
                <a:gd fmla="*/ 578466 w 2684076" name="connsiteX10"/>
                <a:gd fmla="*/ 130904 h 882500" name="connsiteY10"/>
                <a:gd fmla="*/ 590605 w 2684076" name="connsiteX11"/>
                <a:gd fmla="*/ 118765 h 882500" name="connsiteY11"/>
                <a:gd fmla="*/ 600709 w 2684076" name="connsiteX12"/>
                <a:gd fmla="*/ 106626 h 882500" name="connsiteY12"/>
                <a:gd fmla="*/ 606779 w 2684076" name="connsiteX13"/>
                <a:gd fmla="*/ 98539 h 882500" name="connsiteY13"/>
                <a:gd fmla="*/ 620935 w 2684076" name="connsiteX14"/>
                <a:gd fmla="*/ 94487 h 882500" name="connsiteY14"/>
                <a:gd fmla="*/ 622952 w 2684076" name="connsiteX15"/>
                <a:gd fmla="*/ 118765 h 882500" name="connsiteY15"/>
                <a:gd fmla="*/ 631057 w 2684076" name="connsiteX16"/>
                <a:gd fmla="*/ 163251 h 882500" name="connsiteY16"/>
                <a:gd fmla="*/ 645213 w 2684076" name="connsiteX17"/>
                <a:gd fmla="*/ 159217 h 882500" name="connsiteY17"/>
                <a:gd fmla="*/ 659370 w 2684076" name="connsiteX18"/>
                <a:gd fmla="*/ 159217 h 882500" name="connsiteY18"/>
                <a:gd fmla="*/ 683630 w 2684076" name="connsiteX19"/>
                <a:gd fmla="*/ 147078 h 882500" name="connsiteY19"/>
                <a:gd fmla="*/ 703856 w 2684076" name="connsiteX20"/>
                <a:gd fmla="*/ 134939 h 882500" name="connsiteY20"/>
                <a:gd fmla="*/ 715995 w 2684076" name="connsiteX21"/>
                <a:gd fmla="*/ 183477 h 882500" name="connsiteY21"/>
                <a:gd fmla="*/ 752412 w 2684076" name="connsiteX22"/>
                <a:gd fmla="*/ 183477 h 882500" name="connsiteY22"/>
                <a:gd fmla="*/ 804986 w 2684076" name="connsiteX23"/>
                <a:gd fmla="*/ 199669 h 882500" name="connsiteY23"/>
                <a:gd fmla="*/ 792864 w 2684076" name="connsiteX24"/>
                <a:gd fmla="*/ 110678 h 882500" name="connsiteY24"/>
                <a:gd fmla="*/ 809038 w 2684076" name="connsiteX25"/>
                <a:gd fmla="*/ 102573 h 882500" name="connsiteY25"/>
                <a:gd fmla="*/ 760499 w 2684076" name="connsiteX26"/>
                <a:gd fmla="*/ 86400 h 882500" name="connsiteY26"/>
                <a:gd fmla="*/ 744308 w 2684076" name="connsiteX27"/>
                <a:gd fmla="*/ 78313 h 882500" name="connsiteY27"/>
                <a:gd fmla="*/ 752412 w 2684076" name="connsiteX28"/>
                <a:gd fmla="*/ 62122 h 882500" name="connsiteY28"/>
                <a:gd fmla="*/ 744308 w 2684076" name="connsiteX29"/>
                <a:gd fmla="*/ 29774 h 882500" name="connsiteY29"/>
                <a:gd fmla="*/ 728134 w 2684076" name="connsiteX30"/>
                <a:gd fmla="*/ 5496 h 882500" name="connsiteY30"/>
                <a:gd fmla="*/ 717142 w 2684076" name="connsiteX31"/>
                <a:gd fmla="*/ 0 h 882500" name="connsiteY31"/>
                <a:gd fmla="*/ 2082901 w 2684076" name="connsiteX32"/>
                <a:gd fmla="*/ 0 h 882500" name="connsiteY32"/>
                <a:gd fmla="*/ 2082901 w 2684076" name="connsiteX33"/>
                <a:gd fmla="*/ 20909 h 882500" name="connsiteY33"/>
                <a:gd fmla="*/ 2102932 w 2684076" name="connsiteX34"/>
                <a:gd fmla="*/ 8840 h 882500" name="connsiteY34"/>
                <a:gd fmla="*/ 2113181 w 2684076" name="connsiteX35"/>
                <a:gd fmla="*/ 0 h 882500" name="connsiteY35"/>
                <a:gd fmla="*/ 2178135 w 2684076" name="connsiteX36"/>
                <a:gd fmla="*/ 0 h 882500" name="connsiteY36"/>
                <a:gd fmla="*/ 2173024 w 2684076" name="connsiteX37"/>
                <a:gd fmla="*/ 8805 h 882500" name="connsiteY37"/>
                <a:gd fmla="*/ 2163043 w 2684076" name="connsiteX38"/>
                <a:gd fmla="*/ 29013 h 882500" name="connsiteY38"/>
                <a:gd fmla="*/ 2155010 w 2684076" name="connsiteX39"/>
                <a:gd fmla="*/ 45116 h 882500" name="connsiteY39"/>
                <a:gd fmla="*/ 2191038 w 2684076" name="connsiteX40"/>
                <a:gd fmla="*/ 65289 h 882500" name="connsiteY40"/>
                <a:gd fmla="*/ 2239134 w 2684076" name="connsiteX41"/>
                <a:gd fmla="*/ 109652 h 882500" name="connsiteY41"/>
                <a:gd fmla="*/ 2243115 w 2684076" name="connsiteX42"/>
                <a:gd fmla="*/ 113704 h 882500" name="connsiteY42"/>
                <a:gd fmla="*/ 2255166 w 2684076" name="connsiteX43"/>
                <a:gd fmla="*/ 123790 h 882500" name="connsiteY43"/>
                <a:gd fmla="*/ 2275162 w 2684076" name="connsiteX44"/>
                <a:gd fmla="*/ 105652 h 882500" name="connsiteY44"/>
                <a:gd fmla="*/ 2305227 w 2684076" name="connsiteX45"/>
                <a:gd fmla="*/ 81445 h 882500" name="connsiteY45"/>
                <a:gd fmla="*/ 2351270 w 2684076" name="connsiteX46"/>
                <a:gd fmla="*/ 73376 h 882500" name="connsiteY46"/>
                <a:gd fmla="*/ 2347289 w 2684076" name="connsiteX47"/>
                <a:gd fmla="*/ 149980 h 882500" name="connsiteY47"/>
                <a:gd fmla="*/ 2315242 w 2684076" name="connsiteX48"/>
                <a:gd fmla="*/ 212533 h 882500" name="connsiteY48"/>
                <a:gd fmla="*/ 2247168 w 2684076" name="connsiteX49"/>
                <a:gd fmla="*/ 258895 h 882500" name="connsiteY49"/>
                <a:gd fmla="*/ 2255131 w 2684076" name="connsiteX50"/>
                <a:gd fmla="*/ 262930 h 882500" name="connsiteY50"/>
                <a:gd fmla="*/ 2271180 w 2684076" name="connsiteX51"/>
                <a:gd fmla="*/ 270999 h 882500" name="connsiteY51"/>
                <a:gd fmla="*/ 2291229 w 2684076" name="connsiteX52"/>
                <a:gd fmla="*/ 279051 h 882500" name="connsiteY52"/>
                <a:gd fmla="*/ 2313225 w 2684076" name="connsiteX53"/>
                <a:gd fmla="*/ 297224 h 882500" name="connsiteY53"/>
                <a:gd fmla="*/ 2339255 w 2684076" name="connsiteX54"/>
                <a:gd fmla="*/ 315326 h 882500" name="connsiteY54"/>
                <a:gd fmla="*/ 2363268 w 2684076" name="connsiteX55"/>
                <a:gd fmla="*/ 339534 h 882500" name="connsiteY55"/>
                <a:gd fmla="*/ 2355305 w 2684076" name="connsiteX56"/>
                <a:gd fmla="*/ 339534 h 882500" name="connsiteY56"/>
                <a:gd fmla="*/ 2345254 w 2684076" name="connsiteX57"/>
                <a:gd fmla="*/ 341569 h 882500" name="connsiteY57"/>
                <a:gd fmla="*/ 2331239 w 2684076" name="connsiteX58"/>
                <a:gd fmla="*/ 343586 h 882500" name="connsiteY58"/>
                <a:gd fmla="*/ 2301210 w 2684076" name="connsiteX59"/>
                <a:gd fmla="*/ 345603 h 882500" name="connsiteY59"/>
                <a:gd fmla="*/ 2295211 w 2684076" name="connsiteX60"/>
                <a:gd fmla="*/ 355725 h 882500" name="connsiteY60"/>
                <a:gd fmla="*/ 2315242 w 2684076" name="connsiteX61"/>
                <a:gd fmla="*/ 369811 h 882500" name="connsiteY61"/>
                <a:gd fmla="*/ 2327240 w 2684076" name="connsiteX62"/>
                <a:gd fmla="*/ 383914 h 882500" name="connsiteY62"/>
                <a:gd fmla="*/ 2323258 w 2684076" name="connsiteX63"/>
                <a:gd fmla="*/ 404069 h 882500" name="connsiteY63"/>
                <a:gd fmla="*/ 2315242 w 2684076" name="connsiteX64"/>
                <a:gd fmla="*/ 420261 h 882500" name="connsiteY64"/>
                <a:gd fmla="*/ 2303227 w 2684076" name="connsiteX65"/>
                <a:gd fmla="*/ 440416 h 882500" name="connsiteY65"/>
                <a:gd fmla="*/ 2307208 w 2684076" name="connsiteX66"/>
                <a:gd fmla="*/ 468605 h 882500" name="connsiteY66"/>
                <a:gd fmla="*/ 2325258 w 2684076" name="connsiteX67"/>
                <a:gd fmla="*/ 478726 h 882500" name="connsiteY67"/>
                <a:gd fmla="*/ 2347289 w 2684076" name="connsiteX68"/>
                <a:gd fmla="*/ 492812 h 882500" name="connsiteY68"/>
                <a:gd fmla="*/ 2375354 w 2684076" name="connsiteX69"/>
                <a:gd fmla="*/ 508933 h 882500" name="connsiteY69"/>
                <a:gd fmla="*/ 2387351 w 2684076" name="connsiteX70"/>
                <a:gd fmla="*/ 468605 h 882500" name="connsiteY70"/>
                <a:gd fmla="*/ 2401348 w 2684076" name="connsiteX71"/>
                <a:gd fmla="*/ 434346 h 882500" name="connsiteY71"/>
                <a:gd fmla="*/ 2423379 w 2684076" name="connsiteX72"/>
                <a:gd fmla="*/ 400035 h 882500" name="connsiteY72"/>
                <a:gd fmla="*/ 2455426 w 2684076" name="connsiteX73"/>
                <a:gd fmla="*/ 464552 h 882500" name="connsiteY73"/>
                <a:gd fmla="*/ 2461495 w 2684076" name="connsiteX74"/>
                <a:gd fmla="*/ 523054 h 882500" name="connsiteY74"/>
                <a:gd fmla="*/ 2435200 w 2684076" name="connsiteX75"/>
                <a:gd fmla="*/ 585607 h 882500" name="connsiteY75"/>
                <a:gd fmla="*/ 2439252 w 2684076" name="connsiteX76"/>
                <a:gd fmla="*/ 589642 h 882500" name="connsiteY76"/>
                <a:gd fmla="*/ 2483739 w 2684076" name="connsiteX77"/>
                <a:gd fmla="*/ 553295 h 882500" name="connsiteY77"/>
                <a:gd fmla="*/ 2487791 w 2684076" name="connsiteX78"/>
                <a:gd fmla="*/ 646090 h 882500" name="connsiteY78"/>
                <a:gd fmla="*/ 2528243 w 2684076" name="connsiteX79"/>
                <a:gd fmla="*/ 565434 h 882500" name="connsiteY79"/>
                <a:gd fmla="*/ 2524191 w 2684076" name="connsiteX80"/>
                <a:gd fmla="*/ 605762 h 882500" name="connsiteY80"/>
                <a:gd fmla="*/ 2548469 w 2684076" name="connsiteX81"/>
                <a:gd fmla="*/ 585607 h 882500" name="connsiteY81"/>
                <a:gd fmla="*/ 2572747 w 2684076" name="connsiteX82"/>
                <a:gd fmla="*/ 573468 h 882500" name="connsiteY82"/>
                <a:gd fmla="*/ 2578817 w 2684076" name="connsiteX83"/>
                <a:gd fmla="*/ 595676 h 882500" name="connsiteY83"/>
                <a:gd fmla="*/ 2572747 w 2684076" name="connsiteX84"/>
                <a:gd fmla="*/ 609815 h 882500" name="connsiteY84"/>
                <a:gd fmla="*/ 2548469 w 2684076" name="connsiteX85"/>
                <a:gd fmla="*/ 621883 h 882500" name="connsiteY85"/>
                <a:gd fmla="*/ 2552521 w 2684076" name="connsiteX86"/>
                <a:gd fmla="*/ 638004 h 882500" name="connsiteY86"/>
                <a:gd fmla="*/ 2578817 w 2684076" name="connsiteX87"/>
                <a:gd fmla="*/ 646090 h 882500" name="connsiteY87"/>
                <a:gd fmla="*/ 2609147 w 2684076" name="connsiteX88"/>
                <a:gd fmla="*/ 634022 h 882500" name="connsiteY88"/>
                <a:gd fmla="*/ 2647581 w 2684076" name="connsiteX89"/>
                <a:gd fmla="*/ 627952 h 882500" name="connsiteY89"/>
                <a:gd fmla="*/ 2673877 w 2684076" name="connsiteX90"/>
                <a:gd fmla="*/ 642038 h 882500" name="connsiteY90"/>
                <a:gd fmla="*/ 2683981 w 2684076" name="connsiteX91"/>
                <a:gd fmla="*/ 662211 h 882500" name="connsiteY91"/>
                <a:gd fmla="*/ 2645546 w 2684076" name="connsiteX92"/>
                <a:gd fmla="*/ 678332 h 882500" name="connsiteY92"/>
                <a:gd fmla="*/ 2588921 w 2684076" name="connsiteX93"/>
                <a:gd fmla="*/ 678332 h 882500" name="connsiteY93"/>
                <a:gd fmla="*/ 2572747 w 2684076" name="connsiteX94"/>
                <a:gd fmla="*/ 674350 h 882500" name="connsiteY94"/>
                <a:gd fmla="*/ 2597007 w 2684076" name="connsiteX95"/>
                <a:gd fmla="*/ 706574 h 882500" name="connsiteY95"/>
                <a:gd fmla="*/ 2592973 w 2684076" name="connsiteX96"/>
                <a:gd fmla="*/ 767057 h 882500" name="connsiteY96"/>
                <a:gd fmla="*/ 2544416 w 2684076" name="connsiteX97"/>
                <a:gd fmla="*/ 746902 h 882500" name="connsiteY97"/>
                <a:gd fmla="*/ 2510034 w 2684076" name="connsiteX98"/>
                <a:gd fmla="*/ 722730 h 882500" name="connsiteY98"/>
                <a:gd fmla="*/ 2495878 w 2684076" name="connsiteX99"/>
                <a:gd fmla="*/ 686418 h 882500" name="connsiteY99"/>
                <a:gd fmla="*/ 2487791 w 2684076" name="connsiteX100"/>
                <a:gd fmla="*/ 718713 h 882500" name="connsiteY100"/>
                <a:gd fmla="*/ 2473635 w 2684076" name="connsiteX101"/>
                <a:gd fmla="*/ 748919 h 882500" name="connsiteY101"/>
                <a:gd fmla="*/ 2447339 w 2684076" name="connsiteX102"/>
                <a:gd fmla="*/ 775161 h 882500" name="connsiteY102"/>
                <a:gd fmla="*/ 2431165 w 2684076" name="connsiteX103"/>
                <a:gd fmla="*/ 787230 h 882500" name="connsiteY103"/>
                <a:gd fmla="*/ 2467565 w 2684076" name="connsiteX104"/>
                <a:gd fmla="*/ 823576 h 882500" name="connsiteY104"/>
                <a:gd fmla="*/ 2510034 w 2684076" name="connsiteX105"/>
                <a:gd fmla="*/ 847748 h 882500" name="connsiteY105"/>
                <a:gd fmla="*/ 2528243 w 2684076" name="connsiteX106"/>
                <a:gd fmla="*/ 863904 h 882500" name="connsiteY106"/>
                <a:gd fmla="*/ 2550486 w 2684076" name="connsiteX107"/>
                <a:gd fmla="*/ 877990 h 882500" name="connsiteY107"/>
                <a:gd fmla="*/ 2560406 w 2684076" name="connsiteX108"/>
                <a:gd fmla="*/ 882500 h 882500" name="connsiteY108"/>
                <a:gd fmla="*/ 1405286 w 2684076" name="connsiteX109"/>
                <a:gd fmla="*/ 882500 h 882500" name="connsiteY109"/>
                <a:gd fmla="*/ 1389521 w 2684076" name="connsiteX110"/>
                <a:gd fmla="*/ 863196 h 882500" name="connsiteY110"/>
                <a:gd fmla="*/ 1378493 w 2684076" name="connsiteX111"/>
                <a:gd fmla="*/ 882500 h 882500" name="connsiteY111"/>
                <a:gd fmla="*/ 8087 w 2684076" name="connsiteX112"/>
                <a:gd fmla="*/ 882500 h 882500" name="connsiteY112"/>
                <a:gd fmla="*/ 8087 w 2684076" name="connsiteX113"/>
                <a:gd fmla="*/ 867302 h 882500" name="connsiteY113"/>
                <a:gd fmla="*/ 12139 w 2684076" name="connsiteX114"/>
                <a:gd fmla="*/ 839060 h 882500" name="connsiteY114"/>
                <a:gd fmla="*/ 32365 w 2684076" name="connsiteX115"/>
                <a:gd fmla="*/ 826991 h 882500" name="connsiteY115"/>
                <a:gd fmla="*/ 48539 w 2684076" name="connsiteX116"/>
                <a:gd fmla="*/ 794750 h 882500" name="connsiteY116"/>
                <a:gd fmla="*/ 88991 w 2684076" name="connsiteX117"/>
                <a:gd fmla="*/ 835007 h 882500" name="connsiteY117"/>
                <a:gd fmla="*/ 186086 w 2684076" name="connsiteX118"/>
                <a:gd fmla="*/ 871283 h 882500" name="connsiteY118"/>
                <a:gd fmla="*/ 169895 w 2684076" name="connsiteX119"/>
                <a:gd fmla="*/ 831026 h 882500" name="connsiteY119"/>
                <a:gd fmla="*/ 177981 w 2684076" name="connsiteX120"/>
                <a:gd fmla="*/ 822939 h 882500" name="connsiteY120"/>
                <a:gd fmla="*/ 198207 w 2684076" name="connsiteX121"/>
                <a:gd fmla="*/ 859215 h 882500" name="connsiteY121"/>
                <a:gd fmla="*/ 194173 w 2684076" name="connsiteX122"/>
                <a:gd fmla="*/ 839060 h 882500" name="connsiteY122"/>
                <a:gd fmla="*/ 198207 w 2684076" name="connsiteX123"/>
                <a:gd fmla="*/ 810871 h 882500" name="connsiteY123"/>
                <a:gd fmla="*/ 161808 w 2684076" name="connsiteX124"/>
                <a:gd fmla="*/ 790698 h 882500" name="connsiteY124"/>
                <a:gd fmla="*/ 113269 w 2684076" name="connsiteX125"/>
                <a:gd fmla="*/ 770543 h 882500" name="connsiteY125"/>
                <a:gd fmla="*/ 70800 w 2684076" name="connsiteX126"/>
                <a:gd fmla="*/ 762474 h 882500" name="connsiteY126"/>
                <a:gd fmla="*/ 36400 w 2684076" name="connsiteX127"/>
                <a:gd fmla="*/ 722128 h 882500" name="connsiteY127"/>
                <a:gd fmla="*/ 68765 w 2684076" name="connsiteX128"/>
                <a:gd fmla="*/ 722128 h 882500" name="connsiteY128"/>
                <a:gd fmla="*/ 93043 w 2684076" name="connsiteX129"/>
                <a:gd fmla="*/ 730215 h 882500" name="connsiteY129"/>
                <a:gd fmla="*/ 113269 w 2684076" name="connsiteX130"/>
                <a:gd fmla="*/ 750370 h 882500" name="connsiteY130"/>
                <a:gd fmla="*/ 141582 w 2684076" name="connsiteX131"/>
                <a:gd fmla="*/ 738302 h 882500" name="connsiteY131"/>
                <a:gd fmla="*/ 206312 w 2684076" name="connsiteX132"/>
                <a:gd fmla="*/ 774595 h 882500" name="connsiteY132"/>
                <a:gd fmla="*/ 206312 w 2684076" name="connsiteX133"/>
                <a:gd fmla="*/ 754422 h 882500" name="connsiteY133"/>
                <a:gd fmla="*/ 230572 w 2684076" name="connsiteX134"/>
                <a:gd fmla="*/ 754422 h 882500" name="connsiteY134"/>
                <a:gd fmla="*/ 254851 w 2684076" name="connsiteX135"/>
                <a:gd fmla="*/ 742283 h 882500" name="connsiteY135"/>
                <a:gd fmla="*/ 258885 w 2684076" name="connsiteX136"/>
                <a:gd fmla="*/ 730215 h 882500" name="connsiteY136"/>
                <a:gd fmla="*/ 262938 w 2684076" name="connsiteX137"/>
                <a:gd fmla="*/ 730215 h 882500" name="connsiteY137"/>
                <a:gd fmla="*/ 258885 w 2684076" name="connsiteX138"/>
                <a:gd fmla="*/ 710060 h 882500" name="connsiteY138"/>
                <a:gd fmla="*/ 258885 w 2684076" name="connsiteX139"/>
                <a:gd fmla="*/ 677818 h 882500" name="connsiteY139"/>
                <a:gd fmla="*/ 242712 w 2684076" name="connsiteX140"/>
                <a:gd fmla="*/ 653611 h 882500" name="connsiteY140"/>
                <a:gd fmla="*/ 222486 w 2684076" name="connsiteX141"/>
                <a:gd fmla="*/ 661698 h 882500" name="connsiteY141"/>
                <a:gd fmla="*/ 206312 w 2684076" name="connsiteX142"/>
                <a:gd fmla="*/ 641543 h 882500" name="connsiteY142"/>
                <a:gd fmla="*/ 190121 w 2684076" name="connsiteX143"/>
                <a:gd fmla="*/ 653611 h 882500" name="connsiteY143"/>
                <a:gd fmla="*/ 149669 w 2684076" name="connsiteX144"/>
                <a:gd fmla="*/ 673766 h 882500" name="connsiteY144"/>
                <a:gd fmla="*/ 149669 w 2684076" name="connsiteX145"/>
                <a:gd fmla="*/ 645577 h 882500" name="connsiteY145"/>
                <a:gd fmla="*/ 137530 w 2684076" name="connsiteX146"/>
                <a:gd fmla="*/ 649559 h 882500" name="connsiteY146"/>
                <a:gd fmla="*/ 109217 w 2684076" name="connsiteX147"/>
                <a:gd fmla="*/ 649559 h 882500" name="connsiteY147"/>
                <a:gd fmla="*/ 72817 w 2684076" name="connsiteX148"/>
                <a:gd fmla="*/ 641543 h 882500" name="connsiteY148"/>
                <a:gd fmla="*/ 58661 w 2684076" name="connsiteX149"/>
                <a:gd fmla="*/ 629439 h 882500" name="connsiteY149"/>
                <a:gd fmla="*/ 60678 w 2684076" name="connsiteX150"/>
                <a:gd fmla="*/ 617335 h 882500" name="connsiteY150"/>
                <a:gd fmla="*/ 80904 w 2684076" name="connsiteX151"/>
                <a:gd fmla="*/ 605249 h 882500" name="connsiteY151"/>
                <a:gd fmla="*/ 95060 w 2684076" name="connsiteX152"/>
                <a:gd fmla="*/ 599197 h 882500" name="connsiteY152"/>
                <a:gd fmla="*/ 113269 w 2684076" name="connsiteX153"/>
                <a:gd fmla="*/ 593128 h 882500" name="connsiteY153"/>
                <a:gd fmla="*/ 123373 w 2684076" name="connsiteX154"/>
                <a:gd fmla="*/ 581042 h 882500" name="connsiteY154"/>
                <a:gd fmla="*/ 133495 w 2684076" name="connsiteX155"/>
                <a:gd fmla="*/ 568973 h 882500" name="connsiteY155"/>
                <a:gd fmla="*/ 149669 w 2684076" name="connsiteX156"/>
                <a:gd fmla="*/ 556870 h 882500" name="connsiteY156"/>
                <a:gd fmla="*/ 169895 w 2684076" name="connsiteX157"/>
                <a:gd fmla="*/ 552853 h 882500" name="connsiteY157"/>
                <a:gd fmla="*/ 186086 w 2684076" name="connsiteX158"/>
                <a:gd fmla="*/ 544766 h 882500" name="connsiteY158"/>
                <a:gd fmla="*/ 194173 w 2684076" name="connsiteX159"/>
                <a:gd fmla="*/ 540731 h 882500" name="connsiteY159"/>
                <a:gd fmla="*/ 173947 w 2684076" name="connsiteX160"/>
                <a:gd fmla="*/ 536679 h 882500" name="connsiteY160"/>
                <a:gd fmla="*/ 151704 w 2684076" name="connsiteX161"/>
                <a:gd fmla="*/ 534680 h 882500" name="connsiteY161"/>
                <a:gd fmla="*/ 121356 w 2684076" name="connsiteX162"/>
                <a:gd fmla="*/ 540731 h 882500" name="connsiteY162"/>
                <a:gd fmla="*/ 60678 w 2684076" name="connsiteX163"/>
                <a:gd fmla="*/ 554852 h 882500" name="connsiteY163"/>
                <a:gd fmla="*/ 20226 w 2684076" name="connsiteX164"/>
                <a:gd fmla="*/ 548818 h 882500" name="connsiteY164"/>
                <a:gd fmla="*/ 10122 w 2684076" name="connsiteX165"/>
                <a:gd fmla="*/ 540731 h 882500" name="connsiteY165"/>
                <a:gd fmla="*/ 4053 w 2684076" name="connsiteX166"/>
                <a:gd fmla="*/ 532698 h 882500" name="connsiteY166"/>
                <a:gd fmla="*/ 0 w 2684076" name="connsiteX167"/>
                <a:gd fmla="*/ 524611 h 882500" name="connsiteY167"/>
                <a:gd fmla="*/ 8087 w 2684076" name="connsiteX168"/>
                <a:gd fmla="*/ 528645 h 882500" name="connsiteY168"/>
                <a:gd fmla="*/ 28313 w 2684076" name="connsiteX169"/>
                <a:gd fmla="*/ 520559 h 882500" name="connsiteY169"/>
                <a:gd fmla="*/ 64730 w 2684076" name="connsiteX170"/>
                <a:gd fmla="*/ 498404 h 882500" name="connsiteY170"/>
                <a:gd fmla="*/ 129443 w 2684076" name="connsiteX171"/>
                <a:gd fmla="*/ 504438 h 882500" name="connsiteY171"/>
                <a:gd fmla="*/ 76852 w 2684076" name="connsiteX172"/>
                <a:gd fmla="*/ 443955 h 882500" name="connsiteY172"/>
                <a:gd fmla="*/ 117304 w 2684076" name="connsiteX173"/>
                <a:gd fmla="*/ 443955 h 882500" name="connsiteY173"/>
                <a:gd fmla="*/ 109217 w 2684076" name="connsiteX174"/>
                <a:gd fmla="*/ 431887 h 882500" name="connsiteY174"/>
                <a:gd fmla="*/ 109217 w 2684076" name="connsiteX175"/>
                <a:gd fmla="*/ 403698 h 882500" name="connsiteY175"/>
                <a:gd fmla="*/ 137530 w 2684076" name="connsiteX176"/>
                <a:gd fmla="*/ 423800 h 882500" name="connsiteY176"/>
                <a:gd fmla="*/ 202260 w 2684076" name="connsiteX177"/>
                <a:gd fmla="*/ 403698 h 882500" name="connsiteY177"/>
                <a:gd fmla="*/ 210347 w 2684076" name="connsiteX178"/>
                <a:gd fmla="*/ 435921 h 882500" name="connsiteY178"/>
                <a:gd fmla="*/ 222486 w 2684076" name="connsiteX179"/>
                <a:gd fmla="*/ 443955 h 882500" name="connsiteY179"/>
                <a:gd fmla="*/ 254851 w 2684076" name="connsiteX180"/>
                <a:gd fmla="*/ 411714 h 882500" name="connsiteY180"/>
                <a:gd fmla="*/ 222486 w 2684076" name="connsiteX181"/>
                <a:gd fmla="*/ 367422 h 882500" name="connsiteY181"/>
                <a:gd fmla="*/ 157756 w 2684076" name="connsiteX182"/>
                <a:gd fmla="*/ 367422 h 882500" name="connsiteY182"/>
                <a:gd fmla="*/ 161808 w 2684076" name="connsiteX183"/>
                <a:gd fmla="*/ 339162 h 882500" name="connsiteY183"/>
                <a:gd fmla="*/ 145634 w 2684076" name="connsiteX184"/>
                <a:gd fmla="*/ 318989 h 882500" name="connsiteY184"/>
                <a:gd fmla="*/ 173947 w 2684076" name="connsiteX185"/>
                <a:gd fmla="*/ 314955 h 882500" name="connsiteY185"/>
                <a:gd fmla="*/ 214399 w 2684076" name="connsiteX186"/>
                <a:gd fmla="*/ 270645 h 882500" name="connsiteY186"/>
                <a:gd fmla="*/ 186086 w 2684076" name="connsiteX187"/>
                <a:gd fmla="*/ 230317 h 882500" name="connsiteY187"/>
                <a:gd fmla="*/ 262938 w 2684076" name="connsiteX188"/>
                <a:gd fmla="*/ 218249 h 882500" name="connsiteY188"/>
                <a:gd fmla="*/ 262938 w 2684076" name="connsiteX189"/>
                <a:gd fmla="*/ 226265 h 882500" name="connsiteY189"/>
                <a:gd fmla="*/ 279111 w 2684076" name="connsiteX190"/>
                <a:gd fmla="*/ 242385 h 882500" name="connsiteY190"/>
                <a:gd fmla="*/ 307442 w 2684076" name="connsiteX191"/>
                <a:gd fmla="*/ 262558 h 882500" name="connsiteY191"/>
                <a:gd fmla="*/ 327668 w 2684076" name="connsiteX192"/>
                <a:gd fmla="*/ 282714 h 882500" name="connsiteY192"/>
                <a:gd fmla="*/ 384293 w 2684076" name="connsiteX193"/>
                <a:gd fmla="*/ 298834 h 882500" name="connsiteY193"/>
                <a:gd fmla="*/ 372154 w 2684076" name="connsiteX194"/>
                <a:gd fmla="*/ 278679 h 882500" name="connsiteY194"/>
                <a:gd fmla="*/ 362050 w 2684076" name="connsiteX195"/>
                <a:gd fmla="*/ 262594 h 882500" name="connsiteY195"/>
                <a:gd fmla="*/ 355980 w 2684076" name="connsiteX196"/>
                <a:gd fmla="*/ 246438 h 882500" name="connsiteY196"/>
                <a:gd fmla="*/ 347894 w 2684076" name="connsiteX197"/>
                <a:gd fmla="*/ 226300 h 882500" name="connsiteY197"/>
                <a:gd fmla="*/ 355980 w 2684076" name="connsiteX198"/>
                <a:gd fmla="*/ 210162 h 882500" name="connsiteY198"/>
                <a:gd fmla="*/ 370137 w 2684076" name="connsiteX199"/>
                <a:gd fmla="*/ 200076 h 882500" name="connsiteY199"/>
                <a:gd fmla="*/ 384293 w 2684076" name="connsiteX200"/>
                <a:gd fmla="*/ 189989 h 882500" name="connsiteY200"/>
                <a:gd fmla="*/ 404519 w 2684076" name="connsiteX201"/>
                <a:gd fmla="*/ 181902 h 882500" name="connsiteY201"/>
                <a:gd fmla="*/ 351928 w 2684076" name="connsiteX202"/>
                <a:gd fmla="*/ 161800 h 882500" name="connsiteY202"/>
                <a:gd fmla="*/ 315529 w 2684076" name="connsiteX203"/>
                <a:gd fmla="*/ 137593 h 882500" name="connsiteY203"/>
                <a:gd fmla="*/ 299337 w 2684076" name="connsiteX204"/>
                <a:gd fmla="*/ 101317 h 882500" name="connsiteY204"/>
                <a:gd fmla="*/ 339789 w 2684076" name="connsiteX205"/>
                <a:gd fmla="*/ 93230 h 882500" name="connsiteY205"/>
                <a:gd fmla="*/ 364067 w 2684076" name="connsiteX206"/>
                <a:gd fmla="*/ 77110 h 882500" name="connsiteY206"/>
                <a:gd fmla="*/ 432832 w 2684076" name="connsiteX207"/>
                <a:gd fmla="*/ 77110 h 882500" name="connsiteY207"/>
                <a:gd fmla="*/ 436884 w 2684076" name="connsiteX208"/>
                <a:gd fmla="*/ 60989 h 882500" name="connsiteY208"/>
                <a:gd fmla="*/ 444971 w 2684076" name="connsiteX209"/>
                <a:gd fmla="*/ 32800 h 882500" name="connsiteY209"/>
                <a:gd fmla="*/ 453058 w 2684076" name="connsiteX210"/>
                <a:gd fmla="*/ 24713 h 882500" name="connsiteY210"/>
                <a:gd fmla="*/ 444971 w 2684076" name="connsiteX211"/>
                <a:gd fmla="*/ 12645 h 882500" name="connsiteY21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</a:cxnLst>
              <a:rect b="b" l="l" r="r" t="t"/>
              <a:pathLst>
                <a:path h="882500" w="2684076">
                  <a:moveTo>
                    <a:pt x="635687" y="0"/>
                  </a:moveTo>
                  <a:lnTo>
                    <a:pt x="704738" y="0"/>
                  </a:lnTo>
                  <a:lnTo>
                    <a:pt x="701839" y="1444"/>
                  </a:lnTo>
                  <a:cubicBezTo>
                    <a:pt x="695097" y="1444"/>
                    <a:pt x="676888" y="1444"/>
                    <a:pt x="647230" y="1444"/>
                  </a:cubicBezTo>
                  <a:close/>
                  <a:moveTo>
                    <a:pt x="443158" y="0"/>
                  </a:moveTo>
                  <a:lnTo>
                    <a:pt x="567770" y="0"/>
                  </a:lnTo>
                  <a:lnTo>
                    <a:pt x="562274" y="5496"/>
                  </a:lnTo>
                  <a:cubicBezTo>
                    <a:pt x="559585" y="8186"/>
                    <a:pt x="558240" y="13583"/>
                    <a:pt x="558240" y="21670"/>
                  </a:cubicBezTo>
                  <a:cubicBezTo>
                    <a:pt x="555532" y="35154"/>
                    <a:pt x="558240" y="50000"/>
                    <a:pt x="566327" y="66174"/>
                  </a:cubicBezTo>
                  <a:cubicBezTo>
                    <a:pt x="574414" y="82348"/>
                    <a:pt x="578466" y="94487"/>
                    <a:pt x="578466" y="102573"/>
                  </a:cubicBezTo>
                  <a:lnTo>
                    <a:pt x="578466" y="130904"/>
                  </a:lnTo>
                  <a:lnTo>
                    <a:pt x="590605" y="118765"/>
                  </a:lnTo>
                  <a:cubicBezTo>
                    <a:pt x="595984" y="113368"/>
                    <a:pt x="599364" y="109315"/>
                    <a:pt x="600709" y="106626"/>
                  </a:cubicBezTo>
                  <a:cubicBezTo>
                    <a:pt x="602054" y="103936"/>
                    <a:pt x="604089" y="101229"/>
                    <a:pt x="606779" y="98539"/>
                  </a:cubicBezTo>
                  <a:cubicBezTo>
                    <a:pt x="609468" y="93142"/>
                    <a:pt x="614193" y="91797"/>
                    <a:pt x="620935" y="94487"/>
                  </a:cubicBezTo>
                  <a:cubicBezTo>
                    <a:pt x="627677" y="97194"/>
                    <a:pt x="628349" y="105281"/>
                    <a:pt x="622952" y="118765"/>
                  </a:cubicBezTo>
                  <a:cubicBezTo>
                    <a:pt x="614865" y="148422"/>
                    <a:pt x="617573" y="163251"/>
                    <a:pt x="631057" y="163251"/>
                  </a:cubicBezTo>
                  <a:cubicBezTo>
                    <a:pt x="636436" y="163251"/>
                    <a:pt x="641161" y="161906"/>
                    <a:pt x="645213" y="159217"/>
                  </a:cubicBezTo>
                  <a:cubicBezTo>
                    <a:pt x="649248" y="156509"/>
                    <a:pt x="653972" y="156509"/>
                    <a:pt x="659370" y="159217"/>
                  </a:cubicBezTo>
                  <a:cubicBezTo>
                    <a:pt x="662059" y="161906"/>
                    <a:pt x="670146" y="157872"/>
                    <a:pt x="683630" y="147078"/>
                  </a:cubicBezTo>
                  <a:cubicBezTo>
                    <a:pt x="689027" y="141680"/>
                    <a:pt x="695769" y="137646"/>
                    <a:pt x="703856" y="134939"/>
                  </a:cubicBezTo>
                  <a:lnTo>
                    <a:pt x="715995" y="183477"/>
                  </a:lnTo>
                  <a:lnTo>
                    <a:pt x="752412" y="183477"/>
                  </a:lnTo>
                  <a:lnTo>
                    <a:pt x="804986" y="199669"/>
                  </a:lnTo>
                  <a:lnTo>
                    <a:pt x="792864" y="110678"/>
                  </a:lnTo>
                  <a:lnTo>
                    <a:pt x="809038" y="102573"/>
                  </a:lnTo>
                  <a:lnTo>
                    <a:pt x="760499" y="86400"/>
                  </a:lnTo>
                  <a:lnTo>
                    <a:pt x="744308" y="78313"/>
                  </a:lnTo>
                  <a:lnTo>
                    <a:pt x="752412" y="62122"/>
                  </a:lnTo>
                  <a:cubicBezTo>
                    <a:pt x="752412" y="51345"/>
                    <a:pt x="749705" y="40551"/>
                    <a:pt x="744308" y="29774"/>
                  </a:cubicBezTo>
                  <a:cubicBezTo>
                    <a:pt x="738928" y="21670"/>
                    <a:pt x="733531" y="13583"/>
                    <a:pt x="728134" y="5496"/>
                  </a:cubicBezTo>
                  <a:lnTo>
                    <a:pt x="717142" y="0"/>
                  </a:lnTo>
                  <a:lnTo>
                    <a:pt x="2082901" y="0"/>
                  </a:lnTo>
                  <a:lnTo>
                    <a:pt x="2082901" y="20909"/>
                  </a:lnTo>
                  <a:cubicBezTo>
                    <a:pt x="2088245" y="18219"/>
                    <a:pt x="2094916" y="14202"/>
                    <a:pt x="2102932" y="8840"/>
                  </a:cubicBezTo>
                  <a:lnTo>
                    <a:pt x="2113181" y="0"/>
                  </a:lnTo>
                  <a:lnTo>
                    <a:pt x="2178135" y="0"/>
                  </a:lnTo>
                  <a:lnTo>
                    <a:pt x="2173024" y="8805"/>
                  </a:lnTo>
                  <a:cubicBezTo>
                    <a:pt x="2169024" y="16874"/>
                    <a:pt x="2165698" y="23616"/>
                    <a:pt x="2163043" y="29013"/>
                  </a:cubicBezTo>
                  <a:cubicBezTo>
                    <a:pt x="2157682" y="37047"/>
                    <a:pt x="2155010" y="42426"/>
                    <a:pt x="2155010" y="45116"/>
                  </a:cubicBezTo>
                  <a:cubicBezTo>
                    <a:pt x="2168370" y="50513"/>
                    <a:pt x="2180385" y="57238"/>
                    <a:pt x="2191038" y="65289"/>
                  </a:cubicBezTo>
                  <a:cubicBezTo>
                    <a:pt x="2215103" y="81427"/>
                    <a:pt x="2231136" y="96221"/>
                    <a:pt x="2239134" y="109652"/>
                  </a:cubicBezTo>
                  <a:cubicBezTo>
                    <a:pt x="2241788" y="109652"/>
                    <a:pt x="2243115" y="111014"/>
                    <a:pt x="2243115" y="113704"/>
                  </a:cubicBezTo>
                  <a:cubicBezTo>
                    <a:pt x="2245823" y="124445"/>
                    <a:pt x="2249840" y="127807"/>
                    <a:pt x="2255166" y="123790"/>
                  </a:cubicBezTo>
                  <a:cubicBezTo>
                    <a:pt x="2260492" y="119756"/>
                    <a:pt x="2267164" y="113722"/>
                    <a:pt x="2275162" y="105652"/>
                  </a:cubicBezTo>
                  <a:cubicBezTo>
                    <a:pt x="2283178" y="97583"/>
                    <a:pt x="2293194" y="89514"/>
                    <a:pt x="2305227" y="81445"/>
                  </a:cubicBezTo>
                  <a:cubicBezTo>
                    <a:pt x="2317260" y="73376"/>
                    <a:pt x="2332602" y="70686"/>
                    <a:pt x="2351270" y="73376"/>
                  </a:cubicBezTo>
                  <a:cubicBezTo>
                    <a:pt x="2356614" y="100255"/>
                    <a:pt x="2355287" y="125790"/>
                    <a:pt x="2347289" y="149980"/>
                  </a:cubicBezTo>
                  <a:cubicBezTo>
                    <a:pt x="2341927" y="171515"/>
                    <a:pt x="2331257" y="192360"/>
                    <a:pt x="2315242" y="212533"/>
                  </a:cubicBezTo>
                  <a:cubicBezTo>
                    <a:pt x="2299228" y="232688"/>
                    <a:pt x="2276542" y="248137"/>
                    <a:pt x="2247168" y="258895"/>
                  </a:cubicBezTo>
                  <a:lnTo>
                    <a:pt x="2255131" y="262930"/>
                  </a:lnTo>
                  <a:cubicBezTo>
                    <a:pt x="2260475" y="265637"/>
                    <a:pt x="2265836" y="268309"/>
                    <a:pt x="2271180" y="270999"/>
                  </a:cubicBezTo>
                  <a:cubicBezTo>
                    <a:pt x="2276542" y="273671"/>
                    <a:pt x="2283213" y="276361"/>
                    <a:pt x="2291229" y="279051"/>
                  </a:cubicBezTo>
                  <a:cubicBezTo>
                    <a:pt x="2296538" y="284448"/>
                    <a:pt x="2303864" y="290500"/>
                    <a:pt x="2313225" y="297224"/>
                  </a:cubicBezTo>
                  <a:cubicBezTo>
                    <a:pt x="2322568" y="303948"/>
                    <a:pt x="2331257" y="309982"/>
                    <a:pt x="2339255" y="315326"/>
                  </a:cubicBezTo>
                  <a:cubicBezTo>
                    <a:pt x="2349961" y="323413"/>
                    <a:pt x="2357959" y="331482"/>
                    <a:pt x="2363268" y="339534"/>
                  </a:cubicBezTo>
                  <a:lnTo>
                    <a:pt x="2355305" y="339534"/>
                  </a:lnTo>
                  <a:cubicBezTo>
                    <a:pt x="2352615" y="339534"/>
                    <a:pt x="2349271" y="340206"/>
                    <a:pt x="2345254" y="341569"/>
                  </a:cubicBezTo>
                  <a:cubicBezTo>
                    <a:pt x="2341255" y="342914"/>
                    <a:pt x="2336583" y="343586"/>
                    <a:pt x="2331239" y="343586"/>
                  </a:cubicBezTo>
                  <a:cubicBezTo>
                    <a:pt x="2320569" y="343586"/>
                    <a:pt x="2310571" y="344258"/>
                    <a:pt x="2301210" y="345603"/>
                  </a:cubicBezTo>
                  <a:cubicBezTo>
                    <a:pt x="2291849" y="346948"/>
                    <a:pt x="2289849" y="350328"/>
                    <a:pt x="2295211" y="355725"/>
                  </a:cubicBezTo>
                  <a:cubicBezTo>
                    <a:pt x="2300555" y="361069"/>
                    <a:pt x="2307226" y="365776"/>
                    <a:pt x="2315242" y="369811"/>
                  </a:cubicBezTo>
                  <a:cubicBezTo>
                    <a:pt x="2323241" y="373863"/>
                    <a:pt x="2327240" y="378552"/>
                    <a:pt x="2327240" y="383914"/>
                  </a:cubicBezTo>
                  <a:cubicBezTo>
                    <a:pt x="2327240" y="392001"/>
                    <a:pt x="2325913" y="398725"/>
                    <a:pt x="2323258" y="404069"/>
                  </a:cubicBezTo>
                  <a:lnTo>
                    <a:pt x="2315242" y="420261"/>
                  </a:lnTo>
                  <a:cubicBezTo>
                    <a:pt x="2309881" y="425605"/>
                    <a:pt x="2305881" y="432329"/>
                    <a:pt x="2303227" y="440416"/>
                  </a:cubicBezTo>
                  <a:cubicBezTo>
                    <a:pt x="2297883" y="456519"/>
                    <a:pt x="2299210" y="465915"/>
                    <a:pt x="2307208" y="468605"/>
                  </a:cubicBezTo>
                  <a:cubicBezTo>
                    <a:pt x="2312570" y="471294"/>
                    <a:pt x="2318587" y="474674"/>
                    <a:pt x="2325258" y="478726"/>
                  </a:cubicBezTo>
                  <a:cubicBezTo>
                    <a:pt x="2331929" y="482761"/>
                    <a:pt x="2339273" y="487468"/>
                    <a:pt x="2347289" y="492812"/>
                  </a:cubicBezTo>
                  <a:cubicBezTo>
                    <a:pt x="2357941" y="498209"/>
                    <a:pt x="2367302" y="503571"/>
                    <a:pt x="2375354" y="508933"/>
                  </a:cubicBezTo>
                  <a:cubicBezTo>
                    <a:pt x="2378008" y="495484"/>
                    <a:pt x="2382007" y="482053"/>
                    <a:pt x="2387351" y="468605"/>
                  </a:cubicBezTo>
                  <a:cubicBezTo>
                    <a:pt x="2392660" y="457863"/>
                    <a:pt x="2397332" y="446450"/>
                    <a:pt x="2401348" y="434346"/>
                  </a:cubicBezTo>
                  <a:cubicBezTo>
                    <a:pt x="2405383" y="422260"/>
                    <a:pt x="2412727" y="410811"/>
                    <a:pt x="2423379" y="400035"/>
                  </a:cubicBezTo>
                  <a:cubicBezTo>
                    <a:pt x="2436739" y="421552"/>
                    <a:pt x="2447428" y="443070"/>
                    <a:pt x="2455426" y="464552"/>
                  </a:cubicBezTo>
                  <a:cubicBezTo>
                    <a:pt x="2460823" y="483398"/>
                    <a:pt x="2462840" y="502898"/>
                    <a:pt x="2461495" y="523054"/>
                  </a:cubicBezTo>
                  <a:cubicBezTo>
                    <a:pt x="2460151" y="543227"/>
                    <a:pt x="2451391" y="564072"/>
                    <a:pt x="2435200" y="585607"/>
                  </a:cubicBezTo>
                  <a:cubicBezTo>
                    <a:pt x="2432510" y="588297"/>
                    <a:pt x="2433855" y="589642"/>
                    <a:pt x="2439252" y="589642"/>
                  </a:cubicBezTo>
                  <a:cubicBezTo>
                    <a:pt x="2447339" y="589642"/>
                    <a:pt x="2462168" y="577538"/>
                    <a:pt x="2483739" y="553295"/>
                  </a:cubicBezTo>
                  <a:lnTo>
                    <a:pt x="2487791" y="646090"/>
                  </a:lnTo>
                  <a:lnTo>
                    <a:pt x="2528243" y="565434"/>
                  </a:lnTo>
                  <a:lnTo>
                    <a:pt x="2524191" y="605762"/>
                  </a:lnTo>
                  <a:cubicBezTo>
                    <a:pt x="2532295" y="597676"/>
                    <a:pt x="2540382" y="590951"/>
                    <a:pt x="2548469" y="585607"/>
                  </a:cubicBezTo>
                  <a:cubicBezTo>
                    <a:pt x="2564642" y="574848"/>
                    <a:pt x="2572747" y="570814"/>
                    <a:pt x="2572747" y="573468"/>
                  </a:cubicBezTo>
                  <a:cubicBezTo>
                    <a:pt x="2575437" y="584245"/>
                    <a:pt x="2577454" y="591659"/>
                    <a:pt x="2578817" y="595676"/>
                  </a:cubicBezTo>
                  <a:cubicBezTo>
                    <a:pt x="2580161" y="599711"/>
                    <a:pt x="2578126" y="604418"/>
                    <a:pt x="2572747" y="609815"/>
                  </a:cubicBezTo>
                  <a:cubicBezTo>
                    <a:pt x="2567350" y="617848"/>
                    <a:pt x="2559263" y="621883"/>
                    <a:pt x="2548469" y="621883"/>
                  </a:cubicBezTo>
                  <a:cubicBezTo>
                    <a:pt x="2537674" y="621883"/>
                    <a:pt x="2539037" y="627245"/>
                    <a:pt x="2552521" y="638004"/>
                  </a:cubicBezTo>
                  <a:cubicBezTo>
                    <a:pt x="2566005" y="646090"/>
                    <a:pt x="2574764" y="648780"/>
                    <a:pt x="2578817" y="646090"/>
                  </a:cubicBezTo>
                  <a:cubicBezTo>
                    <a:pt x="2582851" y="643383"/>
                    <a:pt x="2592973" y="639366"/>
                    <a:pt x="2609147" y="634022"/>
                  </a:cubicBezTo>
                  <a:cubicBezTo>
                    <a:pt x="2622631" y="625918"/>
                    <a:pt x="2635442" y="623900"/>
                    <a:pt x="2647581" y="627952"/>
                  </a:cubicBezTo>
                  <a:cubicBezTo>
                    <a:pt x="2659720" y="631987"/>
                    <a:pt x="2668480" y="636694"/>
                    <a:pt x="2673877" y="642038"/>
                  </a:cubicBezTo>
                  <a:cubicBezTo>
                    <a:pt x="2679256" y="644746"/>
                    <a:pt x="2682636" y="651470"/>
                    <a:pt x="2683981" y="662211"/>
                  </a:cubicBezTo>
                  <a:cubicBezTo>
                    <a:pt x="2685326" y="672952"/>
                    <a:pt x="2672514" y="678332"/>
                    <a:pt x="2645546" y="678332"/>
                  </a:cubicBezTo>
                  <a:lnTo>
                    <a:pt x="2588921" y="678332"/>
                  </a:lnTo>
                  <a:cubicBezTo>
                    <a:pt x="2580834" y="678332"/>
                    <a:pt x="2575437" y="677004"/>
                    <a:pt x="2572747" y="674350"/>
                  </a:cubicBezTo>
                  <a:cubicBezTo>
                    <a:pt x="2583524" y="685091"/>
                    <a:pt x="2591610" y="695832"/>
                    <a:pt x="2597007" y="706574"/>
                  </a:cubicBezTo>
                  <a:cubicBezTo>
                    <a:pt x="2607802" y="733453"/>
                    <a:pt x="2606457" y="753626"/>
                    <a:pt x="2592973" y="767057"/>
                  </a:cubicBezTo>
                  <a:cubicBezTo>
                    <a:pt x="2574092" y="761713"/>
                    <a:pt x="2557900" y="754988"/>
                    <a:pt x="2544416" y="746902"/>
                  </a:cubicBezTo>
                  <a:cubicBezTo>
                    <a:pt x="2530933" y="741558"/>
                    <a:pt x="2519484" y="733488"/>
                    <a:pt x="2510034" y="722730"/>
                  </a:cubicBezTo>
                  <a:cubicBezTo>
                    <a:pt x="2500602" y="711953"/>
                    <a:pt x="2495878" y="699849"/>
                    <a:pt x="2495878" y="686418"/>
                  </a:cubicBezTo>
                  <a:lnTo>
                    <a:pt x="2487791" y="718713"/>
                  </a:lnTo>
                  <a:cubicBezTo>
                    <a:pt x="2482394" y="729454"/>
                    <a:pt x="2477687" y="739523"/>
                    <a:pt x="2473635" y="748919"/>
                  </a:cubicBezTo>
                  <a:cubicBezTo>
                    <a:pt x="2469582" y="758315"/>
                    <a:pt x="2460823" y="767057"/>
                    <a:pt x="2447339" y="775161"/>
                  </a:cubicBezTo>
                  <a:cubicBezTo>
                    <a:pt x="2439252" y="777851"/>
                    <a:pt x="2433855" y="781868"/>
                    <a:pt x="2431165" y="787230"/>
                  </a:cubicBezTo>
                  <a:cubicBezTo>
                    <a:pt x="2425768" y="798006"/>
                    <a:pt x="2437907" y="810128"/>
                    <a:pt x="2467565" y="823576"/>
                  </a:cubicBezTo>
                  <a:cubicBezTo>
                    <a:pt x="2499930" y="837007"/>
                    <a:pt x="2514086" y="845076"/>
                    <a:pt x="2510034" y="847748"/>
                  </a:cubicBezTo>
                  <a:cubicBezTo>
                    <a:pt x="2506000" y="850420"/>
                    <a:pt x="2512069" y="855800"/>
                    <a:pt x="2528243" y="863904"/>
                  </a:cubicBezTo>
                  <a:cubicBezTo>
                    <a:pt x="2533640" y="869248"/>
                    <a:pt x="2541054" y="873937"/>
                    <a:pt x="2550486" y="877990"/>
                  </a:cubicBezTo>
                  <a:lnTo>
                    <a:pt x="2560406" y="882500"/>
                  </a:lnTo>
                  <a:lnTo>
                    <a:pt x="1405286" y="882500"/>
                  </a:lnTo>
                  <a:lnTo>
                    <a:pt x="1389521" y="863196"/>
                  </a:lnTo>
                  <a:lnTo>
                    <a:pt x="1378493" y="882500"/>
                  </a:lnTo>
                  <a:lnTo>
                    <a:pt x="8087" y="882500"/>
                  </a:lnTo>
                  <a:lnTo>
                    <a:pt x="8087" y="867302"/>
                  </a:lnTo>
                  <a:lnTo>
                    <a:pt x="12139" y="839060"/>
                  </a:lnTo>
                  <a:lnTo>
                    <a:pt x="32365" y="826991"/>
                  </a:lnTo>
                  <a:lnTo>
                    <a:pt x="48539" y="794750"/>
                  </a:lnTo>
                  <a:cubicBezTo>
                    <a:pt x="62023" y="810853"/>
                    <a:pt x="75507" y="824266"/>
                    <a:pt x="88991" y="835007"/>
                  </a:cubicBezTo>
                  <a:cubicBezTo>
                    <a:pt x="118666" y="859197"/>
                    <a:pt x="151014" y="871283"/>
                    <a:pt x="186086" y="871283"/>
                  </a:cubicBezTo>
                  <a:lnTo>
                    <a:pt x="169895" y="831026"/>
                  </a:lnTo>
                  <a:lnTo>
                    <a:pt x="177981" y="822939"/>
                  </a:lnTo>
                  <a:lnTo>
                    <a:pt x="198207" y="859215"/>
                  </a:lnTo>
                  <a:lnTo>
                    <a:pt x="194173" y="839060"/>
                  </a:lnTo>
                  <a:lnTo>
                    <a:pt x="198207" y="810871"/>
                  </a:lnTo>
                  <a:cubicBezTo>
                    <a:pt x="184724" y="805474"/>
                    <a:pt x="172602" y="798749"/>
                    <a:pt x="161808" y="790698"/>
                  </a:cubicBezTo>
                  <a:cubicBezTo>
                    <a:pt x="140237" y="777267"/>
                    <a:pt x="124046" y="770543"/>
                    <a:pt x="113269" y="770543"/>
                  </a:cubicBezTo>
                  <a:cubicBezTo>
                    <a:pt x="99785" y="770543"/>
                    <a:pt x="85629" y="767853"/>
                    <a:pt x="70800" y="762474"/>
                  </a:cubicBezTo>
                  <a:cubicBezTo>
                    <a:pt x="55953" y="757112"/>
                    <a:pt x="44504" y="743663"/>
                    <a:pt x="36400" y="722128"/>
                  </a:cubicBezTo>
                  <a:lnTo>
                    <a:pt x="68765" y="722128"/>
                  </a:lnTo>
                  <a:cubicBezTo>
                    <a:pt x="76852" y="724818"/>
                    <a:pt x="84956" y="727525"/>
                    <a:pt x="93043" y="730215"/>
                  </a:cubicBezTo>
                  <a:cubicBezTo>
                    <a:pt x="101130" y="732904"/>
                    <a:pt x="107872" y="739629"/>
                    <a:pt x="113269" y="750370"/>
                  </a:cubicBezTo>
                  <a:cubicBezTo>
                    <a:pt x="121356" y="744990"/>
                    <a:pt x="130788" y="740956"/>
                    <a:pt x="141582" y="738302"/>
                  </a:cubicBezTo>
                  <a:cubicBezTo>
                    <a:pt x="163153" y="732904"/>
                    <a:pt x="184724" y="745008"/>
                    <a:pt x="206312" y="774595"/>
                  </a:cubicBezTo>
                  <a:lnTo>
                    <a:pt x="206312" y="754422"/>
                  </a:lnTo>
                  <a:lnTo>
                    <a:pt x="230572" y="754422"/>
                  </a:lnTo>
                  <a:cubicBezTo>
                    <a:pt x="241367" y="754422"/>
                    <a:pt x="249454" y="750370"/>
                    <a:pt x="254851" y="742283"/>
                  </a:cubicBezTo>
                  <a:cubicBezTo>
                    <a:pt x="254851" y="734232"/>
                    <a:pt x="256196" y="730215"/>
                    <a:pt x="258885" y="730215"/>
                  </a:cubicBezTo>
                  <a:lnTo>
                    <a:pt x="262938" y="730215"/>
                  </a:lnTo>
                  <a:cubicBezTo>
                    <a:pt x="260248" y="724818"/>
                    <a:pt x="258885" y="718093"/>
                    <a:pt x="258885" y="710060"/>
                  </a:cubicBezTo>
                  <a:cubicBezTo>
                    <a:pt x="253506" y="696611"/>
                    <a:pt x="253506" y="685870"/>
                    <a:pt x="258885" y="677818"/>
                  </a:cubicBezTo>
                  <a:lnTo>
                    <a:pt x="242712" y="653611"/>
                  </a:lnTo>
                  <a:lnTo>
                    <a:pt x="222486" y="661698"/>
                  </a:lnTo>
                  <a:lnTo>
                    <a:pt x="206312" y="641543"/>
                  </a:lnTo>
                  <a:cubicBezTo>
                    <a:pt x="203605" y="644232"/>
                    <a:pt x="198207" y="648267"/>
                    <a:pt x="190121" y="653611"/>
                  </a:cubicBezTo>
                  <a:cubicBezTo>
                    <a:pt x="176637" y="661662"/>
                    <a:pt x="163153" y="668387"/>
                    <a:pt x="149669" y="673766"/>
                  </a:cubicBezTo>
                  <a:lnTo>
                    <a:pt x="149669" y="645577"/>
                  </a:lnTo>
                  <a:cubicBezTo>
                    <a:pt x="146979" y="648232"/>
                    <a:pt x="142927" y="649559"/>
                    <a:pt x="137530" y="649559"/>
                  </a:cubicBezTo>
                  <a:cubicBezTo>
                    <a:pt x="126753" y="654956"/>
                    <a:pt x="117304" y="654956"/>
                    <a:pt x="109217" y="649559"/>
                  </a:cubicBezTo>
                  <a:cubicBezTo>
                    <a:pt x="87646" y="646904"/>
                    <a:pt x="75507" y="644232"/>
                    <a:pt x="72817" y="641543"/>
                  </a:cubicBezTo>
                  <a:cubicBezTo>
                    <a:pt x="67420" y="638835"/>
                    <a:pt x="62695" y="634801"/>
                    <a:pt x="58661" y="629439"/>
                  </a:cubicBezTo>
                  <a:cubicBezTo>
                    <a:pt x="54609" y="624059"/>
                    <a:pt x="55281" y="620025"/>
                    <a:pt x="60678" y="617335"/>
                  </a:cubicBezTo>
                  <a:cubicBezTo>
                    <a:pt x="68765" y="617335"/>
                    <a:pt x="75507" y="613301"/>
                    <a:pt x="80904" y="605249"/>
                  </a:cubicBezTo>
                  <a:cubicBezTo>
                    <a:pt x="83594" y="599870"/>
                    <a:pt x="88318" y="597835"/>
                    <a:pt x="95060" y="599197"/>
                  </a:cubicBezTo>
                  <a:cubicBezTo>
                    <a:pt x="101802" y="600542"/>
                    <a:pt x="107872" y="598507"/>
                    <a:pt x="113269" y="593128"/>
                  </a:cubicBezTo>
                  <a:cubicBezTo>
                    <a:pt x="118666" y="587766"/>
                    <a:pt x="122028" y="583749"/>
                    <a:pt x="123373" y="581042"/>
                  </a:cubicBezTo>
                  <a:cubicBezTo>
                    <a:pt x="124736" y="578352"/>
                    <a:pt x="128098" y="574335"/>
                    <a:pt x="133495" y="568973"/>
                  </a:cubicBezTo>
                  <a:cubicBezTo>
                    <a:pt x="136185" y="563576"/>
                    <a:pt x="141582" y="559542"/>
                    <a:pt x="149669" y="556870"/>
                  </a:cubicBezTo>
                  <a:cubicBezTo>
                    <a:pt x="157756" y="554198"/>
                    <a:pt x="164498" y="552853"/>
                    <a:pt x="169895" y="552853"/>
                  </a:cubicBezTo>
                  <a:cubicBezTo>
                    <a:pt x="175292" y="552853"/>
                    <a:pt x="180689" y="550163"/>
                    <a:pt x="186086" y="544766"/>
                  </a:cubicBezTo>
                  <a:cubicBezTo>
                    <a:pt x="188776" y="542076"/>
                    <a:pt x="191465" y="540731"/>
                    <a:pt x="194173" y="540731"/>
                  </a:cubicBezTo>
                  <a:cubicBezTo>
                    <a:pt x="188776" y="540731"/>
                    <a:pt x="182034" y="539369"/>
                    <a:pt x="173947" y="536679"/>
                  </a:cubicBezTo>
                  <a:cubicBezTo>
                    <a:pt x="168550" y="536679"/>
                    <a:pt x="161135" y="536007"/>
                    <a:pt x="151704" y="534680"/>
                  </a:cubicBezTo>
                  <a:cubicBezTo>
                    <a:pt x="142254" y="533352"/>
                    <a:pt x="132150" y="535370"/>
                    <a:pt x="121356" y="540731"/>
                  </a:cubicBezTo>
                  <a:cubicBezTo>
                    <a:pt x="99785" y="548818"/>
                    <a:pt x="79559" y="553525"/>
                    <a:pt x="60678" y="554852"/>
                  </a:cubicBezTo>
                  <a:cubicBezTo>
                    <a:pt x="41797" y="556180"/>
                    <a:pt x="28313" y="554162"/>
                    <a:pt x="20226" y="548818"/>
                  </a:cubicBezTo>
                  <a:cubicBezTo>
                    <a:pt x="14829" y="546111"/>
                    <a:pt x="11467" y="543421"/>
                    <a:pt x="10122" y="540731"/>
                  </a:cubicBezTo>
                  <a:cubicBezTo>
                    <a:pt x="8760" y="538024"/>
                    <a:pt x="6742" y="535352"/>
                    <a:pt x="4053" y="532698"/>
                  </a:cubicBezTo>
                  <a:cubicBezTo>
                    <a:pt x="1345" y="530008"/>
                    <a:pt x="0" y="527301"/>
                    <a:pt x="0" y="524611"/>
                  </a:cubicBezTo>
                  <a:cubicBezTo>
                    <a:pt x="2690" y="527301"/>
                    <a:pt x="5397" y="528645"/>
                    <a:pt x="8087" y="528645"/>
                  </a:cubicBezTo>
                  <a:cubicBezTo>
                    <a:pt x="16174" y="528645"/>
                    <a:pt x="22916" y="525956"/>
                    <a:pt x="28313" y="520559"/>
                  </a:cubicBezTo>
                  <a:cubicBezTo>
                    <a:pt x="33710" y="515215"/>
                    <a:pt x="45849" y="507818"/>
                    <a:pt x="64730" y="498404"/>
                  </a:cubicBezTo>
                  <a:cubicBezTo>
                    <a:pt x="83594" y="488990"/>
                    <a:pt x="105182" y="491007"/>
                    <a:pt x="129443" y="504438"/>
                  </a:cubicBezTo>
                  <a:lnTo>
                    <a:pt x="76852" y="443955"/>
                  </a:lnTo>
                  <a:lnTo>
                    <a:pt x="117304" y="443955"/>
                  </a:lnTo>
                  <a:cubicBezTo>
                    <a:pt x="114614" y="441301"/>
                    <a:pt x="111924" y="437284"/>
                    <a:pt x="109217" y="431887"/>
                  </a:cubicBezTo>
                  <a:cubicBezTo>
                    <a:pt x="103820" y="423835"/>
                    <a:pt x="103820" y="414439"/>
                    <a:pt x="109217" y="403698"/>
                  </a:cubicBezTo>
                  <a:cubicBezTo>
                    <a:pt x="117304" y="414439"/>
                    <a:pt x="126753" y="421145"/>
                    <a:pt x="137530" y="423800"/>
                  </a:cubicBezTo>
                  <a:cubicBezTo>
                    <a:pt x="156411" y="434576"/>
                    <a:pt x="177981" y="427887"/>
                    <a:pt x="202260" y="403698"/>
                  </a:cubicBezTo>
                  <a:lnTo>
                    <a:pt x="210347" y="435921"/>
                  </a:lnTo>
                  <a:lnTo>
                    <a:pt x="222486" y="443955"/>
                  </a:lnTo>
                  <a:lnTo>
                    <a:pt x="254851" y="411714"/>
                  </a:lnTo>
                  <a:lnTo>
                    <a:pt x="222486" y="367422"/>
                  </a:lnTo>
                  <a:lnTo>
                    <a:pt x="157756" y="367422"/>
                  </a:lnTo>
                  <a:lnTo>
                    <a:pt x="161808" y="339162"/>
                  </a:lnTo>
                  <a:lnTo>
                    <a:pt x="145634" y="318989"/>
                  </a:lnTo>
                  <a:lnTo>
                    <a:pt x="173947" y="314955"/>
                  </a:lnTo>
                  <a:lnTo>
                    <a:pt x="214399" y="270645"/>
                  </a:lnTo>
                  <a:lnTo>
                    <a:pt x="186086" y="230317"/>
                  </a:lnTo>
                  <a:lnTo>
                    <a:pt x="262938" y="218249"/>
                  </a:lnTo>
                  <a:lnTo>
                    <a:pt x="262938" y="226265"/>
                  </a:lnTo>
                  <a:cubicBezTo>
                    <a:pt x="262938" y="234316"/>
                    <a:pt x="268335" y="239696"/>
                    <a:pt x="279111" y="242385"/>
                  </a:cubicBezTo>
                  <a:cubicBezTo>
                    <a:pt x="297992" y="253144"/>
                    <a:pt x="307442" y="259851"/>
                    <a:pt x="307442" y="262558"/>
                  </a:cubicBezTo>
                  <a:lnTo>
                    <a:pt x="327668" y="282714"/>
                  </a:lnTo>
                  <a:lnTo>
                    <a:pt x="384293" y="298834"/>
                  </a:lnTo>
                  <a:cubicBezTo>
                    <a:pt x="378896" y="293490"/>
                    <a:pt x="374861" y="286766"/>
                    <a:pt x="372154" y="278679"/>
                  </a:cubicBezTo>
                  <a:cubicBezTo>
                    <a:pt x="366757" y="273317"/>
                    <a:pt x="363395" y="267955"/>
                    <a:pt x="362050" y="262594"/>
                  </a:cubicBezTo>
                  <a:cubicBezTo>
                    <a:pt x="360705" y="257214"/>
                    <a:pt x="358670" y="251835"/>
                    <a:pt x="355980" y="246438"/>
                  </a:cubicBezTo>
                  <a:cubicBezTo>
                    <a:pt x="353273" y="238386"/>
                    <a:pt x="350583" y="231680"/>
                    <a:pt x="347894" y="226300"/>
                  </a:cubicBezTo>
                  <a:cubicBezTo>
                    <a:pt x="345186" y="220939"/>
                    <a:pt x="347894" y="215541"/>
                    <a:pt x="355980" y="210162"/>
                  </a:cubicBezTo>
                  <a:cubicBezTo>
                    <a:pt x="361378" y="207455"/>
                    <a:pt x="366085" y="204092"/>
                    <a:pt x="370137" y="200076"/>
                  </a:cubicBezTo>
                  <a:cubicBezTo>
                    <a:pt x="374189" y="196059"/>
                    <a:pt x="378896" y="192697"/>
                    <a:pt x="384293" y="189989"/>
                  </a:cubicBezTo>
                  <a:cubicBezTo>
                    <a:pt x="389690" y="187299"/>
                    <a:pt x="396432" y="184592"/>
                    <a:pt x="404519" y="181902"/>
                  </a:cubicBezTo>
                  <a:cubicBezTo>
                    <a:pt x="382948" y="176558"/>
                    <a:pt x="365412" y="169852"/>
                    <a:pt x="351928" y="161800"/>
                  </a:cubicBezTo>
                  <a:cubicBezTo>
                    <a:pt x="338444" y="156403"/>
                    <a:pt x="326305" y="148334"/>
                    <a:pt x="315529" y="137593"/>
                  </a:cubicBezTo>
                  <a:cubicBezTo>
                    <a:pt x="304734" y="126852"/>
                    <a:pt x="299337" y="114766"/>
                    <a:pt x="299337" y="101317"/>
                  </a:cubicBezTo>
                  <a:lnTo>
                    <a:pt x="339789" y="93230"/>
                  </a:lnTo>
                  <a:cubicBezTo>
                    <a:pt x="345186" y="87869"/>
                    <a:pt x="353273" y="82507"/>
                    <a:pt x="364067" y="77110"/>
                  </a:cubicBezTo>
                  <a:cubicBezTo>
                    <a:pt x="385638" y="66368"/>
                    <a:pt x="408571" y="66368"/>
                    <a:pt x="432832" y="77110"/>
                  </a:cubicBezTo>
                  <a:cubicBezTo>
                    <a:pt x="432832" y="71748"/>
                    <a:pt x="434177" y="66386"/>
                    <a:pt x="436884" y="60989"/>
                  </a:cubicBezTo>
                  <a:cubicBezTo>
                    <a:pt x="436884" y="58299"/>
                    <a:pt x="439574" y="48903"/>
                    <a:pt x="444971" y="32800"/>
                  </a:cubicBezTo>
                  <a:cubicBezTo>
                    <a:pt x="450368" y="27403"/>
                    <a:pt x="453058" y="24713"/>
                    <a:pt x="453058" y="24713"/>
                  </a:cubicBezTo>
                  <a:cubicBezTo>
                    <a:pt x="453058" y="24713"/>
                    <a:pt x="450368" y="20679"/>
                    <a:pt x="444971" y="1264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7" name="Freeform: Shape 7"/>
            <p:cNvSpPr/>
            <p:nvPr/>
          </p:nvSpPr>
          <p:spPr>
            <a:xfrm>
              <a:off x="4699521" y="1589567"/>
              <a:ext cx="1794623" cy="717697"/>
            </a:xfrm>
            <a:custGeom>
              <a:gdLst>
                <a:gd fmla="*/ 1794623 w 1794623" name="connsiteX0"/>
                <a:gd fmla="*/ 662003 h 717697" name="connsiteY0"/>
                <a:gd fmla="*/ 1794623 w 1794623" name="connsiteX1"/>
                <a:gd fmla="*/ 670037 h 717697" name="connsiteY1"/>
                <a:gd fmla="*/ 1786589 w 1794623" name="connsiteX2"/>
                <a:gd fmla="*/ 702331 h 717697" name="connsiteY2"/>
                <a:gd fmla="*/ 1777669 w 1794623" name="connsiteX3"/>
                <a:gd fmla="*/ 717697 h 717697" name="connsiteY3"/>
                <a:gd fmla="*/ 1712715 w 1794623" name="connsiteX4"/>
                <a:gd fmla="*/ 717697 h 717697" name="connsiteY4"/>
                <a:gd fmla="*/ 1730530 w 1794623" name="connsiteX5"/>
                <a:gd fmla="*/ 702331 h 717697" name="connsiteY5"/>
                <a:gd fmla="*/ 1740545 w 1794623" name="connsiteX6"/>
                <a:gd fmla="*/ 682176 h 717697" name="connsiteY6"/>
                <a:gd fmla="*/ 1754543 w 1794623" name="connsiteX7"/>
                <a:gd fmla="*/ 674089 h 717697" name="connsiteY7"/>
                <a:gd fmla="*/ 1768575 w 1794623" name="connsiteX8"/>
                <a:gd fmla="*/ 670037 h 717697" name="connsiteY8"/>
                <a:gd fmla="*/ 1782608 w 1794623" name="connsiteX9"/>
                <a:gd fmla="*/ 666055 h 717697" name="connsiteY9"/>
                <a:gd fmla="*/ 1794623 w 1794623" name="connsiteX10"/>
                <a:gd fmla="*/ 662003 h 717697" name="connsiteY10"/>
                <a:gd fmla="*/ 678657 w 1794623" name="connsiteX11"/>
                <a:gd fmla="*/ 112 h 717697" name="connsiteY11"/>
                <a:gd fmla="*/ 690283 w 1794623" name="connsiteX12"/>
                <a:gd fmla="*/ 11234 h 717697" name="connsiteY12"/>
                <a:gd fmla="*/ 700370 w 1794623" name="connsiteX13"/>
                <a:gd fmla="*/ 25390 h 717697" name="connsiteY13"/>
                <a:gd fmla="*/ 710438 w 1794623" name="connsiteX14"/>
                <a:gd fmla="*/ 35512 h 717697" name="connsiteY14"/>
                <a:gd fmla="*/ 718543 w 1794623" name="connsiteX15"/>
                <a:gd fmla="*/ 43599 h 717697" name="connsiteY15"/>
                <a:gd fmla="*/ 762976 w 1794623" name="connsiteX16"/>
                <a:gd fmla="*/ 51686 h 717697" name="connsiteY16"/>
                <a:gd fmla="*/ 823512 w 1794623" name="connsiteX17"/>
                <a:gd fmla="*/ 88103 h 717697" name="connsiteY17"/>
                <a:gd fmla="*/ 843685 w 1794623" name="connsiteX18"/>
                <a:gd fmla="*/ 120468 h 717697" name="connsiteY18"/>
                <a:gd fmla="*/ 851772 w 1794623" name="connsiteX19"/>
                <a:gd fmla="*/ 128555 h 717697" name="connsiteY19"/>
                <a:gd fmla="*/ 867946 w 1794623" name="connsiteX20"/>
                <a:gd fmla="*/ 136642 h 717697" name="connsiteY20"/>
                <a:gd fmla="*/ 896205 w 1794623" name="connsiteX21"/>
                <a:gd fmla="*/ 140694 h 717697" name="connsiteY21"/>
                <a:gd fmla="*/ 926482 w 1794623" name="connsiteX22"/>
                <a:gd fmla="*/ 132589 h 717697" name="connsiteY22"/>
                <a:gd fmla="*/ 956759 w 1794623" name="connsiteX23"/>
                <a:gd fmla="*/ 128555 h 717697" name="connsiteY23"/>
                <a:gd fmla="*/ 964846 w 1794623" name="connsiteX24"/>
                <a:gd fmla="*/ 126520 h 717697" name="connsiteY24"/>
                <a:gd fmla="*/ 976915 w 1794623" name="connsiteX25"/>
                <a:gd fmla="*/ 124503 h 717697" name="connsiteY25"/>
                <a:gd fmla="*/ 993106 w 1794623" name="connsiteX26"/>
                <a:gd fmla="*/ 124503 h 717697" name="connsiteY26"/>
                <a:gd fmla="*/ 985019 w 1794623" name="connsiteX27"/>
                <a:gd fmla="*/ 164954 h 717697" name="connsiteY27"/>
                <a:gd fmla="*/ 974897 w 1794623" name="connsiteX28"/>
                <a:gd fmla="*/ 199337 h 717697" name="connsiteY28"/>
                <a:gd fmla="*/ 956689 w 1794623" name="connsiteX29"/>
                <a:gd fmla="*/ 225632 h 717697" name="connsiteY29"/>
                <a:gd fmla="*/ 972880 w 1794623" name="connsiteX30"/>
                <a:gd fmla="*/ 229684 h 717697" name="connsiteY30"/>
                <a:gd fmla="*/ 1005245 w 1794623" name="connsiteX31"/>
                <a:gd fmla="*/ 241824 h 717697" name="connsiteY31"/>
                <a:gd fmla="*/ 1029452 w 1794623" name="connsiteX32"/>
                <a:gd fmla="*/ 251928 h 717697" name="connsiteY32"/>
                <a:gd fmla="*/ 1049608 w 1794623" name="connsiteX33"/>
                <a:gd fmla="*/ 253945 h 717697" name="connsiteY33"/>
                <a:gd fmla="*/ 1065764 w 1794623" name="connsiteX34"/>
                <a:gd fmla="*/ 255980 h 717697" name="connsiteY34"/>
                <a:gd fmla="*/ 1081902 w 1794623" name="connsiteX35"/>
                <a:gd fmla="*/ 257997 h 717697" name="connsiteY35"/>
                <a:gd fmla="*/ 1102128 w 1794623" name="connsiteX36"/>
                <a:gd fmla="*/ 257997 h 717697" name="connsiteY36"/>
                <a:gd fmla="*/ 1122301 w 1794623" name="connsiteX37"/>
                <a:gd fmla="*/ 286310 h 717697" name="connsiteY37"/>
                <a:gd fmla="*/ 1118248 w 1794623" name="connsiteX38"/>
                <a:gd fmla="*/ 262050 h 717697" name="connsiteY38"/>
                <a:gd fmla="*/ 1093970 w 1794623" name="connsiteX39"/>
                <a:gd fmla="*/ 221598 h 717697" name="connsiteY39"/>
                <a:gd fmla="*/ 1065657 w 1794623" name="connsiteX40"/>
                <a:gd fmla="*/ 195302 h 717697" name="connsiteY40"/>
                <a:gd fmla="*/ 1041397 w 1794623" name="connsiteX41"/>
                <a:gd fmla="*/ 185180 h 717697" name="connsiteY41"/>
                <a:gd fmla="*/ 1017119 w 1794623" name="connsiteX42"/>
                <a:gd fmla="*/ 185180 h 717697" name="connsiteY42"/>
                <a:gd fmla="*/ 1033292 w 1794623" name="connsiteX43"/>
                <a:gd fmla="*/ 120468 h 717697" name="connsiteY43"/>
                <a:gd fmla="*/ 1073744 w 1794623" name="connsiteX44"/>
                <a:gd fmla="*/ 136642 h 717697" name="connsiteY44"/>
                <a:gd fmla="*/ 1114196 w 1794623" name="connsiteX45"/>
                <a:gd fmla="*/ 150798 h 717697" name="connsiteY45"/>
                <a:gd fmla="*/ 1154595 w 1794623" name="connsiteX46"/>
                <a:gd fmla="*/ 156868 h 717697" name="connsiteY46"/>
                <a:gd fmla="*/ 1166734 w 1794623" name="connsiteX47"/>
                <a:gd fmla="*/ 140694 h 717697" name="connsiteY47"/>
                <a:gd fmla="*/ 1195047 w 1794623" name="connsiteX48"/>
                <a:gd fmla="*/ 120468 h 717697" name="connsiteY48"/>
                <a:gd fmla="*/ 1215273 w 1794623" name="connsiteX49"/>
                <a:gd fmla="*/ 112363 h 717697" name="connsiteY49"/>
                <a:gd fmla="*/ 1199081 w 1794623" name="connsiteX50"/>
                <a:gd fmla="*/ 104277 h 717697" name="connsiteY50"/>
                <a:gd fmla="*/ 1195047 w 1794623" name="connsiteX51"/>
                <a:gd fmla="*/ 92138 h 717697" name="connsiteY51"/>
                <a:gd fmla="*/ 1203134 w 1794623" name="connsiteX52"/>
                <a:gd fmla="*/ 90120 h 717697" name="connsiteY52"/>
                <a:gd fmla="*/ 1215273 w 1794623" name="connsiteX53"/>
                <a:gd fmla="*/ 88103 h 717697" name="connsiteY53"/>
                <a:gd fmla="*/ 1227412 w 1794623" name="connsiteX54"/>
                <a:gd fmla="*/ 84051 h 717697" name="connsiteY54"/>
                <a:gd fmla="*/ 1239533 w 1794623" name="connsiteX55"/>
                <a:gd fmla="*/ 104277 h 717697" name="connsiteY55"/>
                <a:gd fmla="*/ 1227412 w 1794623" name="connsiteX56"/>
                <a:gd fmla="*/ 152815 h 717697" name="connsiteY56"/>
                <a:gd fmla="*/ 1203134 w 1794623" name="connsiteX57"/>
                <a:gd fmla="*/ 199337 h 717697" name="connsiteY57"/>
                <a:gd fmla="*/ 1158630 w 1794623" name="connsiteX58"/>
                <a:gd fmla="*/ 249910 h 717697" name="connsiteY58"/>
                <a:gd fmla="*/ 1203081 w 1794623" name="connsiteX59"/>
                <a:gd fmla="*/ 245858 h 717697" name="connsiteY59"/>
                <a:gd fmla="*/ 1263617 w 1794623" name="connsiteX60"/>
                <a:gd fmla="*/ 278223 h 717697" name="connsiteY60"/>
                <a:gd fmla="*/ 1275756 w 1794623" name="connsiteX61"/>
                <a:gd fmla="*/ 253945 h 717697" name="connsiteY61"/>
                <a:gd fmla="*/ 1312102 w 1794623" name="connsiteX62"/>
                <a:gd fmla="*/ 221598 h 717697" name="connsiteY62"/>
                <a:gd fmla="*/ 1324171 w 1794623" name="connsiteX63"/>
                <a:gd fmla="*/ 177094 h 717697" name="connsiteY63"/>
                <a:gd fmla="*/ 1332258 w 1794623" name="connsiteX64"/>
                <a:gd fmla="*/ 181146 h 717697" name="connsiteY64"/>
                <a:gd fmla="*/ 1342379 w 1794623" name="connsiteX65"/>
                <a:gd fmla="*/ 195302 h 717697" name="connsiteY65"/>
                <a:gd fmla="*/ 1356536 w 1794623" name="connsiteX66"/>
                <a:gd fmla="*/ 221598 h 717697" name="connsiteY66"/>
                <a:gd fmla="*/ 1366658 w 1794623" name="connsiteX67"/>
                <a:gd fmla="*/ 284293 h 717697" name="connsiteY67"/>
                <a:gd fmla="*/ 1360588 w 1794623" name="connsiteX68"/>
                <a:gd fmla="*/ 338901 h 717697" name="connsiteY68"/>
                <a:gd fmla="*/ 1350466 w 1794623" name="connsiteX69"/>
                <a:gd fmla="*/ 369231 h 717697" name="connsiteY69"/>
                <a:gd fmla="*/ 1344397 w 1794623" name="connsiteX70"/>
                <a:gd fmla="*/ 403631 h 717697" name="connsiteY70"/>
                <a:gd fmla="*/ 1336310 w 1794623" name="connsiteX71"/>
                <a:gd fmla="*/ 444083 h 717697" name="connsiteY71"/>
                <a:gd fmla="*/ 1376691 w 1794623" name="connsiteX72"/>
                <a:gd fmla="*/ 427892 h 717697" name="connsiteY72"/>
                <a:gd fmla="*/ 1408967 w 1794623" name="connsiteX73"/>
                <a:gd fmla="*/ 413735 h 717697" name="connsiteY73"/>
                <a:gd fmla="*/ 1433210 w 1794623" name="connsiteX74"/>
                <a:gd fmla="*/ 407666 h 717697" name="connsiteY74"/>
                <a:gd fmla="*/ 1475644 w 1794623" name="connsiteX75"/>
                <a:gd fmla="*/ 413735 h 717697" name="connsiteY75"/>
                <a:gd fmla="*/ 1518096 w 1794623" name="connsiteX76"/>
                <a:gd fmla="*/ 403631 h 717697" name="connsiteY76"/>
                <a:gd fmla="*/ 1554495 w 1794623" name="connsiteX77"/>
                <a:gd fmla="*/ 381370 h 717697" name="connsiteY77"/>
                <a:gd fmla="*/ 1570687 w 1794623" name="connsiteX78"/>
                <a:gd fmla="*/ 383405 h 717697" name="connsiteY78"/>
                <a:gd fmla="*/ 1570687 w 1794623" name="connsiteX79"/>
                <a:gd fmla="*/ 397562 h 717697" name="connsiteY79"/>
                <a:gd fmla="*/ 1558547 w 1794623" name="connsiteX80"/>
                <a:gd fmla="*/ 411718 h 717697" name="connsiteY80"/>
                <a:gd fmla="*/ 1520113 w 1794623" name="connsiteX81"/>
                <a:gd fmla="*/ 450135 h 717697" name="connsiteY81"/>
                <a:gd fmla="*/ 1477644 w 1794623" name="connsiteX82"/>
                <a:gd fmla="*/ 468344 h 717697" name="connsiteY82"/>
                <a:gd fmla="*/ 1451384 w 1794623" name="connsiteX83"/>
                <a:gd fmla="*/ 466326 h 717697" name="connsiteY83"/>
                <a:gd fmla="*/ 1415037 w 1794623" name="connsiteX84"/>
                <a:gd fmla="*/ 462274 h 717697" name="connsiteY84"/>
                <a:gd fmla="*/ 1380708 w 1794623" name="connsiteX85"/>
                <a:gd fmla="*/ 460257 h 717697" name="connsiteY85"/>
                <a:gd fmla="*/ 1364570 w 1794623" name="connsiteX86"/>
                <a:gd fmla="*/ 464309 h 717697" name="connsiteY86"/>
                <a:gd fmla="*/ 1360517 w 1794623" name="connsiteX87"/>
                <a:gd fmla="*/ 472396 h 717697" name="connsiteY87"/>
                <a:gd fmla="*/ 1360517 w 1794623" name="connsiteX88"/>
                <a:gd fmla="*/ 476430 h 717697" name="connsiteY88"/>
                <a:gd fmla="*/ 1376691 w 1794623" name="connsiteX89"/>
                <a:gd fmla="*/ 488570 h 717697" name="connsiteY89"/>
                <a:gd fmla="*/ 1409003 w 1794623" name="connsiteX90"/>
                <a:gd fmla="*/ 492622 h 717697" name="connsiteY90"/>
                <a:gd fmla="*/ 1441262 w 1794623" name="connsiteX91"/>
                <a:gd fmla="*/ 516794 h 717697" name="connsiteY91"/>
                <a:gd fmla="*/ 1473591 w 1794623" name="connsiteX92"/>
                <a:gd fmla="*/ 573260 h 717697" name="connsiteY92"/>
                <a:gd fmla="*/ 1396740 w 1794623" name="connsiteX93"/>
                <a:gd fmla="*/ 541037 h 717697" name="connsiteY93"/>
                <a:gd fmla="*/ 1380549 w 1794623" name="connsiteX94"/>
                <a:gd fmla="*/ 557157 h 717697" name="connsiteY94"/>
                <a:gd fmla="*/ 1392688 w 1794623" name="connsiteX95"/>
                <a:gd fmla="*/ 585346 h 717697" name="connsiteY95"/>
                <a:gd fmla="*/ 1396740 w 1794623" name="connsiteX96"/>
                <a:gd fmla="*/ 613588 h 717697" name="connsiteY96"/>
                <a:gd fmla="*/ 1388653 w 1794623" name="connsiteX97"/>
                <a:gd fmla="*/ 637796 h 717697" name="connsiteY97"/>
                <a:gd fmla="*/ 1425053 w 1794623" name="connsiteX98"/>
                <a:gd fmla="*/ 641848 h 717697" name="connsiteY98"/>
                <a:gd fmla="*/ 1455383 w 1794623" name="connsiteX99"/>
                <a:gd fmla="*/ 645900 h 717697" name="connsiteY99"/>
                <a:gd fmla="*/ 1477697 w 1794623" name="connsiteX100"/>
                <a:gd fmla="*/ 649882 h 717697" name="connsiteY100"/>
                <a:gd fmla="*/ 1510699 w 1794623" name="connsiteX101"/>
                <a:gd fmla="*/ 666055 h 717697" name="connsiteY101"/>
                <a:gd fmla="*/ 1531296 w 1794623" name="connsiteX102"/>
                <a:gd fmla="*/ 674089 h 717697" name="connsiteY102"/>
                <a:gd fmla="*/ 1556017 w 1794623" name="connsiteX103"/>
                <a:gd fmla="*/ 649882 h 717697" name="connsiteY103"/>
                <a:gd fmla="*/ 1560122 w 1794623" name="connsiteX104"/>
                <a:gd fmla="*/ 666055 h 717697" name="connsiteY104"/>
                <a:gd fmla="*/ 1634266 w 1794623" name="connsiteX105"/>
                <a:gd fmla="*/ 649882 h 717697" name="connsiteY105"/>
                <a:gd fmla="*/ 1646406 w 1794623" name="connsiteX106"/>
                <a:gd fmla="*/ 670037 h 717697" name="connsiteY106"/>
                <a:gd fmla="*/ 1646406 w 1794623" name="connsiteX107"/>
                <a:gd fmla="*/ 714399 h 717697" name="connsiteY107"/>
                <a:gd fmla="*/ 1682434 w 1794623" name="connsiteX108"/>
                <a:gd fmla="*/ 714399 h 717697" name="connsiteY108"/>
                <a:gd fmla="*/ 1682434 w 1794623" name="connsiteX109"/>
                <a:gd fmla="*/ 717697 h 717697" name="connsiteY109"/>
                <a:gd fmla="*/ 316673 w 1794623" name="connsiteX110"/>
                <a:gd fmla="*/ 717697 h 717697" name="connsiteY110"/>
                <a:gd fmla="*/ 303389 w 1794623" name="connsiteX111"/>
                <a:gd fmla="*/ 711055 h 717697" name="connsiteY111"/>
                <a:gd fmla="*/ 293285 w 1794623" name="connsiteX112"/>
                <a:gd fmla="*/ 713072 h 717697" name="connsiteY112"/>
                <a:gd fmla="*/ 305424 w 1794623" name="connsiteX113"/>
                <a:gd fmla="*/ 717124 h 717697" name="connsiteY113"/>
                <a:gd fmla="*/ 304273 w 1794623" name="connsiteX114"/>
                <a:gd fmla="*/ 717697 h 717697" name="connsiteY114"/>
                <a:gd fmla="*/ 235212 w 1794623" name="connsiteX115"/>
                <a:gd fmla="*/ 717697 h 717697" name="connsiteY115"/>
                <a:gd fmla="*/ 198225 w 1794623" name="connsiteX116"/>
                <a:gd fmla="*/ 713072 h 717697" name="connsiteY116"/>
                <a:gd fmla="*/ 173947 w 1794623" name="connsiteX117"/>
                <a:gd fmla="*/ 711055 h 717697" name="connsiteY117"/>
                <a:gd fmla="*/ 177999 w 1794623" name="connsiteX118"/>
                <a:gd fmla="*/ 707020 h 717697" name="connsiteY118"/>
                <a:gd fmla="*/ 169912 w 1794623" name="connsiteX119"/>
                <a:gd fmla="*/ 707020 h 717697" name="connsiteY119"/>
                <a:gd fmla="*/ 165860 w 1794623" name="connsiteX120"/>
                <a:gd fmla="*/ 709038 h 717697" name="connsiteY120"/>
                <a:gd fmla="*/ 173947 w 1794623" name="connsiteX121"/>
                <a:gd fmla="*/ 711055 h 717697" name="connsiteY121"/>
                <a:gd fmla="*/ 167304 w 1794623" name="connsiteX122"/>
                <a:gd fmla="*/ 717697 h 717697" name="connsiteY122"/>
                <a:gd fmla="*/ 42691 w 1794623" name="connsiteX123"/>
                <a:gd fmla="*/ 717697 h 717697" name="connsiteY123"/>
                <a:gd fmla="*/ 40452 w 1794623" name="connsiteX124"/>
                <a:gd fmla="*/ 702083 h 717697" name="connsiteY124"/>
                <a:gd fmla="*/ 44504 w 1794623" name="connsiteX125"/>
                <a:gd fmla="*/ 692032 h 717697" name="connsiteY125"/>
                <a:gd fmla="*/ 36417 w 1794623" name="connsiteX126"/>
                <a:gd fmla="*/ 681928 h 717697" name="connsiteY126"/>
                <a:gd fmla="*/ 20226 w 1794623" name="connsiteX127"/>
                <a:gd fmla="*/ 667825 h 717697" name="connsiteY127"/>
                <a:gd fmla="*/ 12139 w 1794623" name="connsiteX128"/>
                <a:gd fmla="*/ 657774 h 717697" name="connsiteY128"/>
                <a:gd fmla="*/ 4052 w 1794623" name="connsiteX129"/>
                <a:gd fmla="*/ 649687 h 717697" name="connsiteY129"/>
                <a:gd fmla="*/ 0 w 1794623" name="connsiteX130"/>
                <a:gd fmla="*/ 645635 h 717697" name="connsiteY130"/>
                <a:gd fmla="*/ 28330 w 1794623" name="connsiteX131"/>
                <a:gd fmla="*/ 605307 h 717697" name="connsiteY131"/>
                <a:gd fmla="*/ 8104 w 1794623" name="connsiteX132"/>
                <a:gd fmla="*/ 581170 h 717697" name="connsiteY132"/>
                <a:gd fmla="*/ 68782 w 1794623" name="connsiteX133"/>
                <a:gd fmla="*/ 556963 h 717697" name="connsiteY133"/>
                <a:gd fmla="*/ 123390 w 1794623" name="connsiteX134"/>
                <a:gd fmla="*/ 554945 h 717697" name="connsiteY134"/>
                <a:gd fmla="*/ 177999 w 1794623" name="connsiteX135"/>
                <a:gd fmla="*/ 581170 h 717697" name="connsiteY135"/>
                <a:gd fmla="*/ 161807 w 1794623" name="connsiteX136"/>
                <a:gd fmla="*/ 540842 h 717697" name="connsiteY136"/>
                <a:gd fmla="*/ 161807 w 1794623" name="connsiteX137"/>
                <a:gd fmla="*/ 498497 h 717697" name="connsiteY137"/>
                <a:gd fmla="*/ 194172 w 1794623" name="connsiteX138"/>
                <a:gd fmla="*/ 444083 h 717697" name="connsiteY138"/>
                <a:gd fmla="*/ 206312 w 1794623" name="connsiteX139"/>
                <a:gd fmla="*/ 448118 h 717697" name="connsiteY139"/>
                <a:gd fmla="*/ 214398 w 1794623" name="connsiteX140"/>
                <a:gd fmla="*/ 476307 h 717697" name="connsiteY140"/>
                <a:gd fmla="*/ 214398 w 1794623" name="connsiteX141"/>
                <a:gd fmla="*/ 548876 h 717697" name="connsiteY141"/>
                <a:gd fmla="*/ 218451 w 1794623" name="connsiteX142"/>
                <a:gd fmla="*/ 597291 h 717697" name="connsiteY142"/>
                <a:gd fmla="*/ 254850 w 1794623" name="connsiteX143"/>
                <a:gd fmla="*/ 577118 h 717697" name="connsiteY143"/>
                <a:gd fmla="*/ 242711 w 1794623" name="connsiteX144"/>
                <a:gd fmla="*/ 569031 h 717697" name="connsiteY144"/>
                <a:gd fmla="*/ 246763 w 1794623" name="connsiteX145"/>
                <a:gd fmla="*/ 556963 h 717697" name="connsiteY145"/>
                <a:gd fmla="*/ 287215 w 1794623" name="connsiteX146"/>
                <a:gd fmla="*/ 540842 h 717697" name="connsiteY146"/>
                <a:gd fmla="*/ 283163 w 1794623" name="connsiteX147"/>
                <a:gd fmla="*/ 528703 h 717697" name="connsiteY147"/>
                <a:gd fmla="*/ 275076 w 1794623" name="connsiteX148"/>
                <a:gd fmla="*/ 512618 h 717697" name="connsiteY148"/>
                <a:gd fmla="*/ 266989 w 1794623" name="connsiteX149"/>
                <a:gd fmla="*/ 492427 h 717697" name="connsiteY149"/>
                <a:gd fmla="*/ 248781 w 1794623" name="connsiteX150"/>
                <a:gd fmla="*/ 456151 h 717697" name="connsiteY150"/>
                <a:gd fmla="*/ 234624 w 1794623" name="connsiteX151"/>
                <a:gd fmla="*/ 427892 h 717697" name="connsiteY151"/>
                <a:gd fmla="*/ 226538 w 1794623" name="connsiteX152"/>
                <a:gd fmla="*/ 415753 h 717697" name="connsiteY152"/>
                <a:gd fmla="*/ 226538 w 1794623" name="connsiteX153"/>
                <a:gd fmla="*/ 407666 h 717697" name="connsiteY153"/>
                <a:gd fmla="*/ 287215 w 1794623" name="connsiteX154"/>
                <a:gd fmla="*/ 444083 h 717697" name="connsiteY154"/>
                <a:gd fmla="*/ 230590 w 1794623" name="connsiteX155"/>
                <a:gd fmla="*/ 383405 h 717697" name="connsiteY155"/>
                <a:gd fmla="*/ 238677 w 1794623" name="connsiteX156"/>
                <a:gd fmla="*/ 367214 h 717697" name="connsiteY156"/>
                <a:gd fmla="*/ 275076 w 1794623" name="connsiteX157"/>
                <a:gd fmla="*/ 375301 h 717697" name="connsiteY157"/>
                <a:gd fmla="*/ 287215 w 1794623" name="connsiteX158"/>
                <a:gd fmla="*/ 342953 h 717697" name="connsiteY158"/>
                <a:gd fmla="*/ 271042 w 1794623" name="connsiteX159"/>
                <a:gd fmla="*/ 338901 h 717697" name="connsiteY159"/>
                <a:gd fmla="*/ 252833 w 1794623" name="connsiteX160"/>
                <a:gd fmla="*/ 336884 h 717697" name="connsiteY160"/>
                <a:gd fmla="*/ 226538 w 1794623" name="connsiteX161"/>
                <a:gd fmla="*/ 334849 h 717697" name="connsiteY161"/>
                <a:gd fmla="*/ 196207 w 1794623" name="connsiteX162"/>
                <a:gd fmla="*/ 328779 h 717697" name="connsiteY162"/>
                <a:gd fmla="*/ 169912 w 1794623" name="connsiteX163"/>
                <a:gd fmla="*/ 322727 h 717697" name="connsiteY163"/>
                <a:gd fmla="*/ 125408 w 1794623" name="connsiteX164"/>
                <a:gd fmla="*/ 326762 h 717697" name="connsiteY164"/>
                <a:gd fmla="*/ 141581 w 1794623" name="connsiteX165"/>
                <a:gd fmla="*/ 296432 h 717697" name="connsiteY165"/>
                <a:gd fmla="*/ 157773 w 1794623" name="connsiteX166"/>
                <a:gd fmla="*/ 266084 h 717697" name="connsiteY166"/>
                <a:gd fmla="*/ 173947 w 1794623" name="connsiteX167"/>
                <a:gd fmla="*/ 245858 h 717697" name="connsiteY167"/>
                <a:gd fmla="*/ 186086 w 1794623" name="connsiteX168"/>
                <a:gd fmla="*/ 233719 h 717697" name="connsiteY168"/>
                <a:gd fmla="*/ 186086 w 1794623" name="connsiteX169"/>
                <a:gd fmla="*/ 229684 h 717697" name="connsiteY169"/>
                <a:gd fmla="*/ 218451 w 1794623" name="connsiteX170"/>
                <a:gd fmla="*/ 249910 h 717697" name="connsiteY170"/>
                <a:gd fmla="*/ 254850 w 1794623" name="connsiteX171"/>
                <a:gd fmla="*/ 270136 h 717697" name="connsiteY171"/>
                <a:gd fmla="*/ 258903 w 1794623" name="connsiteX172"/>
                <a:gd fmla="*/ 270136 h 717697" name="connsiteY172"/>
                <a:gd fmla="*/ 279128 w 1794623" name="connsiteX173"/>
                <a:gd fmla="*/ 274171 h 717697" name="connsiteY173"/>
                <a:gd fmla="*/ 275076 w 1794623" name="connsiteX174"/>
                <a:gd fmla="*/ 249910 h 717697" name="connsiteY174"/>
                <a:gd fmla="*/ 275076 w 1794623" name="connsiteX175"/>
                <a:gd fmla="*/ 217545 h 717697" name="connsiteY175"/>
                <a:gd fmla="*/ 281146 w 1794623" name="connsiteX176"/>
                <a:gd fmla="*/ 207424 h 717697" name="connsiteY176"/>
                <a:gd fmla="*/ 291268 w 1794623" name="connsiteX177"/>
                <a:gd fmla="*/ 201372 h 717697" name="connsiteY177"/>
                <a:gd fmla="*/ 295302 w 1794623" name="connsiteX178"/>
                <a:gd fmla="*/ 197320 h 717697" name="connsiteY178"/>
                <a:gd fmla="*/ 303389 w 1794623" name="connsiteX179"/>
                <a:gd fmla="*/ 193267 h 717697" name="connsiteY179"/>
                <a:gd fmla="*/ 315528 w 1794623" name="connsiteX180"/>
                <a:gd fmla="*/ 189233 h 717697" name="connsiteY180"/>
                <a:gd fmla="*/ 327667 w 1794623" name="connsiteX181"/>
                <a:gd fmla="*/ 185180 h 717697" name="connsiteY181"/>
                <a:gd fmla="*/ 331719 w 1794623" name="connsiteX182"/>
                <a:gd fmla="*/ 213493 h 717697" name="connsiteY182"/>
                <a:gd fmla="*/ 347893 w 1794623" name="connsiteX183"/>
                <a:gd fmla="*/ 193267 h 717697" name="connsiteY183"/>
                <a:gd fmla="*/ 380010 w 1794623" name="connsiteX184"/>
                <a:gd fmla="*/ 197320 h 717697" name="connsiteY184"/>
                <a:gd fmla="*/ 402130 w 1794623" name="connsiteX185"/>
                <a:gd fmla="*/ 225632 h 717697" name="connsiteY185"/>
                <a:gd fmla="*/ 424249 w 1794623" name="connsiteX186"/>
                <a:gd fmla="*/ 229684 h 717697" name="connsiteY186"/>
                <a:gd fmla="*/ 444280 w 1794623" name="connsiteX187"/>
                <a:gd fmla="*/ 241824 h 717697" name="connsiteY187"/>
                <a:gd fmla="*/ 448333 w 1794623" name="connsiteX188"/>
                <a:gd fmla="*/ 249910 h 717697" name="connsiteY188"/>
                <a:gd fmla="*/ 440299 w 1794623" name="connsiteX189"/>
                <a:gd fmla="*/ 266084 h 717697" name="connsiteY189"/>
                <a:gd fmla="*/ 460401 w 1794623" name="connsiteX190"/>
                <a:gd fmla="*/ 306536 h 717697" name="connsiteY190"/>
                <a:gd fmla="*/ 476451 w 1794623" name="connsiteX191"/>
                <a:gd fmla="*/ 334849 h 717697" name="connsiteY191"/>
                <a:gd fmla="*/ 472416 w 1794623" name="connsiteX192"/>
                <a:gd fmla="*/ 355075 h 717697" name="connsiteY192"/>
                <a:gd fmla="*/ 484485 w 1794623" name="connsiteX193"/>
                <a:gd fmla="*/ 338901 h 717697" name="connsiteY193"/>
                <a:gd fmla="*/ 500534 w 1794623" name="connsiteX194"/>
                <a:gd fmla="*/ 342953 h 717697" name="connsiteY194"/>
                <a:gd fmla="*/ 512603 w 1794623" name="connsiteX195"/>
                <a:gd fmla="*/ 379353 h 717697" name="connsiteY195"/>
                <a:gd fmla="*/ 569122 w 1794623" name="connsiteX196"/>
                <a:gd fmla="*/ 338901 h 717697" name="connsiteY196"/>
                <a:gd fmla="*/ 581244 w 1794623" name="connsiteX197"/>
                <a:gd fmla="*/ 367214 h 717697" name="connsiteY197"/>
                <a:gd fmla="*/ 597435 w 1794623" name="connsiteX198"/>
                <a:gd fmla="*/ 326762 h 717697" name="connsiteY198"/>
                <a:gd fmla="*/ 617590 w 1794623" name="connsiteX199"/>
                <a:gd fmla="*/ 318675 h 717697" name="connsiteY199"/>
                <a:gd fmla="*/ 581244 w 1794623" name="connsiteX200"/>
                <a:gd fmla="*/ 282276 h 717697" name="connsiteY200"/>
                <a:gd fmla="*/ 581244 w 1794623" name="connsiteX201"/>
                <a:gd fmla="*/ 233719 h 717697" name="connsiteY201"/>
                <a:gd fmla="*/ 601416 w 1794623" name="connsiteX202"/>
                <a:gd fmla="*/ 221598 h 717697" name="connsiteY202"/>
                <a:gd fmla="*/ 581244 w 1794623" name="connsiteX203"/>
                <a:gd fmla="*/ 225632 h 717697" name="connsiteY203"/>
                <a:gd fmla="*/ 565070 w 1794623" name="connsiteX204"/>
                <a:gd fmla="*/ 221598 h 717697" name="connsiteY204"/>
                <a:gd fmla="*/ 546861 w 1794623" name="connsiteX205"/>
                <a:gd fmla="*/ 217545 h 717697" name="connsiteY205"/>
                <a:gd fmla="*/ 524618 w 1794623" name="connsiteX206"/>
                <a:gd fmla="*/ 213493 h 717697" name="connsiteY206"/>
                <a:gd fmla="*/ 478097 w 1794623" name="connsiteX207"/>
                <a:gd fmla="*/ 217545 h 717697" name="connsiteY207"/>
                <a:gd fmla="*/ 467992 w 1794623" name="connsiteX208"/>
                <a:gd fmla="*/ 201372 h 717697" name="connsiteY208"/>
                <a:gd fmla="*/ 465957 w 1794623" name="connsiteX209"/>
                <a:gd fmla="*/ 169007 h 717697" name="connsiteY209"/>
                <a:gd fmla="*/ 467992 w 1794623" name="connsiteX210"/>
                <a:gd fmla="*/ 148781 h 717697" name="connsiteY210"/>
                <a:gd fmla="*/ 472027 w 1794623" name="connsiteX211"/>
                <a:gd fmla="*/ 144729 h 717697" name="connsiteY211"/>
                <a:gd fmla="*/ 484166 w 1794623" name="connsiteX212"/>
                <a:gd fmla="*/ 140694 h 717697" name="connsiteY212"/>
                <a:gd fmla="*/ 490236 w 1794623" name="connsiteX213"/>
                <a:gd fmla="*/ 126520 h 717697" name="connsiteY213"/>
                <a:gd fmla="*/ 508444 w 1794623" name="connsiteX214"/>
                <a:gd fmla="*/ 120468 h 717697" name="connsiteY214"/>
                <a:gd fmla="*/ 530688 w 1794623" name="connsiteX215"/>
                <a:gd fmla="*/ 130572 h 717697" name="connsiteY215"/>
                <a:gd fmla="*/ 548896 w 1794623" name="connsiteX216"/>
                <a:gd fmla="*/ 136642 h 717697" name="connsiteY216"/>
                <a:gd fmla="*/ 548896 w 1794623" name="connsiteX217"/>
                <a:gd fmla="*/ 120468 h 717697" name="connsiteY217"/>
                <a:gd fmla="*/ 530688 w 1794623" name="connsiteX218"/>
                <a:gd fmla="*/ 118433 h 717697" name="connsiteY218"/>
                <a:gd fmla="*/ 512479 w 1794623" name="connsiteX219"/>
                <a:gd fmla="*/ 104277 h 717697" name="connsiteY219"/>
                <a:gd fmla="*/ 508444 w 1794623" name="connsiteX220"/>
                <a:gd fmla="*/ 94172 h 717697" name="connsiteY220"/>
                <a:gd fmla="*/ 520566 w 1794623" name="connsiteX221"/>
                <a:gd fmla="*/ 71912 h 717697" name="connsiteY221"/>
                <a:gd fmla="*/ 526635 w 1794623" name="connsiteX222"/>
                <a:gd fmla="*/ 25390 h 717697" name="connsiteY222"/>
                <a:gd fmla="*/ 536757 w 1794623" name="connsiteX223"/>
                <a:gd fmla="*/ 27425 h 717697" name="connsiteY223"/>
                <a:gd fmla="*/ 546861 w 1794623" name="connsiteX224"/>
                <a:gd fmla="*/ 45616 h 717697" name="connsiteY224"/>
                <a:gd fmla="*/ 569122 w 1794623" name="connsiteX225"/>
                <a:gd fmla="*/ 39564 h 717697" name="connsiteY225"/>
                <a:gd fmla="*/ 607521 w 1794623" name="connsiteX226"/>
                <a:gd fmla="*/ 39564 h 717697" name="connsiteY226"/>
                <a:gd fmla="*/ 629729 w 1794623" name="connsiteX227"/>
                <a:gd fmla="*/ 31460 h 717697" name="connsiteY227"/>
                <a:gd fmla="*/ 659971 w 1794623" name="connsiteX228"/>
                <a:gd fmla="*/ 7199 h 717697" name="connsiteY228"/>
                <a:gd fmla="*/ 678657 w 1794623" name="connsiteX229"/>
                <a:gd fmla="*/ 112 h 717697" name="connsiteY22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</a:cxnLst>
              <a:rect b="b" l="l" r="r" t="t"/>
              <a:pathLst>
                <a:path h="717697" w="1794623">
                  <a:moveTo>
                    <a:pt x="1794623" y="662003"/>
                  </a:moveTo>
                  <a:lnTo>
                    <a:pt x="1794623" y="670037"/>
                  </a:lnTo>
                  <a:cubicBezTo>
                    <a:pt x="1794623" y="683521"/>
                    <a:pt x="1791933" y="694280"/>
                    <a:pt x="1786589" y="702331"/>
                  </a:cubicBezTo>
                  <a:lnTo>
                    <a:pt x="1777669" y="717697"/>
                  </a:lnTo>
                  <a:lnTo>
                    <a:pt x="1712715" y="717697"/>
                  </a:lnTo>
                  <a:lnTo>
                    <a:pt x="1730530" y="702331"/>
                  </a:lnTo>
                  <a:cubicBezTo>
                    <a:pt x="1735874" y="691590"/>
                    <a:pt x="1739218" y="684866"/>
                    <a:pt x="1740545" y="682176"/>
                  </a:cubicBezTo>
                  <a:cubicBezTo>
                    <a:pt x="1741873" y="679468"/>
                    <a:pt x="1746544" y="676779"/>
                    <a:pt x="1754543" y="674089"/>
                  </a:cubicBezTo>
                  <a:cubicBezTo>
                    <a:pt x="1759904" y="671382"/>
                    <a:pt x="1764576" y="670037"/>
                    <a:pt x="1768575" y="670037"/>
                  </a:cubicBezTo>
                  <a:cubicBezTo>
                    <a:pt x="1772574" y="670037"/>
                    <a:pt x="1777264" y="668710"/>
                    <a:pt x="1782608" y="666055"/>
                  </a:cubicBezTo>
                  <a:cubicBezTo>
                    <a:pt x="1787916" y="666055"/>
                    <a:pt x="1791915" y="664710"/>
                    <a:pt x="1794623" y="662003"/>
                  </a:cubicBezTo>
                  <a:close/>
                  <a:moveTo>
                    <a:pt x="678657" y="112"/>
                  </a:moveTo>
                  <a:cubicBezTo>
                    <a:pt x="683709" y="785"/>
                    <a:pt x="687585" y="4492"/>
                    <a:pt x="690283" y="11234"/>
                  </a:cubicBezTo>
                  <a:cubicBezTo>
                    <a:pt x="692973" y="16631"/>
                    <a:pt x="696335" y="21356"/>
                    <a:pt x="700370" y="25390"/>
                  </a:cubicBezTo>
                  <a:cubicBezTo>
                    <a:pt x="704386" y="29442"/>
                    <a:pt x="707749" y="32822"/>
                    <a:pt x="710438" y="35512"/>
                  </a:cubicBezTo>
                  <a:lnTo>
                    <a:pt x="718543" y="43599"/>
                  </a:lnTo>
                  <a:cubicBezTo>
                    <a:pt x="734681" y="43599"/>
                    <a:pt x="749492" y="46306"/>
                    <a:pt x="762976" y="51686"/>
                  </a:cubicBezTo>
                  <a:cubicBezTo>
                    <a:pt x="792545" y="62480"/>
                    <a:pt x="812736" y="74619"/>
                    <a:pt x="823512" y="88103"/>
                  </a:cubicBezTo>
                  <a:cubicBezTo>
                    <a:pt x="831617" y="104277"/>
                    <a:pt x="838324" y="115071"/>
                    <a:pt x="843685" y="120468"/>
                  </a:cubicBezTo>
                  <a:cubicBezTo>
                    <a:pt x="846375" y="125847"/>
                    <a:pt x="849082" y="128555"/>
                    <a:pt x="851772" y="128555"/>
                  </a:cubicBezTo>
                  <a:lnTo>
                    <a:pt x="867946" y="136642"/>
                  </a:lnTo>
                  <a:cubicBezTo>
                    <a:pt x="878705" y="142039"/>
                    <a:pt x="888119" y="143384"/>
                    <a:pt x="896205" y="140694"/>
                  </a:cubicBezTo>
                  <a:cubicBezTo>
                    <a:pt x="901603" y="137986"/>
                    <a:pt x="911689" y="135297"/>
                    <a:pt x="926482" y="132589"/>
                  </a:cubicBezTo>
                  <a:cubicBezTo>
                    <a:pt x="941276" y="129900"/>
                    <a:pt x="951362" y="128555"/>
                    <a:pt x="956759" y="128555"/>
                  </a:cubicBezTo>
                  <a:cubicBezTo>
                    <a:pt x="959449" y="128555"/>
                    <a:pt x="962157" y="127882"/>
                    <a:pt x="964846" y="126520"/>
                  </a:cubicBezTo>
                  <a:cubicBezTo>
                    <a:pt x="967554" y="125175"/>
                    <a:pt x="971571" y="124503"/>
                    <a:pt x="976915" y="124503"/>
                  </a:cubicBezTo>
                  <a:lnTo>
                    <a:pt x="993106" y="124503"/>
                  </a:lnTo>
                  <a:lnTo>
                    <a:pt x="985019" y="164954"/>
                  </a:lnTo>
                  <a:cubicBezTo>
                    <a:pt x="982312" y="175749"/>
                    <a:pt x="978950" y="187198"/>
                    <a:pt x="974897" y="199337"/>
                  </a:cubicBezTo>
                  <a:cubicBezTo>
                    <a:pt x="970845" y="211476"/>
                    <a:pt x="964793" y="220235"/>
                    <a:pt x="956689" y="225632"/>
                  </a:cubicBezTo>
                  <a:cubicBezTo>
                    <a:pt x="962086" y="225632"/>
                    <a:pt x="967483" y="226977"/>
                    <a:pt x="972880" y="229684"/>
                  </a:cubicBezTo>
                  <a:cubicBezTo>
                    <a:pt x="978277" y="232374"/>
                    <a:pt x="989054" y="236426"/>
                    <a:pt x="1005245" y="241824"/>
                  </a:cubicBezTo>
                  <a:cubicBezTo>
                    <a:pt x="1018676" y="247203"/>
                    <a:pt x="1026745" y="250583"/>
                    <a:pt x="1029452" y="251928"/>
                  </a:cubicBezTo>
                  <a:cubicBezTo>
                    <a:pt x="1032142" y="253273"/>
                    <a:pt x="1038866" y="253945"/>
                    <a:pt x="1049608" y="253945"/>
                  </a:cubicBezTo>
                  <a:cubicBezTo>
                    <a:pt x="1055005" y="253945"/>
                    <a:pt x="1060384" y="254618"/>
                    <a:pt x="1065764" y="255980"/>
                  </a:cubicBezTo>
                  <a:cubicBezTo>
                    <a:pt x="1071125" y="257325"/>
                    <a:pt x="1076505" y="257997"/>
                    <a:pt x="1081902" y="257997"/>
                  </a:cubicBezTo>
                  <a:lnTo>
                    <a:pt x="1102128" y="257997"/>
                  </a:lnTo>
                  <a:lnTo>
                    <a:pt x="1122301" y="286310"/>
                  </a:lnTo>
                  <a:cubicBezTo>
                    <a:pt x="1122301" y="278223"/>
                    <a:pt x="1120938" y="270136"/>
                    <a:pt x="1118248" y="262050"/>
                  </a:cubicBezTo>
                  <a:cubicBezTo>
                    <a:pt x="1112851" y="245858"/>
                    <a:pt x="1104764" y="232374"/>
                    <a:pt x="1093970" y="221598"/>
                  </a:cubicBezTo>
                  <a:cubicBezTo>
                    <a:pt x="1080486" y="210804"/>
                    <a:pt x="1071055" y="202044"/>
                    <a:pt x="1065657" y="195302"/>
                  </a:cubicBezTo>
                  <a:cubicBezTo>
                    <a:pt x="1060260" y="188560"/>
                    <a:pt x="1052173" y="185180"/>
                    <a:pt x="1041397" y="185180"/>
                  </a:cubicBezTo>
                  <a:lnTo>
                    <a:pt x="1017119" y="185180"/>
                  </a:lnTo>
                  <a:lnTo>
                    <a:pt x="1033292" y="120468"/>
                  </a:lnTo>
                  <a:cubicBezTo>
                    <a:pt x="1046776" y="125847"/>
                    <a:pt x="1060260" y="131245"/>
                    <a:pt x="1073744" y="136642"/>
                  </a:cubicBezTo>
                  <a:cubicBezTo>
                    <a:pt x="1087228" y="142039"/>
                    <a:pt x="1100712" y="146746"/>
                    <a:pt x="1114196" y="150798"/>
                  </a:cubicBezTo>
                  <a:cubicBezTo>
                    <a:pt x="1127680" y="154850"/>
                    <a:pt x="1141146" y="156868"/>
                    <a:pt x="1154595" y="156868"/>
                  </a:cubicBezTo>
                  <a:cubicBezTo>
                    <a:pt x="1157285" y="151470"/>
                    <a:pt x="1161337" y="146073"/>
                    <a:pt x="1166734" y="140694"/>
                  </a:cubicBezTo>
                  <a:cubicBezTo>
                    <a:pt x="1177511" y="129900"/>
                    <a:pt x="1186960" y="123158"/>
                    <a:pt x="1195047" y="120468"/>
                  </a:cubicBezTo>
                  <a:lnTo>
                    <a:pt x="1215273" y="112363"/>
                  </a:lnTo>
                  <a:lnTo>
                    <a:pt x="1199081" y="104277"/>
                  </a:lnTo>
                  <a:cubicBezTo>
                    <a:pt x="1188305" y="98879"/>
                    <a:pt x="1186960" y="94845"/>
                    <a:pt x="1195047" y="92138"/>
                  </a:cubicBezTo>
                  <a:cubicBezTo>
                    <a:pt x="1197736" y="92138"/>
                    <a:pt x="1200444" y="91465"/>
                    <a:pt x="1203134" y="90120"/>
                  </a:cubicBezTo>
                  <a:cubicBezTo>
                    <a:pt x="1205823" y="88775"/>
                    <a:pt x="1209876" y="88103"/>
                    <a:pt x="1215273" y="88103"/>
                  </a:cubicBezTo>
                  <a:cubicBezTo>
                    <a:pt x="1220670" y="88103"/>
                    <a:pt x="1224704" y="86758"/>
                    <a:pt x="1227412" y="84051"/>
                  </a:cubicBezTo>
                  <a:lnTo>
                    <a:pt x="1239533" y="104277"/>
                  </a:lnTo>
                  <a:cubicBezTo>
                    <a:pt x="1239533" y="120468"/>
                    <a:pt x="1235499" y="136642"/>
                    <a:pt x="1227412" y="152815"/>
                  </a:cubicBezTo>
                  <a:cubicBezTo>
                    <a:pt x="1222015" y="166299"/>
                    <a:pt x="1213928" y="181818"/>
                    <a:pt x="1203134" y="199337"/>
                  </a:cubicBezTo>
                  <a:cubicBezTo>
                    <a:pt x="1192339" y="216873"/>
                    <a:pt x="1177511" y="233719"/>
                    <a:pt x="1158630" y="249910"/>
                  </a:cubicBezTo>
                  <a:cubicBezTo>
                    <a:pt x="1174768" y="247203"/>
                    <a:pt x="1189597" y="245858"/>
                    <a:pt x="1203081" y="245858"/>
                  </a:cubicBezTo>
                  <a:cubicBezTo>
                    <a:pt x="1229995" y="245858"/>
                    <a:pt x="1250186" y="256653"/>
                    <a:pt x="1263617" y="278223"/>
                  </a:cubicBezTo>
                  <a:cubicBezTo>
                    <a:pt x="1266324" y="270136"/>
                    <a:pt x="1270359" y="262050"/>
                    <a:pt x="1275756" y="253945"/>
                  </a:cubicBezTo>
                  <a:cubicBezTo>
                    <a:pt x="1283807" y="240461"/>
                    <a:pt x="1295929" y="229684"/>
                    <a:pt x="1312102" y="221598"/>
                  </a:cubicBezTo>
                  <a:lnTo>
                    <a:pt x="1324171" y="177094"/>
                  </a:lnTo>
                  <a:cubicBezTo>
                    <a:pt x="1326878" y="177094"/>
                    <a:pt x="1329568" y="178438"/>
                    <a:pt x="1332258" y="181146"/>
                  </a:cubicBezTo>
                  <a:cubicBezTo>
                    <a:pt x="1334965" y="183836"/>
                    <a:pt x="1338327" y="188560"/>
                    <a:pt x="1342379" y="195302"/>
                  </a:cubicBezTo>
                  <a:cubicBezTo>
                    <a:pt x="1346432" y="202044"/>
                    <a:pt x="1351139" y="210804"/>
                    <a:pt x="1356536" y="221598"/>
                  </a:cubicBezTo>
                  <a:cubicBezTo>
                    <a:pt x="1364623" y="243169"/>
                    <a:pt x="1368002" y="264067"/>
                    <a:pt x="1366658" y="284293"/>
                  </a:cubicBezTo>
                  <a:cubicBezTo>
                    <a:pt x="1365295" y="304519"/>
                    <a:pt x="1363278" y="322727"/>
                    <a:pt x="1360588" y="338901"/>
                  </a:cubicBezTo>
                  <a:cubicBezTo>
                    <a:pt x="1355191" y="346988"/>
                    <a:pt x="1351811" y="357110"/>
                    <a:pt x="1350466" y="369231"/>
                  </a:cubicBezTo>
                  <a:cubicBezTo>
                    <a:pt x="1349121" y="381370"/>
                    <a:pt x="1347104" y="392837"/>
                    <a:pt x="1344397" y="403631"/>
                  </a:cubicBezTo>
                  <a:cubicBezTo>
                    <a:pt x="1341707" y="417115"/>
                    <a:pt x="1339000" y="430599"/>
                    <a:pt x="1336310" y="444083"/>
                  </a:cubicBezTo>
                  <a:lnTo>
                    <a:pt x="1376691" y="427892"/>
                  </a:lnTo>
                  <a:cubicBezTo>
                    <a:pt x="1387450" y="422495"/>
                    <a:pt x="1398191" y="417788"/>
                    <a:pt x="1408967" y="413735"/>
                  </a:cubicBezTo>
                  <a:cubicBezTo>
                    <a:pt x="1419726" y="409683"/>
                    <a:pt x="1427813" y="407666"/>
                    <a:pt x="1433210" y="407666"/>
                  </a:cubicBezTo>
                  <a:cubicBezTo>
                    <a:pt x="1446694" y="407666"/>
                    <a:pt x="1460833" y="409683"/>
                    <a:pt x="1475644" y="413735"/>
                  </a:cubicBezTo>
                  <a:cubicBezTo>
                    <a:pt x="1490455" y="417788"/>
                    <a:pt x="1504612" y="414408"/>
                    <a:pt x="1518096" y="403631"/>
                  </a:cubicBezTo>
                  <a:cubicBezTo>
                    <a:pt x="1534269" y="398234"/>
                    <a:pt x="1546408" y="390820"/>
                    <a:pt x="1554495" y="381370"/>
                  </a:cubicBezTo>
                  <a:cubicBezTo>
                    <a:pt x="1562582" y="371939"/>
                    <a:pt x="1567979" y="372611"/>
                    <a:pt x="1570687" y="383405"/>
                  </a:cubicBezTo>
                  <a:cubicBezTo>
                    <a:pt x="1570687" y="394182"/>
                    <a:pt x="1570687" y="398906"/>
                    <a:pt x="1570687" y="397562"/>
                  </a:cubicBezTo>
                  <a:cubicBezTo>
                    <a:pt x="1570687" y="396199"/>
                    <a:pt x="1566634" y="400924"/>
                    <a:pt x="1558547" y="411718"/>
                  </a:cubicBezTo>
                  <a:cubicBezTo>
                    <a:pt x="1550461" y="425202"/>
                    <a:pt x="1537649" y="438013"/>
                    <a:pt x="1520113" y="450135"/>
                  </a:cubicBezTo>
                  <a:cubicBezTo>
                    <a:pt x="1502577" y="462274"/>
                    <a:pt x="1488420" y="468344"/>
                    <a:pt x="1477644" y="468344"/>
                  </a:cubicBezTo>
                  <a:cubicBezTo>
                    <a:pt x="1472247" y="468344"/>
                    <a:pt x="1463487" y="467671"/>
                    <a:pt x="1451384" y="466326"/>
                  </a:cubicBezTo>
                  <a:cubicBezTo>
                    <a:pt x="1439262" y="464981"/>
                    <a:pt x="1427141" y="463619"/>
                    <a:pt x="1415037" y="462274"/>
                  </a:cubicBezTo>
                  <a:cubicBezTo>
                    <a:pt x="1402916" y="460929"/>
                    <a:pt x="1391484" y="460257"/>
                    <a:pt x="1380708" y="460257"/>
                  </a:cubicBezTo>
                  <a:cubicBezTo>
                    <a:pt x="1369949" y="460257"/>
                    <a:pt x="1364570" y="461602"/>
                    <a:pt x="1364570" y="464309"/>
                  </a:cubicBezTo>
                  <a:cubicBezTo>
                    <a:pt x="1361862" y="466999"/>
                    <a:pt x="1360517" y="469688"/>
                    <a:pt x="1360517" y="472396"/>
                  </a:cubicBezTo>
                  <a:lnTo>
                    <a:pt x="1360517" y="476430"/>
                  </a:lnTo>
                  <a:lnTo>
                    <a:pt x="1376691" y="488570"/>
                  </a:lnTo>
                  <a:cubicBezTo>
                    <a:pt x="1387450" y="485880"/>
                    <a:pt x="1398209" y="487225"/>
                    <a:pt x="1409003" y="492622"/>
                  </a:cubicBezTo>
                  <a:cubicBezTo>
                    <a:pt x="1419744" y="497966"/>
                    <a:pt x="1430503" y="506035"/>
                    <a:pt x="1441262" y="516794"/>
                  </a:cubicBezTo>
                  <a:cubicBezTo>
                    <a:pt x="1452038" y="527553"/>
                    <a:pt x="1462815" y="546381"/>
                    <a:pt x="1473591" y="573260"/>
                  </a:cubicBezTo>
                  <a:lnTo>
                    <a:pt x="1396740" y="541037"/>
                  </a:lnTo>
                  <a:lnTo>
                    <a:pt x="1380549" y="557157"/>
                  </a:lnTo>
                  <a:cubicBezTo>
                    <a:pt x="1385946" y="565191"/>
                    <a:pt x="1389998" y="574587"/>
                    <a:pt x="1392688" y="585346"/>
                  </a:cubicBezTo>
                  <a:cubicBezTo>
                    <a:pt x="1395395" y="593433"/>
                    <a:pt x="1396740" y="602847"/>
                    <a:pt x="1396740" y="613588"/>
                  </a:cubicBezTo>
                  <a:cubicBezTo>
                    <a:pt x="1396740" y="624347"/>
                    <a:pt x="1394032" y="632416"/>
                    <a:pt x="1388653" y="637796"/>
                  </a:cubicBezTo>
                  <a:cubicBezTo>
                    <a:pt x="1402137" y="640503"/>
                    <a:pt x="1414258" y="641848"/>
                    <a:pt x="1425053" y="641848"/>
                  </a:cubicBezTo>
                  <a:cubicBezTo>
                    <a:pt x="1435847" y="644538"/>
                    <a:pt x="1445951" y="645900"/>
                    <a:pt x="1455383" y="645900"/>
                  </a:cubicBezTo>
                  <a:cubicBezTo>
                    <a:pt x="1464832" y="645900"/>
                    <a:pt x="1472264" y="647227"/>
                    <a:pt x="1477697" y="649882"/>
                  </a:cubicBezTo>
                  <a:cubicBezTo>
                    <a:pt x="1483218" y="655261"/>
                    <a:pt x="1494224" y="660658"/>
                    <a:pt x="1510699" y="666055"/>
                  </a:cubicBezTo>
                  <a:cubicBezTo>
                    <a:pt x="1518910" y="668710"/>
                    <a:pt x="1525775" y="671382"/>
                    <a:pt x="1531296" y="674089"/>
                  </a:cubicBezTo>
                  <a:lnTo>
                    <a:pt x="1556017" y="649882"/>
                  </a:lnTo>
                  <a:lnTo>
                    <a:pt x="1560122" y="666055"/>
                  </a:lnTo>
                  <a:lnTo>
                    <a:pt x="1634266" y="649882"/>
                  </a:lnTo>
                  <a:cubicBezTo>
                    <a:pt x="1639664" y="655261"/>
                    <a:pt x="1643698" y="661985"/>
                    <a:pt x="1646406" y="670037"/>
                  </a:cubicBezTo>
                  <a:cubicBezTo>
                    <a:pt x="1651785" y="688865"/>
                    <a:pt x="1651785" y="703658"/>
                    <a:pt x="1646406" y="714399"/>
                  </a:cubicBezTo>
                  <a:lnTo>
                    <a:pt x="1682434" y="714399"/>
                  </a:lnTo>
                  <a:lnTo>
                    <a:pt x="1682434" y="717697"/>
                  </a:lnTo>
                  <a:lnTo>
                    <a:pt x="316673" y="717697"/>
                  </a:lnTo>
                  <a:lnTo>
                    <a:pt x="303389" y="711055"/>
                  </a:lnTo>
                  <a:cubicBezTo>
                    <a:pt x="292612" y="711055"/>
                    <a:pt x="289233" y="711727"/>
                    <a:pt x="293285" y="713072"/>
                  </a:cubicBezTo>
                  <a:cubicBezTo>
                    <a:pt x="297337" y="714435"/>
                    <a:pt x="301372" y="715780"/>
                    <a:pt x="305424" y="717124"/>
                  </a:cubicBezTo>
                  <a:lnTo>
                    <a:pt x="304273" y="717697"/>
                  </a:lnTo>
                  <a:lnTo>
                    <a:pt x="235212" y="717697"/>
                  </a:lnTo>
                  <a:lnTo>
                    <a:pt x="198225" y="713072"/>
                  </a:lnTo>
                  <a:cubicBezTo>
                    <a:pt x="187430" y="711727"/>
                    <a:pt x="179344" y="711055"/>
                    <a:pt x="173947" y="711055"/>
                  </a:cubicBezTo>
                  <a:cubicBezTo>
                    <a:pt x="176654" y="711055"/>
                    <a:pt x="177999" y="709710"/>
                    <a:pt x="177999" y="707020"/>
                  </a:cubicBezTo>
                  <a:lnTo>
                    <a:pt x="169912" y="707020"/>
                  </a:lnTo>
                  <a:cubicBezTo>
                    <a:pt x="167205" y="707020"/>
                    <a:pt x="165860" y="707693"/>
                    <a:pt x="165860" y="709038"/>
                  </a:cubicBezTo>
                  <a:cubicBezTo>
                    <a:pt x="165860" y="710382"/>
                    <a:pt x="168549" y="711055"/>
                    <a:pt x="173947" y="711055"/>
                  </a:cubicBezTo>
                  <a:lnTo>
                    <a:pt x="167304" y="717697"/>
                  </a:lnTo>
                  <a:lnTo>
                    <a:pt x="42691" y="717697"/>
                  </a:lnTo>
                  <a:lnTo>
                    <a:pt x="40452" y="702083"/>
                  </a:lnTo>
                  <a:cubicBezTo>
                    <a:pt x="40452" y="696739"/>
                    <a:pt x="41814" y="693377"/>
                    <a:pt x="44504" y="692032"/>
                  </a:cubicBezTo>
                  <a:cubicBezTo>
                    <a:pt x="47194" y="690687"/>
                    <a:pt x="44504" y="687308"/>
                    <a:pt x="36417" y="681928"/>
                  </a:cubicBezTo>
                  <a:cubicBezTo>
                    <a:pt x="28330" y="676566"/>
                    <a:pt x="22933" y="671877"/>
                    <a:pt x="20226" y="667825"/>
                  </a:cubicBezTo>
                  <a:cubicBezTo>
                    <a:pt x="17536" y="663773"/>
                    <a:pt x="14846" y="660428"/>
                    <a:pt x="12139" y="657774"/>
                  </a:cubicBezTo>
                  <a:lnTo>
                    <a:pt x="4052" y="649687"/>
                  </a:lnTo>
                  <a:cubicBezTo>
                    <a:pt x="1362" y="649687"/>
                    <a:pt x="0" y="648342"/>
                    <a:pt x="0" y="645635"/>
                  </a:cubicBezTo>
                  <a:lnTo>
                    <a:pt x="28330" y="605307"/>
                  </a:lnTo>
                  <a:lnTo>
                    <a:pt x="8104" y="581170"/>
                  </a:lnTo>
                  <a:cubicBezTo>
                    <a:pt x="26968" y="570376"/>
                    <a:pt x="47194" y="562307"/>
                    <a:pt x="68782" y="556963"/>
                  </a:cubicBezTo>
                  <a:cubicBezTo>
                    <a:pt x="84956" y="551565"/>
                    <a:pt x="103165" y="550893"/>
                    <a:pt x="123390" y="554945"/>
                  </a:cubicBezTo>
                  <a:cubicBezTo>
                    <a:pt x="143616" y="558980"/>
                    <a:pt x="161807" y="567721"/>
                    <a:pt x="177999" y="581170"/>
                  </a:cubicBezTo>
                  <a:cubicBezTo>
                    <a:pt x="169912" y="567721"/>
                    <a:pt x="164515" y="554291"/>
                    <a:pt x="161807" y="540842"/>
                  </a:cubicBezTo>
                  <a:cubicBezTo>
                    <a:pt x="159118" y="527393"/>
                    <a:pt x="159118" y="513290"/>
                    <a:pt x="161807" y="498497"/>
                  </a:cubicBezTo>
                  <a:cubicBezTo>
                    <a:pt x="164515" y="483703"/>
                    <a:pt x="175291" y="465565"/>
                    <a:pt x="194172" y="444083"/>
                  </a:cubicBezTo>
                  <a:cubicBezTo>
                    <a:pt x="199570" y="444083"/>
                    <a:pt x="203622" y="445428"/>
                    <a:pt x="206312" y="448118"/>
                  </a:cubicBezTo>
                  <a:cubicBezTo>
                    <a:pt x="211709" y="453479"/>
                    <a:pt x="214398" y="462876"/>
                    <a:pt x="214398" y="476307"/>
                  </a:cubicBezTo>
                  <a:lnTo>
                    <a:pt x="214398" y="548876"/>
                  </a:lnTo>
                  <a:cubicBezTo>
                    <a:pt x="214398" y="565014"/>
                    <a:pt x="215743" y="581152"/>
                    <a:pt x="218451" y="597291"/>
                  </a:cubicBezTo>
                  <a:lnTo>
                    <a:pt x="254850" y="577118"/>
                  </a:lnTo>
                  <a:lnTo>
                    <a:pt x="242711" y="569031"/>
                  </a:lnTo>
                  <a:cubicBezTo>
                    <a:pt x="242711" y="566341"/>
                    <a:pt x="244074" y="562307"/>
                    <a:pt x="246763" y="556963"/>
                  </a:cubicBezTo>
                  <a:cubicBezTo>
                    <a:pt x="252161" y="546221"/>
                    <a:pt x="265645" y="540842"/>
                    <a:pt x="287215" y="540842"/>
                  </a:cubicBezTo>
                  <a:cubicBezTo>
                    <a:pt x="287215" y="538152"/>
                    <a:pt x="285870" y="534100"/>
                    <a:pt x="283163" y="528703"/>
                  </a:cubicBezTo>
                  <a:cubicBezTo>
                    <a:pt x="280473" y="523359"/>
                    <a:pt x="277784" y="517997"/>
                    <a:pt x="275076" y="512618"/>
                  </a:cubicBezTo>
                  <a:cubicBezTo>
                    <a:pt x="272387" y="507256"/>
                    <a:pt x="269679" y="500514"/>
                    <a:pt x="266989" y="492427"/>
                  </a:cubicBezTo>
                  <a:cubicBezTo>
                    <a:pt x="261592" y="481686"/>
                    <a:pt x="255523" y="469582"/>
                    <a:pt x="248781" y="456151"/>
                  </a:cubicBezTo>
                  <a:cubicBezTo>
                    <a:pt x="242039" y="442703"/>
                    <a:pt x="237332" y="433289"/>
                    <a:pt x="234624" y="427892"/>
                  </a:cubicBezTo>
                  <a:cubicBezTo>
                    <a:pt x="229227" y="422495"/>
                    <a:pt x="226538" y="418460"/>
                    <a:pt x="226538" y="415753"/>
                  </a:cubicBezTo>
                  <a:lnTo>
                    <a:pt x="226538" y="407666"/>
                  </a:lnTo>
                  <a:lnTo>
                    <a:pt x="287215" y="444083"/>
                  </a:lnTo>
                  <a:lnTo>
                    <a:pt x="230590" y="383405"/>
                  </a:lnTo>
                  <a:lnTo>
                    <a:pt x="238677" y="367214"/>
                  </a:lnTo>
                  <a:lnTo>
                    <a:pt x="275076" y="375301"/>
                  </a:lnTo>
                  <a:lnTo>
                    <a:pt x="287215" y="342953"/>
                  </a:lnTo>
                  <a:cubicBezTo>
                    <a:pt x="281818" y="342953"/>
                    <a:pt x="276421" y="341591"/>
                    <a:pt x="271042" y="338901"/>
                  </a:cubicBezTo>
                  <a:cubicBezTo>
                    <a:pt x="265645" y="338901"/>
                    <a:pt x="259575" y="338229"/>
                    <a:pt x="252833" y="336884"/>
                  </a:cubicBezTo>
                  <a:cubicBezTo>
                    <a:pt x="246091" y="335521"/>
                    <a:pt x="237332" y="334849"/>
                    <a:pt x="226538" y="334849"/>
                  </a:cubicBezTo>
                  <a:cubicBezTo>
                    <a:pt x="210364" y="337556"/>
                    <a:pt x="200242" y="335521"/>
                    <a:pt x="196207" y="328779"/>
                  </a:cubicBezTo>
                  <a:cubicBezTo>
                    <a:pt x="192155" y="322037"/>
                    <a:pt x="183396" y="320020"/>
                    <a:pt x="169912" y="322727"/>
                  </a:cubicBezTo>
                  <a:cubicBezTo>
                    <a:pt x="140237" y="336211"/>
                    <a:pt x="125408" y="337556"/>
                    <a:pt x="125408" y="326762"/>
                  </a:cubicBezTo>
                  <a:cubicBezTo>
                    <a:pt x="125408" y="321365"/>
                    <a:pt x="130805" y="311261"/>
                    <a:pt x="141581" y="296432"/>
                  </a:cubicBezTo>
                  <a:cubicBezTo>
                    <a:pt x="152376" y="281585"/>
                    <a:pt x="157773" y="271481"/>
                    <a:pt x="157773" y="266084"/>
                  </a:cubicBezTo>
                  <a:cubicBezTo>
                    <a:pt x="157773" y="263394"/>
                    <a:pt x="163170" y="256653"/>
                    <a:pt x="173947" y="245858"/>
                  </a:cubicBezTo>
                  <a:lnTo>
                    <a:pt x="186086" y="233719"/>
                  </a:lnTo>
                  <a:cubicBezTo>
                    <a:pt x="183396" y="231029"/>
                    <a:pt x="183396" y="229684"/>
                    <a:pt x="186086" y="229684"/>
                  </a:cubicBezTo>
                  <a:cubicBezTo>
                    <a:pt x="186086" y="229684"/>
                    <a:pt x="196880" y="236426"/>
                    <a:pt x="218451" y="249910"/>
                  </a:cubicBezTo>
                  <a:cubicBezTo>
                    <a:pt x="240021" y="263394"/>
                    <a:pt x="252161" y="270136"/>
                    <a:pt x="254850" y="270136"/>
                  </a:cubicBezTo>
                  <a:cubicBezTo>
                    <a:pt x="257558" y="272826"/>
                    <a:pt x="258903" y="272826"/>
                    <a:pt x="258903" y="270136"/>
                  </a:cubicBezTo>
                  <a:lnTo>
                    <a:pt x="279128" y="274171"/>
                  </a:lnTo>
                  <a:cubicBezTo>
                    <a:pt x="276421" y="266084"/>
                    <a:pt x="275076" y="257997"/>
                    <a:pt x="275076" y="249910"/>
                  </a:cubicBezTo>
                  <a:lnTo>
                    <a:pt x="275076" y="217545"/>
                  </a:lnTo>
                  <a:cubicBezTo>
                    <a:pt x="275076" y="212148"/>
                    <a:pt x="277111" y="208786"/>
                    <a:pt x="281146" y="207424"/>
                  </a:cubicBezTo>
                  <a:cubicBezTo>
                    <a:pt x="285198" y="206079"/>
                    <a:pt x="288560" y="204061"/>
                    <a:pt x="291268" y="201372"/>
                  </a:cubicBezTo>
                  <a:cubicBezTo>
                    <a:pt x="291268" y="198664"/>
                    <a:pt x="292612" y="197320"/>
                    <a:pt x="295302" y="197320"/>
                  </a:cubicBezTo>
                  <a:cubicBezTo>
                    <a:pt x="298010" y="197320"/>
                    <a:pt x="300699" y="195975"/>
                    <a:pt x="303389" y="193267"/>
                  </a:cubicBezTo>
                  <a:cubicBezTo>
                    <a:pt x="306096" y="190577"/>
                    <a:pt x="310131" y="189233"/>
                    <a:pt x="315528" y="189233"/>
                  </a:cubicBezTo>
                  <a:lnTo>
                    <a:pt x="327667" y="185180"/>
                  </a:lnTo>
                  <a:lnTo>
                    <a:pt x="331719" y="213493"/>
                  </a:lnTo>
                  <a:cubicBezTo>
                    <a:pt x="337099" y="205406"/>
                    <a:pt x="342496" y="198664"/>
                    <a:pt x="347893" y="193267"/>
                  </a:cubicBezTo>
                  <a:cubicBezTo>
                    <a:pt x="358599" y="182491"/>
                    <a:pt x="369305" y="183836"/>
                    <a:pt x="380010" y="197320"/>
                  </a:cubicBezTo>
                  <a:cubicBezTo>
                    <a:pt x="393406" y="216201"/>
                    <a:pt x="400785" y="225632"/>
                    <a:pt x="402130" y="225632"/>
                  </a:cubicBezTo>
                  <a:cubicBezTo>
                    <a:pt x="403475" y="225632"/>
                    <a:pt x="410854" y="226977"/>
                    <a:pt x="424249" y="229684"/>
                  </a:cubicBezTo>
                  <a:cubicBezTo>
                    <a:pt x="434955" y="235082"/>
                    <a:pt x="441626" y="239116"/>
                    <a:pt x="444280" y="241824"/>
                  </a:cubicBezTo>
                  <a:cubicBezTo>
                    <a:pt x="446988" y="244513"/>
                    <a:pt x="448333" y="247203"/>
                    <a:pt x="448333" y="249910"/>
                  </a:cubicBezTo>
                  <a:lnTo>
                    <a:pt x="440299" y="266084"/>
                  </a:lnTo>
                  <a:lnTo>
                    <a:pt x="460401" y="306536"/>
                  </a:lnTo>
                  <a:lnTo>
                    <a:pt x="476451" y="334849"/>
                  </a:lnTo>
                  <a:lnTo>
                    <a:pt x="472416" y="355075"/>
                  </a:lnTo>
                  <a:lnTo>
                    <a:pt x="484485" y="338901"/>
                  </a:lnTo>
                  <a:lnTo>
                    <a:pt x="500534" y="342953"/>
                  </a:lnTo>
                  <a:lnTo>
                    <a:pt x="512603" y="379353"/>
                  </a:lnTo>
                  <a:lnTo>
                    <a:pt x="569122" y="338901"/>
                  </a:lnTo>
                  <a:lnTo>
                    <a:pt x="581244" y="367214"/>
                  </a:lnTo>
                  <a:lnTo>
                    <a:pt x="597435" y="326762"/>
                  </a:lnTo>
                  <a:lnTo>
                    <a:pt x="617590" y="318675"/>
                  </a:lnTo>
                  <a:cubicBezTo>
                    <a:pt x="604159" y="305191"/>
                    <a:pt x="592038" y="293052"/>
                    <a:pt x="581244" y="282276"/>
                  </a:cubicBezTo>
                  <a:cubicBezTo>
                    <a:pt x="562380" y="257997"/>
                    <a:pt x="562380" y="241824"/>
                    <a:pt x="581244" y="233719"/>
                  </a:cubicBezTo>
                  <a:cubicBezTo>
                    <a:pt x="605486" y="225632"/>
                    <a:pt x="612193" y="221598"/>
                    <a:pt x="601416" y="221598"/>
                  </a:cubicBezTo>
                  <a:cubicBezTo>
                    <a:pt x="596055" y="221598"/>
                    <a:pt x="589348" y="222943"/>
                    <a:pt x="581244" y="225632"/>
                  </a:cubicBezTo>
                  <a:cubicBezTo>
                    <a:pt x="575864" y="225632"/>
                    <a:pt x="570467" y="224287"/>
                    <a:pt x="565070" y="221598"/>
                  </a:cubicBezTo>
                  <a:cubicBezTo>
                    <a:pt x="559673" y="218890"/>
                    <a:pt x="553603" y="217545"/>
                    <a:pt x="546861" y="217545"/>
                  </a:cubicBezTo>
                  <a:cubicBezTo>
                    <a:pt x="540119" y="217545"/>
                    <a:pt x="532705" y="216201"/>
                    <a:pt x="524618" y="213493"/>
                  </a:cubicBezTo>
                  <a:cubicBezTo>
                    <a:pt x="503047" y="210804"/>
                    <a:pt x="487546" y="212148"/>
                    <a:pt x="478097" y="217545"/>
                  </a:cubicBezTo>
                  <a:cubicBezTo>
                    <a:pt x="468665" y="222943"/>
                    <a:pt x="465285" y="217545"/>
                    <a:pt x="467992" y="201372"/>
                  </a:cubicBezTo>
                  <a:cubicBezTo>
                    <a:pt x="467992" y="187888"/>
                    <a:pt x="467302" y="177094"/>
                    <a:pt x="465957" y="169007"/>
                  </a:cubicBezTo>
                  <a:cubicBezTo>
                    <a:pt x="464613" y="160920"/>
                    <a:pt x="465285" y="154178"/>
                    <a:pt x="467992" y="148781"/>
                  </a:cubicBezTo>
                  <a:cubicBezTo>
                    <a:pt x="467992" y="143384"/>
                    <a:pt x="469337" y="142039"/>
                    <a:pt x="472027" y="144729"/>
                  </a:cubicBezTo>
                  <a:cubicBezTo>
                    <a:pt x="474734" y="147436"/>
                    <a:pt x="478769" y="146073"/>
                    <a:pt x="484166" y="140694"/>
                  </a:cubicBezTo>
                  <a:cubicBezTo>
                    <a:pt x="489563" y="135297"/>
                    <a:pt x="491580" y="130572"/>
                    <a:pt x="490236" y="126520"/>
                  </a:cubicBezTo>
                  <a:cubicBezTo>
                    <a:pt x="488891" y="122485"/>
                    <a:pt x="494960" y="120468"/>
                    <a:pt x="508444" y="120468"/>
                  </a:cubicBezTo>
                  <a:cubicBezTo>
                    <a:pt x="516531" y="123158"/>
                    <a:pt x="523946" y="126520"/>
                    <a:pt x="530688" y="130572"/>
                  </a:cubicBezTo>
                  <a:cubicBezTo>
                    <a:pt x="537429" y="134624"/>
                    <a:pt x="543499" y="136642"/>
                    <a:pt x="548896" y="136642"/>
                  </a:cubicBezTo>
                  <a:cubicBezTo>
                    <a:pt x="556983" y="133952"/>
                    <a:pt x="556983" y="128555"/>
                    <a:pt x="548896" y="120468"/>
                  </a:cubicBezTo>
                  <a:cubicBezTo>
                    <a:pt x="543499" y="115071"/>
                    <a:pt x="537429" y="114398"/>
                    <a:pt x="530688" y="118433"/>
                  </a:cubicBezTo>
                  <a:cubicBezTo>
                    <a:pt x="523946" y="122485"/>
                    <a:pt x="517876" y="117761"/>
                    <a:pt x="512479" y="104277"/>
                  </a:cubicBezTo>
                  <a:cubicBezTo>
                    <a:pt x="504392" y="93500"/>
                    <a:pt x="503047" y="90120"/>
                    <a:pt x="508444" y="94172"/>
                  </a:cubicBezTo>
                  <a:cubicBezTo>
                    <a:pt x="513824" y="98207"/>
                    <a:pt x="517876" y="90793"/>
                    <a:pt x="520566" y="71912"/>
                  </a:cubicBezTo>
                  <a:cubicBezTo>
                    <a:pt x="523273" y="55738"/>
                    <a:pt x="525290" y="40237"/>
                    <a:pt x="526635" y="25390"/>
                  </a:cubicBezTo>
                  <a:cubicBezTo>
                    <a:pt x="527998" y="10561"/>
                    <a:pt x="531360" y="11234"/>
                    <a:pt x="536757" y="27425"/>
                  </a:cubicBezTo>
                  <a:cubicBezTo>
                    <a:pt x="542154" y="40909"/>
                    <a:pt x="545516" y="46979"/>
                    <a:pt x="546861" y="45616"/>
                  </a:cubicBezTo>
                  <a:cubicBezTo>
                    <a:pt x="548224" y="44271"/>
                    <a:pt x="555638" y="42254"/>
                    <a:pt x="569122" y="39564"/>
                  </a:cubicBezTo>
                  <a:cubicBezTo>
                    <a:pt x="582606" y="39564"/>
                    <a:pt x="595400" y="39564"/>
                    <a:pt x="607521" y="39564"/>
                  </a:cubicBezTo>
                  <a:cubicBezTo>
                    <a:pt x="619625" y="39564"/>
                    <a:pt x="627039" y="36857"/>
                    <a:pt x="629729" y="31460"/>
                  </a:cubicBezTo>
                  <a:cubicBezTo>
                    <a:pt x="635073" y="26080"/>
                    <a:pt x="645160" y="17976"/>
                    <a:pt x="659971" y="7199"/>
                  </a:cubicBezTo>
                  <a:cubicBezTo>
                    <a:pt x="667376" y="1802"/>
                    <a:pt x="673605" y="-560"/>
                    <a:pt x="678657" y="11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89793" y="3041755"/>
            <a:ext cx="2084783" cy="989725"/>
            <a:chOff x="919724" y="4296222"/>
            <a:chExt cx="2779710" cy="1319633"/>
          </a:xfrm>
        </p:grpSpPr>
        <p:sp>
          <p:nvSpPr>
            <p:cNvPr id="31" name="TextBox 25"/>
            <p:cNvSpPr txBox="1"/>
            <p:nvPr/>
          </p:nvSpPr>
          <p:spPr>
            <a:xfrm>
              <a:off x="919724" y="4642797"/>
              <a:ext cx="2779710" cy="973058"/>
            </a:xfrm>
            <a:prstGeom prst="rect">
              <a:avLst/>
            </a:prstGeom>
            <a:noFill/>
          </p:spPr>
          <p:txBody>
            <a:bodyPr anchor="ctr" anchorCtr="0" bIns="0" lIns="0" rIns="0" tIns="0" wrap="square">
              <a:norm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z="900">
                  <a:solidFill>
                    <a:sysClr lastClr="000000" val="windowText"/>
                  </a:solidFill>
                </a:rPr>
                <a:t>此部分内容作为文字排版占位显示 </a:t>
              </a:r>
              <a:br>
                <a:rPr altLang="en-US" lang="zh-CN" sz="900">
                  <a:solidFill>
                    <a:sysClr lastClr="000000" val="windowText"/>
                  </a:solidFill>
                </a:rPr>
              </a:br>
              <a:r>
                <a:rPr altLang="en-US" lang="zh-CN" sz="900">
                  <a:solidFill>
                    <a:sysClr lastClr="000000" val="windowText"/>
                  </a:solidFill>
                </a:rPr>
                <a:t>（建议使用主题字体）如需更改请在（设置形状格式）菜单下（文本选项）中调整</a:t>
              </a:r>
            </a:p>
          </p:txBody>
        </p:sp>
        <p:sp>
          <p:nvSpPr>
            <p:cNvPr id="32" name="Rectangle 1"/>
            <p:cNvSpPr/>
            <p:nvPr/>
          </p:nvSpPr>
          <p:spPr>
            <a:xfrm>
              <a:off x="919724" y="4296222"/>
              <a:ext cx="2758082" cy="461665"/>
            </a:xfrm>
            <a:prstGeom prst="rect">
              <a:avLst/>
            </a:prstGeom>
          </p:spPr>
          <p:txBody>
            <a:bodyPr anchor="ctr" anchorCtr="0" bIns="0" lIns="0" rIns="0" tIns="0" wrap="none">
              <a:normAutofit/>
            </a:bodyPr>
            <a:lstStyle/>
            <a:p>
              <a:r>
                <a:rPr altLang="en-US" b="1" lang="zh-CN" sz="2000"/>
                <a:t>标题文本预设 </a:t>
              </a:r>
            </a:p>
          </p:txBody>
        </p:sp>
      </p:grpSp>
      <p:grpSp>
        <p:nvGrpSpPr>
          <p:cNvPr id="2" name="组合 1"/>
          <p:cNvGrpSpPr/>
          <p:nvPr/>
        </p:nvGrpSpPr>
        <p:grpSpPr>
          <a:xfrm>
            <a:off x="4033634" y="1192175"/>
            <a:ext cx="4572514" cy="2864488"/>
            <a:chOff x="4033634" y="1192175"/>
            <a:chExt cx="4572514" cy="2864488"/>
          </a:xfrm>
        </p:grpSpPr>
        <p:cxnSp>
          <p:nvCxnSpPr>
            <p:cNvPr id="5" name="Straight Connector 8"/>
            <p:cNvCxnSpPr>
              <a:stCxn id="37" idx="11"/>
            </p:cNvCxnSpPr>
            <p:nvPr/>
          </p:nvCxnSpPr>
          <p:spPr>
            <a:xfrm flipV="1">
              <a:off x="4033634" y="1192175"/>
              <a:ext cx="2482583" cy="84"/>
            </a:xfrm>
            <a:prstGeom prst="line">
              <a:avLst/>
            </a:prstGeom>
            <a:ln>
              <a:solidFill>
                <a:srgbClr val="95A5A6"/>
              </a:solidFill>
              <a:prstDash val="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9"/>
            <p:cNvCxnSpPr>
              <a:stCxn id="36" idx="32"/>
            </p:cNvCxnSpPr>
            <p:nvPr/>
          </p:nvCxnSpPr>
          <p:spPr>
            <a:xfrm flipV="1">
              <a:off x="4711962" y="1730406"/>
              <a:ext cx="1804255" cy="43"/>
            </a:xfrm>
            <a:prstGeom prst="line">
              <a:avLst/>
            </a:prstGeom>
            <a:ln>
              <a:solidFill>
                <a:srgbClr val="95A5A6"/>
              </a:solidFill>
              <a:prstDash val="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10"/>
            <p:cNvCxnSpPr>
              <a:stCxn id="36" idx="107"/>
            </p:cNvCxnSpPr>
            <p:nvPr/>
          </p:nvCxnSpPr>
          <p:spPr>
            <a:xfrm>
              <a:off x="5027945" y="2388941"/>
              <a:ext cx="1488272" cy="3383"/>
            </a:xfrm>
            <a:prstGeom prst="line">
              <a:avLst/>
            </a:prstGeom>
            <a:ln>
              <a:solidFill>
                <a:srgbClr val="95A5A6"/>
              </a:solidFill>
              <a:prstDash val="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11"/>
            <p:cNvCxnSpPr>
              <a:stCxn id="34" idx="47"/>
            </p:cNvCxnSpPr>
            <p:nvPr/>
          </p:nvCxnSpPr>
          <p:spPr>
            <a:xfrm flipV="1">
              <a:off x="5128953" y="3053978"/>
              <a:ext cx="1387264" cy="221"/>
            </a:xfrm>
            <a:prstGeom prst="line">
              <a:avLst/>
            </a:prstGeom>
            <a:ln>
              <a:solidFill>
                <a:srgbClr val="95A5A6"/>
              </a:solidFill>
              <a:prstDash val="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12"/>
            <p:cNvCxnSpPr>
              <a:stCxn id="33" idx="28"/>
            </p:cNvCxnSpPr>
            <p:nvPr/>
          </p:nvCxnSpPr>
          <p:spPr>
            <a:xfrm flipV="1">
              <a:off x="4760608" y="3468869"/>
              <a:ext cx="1755609" cy="13229"/>
            </a:xfrm>
            <a:prstGeom prst="line">
              <a:avLst/>
            </a:prstGeom>
            <a:ln>
              <a:solidFill>
                <a:srgbClr val="95A5A6"/>
              </a:solidFill>
              <a:prstDash val="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18"/>
            <p:cNvSpPr txBox="1"/>
            <p:nvPr/>
          </p:nvSpPr>
          <p:spPr>
            <a:xfrm>
              <a:off x="5955279" y="1305137"/>
              <a:ext cx="481142" cy="346249"/>
            </a:xfrm>
            <a:prstGeom prst="rect">
              <a:avLst/>
            </a:prstGeom>
            <a:noFill/>
          </p:spPr>
          <p:txBody>
            <a:bodyPr wrap="none">
              <a:normAutofit fontScale="85000" lnSpcReduction="20000"/>
            </a:bodyPr>
            <a:lstStyle/>
            <a:p>
              <a:r>
                <a:rPr b="1" lang="en-US" sz="2400">
                  <a:solidFill>
                    <a:schemeClr val="accent1"/>
                  </a:solidFill>
                </a:rPr>
                <a:t>10%</a:t>
              </a:r>
            </a:p>
          </p:txBody>
        </p:sp>
        <p:sp>
          <p:nvSpPr>
            <p:cNvPr id="11" name="TextBox 19"/>
            <p:cNvSpPr txBox="1"/>
            <p:nvPr/>
          </p:nvSpPr>
          <p:spPr>
            <a:xfrm>
              <a:off x="5955279" y="1888018"/>
              <a:ext cx="481142" cy="346249"/>
            </a:xfrm>
            <a:prstGeom prst="rect">
              <a:avLst/>
            </a:prstGeom>
            <a:noFill/>
          </p:spPr>
          <p:txBody>
            <a:bodyPr wrap="none">
              <a:normAutofit fontScale="85000" lnSpcReduction="20000"/>
            </a:bodyPr>
            <a:lstStyle/>
            <a:p>
              <a:r>
                <a:rPr b="1" lang="en-US" sz="2400">
                  <a:solidFill>
                    <a:schemeClr val="accent2"/>
                  </a:solidFill>
                </a:rPr>
                <a:t>25%</a:t>
              </a:r>
            </a:p>
          </p:txBody>
        </p:sp>
        <p:sp>
          <p:nvSpPr>
            <p:cNvPr id="12" name="TextBox 20"/>
            <p:cNvSpPr txBox="1"/>
            <p:nvPr/>
          </p:nvSpPr>
          <p:spPr>
            <a:xfrm>
              <a:off x="5955279" y="2550136"/>
              <a:ext cx="481142" cy="346249"/>
            </a:xfrm>
            <a:prstGeom prst="rect">
              <a:avLst/>
            </a:prstGeom>
            <a:noFill/>
          </p:spPr>
          <p:txBody>
            <a:bodyPr wrap="none">
              <a:normAutofit fontScale="85000" lnSpcReduction="20000"/>
            </a:bodyPr>
            <a:lstStyle/>
            <a:p>
              <a:r>
                <a:rPr b="1" lang="en-US" sz="2400">
                  <a:solidFill>
                    <a:schemeClr val="accent3"/>
                  </a:solidFill>
                </a:rPr>
                <a:t>25%</a:t>
              </a:r>
            </a:p>
          </p:txBody>
        </p:sp>
        <p:sp>
          <p:nvSpPr>
            <p:cNvPr id="13" name="TextBox 21"/>
            <p:cNvSpPr txBox="1"/>
            <p:nvPr/>
          </p:nvSpPr>
          <p:spPr>
            <a:xfrm>
              <a:off x="5955279" y="3084740"/>
              <a:ext cx="481142" cy="346249"/>
            </a:xfrm>
            <a:prstGeom prst="rect">
              <a:avLst/>
            </a:prstGeom>
            <a:noFill/>
          </p:spPr>
          <p:txBody>
            <a:bodyPr wrap="none">
              <a:normAutofit fontScale="85000" lnSpcReduction="20000"/>
            </a:bodyPr>
            <a:lstStyle/>
            <a:p>
              <a:r>
                <a:rPr b="1" lang="en-US" sz="2400">
                  <a:solidFill>
                    <a:schemeClr val="accent4"/>
                  </a:solidFill>
                </a:rPr>
                <a:t>20%</a:t>
              </a:r>
            </a:p>
          </p:txBody>
        </p:sp>
        <p:sp>
          <p:nvSpPr>
            <p:cNvPr id="14" name="TextBox 22"/>
            <p:cNvSpPr txBox="1"/>
            <p:nvPr/>
          </p:nvSpPr>
          <p:spPr>
            <a:xfrm>
              <a:off x="5955279" y="3710414"/>
              <a:ext cx="481142" cy="346249"/>
            </a:xfrm>
            <a:prstGeom prst="rect">
              <a:avLst/>
            </a:prstGeom>
            <a:noFill/>
          </p:spPr>
          <p:txBody>
            <a:bodyPr wrap="none">
              <a:normAutofit fontScale="85000" lnSpcReduction="20000"/>
            </a:bodyPr>
            <a:lstStyle/>
            <a:p>
              <a:r>
                <a:rPr b="1" lang="en-US" sz="2400">
                  <a:solidFill>
                    <a:schemeClr val="bg1">
                      <a:lumMod val="50000"/>
                    </a:schemeClr>
                  </a:solidFill>
                </a:rPr>
                <a:t>30%</a:t>
              </a:r>
            </a:p>
          </p:txBody>
        </p:sp>
        <p:grpSp>
          <p:nvGrpSpPr>
            <p:cNvPr id="16" name="Group 15"/>
            <p:cNvGrpSpPr/>
            <p:nvPr/>
          </p:nvGrpSpPr>
          <p:grpSpPr>
            <a:xfrm>
              <a:off x="6651230" y="1192175"/>
              <a:ext cx="1954918" cy="424154"/>
              <a:chOff x="8868307" y="1300298"/>
              <a:chExt cx="2606557" cy="565539"/>
            </a:xfrm>
          </p:grpSpPr>
          <p:sp>
            <p:nvSpPr>
              <p:cNvPr id="29" name="TextBox 13"/>
              <p:cNvSpPr txBox="1"/>
              <p:nvPr/>
            </p:nvSpPr>
            <p:spPr>
              <a:xfrm>
                <a:off x="8868308" y="1542672"/>
                <a:ext cx="2606556" cy="323165"/>
              </a:xfrm>
              <a:prstGeom prst="rect">
                <a:avLst/>
              </a:prstGeom>
              <a:noFill/>
            </p:spPr>
            <p:txBody>
              <a:bodyPr anchor="ctr" anchorCtr="0" bIns="0" lIns="0" rIns="0" tIns="0" wrap="square">
                <a:normAutofit fontScale="77500" lnSpcReduction="20000"/>
              </a:bodyPr>
              <a:lstStyle/>
              <a:p>
                <a:pPr>
                  <a:lnSpc>
                    <a:spcPct val="120000"/>
                  </a:lnSpc>
                </a:pPr>
                <a:r>
                  <a:rPr altLang="en-US" lang="zh-CN" sz="700">
                    <a:solidFill>
                      <a:sysClr lastClr="000000" val="windowText"/>
                    </a:solidFill>
                  </a:rPr>
                  <a:t>此部分内容作为文字排版占位显示 （建议使用主题字体）如</a:t>
                </a:r>
                <a:br>
                  <a:rPr altLang="en-US" lang="zh-CN" sz="700">
                    <a:solidFill>
                      <a:sysClr lastClr="000000" val="windowText"/>
                    </a:solidFill>
                  </a:rPr>
                </a:br>
                <a:r>
                  <a:rPr altLang="en-US" lang="zh-CN" sz="700">
                    <a:solidFill>
                      <a:sysClr lastClr="000000" val="windowText"/>
                    </a:solidFill>
                  </a:rPr>
                  <a:t>需更改请在（设置形状格式）菜单下（文本选项）中调整</a:t>
                </a:r>
              </a:p>
            </p:txBody>
          </p:sp>
          <p:sp>
            <p:nvSpPr>
              <p:cNvPr id="30" name="Rectangle 27"/>
              <p:cNvSpPr/>
              <p:nvPr/>
            </p:nvSpPr>
            <p:spPr>
              <a:xfrm>
                <a:off x="8868307" y="1300298"/>
                <a:ext cx="2606556" cy="242374"/>
              </a:xfrm>
              <a:prstGeom prst="rect">
                <a:avLst/>
              </a:prstGeom>
            </p:spPr>
            <p:txBody>
              <a:bodyPr anchor="ctr" anchorCtr="0" bIns="0" lIns="0" rIns="0" tIns="0" wrap="none">
                <a:normAutofit/>
              </a:bodyPr>
              <a:lstStyle/>
              <a:p>
                <a:r>
                  <a:rPr altLang="en-US" b="1" lang="zh-CN" sz="1050">
                    <a:solidFill>
                      <a:schemeClr val="accent1"/>
                    </a:solidFill>
                  </a:rPr>
                  <a:t>标题文本预设 </a:t>
                </a:r>
              </a:p>
            </p:txBody>
          </p:sp>
        </p:grpSp>
        <p:grpSp>
          <p:nvGrpSpPr>
            <p:cNvPr id="17" name="Group 16"/>
            <p:cNvGrpSpPr/>
            <p:nvPr/>
          </p:nvGrpSpPr>
          <p:grpSpPr>
            <a:xfrm>
              <a:off x="6651230" y="1758751"/>
              <a:ext cx="1954918" cy="424154"/>
              <a:chOff x="8868307" y="2055733"/>
              <a:chExt cx="2606557" cy="565539"/>
            </a:xfrm>
          </p:grpSpPr>
          <p:sp>
            <p:nvSpPr>
              <p:cNvPr id="27" name="TextBox 28"/>
              <p:cNvSpPr txBox="1"/>
              <p:nvPr/>
            </p:nvSpPr>
            <p:spPr>
              <a:xfrm>
                <a:off x="8868308" y="2298107"/>
                <a:ext cx="2606556" cy="323165"/>
              </a:xfrm>
              <a:prstGeom prst="rect">
                <a:avLst/>
              </a:prstGeom>
              <a:noFill/>
            </p:spPr>
            <p:txBody>
              <a:bodyPr anchor="ctr" anchorCtr="0" bIns="0" lIns="0" rIns="0" tIns="0" wrap="square">
                <a:normAutofit fontScale="77500" lnSpcReduction="20000"/>
              </a:bodyPr>
              <a:lstStyle/>
              <a:p>
                <a:pPr>
                  <a:lnSpc>
                    <a:spcPct val="120000"/>
                  </a:lnSpc>
                </a:pPr>
                <a:r>
                  <a:rPr altLang="en-US" lang="zh-CN" sz="700">
                    <a:solidFill>
                      <a:sysClr lastClr="000000" val="windowText"/>
                    </a:solidFill>
                  </a:rPr>
                  <a:t>此部分内容作为文字排版占位显示 （建议使用主题字体）如</a:t>
                </a:r>
                <a:br>
                  <a:rPr altLang="en-US" lang="zh-CN" sz="700">
                    <a:solidFill>
                      <a:sysClr lastClr="000000" val="windowText"/>
                    </a:solidFill>
                  </a:rPr>
                </a:br>
                <a:r>
                  <a:rPr altLang="en-US" lang="zh-CN" sz="700">
                    <a:solidFill>
                      <a:sysClr lastClr="000000" val="windowText"/>
                    </a:solidFill>
                  </a:rPr>
                  <a:t>需更改请在（设置形状格式）菜单下（文本选项）中调整</a:t>
                </a:r>
              </a:p>
            </p:txBody>
          </p:sp>
          <p:sp>
            <p:nvSpPr>
              <p:cNvPr id="28" name="Rectangle 29"/>
              <p:cNvSpPr/>
              <p:nvPr/>
            </p:nvSpPr>
            <p:spPr>
              <a:xfrm>
                <a:off x="8868307" y="2055733"/>
                <a:ext cx="2606556" cy="242374"/>
              </a:xfrm>
              <a:prstGeom prst="rect">
                <a:avLst/>
              </a:prstGeom>
            </p:spPr>
            <p:txBody>
              <a:bodyPr anchor="ctr" anchorCtr="0" bIns="0" lIns="0" rIns="0" tIns="0" wrap="none">
                <a:normAutofit/>
              </a:bodyPr>
              <a:lstStyle/>
              <a:p>
                <a:r>
                  <a:rPr altLang="en-US" b="1" lang="zh-CN" sz="1050">
                    <a:solidFill>
                      <a:schemeClr val="accent2">
                        <a:lumMod val="100000"/>
                      </a:schemeClr>
                    </a:solidFill>
                  </a:rPr>
                  <a:t>标题文本预设 </a:t>
                </a:r>
              </a:p>
            </p:txBody>
          </p:sp>
        </p:grpSp>
        <p:grpSp>
          <p:nvGrpSpPr>
            <p:cNvPr id="18" name="Group 17"/>
            <p:cNvGrpSpPr/>
            <p:nvPr/>
          </p:nvGrpSpPr>
          <p:grpSpPr>
            <a:xfrm>
              <a:off x="6651230" y="2356654"/>
              <a:ext cx="1954918" cy="424154"/>
              <a:chOff x="8868307" y="2852936"/>
              <a:chExt cx="2606557" cy="565539"/>
            </a:xfrm>
          </p:grpSpPr>
          <p:sp>
            <p:nvSpPr>
              <p:cNvPr id="25" name="TextBox 30"/>
              <p:cNvSpPr txBox="1"/>
              <p:nvPr/>
            </p:nvSpPr>
            <p:spPr>
              <a:xfrm>
                <a:off x="8868308" y="3095310"/>
                <a:ext cx="2606556" cy="323165"/>
              </a:xfrm>
              <a:prstGeom prst="rect">
                <a:avLst/>
              </a:prstGeom>
              <a:noFill/>
            </p:spPr>
            <p:txBody>
              <a:bodyPr anchor="ctr" anchorCtr="0" bIns="0" lIns="0" rIns="0" tIns="0" wrap="square">
                <a:normAutofit fontScale="77500" lnSpcReduction="20000"/>
              </a:bodyPr>
              <a:lstStyle/>
              <a:p>
                <a:pPr>
                  <a:lnSpc>
                    <a:spcPct val="120000"/>
                  </a:lnSpc>
                </a:pPr>
                <a:r>
                  <a:rPr altLang="en-US" lang="zh-CN" sz="700">
                    <a:solidFill>
                      <a:sysClr lastClr="000000" val="windowText"/>
                    </a:solidFill>
                  </a:rPr>
                  <a:t>此部分内容作为文字排版占位显示 （建议使用主题字体）如</a:t>
                </a:r>
                <a:br>
                  <a:rPr altLang="en-US" lang="zh-CN" sz="700">
                    <a:solidFill>
                      <a:sysClr lastClr="000000" val="windowText"/>
                    </a:solidFill>
                  </a:rPr>
                </a:br>
                <a:r>
                  <a:rPr altLang="en-US" lang="zh-CN" sz="700">
                    <a:solidFill>
                      <a:sysClr lastClr="000000" val="windowText"/>
                    </a:solidFill>
                  </a:rPr>
                  <a:t>需更改请在（设置形状格式）菜单下（文本选项）中调整</a:t>
                </a:r>
              </a:p>
            </p:txBody>
          </p:sp>
          <p:sp>
            <p:nvSpPr>
              <p:cNvPr id="26" name="Rectangle 31"/>
              <p:cNvSpPr/>
              <p:nvPr/>
            </p:nvSpPr>
            <p:spPr>
              <a:xfrm>
                <a:off x="8868307" y="2852936"/>
                <a:ext cx="2606556" cy="242374"/>
              </a:xfrm>
              <a:prstGeom prst="rect">
                <a:avLst/>
              </a:prstGeom>
            </p:spPr>
            <p:txBody>
              <a:bodyPr anchor="ctr" anchorCtr="0" bIns="0" lIns="0" rIns="0" tIns="0" wrap="none">
                <a:normAutofit/>
              </a:bodyPr>
              <a:lstStyle/>
              <a:p>
                <a:r>
                  <a:rPr altLang="en-US" b="1" lang="zh-CN" sz="1050">
                    <a:solidFill>
                      <a:schemeClr val="accent3">
                        <a:lumMod val="100000"/>
                      </a:schemeClr>
                    </a:solidFill>
                  </a:rPr>
                  <a:t>标题文本预设 </a:t>
                </a:r>
              </a:p>
            </p:txBody>
          </p:sp>
        </p:grpSp>
        <p:grpSp>
          <p:nvGrpSpPr>
            <p:cNvPr id="19" name="Group 36"/>
            <p:cNvGrpSpPr/>
            <p:nvPr/>
          </p:nvGrpSpPr>
          <p:grpSpPr>
            <a:xfrm>
              <a:off x="6651230" y="2977723"/>
              <a:ext cx="1954918" cy="424154"/>
              <a:chOff x="8868307" y="3681028"/>
              <a:chExt cx="2606557" cy="565539"/>
            </a:xfrm>
          </p:grpSpPr>
          <p:sp>
            <p:nvSpPr>
              <p:cNvPr id="23" name="TextBox 32"/>
              <p:cNvSpPr txBox="1"/>
              <p:nvPr/>
            </p:nvSpPr>
            <p:spPr>
              <a:xfrm>
                <a:off x="8868308" y="3923402"/>
                <a:ext cx="2606556" cy="323165"/>
              </a:xfrm>
              <a:prstGeom prst="rect">
                <a:avLst/>
              </a:prstGeom>
              <a:noFill/>
            </p:spPr>
            <p:txBody>
              <a:bodyPr anchor="ctr" anchorCtr="0" bIns="0" lIns="0" rIns="0" tIns="0" wrap="square">
                <a:normAutofit fontScale="77500" lnSpcReduction="20000"/>
              </a:bodyPr>
              <a:lstStyle/>
              <a:p>
                <a:pPr>
                  <a:lnSpc>
                    <a:spcPct val="120000"/>
                  </a:lnSpc>
                </a:pPr>
                <a:r>
                  <a:rPr altLang="en-US" lang="zh-CN" sz="700">
                    <a:solidFill>
                      <a:sysClr lastClr="000000" val="windowText"/>
                    </a:solidFill>
                  </a:rPr>
                  <a:t>此部分内容作为文字排版占位显示 （建议使用主题字体）如</a:t>
                </a:r>
                <a:br>
                  <a:rPr altLang="en-US" lang="zh-CN" sz="700">
                    <a:solidFill>
                      <a:sysClr lastClr="000000" val="windowText"/>
                    </a:solidFill>
                  </a:rPr>
                </a:br>
                <a:r>
                  <a:rPr altLang="en-US" lang="zh-CN" sz="700">
                    <a:solidFill>
                      <a:sysClr lastClr="000000" val="windowText"/>
                    </a:solidFill>
                  </a:rPr>
                  <a:t>需更改请在（设置形状格式）菜单下（文本选项）中调整</a:t>
                </a:r>
              </a:p>
            </p:txBody>
          </p:sp>
          <p:sp>
            <p:nvSpPr>
              <p:cNvPr id="24" name="Rectangle 33"/>
              <p:cNvSpPr/>
              <p:nvPr/>
            </p:nvSpPr>
            <p:spPr>
              <a:xfrm>
                <a:off x="8868307" y="3681028"/>
                <a:ext cx="2606556" cy="242374"/>
              </a:xfrm>
              <a:prstGeom prst="rect">
                <a:avLst/>
              </a:prstGeom>
            </p:spPr>
            <p:txBody>
              <a:bodyPr anchor="ctr" anchorCtr="0" bIns="0" lIns="0" rIns="0" tIns="0" wrap="none">
                <a:normAutofit/>
              </a:bodyPr>
              <a:lstStyle/>
              <a:p>
                <a:r>
                  <a:rPr altLang="en-US" b="1" lang="zh-CN" sz="1050">
                    <a:solidFill>
                      <a:schemeClr val="accent4">
                        <a:lumMod val="100000"/>
                      </a:schemeClr>
                    </a:solidFill>
                  </a:rPr>
                  <a:t>标题文本预设 </a:t>
                </a:r>
              </a:p>
            </p:txBody>
          </p:sp>
        </p:grpSp>
        <p:grpSp>
          <p:nvGrpSpPr>
            <p:cNvPr id="20" name="Group 37"/>
            <p:cNvGrpSpPr/>
            <p:nvPr/>
          </p:nvGrpSpPr>
          <p:grpSpPr>
            <a:xfrm>
              <a:off x="6651230" y="3571789"/>
              <a:ext cx="1954918" cy="424154"/>
              <a:chOff x="8868307" y="4473116"/>
              <a:chExt cx="2606557" cy="565539"/>
            </a:xfrm>
          </p:grpSpPr>
          <p:sp>
            <p:nvSpPr>
              <p:cNvPr id="21" name="TextBox 34"/>
              <p:cNvSpPr txBox="1"/>
              <p:nvPr/>
            </p:nvSpPr>
            <p:spPr>
              <a:xfrm>
                <a:off x="8868308" y="4715490"/>
                <a:ext cx="2606556" cy="323165"/>
              </a:xfrm>
              <a:prstGeom prst="rect">
                <a:avLst/>
              </a:prstGeom>
              <a:noFill/>
            </p:spPr>
            <p:txBody>
              <a:bodyPr anchor="ctr" anchorCtr="0" bIns="0" lIns="0" rIns="0" tIns="0" wrap="square">
                <a:normAutofit fontScale="77500" lnSpcReduction="20000"/>
              </a:bodyPr>
              <a:lstStyle/>
              <a:p>
                <a:pPr>
                  <a:lnSpc>
                    <a:spcPct val="120000"/>
                  </a:lnSpc>
                </a:pPr>
                <a:r>
                  <a:rPr altLang="en-US" lang="zh-CN" sz="700">
                    <a:solidFill>
                      <a:sysClr lastClr="000000" val="windowText"/>
                    </a:solidFill>
                  </a:rPr>
                  <a:t>此部分内容作为文字排版占位显示 （建议使用主题字体）如</a:t>
                </a:r>
                <a:br>
                  <a:rPr altLang="en-US" lang="zh-CN" sz="700">
                    <a:solidFill>
                      <a:sysClr lastClr="000000" val="windowText"/>
                    </a:solidFill>
                  </a:rPr>
                </a:br>
                <a:r>
                  <a:rPr altLang="en-US" lang="zh-CN" sz="700">
                    <a:solidFill>
                      <a:sysClr lastClr="000000" val="windowText"/>
                    </a:solidFill>
                  </a:rPr>
                  <a:t>需更改请在（设置形状格式）菜单下（文本选项）中调整</a:t>
                </a:r>
              </a:p>
            </p:txBody>
          </p:sp>
          <p:sp>
            <p:nvSpPr>
              <p:cNvPr id="22" name="Rectangle 35"/>
              <p:cNvSpPr/>
              <p:nvPr/>
            </p:nvSpPr>
            <p:spPr>
              <a:xfrm>
                <a:off x="8868307" y="4473116"/>
                <a:ext cx="2606556" cy="242374"/>
              </a:xfrm>
              <a:prstGeom prst="rect">
                <a:avLst/>
              </a:prstGeom>
            </p:spPr>
            <p:txBody>
              <a:bodyPr anchor="ctr" anchorCtr="0" bIns="0" lIns="0" rIns="0" tIns="0" wrap="none">
                <a:normAutofit/>
              </a:bodyPr>
              <a:lstStyle/>
              <a:p>
                <a:r>
                  <a:rPr altLang="en-US" b="1" lang="zh-CN" sz="1050">
                    <a:solidFill>
                      <a:schemeClr val="bg2">
                        <a:lumMod val="50000"/>
                      </a:schemeClr>
                    </a:solidFill>
                  </a:rPr>
                  <a:t>标题文本预设 </a:t>
                </a:r>
              </a:p>
            </p:txBody>
          </p:sp>
        </p:grpSp>
      </p:grpSp>
      <p:sp>
        <p:nvSpPr>
          <p:cNvPr id="38" name="文本框 173">
            <a:extLst/>
          </p:cNvPr>
          <p:cNvSpPr txBox="1"/>
          <p:nvPr/>
        </p:nvSpPr>
        <p:spPr>
          <a:xfrm>
            <a:off x="323528" y="234140"/>
            <a:ext cx="1890210" cy="276999"/>
          </a:xfrm>
          <a:prstGeom prst="rect">
            <a:avLst/>
          </a:prstGeom>
          <a:noFill/>
        </p:spPr>
        <p:txBody>
          <a:bodyPr wrap="none">
            <a:normAutofit fontScale="85000" lnSpcReduction="20000"/>
          </a:bodyPr>
          <a:lstStyle/>
          <a:p>
            <a:r>
              <a:rPr altLang="en-US" b="1" lang="zh-CN">
                <a:solidFill>
                  <a:schemeClr val="accent2">
                    <a:lumMod val="100000"/>
                  </a:schemeClr>
                </a:solidFill>
              </a:rPr>
              <a:t>标题文本预设</a:t>
            </a:r>
          </a:p>
        </p:txBody>
      </p:sp>
    </p:spTree>
    <p:extLst>
      <p:ext uri="{BB962C8B-B14F-4D97-AF65-F5344CB8AC3E}">
        <p14:creationId val="2162832268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1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3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15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7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8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9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>
            <a:off x="1260644" y="1332318"/>
            <a:ext cx="2002926" cy="2833580"/>
            <a:chOff x="1260644" y="1332318"/>
            <a:chExt cx="2002926" cy="2833580"/>
          </a:xfrm>
        </p:grpSpPr>
        <p:sp>
          <p:nvSpPr>
            <p:cNvPr id="5" name="Rectangle 2"/>
            <p:cNvSpPr/>
            <p:nvPr/>
          </p:nvSpPr>
          <p:spPr>
            <a:xfrm>
              <a:off x="1664555" y="3624834"/>
              <a:ext cx="1404729" cy="541064"/>
            </a:xfrm>
            <a:prstGeom prst="rect">
              <a:avLst/>
            </a:prstGeom>
            <a:noFill/>
            <a:ln cap="flat" w="12700">
              <a:noFill/>
              <a:miter lim="400000"/>
            </a:ln>
            <a:effectLst/>
            <a:extLst>
              <a:ext uri="{C572A759-6A51-4108-AA02-DFA0A04FC94B}">
                <ma14:wrappingTextBoxFlag xmlns:lc="http://schemas.openxmlformats.org/drawingml/2006/lockedCanvas" xmlns:ma14="http://schemas.microsoft.com/office/mac/drawingml/2011/main" val="1"/>
              </a:ext>
            </a:extLst>
          </p:spPr>
          <p:txBody>
            <a:bodyPr anchor="t" bIns="25400" lIns="25400" rIns="25400" tIns="25400" wrap="square">
              <a:normAutofit fontScale="92500" lnSpcReduction="10000"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z="100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此部分内容作为文字排版占位显示（建议使用主题字体）</a:t>
              </a:r>
            </a:p>
          </p:txBody>
        </p:sp>
        <p:sp>
          <p:nvSpPr>
            <p:cNvPr id="7" name="Freeform: Shape 5"/>
            <p:cNvSpPr/>
            <p:nvPr/>
          </p:nvSpPr>
          <p:spPr>
            <a:xfrm>
              <a:off x="1260644" y="1332318"/>
              <a:ext cx="2002926" cy="144188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9976" y="0"/>
                  </a:moveTo>
                  <a:lnTo>
                    <a:pt x="5680" y="0"/>
                  </a:lnTo>
                  <a:cubicBezTo>
                    <a:pt x="4783" y="0"/>
                    <a:pt x="4056" y="1160"/>
                    <a:pt x="4056" y="2591"/>
                  </a:cubicBezTo>
                  <a:lnTo>
                    <a:pt x="4056" y="18776"/>
                  </a:lnTo>
                  <a:lnTo>
                    <a:pt x="3371" y="18776"/>
                  </a:lnTo>
                  <a:lnTo>
                    <a:pt x="3371" y="10372"/>
                  </a:lnTo>
                  <a:lnTo>
                    <a:pt x="1747" y="10372"/>
                  </a:lnTo>
                  <a:cubicBezTo>
                    <a:pt x="1734" y="10643"/>
                    <a:pt x="1685" y="10872"/>
                    <a:pt x="1599" y="11054"/>
                  </a:cubicBezTo>
                  <a:cubicBezTo>
                    <a:pt x="1514" y="11234"/>
                    <a:pt x="1387" y="11382"/>
                    <a:pt x="1217" y="11496"/>
                  </a:cubicBezTo>
                  <a:cubicBezTo>
                    <a:pt x="1073" y="11592"/>
                    <a:pt x="893" y="11660"/>
                    <a:pt x="677" y="11696"/>
                  </a:cubicBezTo>
                  <a:cubicBezTo>
                    <a:pt x="461" y="11735"/>
                    <a:pt x="236" y="11755"/>
                    <a:pt x="0" y="11755"/>
                  </a:cubicBezTo>
                  <a:lnTo>
                    <a:pt x="0" y="13412"/>
                  </a:lnTo>
                  <a:lnTo>
                    <a:pt x="1541" y="13412"/>
                  </a:lnTo>
                  <a:lnTo>
                    <a:pt x="1541" y="18776"/>
                  </a:lnTo>
                  <a:lnTo>
                    <a:pt x="0" y="18776"/>
                  </a:lnTo>
                  <a:lnTo>
                    <a:pt x="0" y="20548"/>
                  </a:lnTo>
                  <a:lnTo>
                    <a:pt x="4373" y="20548"/>
                  </a:lnTo>
                  <a:cubicBezTo>
                    <a:pt x="4669" y="21186"/>
                    <a:pt x="5144" y="21600"/>
                    <a:pt x="5680" y="21600"/>
                  </a:cubicBezTo>
                  <a:lnTo>
                    <a:pt x="19976" y="21600"/>
                  </a:lnTo>
                  <a:cubicBezTo>
                    <a:pt x="20872" y="21600"/>
                    <a:pt x="21600" y="20440"/>
                    <a:pt x="21600" y="19008"/>
                  </a:cubicBezTo>
                  <a:lnTo>
                    <a:pt x="21600" y="2591"/>
                  </a:lnTo>
                  <a:cubicBezTo>
                    <a:pt x="21600" y="1160"/>
                    <a:pt x="20872" y="0"/>
                    <a:pt x="19976" y="0"/>
                  </a:cubicBezTo>
                  <a:close/>
                </a:path>
              </a:pathLst>
            </a:custGeom>
            <a:solidFill>
              <a:schemeClr val="accent1"/>
            </a:solidFill>
            <a:ln cap="flat" w="12700">
              <a:noFill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" name="Rectangle 6"/>
            <p:cNvSpPr/>
            <p:nvPr/>
          </p:nvSpPr>
          <p:spPr>
            <a:xfrm>
              <a:off x="1893430" y="1556380"/>
              <a:ext cx="1124309" cy="374083"/>
            </a:xfrm>
            <a:prstGeom prst="rect">
              <a:avLst/>
            </a:prstGeom>
            <a:noFill/>
            <a:ln cap="flat" w="12700">
              <a:noFill/>
              <a:miter lim="400000"/>
            </a:ln>
            <a:effectLst/>
            <a:extLst>
              <a:ext uri="{C572A759-6A51-4108-AA02-DFA0A04FC94B}">
                <ma14:wrappingTextBoxFlag xmlns:lc="http://schemas.openxmlformats.org/drawingml/2006/lockedCanvas" xmlns:ma14="http://schemas.microsoft.com/office/mac/drawingml/2011/main" val="1"/>
              </a:ext>
            </a:extLst>
          </p:spPr>
          <p:txBody>
            <a:bodyPr anchor="ctr" bIns="25400" lIns="25400" rIns="25400" tIns="25400" wrap="none">
              <a:normAutofit/>
            </a:bodyPr>
            <a:lstStyle/>
            <a:p>
              <a:pPr algn="ctr"/>
              <a:r>
                <a:rPr altLang="en-US" lang="zh-CN" sz="1800">
                  <a:solidFill>
                    <a:schemeClr val="bg1"/>
                  </a:solidFill>
                </a:rPr>
                <a:t>标题文本预设</a:t>
              </a:r>
            </a:p>
          </p:txBody>
        </p:sp>
        <p:sp>
          <p:nvSpPr>
            <p:cNvPr id="9" name="Rectangle 7"/>
            <p:cNvSpPr/>
            <p:nvPr/>
          </p:nvSpPr>
          <p:spPr>
            <a:xfrm>
              <a:off x="1753219" y="2011784"/>
              <a:ext cx="1404729" cy="541064"/>
            </a:xfrm>
            <a:prstGeom prst="rect">
              <a:avLst/>
            </a:prstGeom>
            <a:noFill/>
            <a:ln cap="flat" w="12700">
              <a:noFill/>
              <a:miter lim="400000"/>
            </a:ln>
            <a:effectLst/>
            <a:extLst>
              <a:ext uri="{C572A759-6A51-4108-AA02-DFA0A04FC94B}">
                <ma14:wrappingTextBoxFlag xmlns:lc="http://schemas.openxmlformats.org/drawingml/2006/lockedCanvas" xmlns:ma14="http://schemas.microsoft.com/office/mac/drawingml/2011/main" val="1"/>
              </a:ext>
            </a:extLst>
          </p:spPr>
          <p:txBody>
            <a:bodyPr anchor="t" bIns="25400" lIns="25400" rIns="25400" tIns="25400" wrap="square">
              <a:normAutofit fontScale="92500" lnSpcReduction="10000"/>
            </a:bodyPr>
            <a:lstStyle/>
            <a:p>
              <a:pPr algn="ctr">
                <a:lnSpc>
                  <a:spcPct val="120000"/>
                </a:lnSpc>
              </a:pPr>
              <a:r>
                <a:rPr altLang="en-US" lang="zh-CN" sz="1000">
                  <a:solidFill>
                    <a:schemeClr val="bg1"/>
                  </a:solidFill>
                </a:rPr>
                <a:t>此部分内容作为文字排版占位显示（建议使用主题字体）</a:t>
              </a:r>
            </a:p>
          </p:txBody>
        </p:sp>
        <p:grpSp>
          <p:nvGrpSpPr>
            <p:cNvPr id="16" name="Group 16"/>
            <p:cNvGrpSpPr/>
            <p:nvPr/>
          </p:nvGrpSpPr>
          <p:grpSpPr>
            <a:xfrm>
              <a:off x="1658273" y="3036767"/>
              <a:ext cx="1594622" cy="324644"/>
              <a:chOff x="2211031" y="4049023"/>
              <a:chExt cx="2126162" cy="432858"/>
            </a:xfrm>
          </p:grpSpPr>
          <p:sp>
            <p:nvSpPr>
              <p:cNvPr id="86" name="Oval 17"/>
              <p:cNvSpPr/>
              <p:nvPr/>
            </p:nvSpPr>
            <p:spPr>
              <a:xfrm>
                <a:off x="2252391" y="4049023"/>
                <a:ext cx="82721" cy="82615"/>
              </a:xfrm>
              <a:prstGeom prst="ellipse">
                <a:avLst/>
              </a:prstGeom>
              <a:solidFill>
                <a:srgbClr val="FFFFFF"/>
              </a:solidFill>
              <a:ln cap="flat" w="12700">
                <a:solidFill>
                  <a:srgbClr val="DCDEE0"/>
                </a:solidFill>
                <a:prstDash val="solid"/>
                <a:round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87" name="Freeform: Shape 18"/>
              <p:cNvSpPr/>
              <p:nvPr/>
            </p:nvSpPr>
            <p:spPr>
              <a:xfrm>
                <a:off x="2211031" y="4139785"/>
                <a:ext cx="166562" cy="342095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1600" y="3281"/>
                    </a:moveTo>
                    <a:cubicBezTo>
                      <a:pt x="21600" y="1641"/>
                      <a:pt x="18900" y="0"/>
                      <a:pt x="15660" y="0"/>
                    </a:cubicBezTo>
                    <a:cubicBezTo>
                      <a:pt x="9180" y="0"/>
                      <a:pt x="9180" y="0"/>
                      <a:pt x="9180" y="0"/>
                    </a:cubicBezTo>
                    <a:cubicBezTo>
                      <a:pt x="8640" y="0"/>
                      <a:pt x="8640" y="0"/>
                      <a:pt x="8640" y="0"/>
                    </a:cubicBezTo>
                    <a:cubicBezTo>
                      <a:pt x="6480" y="0"/>
                      <a:pt x="6480" y="0"/>
                      <a:pt x="6480" y="0"/>
                    </a:cubicBezTo>
                    <a:cubicBezTo>
                      <a:pt x="2700" y="0"/>
                      <a:pt x="0" y="1641"/>
                      <a:pt x="0" y="3281"/>
                    </a:cubicBezTo>
                    <a:cubicBezTo>
                      <a:pt x="0" y="3281"/>
                      <a:pt x="0" y="3281"/>
                      <a:pt x="0" y="3281"/>
                    </a:cubicBezTo>
                    <a:cubicBezTo>
                      <a:pt x="0" y="9570"/>
                      <a:pt x="0" y="9570"/>
                      <a:pt x="0" y="9570"/>
                    </a:cubicBezTo>
                    <a:cubicBezTo>
                      <a:pt x="0" y="10116"/>
                      <a:pt x="540" y="10663"/>
                      <a:pt x="2160" y="10663"/>
                    </a:cubicBezTo>
                    <a:cubicBezTo>
                      <a:pt x="3240" y="10663"/>
                      <a:pt x="3780" y="10116"/>
                      <a:pt x="3780" y="9570"/>
                    </a:cubicBezTo>
                    <a:cubicBezTo>
                      <a:pt x="3780" y="5742"/>
                      <a:pt x="3780" y="5742"/>
                      <a:pt x="3780" y="5742"/>
                    </a:cubicBezTo>
                    <a:cubicBezTo>
                      <a:pt x="3780" y="3828"/>
                      <a:pt x="3780" y="3828"/>
                      <a:pt x="3780" y="3828"/>
                    </a:cubicBezTo>
                    <a:cubicBezTo>
                      <a:pt x="4860" y="3828"/>
                      <a:pt x="4860" y="3828"/>
                      <a:pt x="4860" y="3828"/>
                    </a:cubicBezTo>
                    <a:cubicBezTo>
                      <a:pt x="4860" y="6015"/>
                      <a:pt x="4860" y="6015"/>
                      <a:pt x="4860" y="6015"/>
                    </a:cubicBezTo>
                    <a:cubicBezTo>
                      <a:pt x="4860" y="10116"/>
                      <a:pt x="4860" y="10116"/>
                      <a:pt x="4860" y="10116"/>
                    </a:cubicBezTo>
                    <a:cubicBezTo>
                      <a:pt x="4860" y="10663"/>
                      <a:pt x="4860" y="10663"/>
                      <a:pt x="4860" y="10663"/>
                    </a:cubicBezTo>
                    <a:cubicBezTo>
                      <a:pt x="4860" y="20233"/>
                      <a:pt x="4860" y="20233"/>
                      <a:pt x="4860" y="20233"/>
                    </a:cubicBezTo>
                    <a:cubicBezTo>
                      <a:pt x="4860" y="21053"/>
                      <a:pt x="5940" y="21600"/>
                      <a:pt x="7560" y="21600"/>
                    </a:cubicBezTo>
                    <a:cubicBezTo>
                      <a:pt x="9180" y="21600"/>
                      <a:pt x="10260" y="21053"/>
                      <a:pt x="10260" y="20233"/>
                    </a:cubicBezTo>
                    <a:cubicBezTo>
                      <a:pt x="10260" y="10663"/>
                      <a:pt x="10260" y="10663"/>
                      <a:pt x="10260" y="10663"/>
                    </a:cubicBezTo>
                    <a:cubicBezTo>
                      <a:pt x="11340" y="10663"/>
                      <a:pt x="11340" y="10663"/>
                      <a:pt x="11340" y="10663"/>
                    </a:cubicBezTo>
                    <a:cubicBezTo>
                      <a:pt x="11340" y="20233"/>
                      <a:pt x="11340" y="20233"/>
                      <a:pt x="11340" y="20233"/>
                    </a:cubicBezTo>
                    <a:cubicBezTo>
                      <a:pt x="11340" y="21053"/>
                      <a:pt x="12420" y="21600"/>
                      <a:pt x="14040" y="21600"/>
                    </a:cubicBezTo>
                    <a:cubicBezTo>
                      <a:pt x="15660" y="21600"/>
                      <a:pt x="16740" y="21053"/>
                      <a:pt x="16740" y="20233"/>
                    </a:cubicBezTo>
                    <a:cubicBezTo>
                      <a:pt x="16740" y="10663"/>
                      <a:pt x="16740" y="10663"/>
                      <a:pt x="16740" y="10663"/>
                    </a:cubicBezTo>
                    <a:cubicBezTo>
                      <a:pt x="16740" y="10116"/>
                      <a:pt x="16740" y="10116"/>
                      <a:pt x="16740" y="10116"/>
                    </a:cubicBezTo>
                    <a:cubicBezTo>
                      <a:pt x="16740" y="6015"/>
                      <a:pt x="16740" y="6015"/>
                      <a:pt x="16740" y="6015"/>
                    </a:cubicBezTo>
                    <a:cubicBezTo>
                      <a:pt x="16740" y="3828"/>
                      <a:pt x="16740" y="3828"/>
                      <a:pt x="16740" y="3828"/>
                    </a:cubicBezTo>
                    <a:cubicBezTo>
                      <a:pt x="17820" y="3828"/>
                      <a:pt x="17820" y="3828"/>
                      <a:pt x="17820" y="3828"/>
                    </a:cubicBezTo>
                    <a:cubicBezTo>
                      <a:pt x="17820" y="5742"/>
                      <a:pt x="17820" y="5742"/>
                      <a:pt x="17820" y="5742"/>
                    </a:cubicBezTo>
                    <a:cubicBezTo>
                      <a:pt x="17820" y="9570"/>
                      <a:pt x="17820" y="9570"/>
                      <a:pt x="17820" y="9570"/>
                    </a:cubicBezTo>
                    <a:cubicBezTo>
                      <a:pt x="17820" y="10116"/>
                      <a:pt x="18900" y="10663"/>
                      <a:pt x="19980" y="10663"/>
                    </a:cubicBezTo>
                    <a:cubicBezTo>
                      <a:pt x="21060" y="10663"/>
                      <a:pt x="21600" y="10116"/>
                      <a:pt x="21600" y="9570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flat" w="12700">
                <a:solidFill>
                  <a:srgbClr val="DCDEE0"/>
                </a:solidFill>
                <a:prstDash val="solid"/>
                <a:round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88" name="Oval 19"/>
              <p:cNvSpPr/>
              <p:nvPr/>
            </p:nvSpPr>
            <p:spPr>
              <a:xfrm>
                <a:off x="2472607" y="4049023"/>
                <a:ext cx="79368" cy="82615"/>
              </a:xfrm>
              <a:prstGeom prst="ellipse">
                <a:avLst/>
              </a:prstGeom>
              <a:solidFill>
                <a:srgbClr val="FFFFFF"/>
              </a:solidFill>
              <a:ln cap="flat" w="12700">
                <a:solidFill>
                  <a:srgbClr val="DCDEE0"/>
                </a:solidFill>
                <a:prstDash val="solid"/>
                <a:round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89" name="Freeform: Shape 20"/>
              <p:cNvSpPr/>
              <p:nvPr/>
            </p:nvSpPr>
            <p:spPr>
              <a:xfrm>
                <a:off x="2426777" y="4139785"/>
                <a:ext cx="169914" cy="342095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1600" y="3281"/>
                    </a:moveTo>
                    <a:cubicBezTo>
                      <a:pt x="21600" y="1641"/>
                      <a:pt x="18439" y="0"/>
                      <a:pt x="15278" y="0"/>
                    </a:cubicBezTo>
                    <a:cubicBezTo>
                      <a:pt x="8956" y="0"/>
                      <a:pt x="8956" y="0"/>
                      <a:pt x="8956" y="0"/>
                    </a:cubicBezTo>
                    <a:cubicBezTo>
                      <a:pt x="8956" y="0"/>
                      <a:pt x="8956" y="0"/>
                      <a:pt x="8956" y="0"/>
                    </a:cubicBezTo>
                    <a:cubicBezTo>
                      <a:pt x="6322" y="0"/>
                      <a:pt x="6322" y="0"/>
                      <a:pt x="6322" y="0"/>
                    </a:cubicBezTo>
                    <a:cubicBezTo>
                      <a:pt x="2634" y="0"/>
                      <a:pt x="0" y="1641"/>
                      <a:pt x="0" y="3281"/>
                    </a:cubicBezTo>
                    <a:cubicBezTo>
                      <a:pt x="0" y="3281"/>
                      <a:pt x="0" y="3281"/>
                      <a:pt x="0" y="3281"/>
                    </a:cubicBezTo>
                    <a:cubicBezTo>
                      <a:pt x="0" y="9570"/>
                      <a:pt x="0" y="9570"/>
                      <a:pt x="0" y="9570"/>
                    </a:cubicBezTo>
                    <a:cubicBezTo>
                      <a:pt x="0" y="10116"/>
                      <a:pt x="1054" y="10663"/>
                      <a:pt x="2107" y="10663"/>
                    </a:cubicBezTo>
                    <a:cubicBezTo>
                      <a:pt x="3161" y="10663"/>
                      <a:pt x="4215" y="10116"/>
                      <a:pt x="4215" y="9570"/>
                    </a:cubicBezTo>
                    <a:cubicBezTo>
                      <a:pt x="4215" y="5742"/>
                      <a:pt x="4215" y="5742"/>
                      <a:pt x="4215" y="5742"/>
                    </a:cubicBezTo>
                    <a:cubicBezTo>
                      <a:pt x="4215" y="3828"/>
                      <a:pt x="4215" y="3828"/>
                      <a:pt x="4215" y="3828"/>
                    </a:cubicBezTo>
                    <a:cubicBezTo>
                      <a:pt x="4741" y="3828"/>
                      <a:pt x="4741" y="3828"/>
                      <a:pt x="4741" y="3828"/>
                    </a:cubicBezTo>
                    <a:cubicBezTo>
                      <a:pt x="4741" y="6015"/>
                      <a:pt x="4741" y="6015"/>
                      <a:pt x="4741" y="6015"/>
                    </a:cubicBezTo>
                    <a:cubicBezTo>
                      <a:pt x="4741" y="10116"/>
                      <a:pt x="4741" y="10116"/>
                      <a:pt x="4741" y="10116"/>
                    </a:cubicBezTo>
                    <a:cubicBezTo>
                      <a:pt x="4741" y="10663"/>
                      <a:pt x="4741" y="10663"/>
                      <a:pt x="4741" y="10663"/>
                    </a:cubicBezTo>
                    <a:cubicBezTo>
                      <a:pt x="4741" y="20233"/>
                      <a:pt x="4741" y="20233"/>
                      <a:pt x="4741" y="20233"/>
                    </a:cubicBezTo>
                    <a:cubicBezTo>
                      <a:pt x="4741" y="21053"/>
                      <a:pt x="6322" y="21600"/>
                      <a:pt x="7376" y="21600"/>
                    </a:cubicBezTo>
                    <a:cubicBezTo>
                      <a:pt x="8956" y="21600"/>
                      <a:pt x="10010" y="21053"/>
                      <a:pt x="10010" y="20233"/>
                    </a:cubicBezTo>
                    <a:cubicBezTo>
                      <a:pt x="10010" y="10663"/>
                      <a:pt x="10010" y="10663"/>
                      <a:pt x="10010" y="10663"/>
                    </a:cubicBezTo>
                    <a:cubicBezTo>
                      <a:pt x="11063" y="10663"/>
                      <a:pt x="11063" y="10663"/>
                      <a:pt x="11063" y="10663"/>
                    </a:cubicBezTo>
                    <a:cubicBezTo>
                      <a:pt x="11063" y="20233"/>
                      <a:pt x="11063" y="20233"/>
                      <a:pt x="11063" y="20233"/>
                    </a:cubicBezTo>
                    <a:cubicBezTo>
                      <a:pt x="11063" y="21053"/>
                      <a:pt x="12644" y="21600"/>
                      <a:pt x="13698" y="21600"/>
                    </a:cubicBezTo>
                    <a:cubicBezTo>
                      <a:pt x="15278" y="21600"/>
                      <a:pt x="16332" y="21053"/>
                      <a:pt x="16332" y="20233"/>
                    </a:cubicBezTo>
                    <a:cubicBezTo>
                      <a:pt x="16332" y="10663"/>
                      <a:pt x="16332" y="10663"/>
                      <a:pt x="16332" y="10663"/>
                    </a:cubicBezTo>
                    <a:cubicBezTo>
                      <a:pt x="16332" y="10116"/>
                      <a:pt x="16332" y="10116"/>
                      <a:pt x="16332" y="10116"/>
                    </a:cubicBezTo>
                    <a:cubicBezTo>
                      <a:pt x="16332" y="6015"/>
                      <a:pt x="16332" y="6015"/>
                      <a:pt x="16332" y="6015"/>
                    </a:cubicBezTo>
                    <a:cubicBezTo>
                      <a:pt x="16332" y="3828"/>
                      <a:pt x="16332" y="3828"/>
                      <a:pt x="16332" y="3828"/>
                    </a:cubicBezTo>
                    <a:cubicBezTo>
                      <a:pt x="17385" y="3828"/>
                      <a:pt x="17385" y="3828"/>
                      <a:pt x="17385" y="3828"/>
                    </a:cubicBezTo>
                    <a:cubicBezTo>
                      <a:pt x="17385" y="5742"/>
                      <a:pt x="17385" y="5742"/>
                      <a:pt x="17385" y="5742"/>
                    </a:cubicBezTo>
                    <a:cubicBezTo>
                      <a:pt x="17385" y="9570"/>
                      <a:pt x="17385" y="9570"/>
                      <a:pt x="17385" y="9570"/>
                    </a:cubicBezTo>
                    <a:cubicBezTo>
                      <a:pt x="17385" y="10116"/>
                      <a:pt x="18439" y="10663"/>
                      <a:pt x="19493" y="10663"/>
                    </a:cubicBezTo>
                    <a:cubicBezTo>
                      <a:pt x="20546" y="10663"/>
                      <a:pt x="21600" y="10116"/>
                      <a:pt x="21600" y="9570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flat" w="12700">
                <a:solidFill>
                  <a:srgbClr val="DCDEE0"/>
                </a:solidFill>
                <a:prstDash val="solid"/>
                <a:round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90" name="Oval 21"/>
              <p:cNvSpPr/>
              <p:nvPr/>
            </p:nvSpPr>
            <p:spPr>
              <a:xfrm>
                <a:off x="2688354" y="4049023"/>
                <a:ext cx="79368" cy="82615"/>
              </a:xfrm>
              <a:prstGeom prst="ellipse">
                <a:avLst/>
              </a:prstGeom>
              <a:solidFill>
                <a:srgbClr val="FFFFFF"/>
              </a:solidFill>
              <a:ln cap="flat" w="12700">
                <a:solidFill>
                  <a:srgbClr val="DCDEE0"/>
                </a:solidFill>
                <a:prstDash val="solid"/>
                <a:round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91" name="Freeform: Shape 22"/>
              <p:cNvSpPr/>
              <p:nvPr/>
            </p:nvSpPr>
            <p:spPr>
              <a:xfrm>
                <a:off x="2646994" y="4139785"/>
                <a:ext cx="166562" cy="342095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1600" y="3281"/>
                    </a:moveTo>
                    <a:cubicBezTo>
                      <a:pt x="21600" y="1641"/>
                      <a:pt x="18900" y="0"/>
                      <a:pt x="15120" y="0"/>
                    </a:cubicBezTo>
                    <a:cubicBezTo>
                      <a:pt x="9180" y="0"/>
                      <a:pt x="9180" y="0"/>
                      <a:pt x="9180" y="0"/>
                    </a:cubicBezTo>
                    <a:cubicBezTo>
                      <a:pt x="8640" y="0"/>
                      <a:pt x="8640" y="0"/>
                      <a:pt x="8640" y="0"/>
                    </a:cubicBezTo>
                    <a:cubicBezTo>
                      <a:pt x="5940" y="0"/>
                      <a:pt x="5940" y="0"/>
                      <a:pt x="5940" y="0"/>
                    </a:cubicBezTo>
                    <a:cubicBezTo>
                      <a:pt x="2700" y="0"/>
                      <a:pt x="0" y="1641"/>
                      <a:pt x="0" y="3281"/>
                    </a:cubicBezTo>
                    <a:cubicBezTo>
                      <a:pt x="0" y="3281"/>
                      <a:pt x="0" y="3281"/>
                      <a:pt x="0" y="3281"/>
                    </a:cubicBezTo>
                    <a:cubicBezTo>
                      <a:pt x="0" y="9570"/>
                      <a:pt x="0" y="9570"/>
                      <a:pt x="0" y="9570"/>
                    </a:cubicBezTo>
                    <a:cubicBezTo>
                      <a:pt x="0" y="10116"/>
                      <a:pt x="540" y="10663"/>
                      <a:pt x="1620" y="10663"/>
                    </a:cubicBezTo>
                    <a:cubicBezTo>
                      <a:pt x="2700" y="10663"/>
                      <a:pt x="3780" y="10116"/>
                      <a:pt x="3780" y="9570"/>
                    </a:cubicBezTo>
                    <a:cubicBezTo>
                      <a:pt x="3780" y="5742"/>
                      <a:pt x="3780" y="5742"/>
                      <a:pt x="3780" y="5742"/>
                    </a:cubicBezTo>
                    <a:cubicBezTo>
                      <a:pt x="3780" y="3828"/>
                      <a:pt x="3780" y="3828"/>
                      <a:pt x="3780" y="3828"/>
                    </a:cubicBezTo>
                    <a:cubicBezTo>
                      <a:pt x="4860" y="3828"/>
                      <a:pt x="4860" y="3828"/>
                      <a:pt x="4860" y="3828"/>
                    </a:cubicBezTo>
                    <a:cubicBezTo>
                      <a:pt x="4860" y="6015"/>
                      <a:pt x="4860" y="6015"/>
                      <a:pt x="4860" y="6015"/>
                    </a:cubicBezTo>
                    <a:cubicBezTo>
                      <a:pt x="4860" y="10116"/>
                      <a:pt x="4860" y="10116"/>
                      <a:pt x="4860" y="10116"/>
                    </a:cubicBezTo>
                    <a:cubicBezTo>
                      <a:pt x="4860" y="10663"/>
                      <a:pt x="4860" y="10663"/>
                      <a:pt x="4860" y="10663"/>
                    </a:cubicBezTo>
                    <a:cubicBezTo>
                      <a:pt x="4860" y="20233"/>
                      <a:pt x="4860" y="20233"/>
                      <a:pt x="4860" y="20233"/>
                    </a:cubicBezTo>
                    <a:cubicBezTo>
                      <a:pt x="4860" y="21053"/>
                      <a:pt x="5940" y="21600"/>
                      <a:pt x="7560" y="21600"/>
                    </a:cubicBezTo>
                    <a:cubicBezTo>
                      <a:pt x="9180" y="21600"/>
                      <a:pt x="10260" y="21053"/>
                      <a:pt x="10260" y="20233"/>
                    </a:cubicBezTo>
                    <a:cubicBezTo>
                      <a:pt x="10260" y="10663"/>
                      <a:pt x="10260" y="10663"/>
                      <a:pt x="10260" y="10663"/>
                    </a:cubicBezTo>
                    <a:cubicBezTo>
                      <a:pt x="11340" y="10663"/>
                      <a:pt x="11340" y="10663"/>
                      <a:pt x="11340" y="10663"/>
                    </a:cubicBezTo>
                    <a:cubicBezTo>
                      <a:pt x="11340" y="20233"/>
                      <a:pt x="11340" y="20233"/>
                      <a:pt x="11340" y="20233"/>
                    </a:cubicBezTo>
                    <a:cubicBezTo>
                      <a:pt x="11340" y="21053"/>
                      <a:pt x="12420" y="21600"/>
                      <a:pt x="14040" y="21600"/>
                    </a:cubicBezTo>
                    <a:cubicBezTo>
                      <a:pt x="15660" y="21600"/>
                      <a:pt x="16740" y="21053"/>
                      <a:pt x="16740" y="20233"/>
                    </a:cubicBezTo>
                    <a:cubicBezTo>
                      <a:pt x="16740" y="10663"/>
                      <a:pt x="16740" y="10663"/>
                      <a:pt x="16740" y="10663"/>
                    </a:cubicBezTo>
                    <a:cubicBezTo>
                      <a:pt x="16740" y="10116"/>
                      <a:pt x="16740" y="10116"/>
                      <a:pt x="16740" y="10116"/>
                    </a:cubicBezTo>
                    <a:cubicBezTo>
                      <a:pt x="16740" y="6015"/>
                      <a:pt x="16740" y="6015"/>
                      <a:pt x="16740" y="6015"/>
                    </a:cubicBezTo>
                    <a:cubicBezTo>
                      <a:pt x="16740" y="3828"/>
                      <a:pt x="16740" y="3828"/>
                      <a:pt x="16740" y="3828"/>
                    </a:cubicBezTo>
                    <a:cubicBezTo>
                      <a:pt x="17820" y="3828"/>
                      <a:pt x="17820" y="3828"/>
                      <a:pt x="17820" y="3828"/>
                    </a:cubicBezTo>
                    <a:cubicBezTo>
                      <a:pt x="17820" y="5742"/>
                      <a:pt x="17820" y="5742"/>
                      <a:pt x="17820" y="5742"/>
                    </a:cubicBezTo>
                    <a:cubicBezTo>
                      <a:pt x="17820" y="9570"/>
                      <a:pt x="17820" y="9570"/>
                      <a:pt x="17820" y="9570"/>
                    </a:cubicBezTo>
                    <a:cubicBezTo>
                      <a:pt x="17820" y="10116"/>
                      <a:pt x="18360" y="10663"/>
                      <a:pt x="19440" y="10663"/>
                    </a:cubicBezTo>
                    <a:cubicBezTo>
                      <a:pt x="20520" y="10663"/>
                      <a:pt x="21600" y="10116"/>
                      <a:pt x="21600" y="9570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flat" w="12700">
                <a:solidFill>
                  <a:srgbClr val="DCDEE0"/>
                </a:solidFill>
                <a:prstDash val="solid"/>
                <a:round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92" name="Oval 23"/>
              <p:cNvSpPr/>
              <p:nvPr/>
            </p:nvSpPr>
            <p:spPr>
              <a:xfrm>
                <a:off x="2908570" y="4049023"/>
                <a:ext cx="79368" cy="82615"/>
              </a:xfrm>
              <a:prstGeom prst="ellipse">
                <a:avLst/>
              </a:prstGeom>
              <a:solidFill>
                <a:srgbClr val="FFFFFF"/>
              </a:solidFill>
              <a:ln cap="flat" w="12700">
                <a:solidFill>
                  <a:srgbClr val="DCDEE0"/>
                </a:solidFill>
                <a:prstDash val="solid"/>
                <a:round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93" name="Freeform: Shape 24"/>
              <p:cNvSpPr/>
              <p:nvPr/>
            </p:nvSpPr>
            <p:spPr>
              <a:xfrm>
                <a:off x="2862740" y="4139785"/>
                <a:ext cx="166561" cy="342095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1600" y="3281"/>
                    </a:moveTo>
                    <a:cubicBezTo>
                      <a:pt x="21600" y="1641"/>
                      <a:pt x="18900" y="0"/>
                      <a:pt x="15660" y="0"/>
                    </a:cubicBezTo>
                    <a:cubicBezTo>
                      <a:pt x="9180" y="0"/>
                      <a:pt x="9180" y="0"/>
                      <a:pt x="9180" y="0"/>
                    </a:cubicBezTo>
                    <a:cubicBezTo>
                      <a:pt x="8640" y="0"/>
                      <a:pt x="8640" y="0"/>
                      <a:pt x="8640" y="0"/>
                    </a:cubicBezTo>
                    <a:cubicBezTo>
                      <a:pt x="6480" y="0"/>
                      <a:pt x="6480" y="0"/>
                      <a:pt x="6480" y="0"/>
                    </a:cubicBezTo>
                    <a:cubicBezTo>
                      <a:pt x="2700" y="0"/>
                      <a:pt x="0" y="1641"/>
                      <a:pt x="0" y="3281"/>
                    </a:cubicBezTo>
                    <a:cubicBezTo>
                      <a:pt x="0" y="3281"/>
                      <a:pt x="0" y="3281"/>
                      <a:pt x="0" y="3281"/>
                    </a:cubicBezTo>
                    <a:cubicBezTo>
                      <a:pt x="0" y="9570"/>
                      <a:pt x="0" y="9570"/>
                      <a:pt x="0" y="9570"/>
                    </a:cubicBezTo>
                    <a:cubicBezTo>
                      <a:pt x="0" y="10116"/>
                      <a:pt x="1080" y="10663"/>
                      <a:pt x="2160" y="10663"/>
                    </a:cubicBezTo>
                    <a:cubicBezTo>
                      <a:pt x="3240" y="10663"/>
                      <a:pt x="3780" y="10116"/>
                      <a:pt x="3780" y="9570"/>
                    </a:cubicBezTo>
                    <a:cubicBezTo>
                      <a:pt x="3780" y="5742"/>
                      <a:pt x="3780" y="5742"/>
                      <a:pt x="3780" y="5742"/>
                    </a:cubicBezTo>
                    <a:cubicBezTo>
                      <a:pt x="3780" y="3828"/>
                      <a:pt x="3780" y="3828"/>
                      <a:pt x="3780" y="3828"/>
                    </a:cubicBezTo>
                    <a:cubicBezTo>
                      <a:pt x="4860" y="3828"/>
                      <a:pt x="4860" y="3828"/>
                      <a:pt x="4860" y="3828"/>
                    </a:cubicBezTo>
                    <a:cubicBezTo>
                      <a:pt x="4860" y="6015"/>
                      <a:pt x="4860" y="6015"/>
                      <a:pt x="4860" y="6015"/>
                    </a:cubicBezTo>
                    <a:cubicBezTo>
                      <a:pt x="4860" y="10116"/>
                      <a:pt x="4860" y="10116"/>
                      <a:pt x="4860" y="10116"/>
                    </a:cubicBezTo>
                    <a:cubicBezTo>
                      <a:pt x="4860" y="10663"/>
                      <a:pt x="4860" y="10663"/>
                      <a:pt x="4860" y="10663"/>
                    </a:cubicBezTo>
                    <a:cubicBezTo>
                      <a:pt x="4860" y="20233"/>
                      <a:pt x="4860" y="20233"/>
                      <a:pt x="4860" y="20233"/>
                    </a:cubicBezTo>
                    <a:cubicBezTo>
                      <a:pt x="4860" y="21053"/>
                      <a:pt x="5940" y="21600"/>
                      <a:pt x="7560" y="21600"/>
                    </a:cubicBezTo>
                    <a:cubicBezTo>
                      <a:pt x="9180" y="21600"/>
                      <a:pt x="10260" y="21053"/>
                      <a:pt x="10260" y="20233"/>
                    </a:cubicBezTo>
                    <a:cubicBezTo>
                      <a:pt x="10260" y="10663"/>
                      <a:pt x="10260" y="10663"/>
                      <a:pt x="10260" y="10663"/>
                    </a:cubicBezTo>
                    <a:cubicBezTo>
                      <a:pt x="11340" y="10663"/>
                      <a:pt x="11340" y="10663"/>
                      <a:pt x="11340" y="10663"/>
                    </a:cubicBezTo>
                    <a:cubicBezTo>
                      <a:pt x="11340" y="20233"/>
                      <a:pt x="11340" y="20233"/>
                      <a:pt x="11340" y="20233"/>
                    </a:cubicBezTo>
                    <a:cubicBezTo>
                      <a:pt x="11340" y="21053"/>
                      <a:pt x="12420" y="21600"/>
                      <a:pt x="14040" y="21600"/>
                    </a:cubicBezTo>
                    <a:cubicBezTo>
                      <a:pt x="15660" y="21600"/>
                      <a:pt x="16740" y="21053"/>
                      <a:pt x="16740" y="20233"/>
                    </a:cubicBezTo>
                    <a:cubicBezTo>
                      <a:pt x="16740" y="10663"/>
                      <a:pt x="16740" y="10663"/>
                      <a:pt x="16740" y="10663"/>
                    </a:cubicBezTo>
                    <a:cubicBezTo>
                      <a:pt x="16740" y="10116"/>
                      <a:pt x="16740" y="10116"/>
                      <a:pt x="16740" y="10116"/>
                    </a:cubicBezTo>
                    <a:cubicBezTo>
                      <a:pt x="16740" y="6015"/>
                      <a:pt x="16740" y="6015"/>
                      <a:pt x="16740" y="6015"/>
                    </a:cubicBezTo>
                    <a:cubicBezTo>
                      <a:pt x="16740" y="3828"/>
                      <a:pt x="16740" y="3828"/>
                      <a:pt x="16740" y="3828"/>
                    </a:cubicBezTo>
                    <a:cubicBezTo>
                      <a:pt x="17820" y="3828"/>
                      <a:pt x="17820" y="3828"/>
                      <a:pt x="17820" y="3828"/>
                    </a:cubicBezTo>
                    <a:cubicBezTo>
                      <a:pt x="17820" y="5742"/>
                      <a:pt x="17820" y="5742"/>
                      <a:pt x="17820" y="5742"/>
                    </a:cubicBezTo>
                    <a:cubicBezTo>
                      <a:pt x="17820" y="9570"/>
                      <a:pt x="17820" y="9570"/>
                      <a:pt x="17820" y="9570"/>
                    </a:cubicBezTo>
                    <a:cubicBezTo>
                      <a:pt x="17820" y="10116"/>
                      <a:pt x="18900" y="10663"/>
                      <a:pt x="19980" y="10663"/>
                    </a:cubicBezTo>
                    <a:cubicBezTo>
                      <a:pt x="21060" y="10663"/>
                      <a:pt x="21600" y="10116"/>
                      <a:pt x="21600" y="9570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flat" w="12700">
                <a:solidFill>
                  <a:srgbClr val="DCDEE0"/>
                </a:solidFill>
                <a:prstDash val="solid"/>
                <a:round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94" name="Oval 25"/>
              <p:cNvSpPr/>
              <p:nvPr/>
            </p:nvSpPr>
            <p:spPr>
              <a:xfrm>
                <a:off x="3124316" y="4049023"/>
                <a:ext cx="79368" cy="82615"/>
              </a:xfrm>
              <a:prstGeom prst="ellipse">
                <a:avLst/>
              </a:prstGeom>
              <a:solidFill>
                <a:srgbClr val="FFFFFF"/>
              </a:solidFill>
              <a:ln cap="flat" w="12700">
                <a:solidFill>
                  <a:srgbClr val="DCDEE0"/>
                </a:solidFill>
                <a:prstDash val="solid"/>
                <a:round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95" name="Freeform: Shape 26"/>
              <p:cNvSpPr/>
              <p:nvPr/>
            </p:nvSpPr>
            <p:spPr>
              <a:xfrm>
                <a:off x="3078484" y="4139785"/>
                <a:ext cx="171033" cy="342095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1600" y="3281"/>
                    </a:moveTo>
                    <a:cubicBezTo>
                      <a:pt x="21600" y="1641"/>
                      <a:pt x="18966" y="0"/>
                      <a:pt x="15278" y="0"/>
                    </a:cubicBezTo>
                    <a:cubicBezTo>
                      <a:pt x="8956" y="0"/>
                      <a:pt x="8956" y="0"/>
                      <a:pt x="8956" y="0"/>
                    </a:cubicBezTo>
                    <a:cubicBezTo>
                      <a:pt x="8956" y="0"/>
                      <a:pt x="8956" y="0"/>
                      <a:pt x="8956" y="0"/>
                    </a:cubicBezTo>
                    <a:cubicBezTo>
                      <a:pt x="6322" y="0"/>
                      <a:pt x="6322" y="0"/>
                      <a:pt x="6322" y="0"/>
                    </a:cubicBezTo>
                    <a:cubicBezTo>
                      <a:pt x="3161" y="0"/>
                      <a:pt x="0" y="1641"/>
                      <a:pt x="0" y="3281"/>
                    </a:cubicBezTo>
                    <a:cubicBezTo>
                      <a:pt x="0" y="3281"/>
                      <a:pt x="0" y="3281"/>
                      <a:pt x="0" y="3281"/>
                    </a:cubicBezTo>
                    <a:cubicBezTo>
                      <a:pt x="0" y="9570"/>
                      <a:pt x="0" y="9570"/>
                      <a:pt x="0" y="9570"/>
                    </a:cubicBezTo>
                    <a:cubicBezTo>
                      <a:pt x="0" y="10116"/>
                      <a:pt x="1054" y="10663"/>
                      <a:pt x="2107" y="10663"/>
                    </a:cubicBezTo>
                    <a:cubicBezTo>
                      <a:pt x="3161" y="10663"/>
                      <a:pt x="4215" y="10116"/>
                      <a:pt x="4215" y="9570"/>
                    </a:cubicBezTo>
                    <a:cubicBezTo>
                      <a:pt x="4215" y="5742"/>
                      <a:pt x="4215" y="5742"/>
                      <a:pt x="4215" y="5742"/>
                    </a:cubicBezTo>
                    <a:cubicBezTo>
                      <a:pt x="4215" y="3828"/>
                      <a:pt x="4215" y="3828"/>
                      <a:pt x="4215" y="3828"/>
                    </a:cubicBezTo>
                    <a:cubicBezTo>
                      <a:pt x="5268" y="3828"/>
                      <a:pt x="5268" y="3828"/>
                      <a:pt x="5268" y="3828"/>
                    </a:cubicBezTo>
                    <a:cubicBezTo>
                      <a:pt x="5268" y="6015"/>
                      <a:pt x="5268" y="6015"/>
                      <a:pt x="5268" y="6015"/>
                    </a:cubicBezTo>
                    <a:cubicBezTo>
                      <a:pt x="5268" y="10116"/>
                      <a:pt x="5268" y="10116"/>
                      <a:pt x="5268" y="10116"/>
                    </a:cubicBezTo>
                    <a:cubicBezTo>
                      <a:pt x="5268" y="10663"/>
                      <a:pt x="5268" y="10663"/>
                      <a:pt x="5268" y="10663"/>
                    </a:cubicBezTo>
                    <a:cubicBezTo>
                      <a:pt x="5268" y="20233"/>
                      <a:pt x="5268" y="20233"/>
                      <a:pt x="5268" y="20233"/>
                    </a:cubicBezTo>
                    <a:cubicBezTo>
                      <a:pt x="5268" y="21053"/>
                      <a:pt x="6322" y="21600"/>
                      <a:pt x="7902" y="21600"/>
                    </a:cubicBezTo>
                    <a:cubicBezTo>
                      <a:pt x="8956" y="21600"/>
                      <a:pt x="10537" y="21053"/>
                      <a:pt x="10537" y="20233"/>
                    </a:cubicBezTo>
                    <a:cubicBezTo>
                      <a:pt x="10537" y="10663"/>
                      <a:pt x="10537" y="10663"/>
                      <a:pt x="10537" y="10663"/>
                    </a:cubicBezTo>
                    <a:cubicBezTo>
                      <a:pt x="11590" y="10663"/>
                      <a:pt x="11590" y="10663"/>
                      <a:pt x="11590" y="10663"/>
                    </a:cubicBezTo>
                    <a:cubicBezTo>
                      <a:pt x="11590" y="20233"/>
                      <a:pt x="11590" y="20233"/>
                      <a:pt x="11590" y="20233"/>
                    </a:cubicBezTo>
                    <a:cubicBezTo>
                      <a:pt x="11590" y="21053"/>
                      <a:pt x="12644" y="21600"/>
                      <a:pt x="14224" y="21600"/>
                    </a:cubicBezTo>
                    <a:cubicBezTo>
                      <a:pt x="15278" y="21600"/>
                      <a:pt x="16859" y="21053"/>
                      <a:pt x="16859" y="20233"/>
                    </a:cubicBezTo>
                    <a:cubicBezTo>
                      <a:pt x="16859" y="10663"/>
                      <a:pt x="16859" y="10663"/>
                      <a:pt x="16859" y="10663"/>
                    </a:cubicBezTo>
                    <a:cubicBezTo>
                      <a:pt x="16859" y="10116"/>
                      <a:pt x="16859" y="10116"/>
                      <a:pt x="16859" y="10116"/>
                    </a:cubicBezTo>
                    <a:cubicBezTo>
                      <a:pt x="16859" y="6015"/>
                      <a:pt x="16859" y="6015"/>
                      <a:pt x="16859" y="6015"/>
                    </a:cubicBezTo>
                    <a:cubicBezTo>
                      <a:pt x="16859" y="3828"/>
                      <a:pt x="16859" y="3828"/>
                      <a:pt x="16859" y="3828"/>
                    </a:cubicBezTo>
                    <a:cubicBezTo>
                      <a:pt x="17385" y="3828"/>
                      <a:pt x="17385" y="3828"/>
                      <a:pt x="17385" y="3828"/>
                    </a:cubicBezTo>
                    <a:cubicBezTo>
                      <a:pt x="17385" y="5742"/>
                      <a:pt x="17385" y="5742"/>
                      <a:pt x="17385" y="5742"/>
                    </a:cubicBezTo>
                    <a:cubicBezTo>
                      <a:pt x="17385" y="9570"/>
                      <a:pt x="17385" y="9570"/>
                      <a:pt x="17385" y="9570"/>
                    </a:cubicBezTo>
                    <a:cubicBezTo>
                      <a:pt x="17385" y="10116"/>
                      <a:pt x="18439" y="10663"/>
                      <a:pt x="19493" y="10663"/>
                    </a:cubicBezTo>
                    <a:cubicBezTo>
                      <a:pt x="20546" y="10663"/>
                      <a:pt x="21600" y="10116"/>
                      <a:pt x="21600" y="9570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flat" w="12700">
                <a:solidFill>
                  <a:srgbClr val="DCDEE0"/>
                </a:solidFill>
                <a:prstDash val="solid"/>
                <a:round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96" name="Oval 27"/>
              <p:cNvSpPr/>
              <p:nvPr/>
            </p:nvSpPr>
            <p:spPr>
              <a:xfrm>
                <a:off x="3340063" y="4049023"/>
                <a:ext cx="83838" cy="82615"/>
              </a:xfrm>
              <a:prstGeom prst="ellipse">
                <a:avLst/>
              </a:prstGeom>
              <a:solidFill>
                <a:srgbClr val="FFFFFF"/>
              </a:solidFill>
              <a:ln cap="flat" w="12700">
                <a:solidFill>
                  <a:srgbClr val="DCDEE0"/>
                </a:solidFill>
                <a:prstDash val="solid"/>
                <a:round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97" name="Freeform: Shape 28"/>
              <p:cNvSpPr/>
              <p:nvPr/>
            </p:nvSpPr>
            <p:spPr>
              <a:xfrm>
                <a:off x="3298704" y="4139785"/>
                <a:ext cx="166562" cy="342095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1600" y="3281"/>
                    </a:moveTo>
                    <a:cubicBezTo>
                      <a:pt x="21600" y="1641"/>
                      <a:pt x="18900" y="0"/>
                      <a:pt x="15120" y="0"/>
                    </a:cubicBezTo>
                    <a:cubicBezTo>
                      <a:pt x="9180" y="0"/>
                      <a:pt x="9180" y="0"/>
                      <a:pt x="9180" y="0"/>
                    </a:cubicBezTo>
                    <a:cubicBezTo>
                      <a:pt x="8640" y="0"/>
                      <a:pt x="8640" y="0"/>
                      <a:pt x="8640" y="0"/>
                    </a:cubicBezTo>
                    <a:cubicBezTo>
                      <a:pt x="5940" y="0"/>
                      <a:pt x="5940" y="0"/>
                      <a:pt x="5940" y="0"/>
                    </a:cubicBezTo>
                    <a:cubicBezTo>
                      <a:pt x="2700" y="0"/>
                      <a:pt x="0" y="1641"/>
                      <a:pt x="0" y="3281"/>
                    </a:cubicBezTo>
                    <a:cubicBezTo>
                      <a:pt x="0" y="3281"/>
                      <a:pt x="0" y="3281"/>
                      <a:pt x="0" y="3281"/>
                    </a:cubicBezTo>
                    <a:cubicBezTo>
                      <a:pt x="0" y="9570"/>
                      <a:pt x="0" y="9570"/>
                      <a:pt x="0" y="9570"/>
                    </a:cubicBezTo>
                    <a:cubicBezTo>
                      <a:pt x="0" y="10116"/>
                      <a:pt x="540" y="10663"/>
                      <a:pt x="1620" y="10663"/>
                    </a:cubicBezTo>
                    <a:cubicBezTo>
                      <a:pt x="2700" y="10663"/>
                      <a:pt x="3780" y="10116"/>
                      <a:pt x="3780" y="9570"/>
                    </a:cubicBezTo>
                    <a:cubicBezTo>
                      <a:pt x="3780" y="5742"/>
                      <a:pt x="3780" y="5742"/>
                      <a:pt x="3780" y="5742"/>
                    </a:cubicBezTo>
                    <a:cubicBezTo>
                      <a:pt x="3780" y="3828"/>
                      <a:pt x="3780" y="3828"/>
                      <a:pt x="3780" y="3828"/>
                    </a:cubicBezTo>
                    <a:cubicBezTo>
                      <a:pt x="4860" y="3828"/>
                      <a:pt x="4860" y="3828"/>
                      <a:pt x="4860" y="3828"/>
                    </a:cubicBezTo>
                    <a:cubicBezTo>
                      <a:pt x="4860" y="6015"/>
                      <a:pt x="4860" y="6015"/>
                      <a:pt x="4860" y="6015"/>
                    </a:cubicBezTo>
                    <a:cubicBezTo>
                      <a:pt x="4860" y="10116"/>
                      <a:pt x="4860" y="10116"/>
                      <a:pt x="4860" y="10116"/>
                    </a:cubicBezTo>
                    <a:cubicBezTo>
                      <a:pt x="4860" y="10663"/>
                      <a:pt x="4860" y="10663"/>
                      <a:pt x="4860" y="10663"/>
                    </a:cubicBezTo>
                    <a:cubicBezTo>
                      <a:pt x="4860" y="20233"/>
                      <a:pt x="4860" y="20233"/>
                      <a:pt x="4860" y="20233"/>
                    </a:cubicBezTo>
                    <a:cubicBezTo>
                      <a:pt x="4860" y="21053"/>
                      <a:pt x="5940" y="21600"/>
                      <a:pt x="7560" y="21600"/>
                    </a:cubicBezTo>
                    <a:cubicBezTo>
                      <a:pt x="9180" y="21600"/>
                      <a:pt x="10260" y="21053"/>
                      <a:pt x="10260" y="20233"/>
                    </a:cubicBezTo>
                    <a:cubicBezTo>
                      <a:pt x="10260" y="10663"/>
                      <a:pt x="10260" y="10663"/>
                      <a:pt x="10260" y="10663"/>
                    </a:cubicBezTo>
                    <a:cubicBezTo>
                      <a:pt x="11340" y="10663"/>
                      <a:pt x="11340" y="10663"/>
                      <a:pt x="11340" y="10663"/>
                    </a:cubicBezTo>
                    <a:cubicBezTo>
                      <a:pt x="11340" y="20233"/>
                      <a:pt x="11340" y="20233"/>
                      <a:pt x="11340" y="20233"/>
                    </a:cubicBezTo>
                    <a:cubicBezTo>
                      <a:pt x="11340" y="21053"/>
                      <a:pt x="12420" y="21600"/>
                      <a:pt x="14040" y="21600"/>
                    </a:cubicBezTo>
                    <a:cubicBezTo>
                      <a:pt x="15660" y="21600"/>
                      <a:pt x="16740" y="21053"/>
                      <a:pt x="16740" y="20233"/>
                    </a:cubicBezTo>
                    <a:cubicBezTo>
                      <a:pt x="16740" y="10663"/>
                      <a:pt x="16740" y="10663"/>
                      <a:pt x="16740" y="10663"/>
                    </a:cubicBezTo>
                    <a:cubicBezTo>
                      <a:pt x="16740" y="10116"/>
                      <a:pt x="16740" y="10116"/>
                      <a:pt x="16740" y="10116"/>
                    </a:cubicBezTo>
                    <a:cubicBezTo>
                      <a:pt x="16740" y="6015"/>
                      <a:pt x="16740" y="6015"/>
                      <a:pt x="16740" y="6015"/>
                    </a:cubicBezTo>
                    <a:cubicBezTo>
                      <a:pt x="16740" y="3828"/>
                      <a:pt x="16740" y="3828"/>
                      <a:pt x="16740" y="3828"/>
                    </a:cubicBezTo>
                    <a:cubicBezTo>
                      <a:pt x="17820" y="3828"/>
                      <a:pt x="17820" y="3828"/>
                      <a:pt x="17820" y="3828"/>
                    </a:cubicBezTo>
                    <a:cubicBezTo>
                      <a:pt x="17820" y="5742"/>
                      <a:pt x="17820" y="5742"/>
                      <a:pt x="17820" y="5742"/>
                    </a:cubicBezTo>
                    <a:cubicBezTo>
                      <a:pt x="17820" y="9570"/>
                      <a:pt x="17820" y="9570"/>
                      <a:pt x="17820" y="9570"/>
                    </a:cubicBezTo>
                    <a:cubicBezTo>
                      <a:pt x="17820" y="10116"/>
                      <a:pt x="18360" y="10663"/>
                      <a:pt x="19440" y="10663"/>
                    </a:cubicBezTo>
                    <a:cubicBezTo>
                      <a:pt x="21060" y="10663"/>
                      <a:pt x="21600" y="10116"/>
                      <a:pt x="21600" y="9570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flat" w="12700">
                <a:solidFill>
                  <a:srgbClr val="DCDEE0"/>
                </a:solidFill>
                <a:prstDash val="solid"/>
                <a:round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98" name="Oval 29"/>
              <p:cNvSpPr/>
              <p:nvPr/>
            </p:nvSpPr>
            <p:spPr>
              <a:xfrm>
                <a:off x="3560278" y="4049023"/>
                <a:ext cx="79368" cy="82615"/>
              </a:xfrm>
              <a:prstGeom prst="ellipse">
                <a:avLst/>
              </a:prstGeom>
              <a:solidFill>
                <a:srgbClr val="FFFFFF"/>
              </a:solidFill>
              <a:ln cap="flat" w="12700">
                <a:solidFill>
                  <a:srgbClr val="DCDEE0"/>
                </a:solidFill>
                <a:prstDash val="solid"/>
                <a:round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99" name="Freeform: Shape 30"/>
              <p:cNvSpPr/>
              <p:nvPr/>
            </p:nvSpPr>
            <p:spPr>
              <a:xfrm>
                <a:off x="3514447" y="4139785"/>
                <a:ext cx="171033" cy="342095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1600" y="3281"/>
                    </a:moveTo>
                    <a:cubicBezTo>
                      <a:pt x="21600" y="1641"/>
                      <a:pt x="18439" y="0"/>
                      <a:pt x="15278" y="0"/>
                    </a:cubicBezTo>
                    <a:cubicBezTo>
                      <a:pt x="8956" y="0"/>
                      <a:pt x="8956" y="0"/>
                      <a:pt x="8956" y="0"/>
                    </a:cubicBezTo>
                    <a:cubicBezTo>
                      <a:pt x="8429" y="0"/>
                      <a:pt x="8429" y="0"/>
                      <a:pt x="8429" y="0"/>
                    </a:cubicBezTo>
                    <a:cubicBezTo>
                      <a:pt x="6322" y="0"/>
                      <a:pt x="6322" y="0"/>
                      <a:pt x="6322" y="0"/>
                    </a:cubicBezTo>
                    <a:cubicBezTo>
                      <a:pt x="2634" y="0"/>
                      <a:pt x="0" y="1641"/>
                      <a:pt x="0" y="3281"/>
                    </a:cubicBezTo>
                    <a:cubicBezTo>
                      <a:pt x="0" y="3281"/>
                      <a:pt x="0" y="3281"/>
                      <a:pt x="0" y="3281"/>
                    </a:cubicBezTo>
                    <a:cubicBezTo>
                      <a:pt x="0" y="9570"/>
                      <a:pt x="0" y="9570"/>
                      <a:pt x="0" y="9570"/>
                    </a:cubicBezTo>
                    <a:cubicBezTo>
                      <a:pt x="0" y="10116"/>
                      <a:pt x="1054" y="10663"/>
                      <a:pt x="2107" y="10663"/>
                    </a:cubicBezTo>
                    <a:cubicBezTo>
                      <a:pt x="3161" y="10663"/>
                      <a:pt x="3688" y="10116"/>
                      <a:pt x="3688" y="9570"/>
                    </a:cubicBezTo>
                    <a:cubicBezTo>
                      <a:pt x="3688" y="5742"/>
                      <a:pt x="3688" y="5742"/>
                      <a:pt x="3688" y="5742"/>
                    </a:cubicBezTo>
                    <a:cubicBezTo>
                      <a:pt x="3688" y="3828"/>
                      <a:pt x="3688" y="3828"/>
                      <a:pt x="3688" y="3828"/>
                    </a:cubicBezTo>
                    <a:cubicBezTo>
                      <a:pt x="4741" y="3828"/>
                      <a:pt x="4741" y="3828"/>
                      <a:pt x="4741" y="3828"/>
                    </a:cubicBezTo>
                    <a:cubicBezTo>
                      <a:pt x="4741" y="6015"/>
                      <a:pt x="4741" y="6015"/>
                      <a:pt x="4741" y="6015"/>
                    </a:cubicBezTo>
                    <a:cubicBezTo>
                      <a:pt x="4741" y="10116"/>
                      <a:pt x="4741" y="10116"/>
                      <a:pt x="4741" y="10116"/>
                    </a:cubicBezTo>
                    <a:cubicBezTo>
                      <a:pt x="4741" y="10663"/>
                      <a:pt x="4741" y="10663"/>
                      <a:pt x="4741" y="10663"/>
                    </a:cubicBezTo>
                    <a:cubicBezTo>
                      <a:pt x="4741" y="20233"/>
                      <a:pt x="4741" y="20233"/>
                      <a:pt x="4741" y="20233"/>
                    </a:cubicBezTo>
                    <a:cubicBezTo>
                      <a:pt x="4741" y="21053"/>
                      <a:pt x="6322" y="21600"/>
                      <a:pt x="7376" y="21600"/>
                    </a:cubicBezTo>
                    <a:cubicBezTo>
                      <a:pt x="8956" y="21600"/>
                      <a:pt x="10010" y="21053"/>
                      <a:pt x="10010" y="20233"/>
                    </a:cubicBezTo>
                    <a:cubicBezTo>
                      <a:pt x="10010" y="10663"/>
                      <a:pt x="10010" y="10663"/>
                      <a:pt x="10010" y="10663"/>
                    </a:cubicBezTo>
                    <a:cubicBezTo>
                      <a:pt x="11063" y="10663"/>
                      <a:pt x="11063" y="10663"/>
                      <a:pt x="11063" y="10663"/>
                    </a:cubicBezTo>
                    <a:cubicBezTo>
                      <a:pt x="11063" y="20233"/>
                      <a:pt x="11063" y="20233"/>
                      <a:pt x="11063" y="20233"/>
                    </a:cubicBezTo>
                    <a:cubicBezTo>
                      <a:pt x="11063" y="21053"/>
                      <a:pt x="12117" y="21600"/>
                      <a:pt x="13698" y="21600"/>
                    </a:cubicBezTo>
                    <a:cubicBezTo>
                      <a:pt x="15278" y="21600"/>
                      <a:pt x="16332" y="21053"/>
                      <a:pt x="16332" y="20233"/>
                    </a:cubicBezTo>
                    <a:cubicBezTo>
                      <a:pt x="16332" y="10663"/>
                      <a:pt x="16332" y="10663"/>
                      <a:pt x="16332" y="10663"/>
                    </a:cubicBezTo>
                    <a:cubicBezTo>
                      <a:pt x="16332" y="10116"/>
                      <a:pt x="16332" y="10116"/>
                      <a:pt x="16332" y="10116"/>
                    </a:cubicBezTo>
                    <a:cubicBezTo>
                      <a:pt x="16332" y="6015"/>
                      <a:pt x="16332" y="6015"/>
                      <a:pt x="16332" y="6015"/>
                    </a:cubicBezTo>
                    <a:cubicBezTo>
                      <a:pt x="16332" y="3828"/>
                      <a:pt x="16332" y="3828"/>
                      <a:pt x="16332" y="3828"/>
                    </a:cubicBezTo>
                    <a:cubicBezTo>
                      <a:pt x="17385" y="3828"/>
                      <a:pt x="17385" y="3828"/>
                      <a:pt x="17385" y="3828"/>
                    </a:cubicBezTo>
                    <a:cubicBezTo>
                      <a:pt x="17385" y="5742"/>
                      <a:pt x="17385" y="5742"/>
                      <a:pt x="17385" y="5742"/>
                    </a:cubicBezTo>
                    <a:cubicBezTo>
                      <a:pt x="17385" y="9570"/>
                      <a:pt x="17385" y="9570"/>
                      <a:pt x="17385" y="9570"/>
                    </a:cubicBezTo>
                    <a:cubicBezTo>
                      <a:pt x="17385" y="10116"/>
                      <a:pt x="18439" y="10663"/>
                      <a:pt x="19493" y="10663"/>
                    </a:cubicBezTo>
                    <a:cubicBezTo>
                      <a:pt x="20546" y="10663"/>
                      <a:pt x="21600" y="10116"/>
                      <a:pt x="21600" y="9570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flat" w="12700">
                <a:solidFill>
                  <a:srgbClr val="DCDEE0"/>
                </a:solidFill>
                <a:prstDash val="solid"/>
                <a:round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00" name="Oval 31"/>
              <p:cNvSpPr/>
              <p:nvPr/>
            </p:nvSpPr>
            <p:spPr>
              <a:xfrm>
                <a:off x="3776023" y="4049023"/>
                <a:ext cx="79368" cy="82615"/>
              </a:xfrm>
              <a:prstGeom prst="ellipse">
                <a:avLst/>
              </a:prstGeom>
              <a:solidFill>
                <a:srgbClr val="FFFFFF"/>
              </a:solidFill>
              <a:ln cap="flat" w="12700">
                <a:solidFill>
                  <a:srgbClr val="DCDEE0"/>
                </a:solidFill>
                <a:prstDash val="solid"/>
                <a:round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01" name="Freeform: Shape 32"/>
              <p:cNvSpPr/>
              <p:nvPr/>
            </p:nvSpPr>
            <p:spPr>
              <a:xfrm>
                <a:off x="3730192" y="4139785"/>
                <a:ext cx="171033" cy="342095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1600" y="3281"/>
                    </a:moveTo>
                    <a:cubicBezTo>
                      <a:pt x="21600" y="1641"/>
                      <a:pt x="18966" y="0"/>
                      <a:pt x="15278" y="0"/>
                    </a:cubicBezTo>
                    <a:cubicBezTo>
                      <a:pt x="9483" y="0"/>
                      <a:pt x="9483" y="0"/>
                      <a:pt x="9483" y="0"/>
                    </a:cubicBezTo>
                    <a:cubicBezTo>
                      <a:pt x="8956" y="0"/>
                      <a:pt x="8956" y="0"/>
                      <a:pt x="8956" y="0"/>
                    </a:cubicBezTo>
                    <a:cubicBezTo>
                      <a:pt x="6322" y="0"/>
                      <a:pt x="6322" y="0"/>
                      <a:pt x="6322" y="0"/>
                    </a:cubicBezTo>
                    <a:cubicBezTo>
                      <a:pt x="3161" y="0"/>
                      <a:pt x="0" y="1641"/>
                      <a:pt x="0" y="3281"/>
                    </a:cubicBezTo>
                    <a:cubicBezTo>
                      <a:pt x="0" y="3281"/>
                      <a:pt x="0" y="3281"/>
                      <a:pt x="0" y="3281"/>
                    </a:cubicBezTo>
                    <a:cubicBezTo>
                      <a:pt x="0" y="9570"/>
                      <a:pt x="0" y="9570"/>
                      <a:pt x="0" y="9570"/>
                    </a:cubicBezTo>
                    <a:cubicBezTo>
                      <a:pt x="0" y="10116"/>
                      <a:pt x="1054" y="10663"/>
                      <a:pt x="2107" y="10663"/>
                    </a:cubicBezTo>
                    <a:cubicBezTo>
                      <a:pt x="3161" y="10663"/>
                      <a:pt x="4215" y="10116"/>
                      <a:pt x="4215" y="9570"/>
                    </a:cubicBezTo>
                    <a:cubicBezTo>
                      <a:pt x="4215" y="5742"/>
                      <a:pt x="4215" y="5742"/>
                      <a:pt x="4215" y="5742"/>
                    </a:cubicBezTo>
                    <a:cubicBezTo>
                      <a:pt x="4215" y="3828"/>
                      <a:pt x="4215" y="3828"/>
                      <a:pt x="4215" y="3828"/>
                    </a:cubicBezTo>
                    <a:cubicBezTo>
                      <a:pt x="5268" y="3828"/>
                      <a:pt x="5268" y="3828"/>
                      <a:pt x="5268" y="3828"/>
                    </a:cubicBezTo>
                    <a:cubicBezTo>
                      <a:pt x="5268" y="6015"/>
                      <a:pt x="5268" y="6015"/>
                      <a:pt x="5268" y="6015"/>
                    </a:cubicBezTo>
                    <a:cubicBezTo>
                      <a:pt x="5268" y="10116"/>
                      <a:pt x="5268" y="10116"/>
                      <a:pt x="5268" y="10116"/>
                    </a:cubicBezTo>
                    <a:cubicBezTo>
                      <a:pt x="5268" y="10663"/>
                      <a:pt x="5268" y="10663"/>
                      <a:pt x="5268" y="10663"/>
                    </a:cubicBezTo>
                    <a:cubicBezTo>
                      <a:pt x="5268" y="20233"/>
                      <a:pt x="5268" y="20233"/>
                      <a:pt x="5268" y="20233"/>
                    </a:cubicBezTo>
                    <a:cubicBezTo>
                      <a:pt x="5268" y="21053"/>
                      <a:pt x="6322" y="21600"/>
                      <a:pt x="7902" y="21600"/>
                    </a:cubicBezTo>
                    <a:cubicBezTo>
                      <a:pt x="8956" y="21600"/>
                      <a:pt x="10537" y="21053"/>
                      <a:pt x="10537" y="20233"/>
                    </a:cubicBezTo>
                    <a:cubicBezTo>
                      <a:pt x="10537" y="10663"/>
                      <a:pt x="10537" y="10663"/>
                      <a:pt x="10537" y="10663"/>
                    </a:cubicBezTo>
                    <a:cubicBezTo>
                      <a:pt x="11590" y="10663"/>
                      <a:pt x="11590" y="10663"/>
                      <a:pt x="11590" y="10663"/>
                    </a:cubicBezTo>
                    <a:cubicBezTo>
                      <a:pt x="11590" y="20233"/>
                      <a:pt x="11590" y="20233"/>
                      <a:pt x="11590" y="20233"/>
                    </a:cubicBezTo>
                    <a:cubicBezTo>
                      <a:pt x="11590" y="21053"/>
                      <a:pt x="12644" y="21600"/>
                      <a:pt x="14224" y="21600"/>
                    </a:cubicBezTo>
                    <a:cubicBezTo>
                      <a:pt x="15278" y="21600"/>
                      <a:pt x="16859" y="21053"/>
                      <a:pt x="16859" y="20233"/>
                    </a:cubicBezTo>
                    <a:cubicBezTo>
                      <a:pt x="16859" y="10663"/>
                      <a:pt x="16859" y="10663"/>
                      <a:pt x="16859" y="10663"/>
                    </a:cubicBezTo>
                    <a:cubicBezTo>
                      <a:pt x="16859" y="10116"/>
                      <a:pt x="16859" y="10116"/>
                      <a:pt x="16859" y="10116"/>
                    </a:cubicBezTo>
                    <a:cubicBezTo>
                      <a:pt x="16859" y="6015"/>
                      <a:pt x="16859" y="6015"/>
                      <a:pt x="16859" y="6015"/>
                    </a:cubicBezTo>
                    <a:cubicBezTo>
                      <a:pt x="16859" y="3828"/>
                      <a:pt x="16859" y="3828"/>
                      <a:pt x="16859" y="3828"/>
                    </a:cubicBezTo>
                    <a:cubicBezTo>
                      <a:pt x="17385" y="3828"/>
                      <a:pt x="17385" y="3828"/>
                      <a:pt x="17385" y="3828"/>
                    </a:cubicBezTo>
                    <a:cubicBezTo>
                      <a:pt x="17385" y="5742"/>
                      <a:pt x="17385" y="5742"/>
                      <a:pt x="17385" y="5742"/>
                    </a:cubicBezTo>
                    <a:cubicBezTo>
                      <a:pt x="17385" y="9570"/>
                      <a:pt x="17385" y="9570"/>
                      <a:pt x="17385" y="9570"/>
                    </a:cubicBezTo>
                    <a:cubicBezTo>
                      <a:pt x="17385" y="10116"/>
                      <a:pt x="18439" y="10663"/>
                      <a:pt x="19493" y="10663"/>
                    </a:cubicBezTo>
                    <a:cubicBezTo>
                      <a:pt x="20546" y="10663"/>
                      <a:pt x="21600" y="10116"/>
                      <a:pt x="21600" y="9570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flat" w="12700">
                <a:solidFill>
                  <a:srgbClr val="DCDEE0"/>
                </a:solidFill>
                <a:prstDash val="solid"/>
                <a:round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02" name="Oval 33"/>
              <p:cNvSpPr/>
              <p:nvPr/>
            </p:nvSpPr>
            <p:spPr>
              <a:xfrm>
                <a:off x="3991771" y="4049025"/>
                <a:ext cx="83839" cy="82615"/>
              </a:xfrm>
              <a:prstGeom prst="ellipse">
                <a:avLst/>
              </a:prstGeom>
              <a:solidFill>
                <a:srgbClr val="FFFFFF"/>
              </a:solidFill>
              <a:ln cap="flat" w="12700">
                <a:solidFill>
                  <a:srgbClr val="DCDEE0"/>
                </a:solidFill>
                <a:prstDash val="solid"/>
                <a:round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03" name="Freeform: Shape 34"/>
              <p:cNvSpPr/>
              <p:nvPr/>
            </p:nvSpPr>
            <p:spPr>
              <a:xfrm>
                <a:off x="3950411" y="4139786"/>
                <a:ext cx="166561" cy="342095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1600" y="3281"/>
                    </a:moveTo>
                    <a:cubicBezTo>
                      <a:pt x="21600" y="1641"/>
                      <a:pt x="18900" y="0"/>
                      <a:pt x="15660" y="0"/>
                    </a:cubicBezTo>
                    <a:cubicBezTo>
                      <a:pt x="9180" y="0"/>
                      <a:pt x="9180" y="0"/>
                      <a:pt x="9180" y="0"/>
                    </a:cubicBezTo>
                    <a:cubicBezTo>
                      <a:pt x="8640" y="0"/>
                      <a:pt x="8640" y="0"/>
                      <a:pt x="8640" y="0"/>
                    </a:cubicBezTo>
                    <a:cubicBezTo>
                      <a:pt x="5940" y="0"/>
                      <a:pt x="5940" y="0"/>
                      <a:pt x="5940" y="0"/>
                    </a:cubicBezTo>
                    <a:cubicBezTo>
                      <a:pt x="2700" y="0"/>
                      <a:pt x="0" y="1641"/>
                      <a:pt x="0" y="3281"/>
                    </a:cubicBezTo>
                    <a:cubicBezTo>
                      <a:pt x="0" y="3281"/>
                      <a:pt x="0" y="3281"/>
                      <a:pt x="0" y="3281"/>
                    </a:cubicBezTo>
                    <a:cubicBezTo>
                      <a:pt x="0" y="9570"/>
                      <a:pt x="0" y="9570"/>
                      <a:pt x="0" y="9570"/>
                    </a:cubicBezTo>
                    <a:cubicBezTo>
                      <a:pt x="0" y="10116"/>
                      <a:pt x="540" y="10663"/>
                      <a:pt x="1620" y="10663"/>
                    </a:cubicBezTo>
                    <a:cubicBezTo>
                      <a:pt x="3240" y="10663"/>
                      <a:pt x="3780" y="10116"/>
                      <a:pt x="3780" y="9570"/>
                    </a:cubicBezTo>
                    <a:cubicBezTo>
                      <a:pt x="3780" y="5742"/>
                      <a:pt x="3780" y="5742"/>
                      <a:pt x="3780" y="5742"/>
                    </a:cubicBezTo>
                    <a:cubicBezTo>
                      <a:pt x="3780" y="3828"/>
                      <a:pt x="3780" y="3828"/>
                      <a:pt x="3780" y="3828"/>
                    </a:cubicBezTo>
                    <a:cubicBezTo>
                      <a:pt x="4860" y="3828"/>
                      <a:pt x="4860" y="3828"/>
                      <a:pt x="4860" y="3828"/>
                    </a:cubicBezTo>
                    <a:cubicBezTo>
                      <a:pt x="4860" y="6015"/>
                      <a:pt x="4860" y="6015"/>
                      <a:pt x="4860" y="6015"/>
                    </a:cubicBezTo>
                    <a:cubicBezTo>
                      <a:pt x="4860" y="10116"/>
                      <a:pt x="4860" y="10116"/>
                      <a:pt x="4860" y="10116"/>
                    </a:cubicBezTo>
                    <a:cubicBezTo>
                      <a:pt x="4860" y="10663"/>
                      <a:pt x="4860" y="10663"/>
                      <a:pt x="4860" y="10663"/>
                    </a:cubicBezTo>
                    <a:cubicBezTo>
                      <a:pt x="4860" y="20233"/>
                      <a:pt x="4860" y="20233"/>
                      <a:pt x="4860" y="20233"/>
                    </a:cubicBezTo>
                    <a:cubicBezTo>
                      <a:pt x="4860" y="21053"/>
                      <a:pt x="5940" y="21600"/>
                      <a:pt x="7560" y="21600"/>
                    </a:cubicBezTo>
                    <a:cubicBezTo>
                      <a:pt x="9180" y="21600"/>
                      <a:pt x="10260" y="21053"/>
                      <a:pt x="10260" y="20233"/>
                    </a:cubicBezTo>
                    <a:cubicBezTo>
                      <a:pt x="10260" y="10663"/>
                      <a:pt x="10260" y="10663"/>
                      <a:pt x="10260" y="10663"/>
                    </a:cubicBezTo>
                    <a:cubicBezTo>
                      <a:pt x="11340" y="10663"/>
                      <a:pt x="11340" y="10663"/>
                      <a:pt x="11340" y="10663"/>
                    </a:cubicBezTo>
                    <a:cubicBezTo>
                      <a:pt x="11340" y="20233"/>
                      <a:pt x="11340" y="20233"/>
                      <a:pt x="11340" y="20233"/>
                    </a:cubicBezTo>
                    <a:cubicBezTo>
                      <a:pt x="11340" y="21053"/>
                      <a:pt x="12420" y="21600"/>
                      <a:pt x="14040" y="21600"/>
                    </a:cubicBezTo>
                    <a:cubicBezTo>
                      <a:pt x="15660" y="21600"/>
                      <a:pt x="16740" y="21053"/>
                      <a:pt x="16740" y="20233"/>
                    </a:cubicBezTo>
                    <a:cubicBezTo>
                      <a:pt x="16740" y="10663"/>
                      <a:pt x="16740" y="10663"/>
                      <a:pt x="16740" y="10663"/>
                    </a:cubicBezTo>
                    <a:cubicBezTo>
                      <a:pt x="16740" y="10116"/>
                      <a:pt x="16740" y="10116"/>
                      <a:pt x="16740" y="10116"/>
                    </a:cubicBezTo>
                    <a:cubicBezTo>
                      <a:pt x="16740" y="6015"/>
                      <a:pt x="16740" y="6015"/>
                      <a:pt x="16740" y="6015"/>
                    </a:cubicBezTo>
                    <a:cubicBezTo>
                      <a:pt x="16740" y="3828"/>
                      <a:pt x="16740" y="3828"/>
                      <a:pt x="16740" y="3828"/>
                    </a:cubicBezTo>
                    <a:cubicBezTo>
                      <a:pt x="17820" y="3828"/>
                      <a:pt x="17820" y="3828"/>
                      <a:pt x="17820" y="3828"/>
                    </a:cubicBezTo>
                    <a:cubicBezTo>
                      <a:pt x="17820" y="5742"/>
                      <a:pt x="17820" y="5742"/>
                      <a:pt x="17820" y="5742"/>
                    </a:cubicBezTo>
                    <a:cubicBezTo>
                      <a:pt x="17820" y="9570"/>
                      <a:pt x="17820" y="9570"/>
                      <a:pt x="17820" y="9570"/>
                    </a:cubicBezTo>
                    <a:cubicBezTo>
                      <a:pt x="17820" y="10116"/>
                      <a:pt x="18900" y="10663"/>
                      <a:pt x="19980" y="10663"/>
                    </a:cubicBezTo>
                    <a:cubicBezTo>
                      <a:pt x="21060" y="10663"/>
                      <a:pt x="21600" y="10116"/>
                      <a:pt x="21600" y="9570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flat" w="12700">
                <a:solidFill>
                  <a:srgbClr val="DCDEE0"/>
                </a:solidFill>
                <a:prstDash val="solid"/>
                <a:round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04" name="Oval 35"/>
              <p:cNvSpPr/>
              <p:nvPr/>
            </p:nvSpPr>
            <p:spPr>
              <a:xfrm>
                <a:off x="4211991" y="4049023"/>
                <a:ext cx="79368" cy="82615"/>
              </a:xfrm>
              <a:prstGeom prst="ellipse">
                <a:avLst/>
              </a:prstGeom>
              <a:solidFill>
                <a:srgbClr val="FFFFFF"/>
              </a:solidFill>
              <a:ln cap="flat" w="12700">
                <a:solidFill>
                  <a:srgbClr val="DCDEE0"/>
                </a:solidFill>
                <a:prstDash val="solid"/>
                <a:round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05" name="Freeform: Shape 36"/>
              <p:cNvSpPr/>
              <p:nvPr/>
            </p:nvSpPr>
            <p:spPr>
              <a:xfrm>
                <a:off x="4166160" y="4139785"/>
                <a:ext cx="171033" cy="342095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1600" y="3281"/>
                    </a:moveTo>
                    <a:cubicBezTo>
                      <a:pt x="21600" y="1641"/>
                      <a:pt x="18439" y="0"/>
                      <a:pt x="15278" y="0"/>
                    </a:cubicBezTo>
                    <a:cubicBezTo>
                      <a:pt x="8956" y="0"/>
                      <a:pt x="8956" y="0"/>
                      <a:pt x="8956" y="0"/>
                    </a:cubicBezTo>
                    <a:cubicBezTo>
                      <a:pt x="8956" y="0"/>
                      <a:pt x="8956" y="0"/>
                      <a:pt x="8956" y="0"/>
                    </a:cubicBezTo>
                    <a:cubicBezTo>
                      <a:pt x="6322" y="0"/>
                      <a:pt x="6322" y="0"/>
                      <a:pt x="6322" y="0"/>
                    </a:cubicBezTo>
                    <a:cubicBezTo>
                      <a:pt x="2634" y="0"/>
                      <a:pt x="0" y="1641"/>
                      <a:pt x="0" y="3281"/>
                    </a:cubicBezTo>
                    <a:cubicBezTo>
                      <a:pt x="0" y="3281"/>
                      <a:pt x="0" y="3281"/>
                      <a:pt x="0" y="3281"/>
                    </a:cubicBezTo>
                    <a:cubicBezTo>
                      <a:pt x="0" y="9570"/>
                      <a:pt x="0" y="9570"/>
                      <a:pt x="0" y="9570"/>
                    </a:cubicBezTo>
                    <a:cubicBezTo>
                      <a:pt x="0" y="10116"/>
                      <a:pt x="1054" y="10663"/>
                      <a:pt x="2107" y="10663"/>
                    </a:cubicBezTo>
                    <a:cubicBezTo>
                      <a:pt x="3161" y="10663"/>
                      <a:pt x="4215" y="10116"/>
                      <a:pt x="4215" y="9570"/>
                    </a:cubicBezTo>
                    <a:cubicBezTo>
                      <a:pt x="4215" y="5742"/>
                      <a:pt x="4215" y="5742"/>
                      <a:pt x="4215" y="5742"/>
                    </a:cubicBezTo>
                    <a:cubicBezTo>
                      <a:pt x="4215" y="3828"/>
                      <a:pt x="4215" y="3828"/>
                      <a:pt x="4215" y="3828"/>
                    </a:cubicBezTo>
                    <a:cubicBezTo>
                      <a:pt x="4741" y="3828"/>
                      <a:pt x="4741" y="3828"/>
                      <a:pt x="4741" y="3828"/>
                    </a:cubicBezTo>
                    <a:cubicBezTo>
                      <a:pt x="4741" y="6015"/>
                      <a:pt x="4741" y="6015"/>
                      <a:pt x="4741" y="6015"/>
                    </a:cubicBezTo>
                    <a:cubicBezTo>
                      <a:pt x="4741" y="10116"/>
                      <a:pt x="4741" y="10116"/>
                      <a:pt x="4741" y="10116"/>
                    </a:cubicBezTo>
                    <a:cubicBezTo>
                      <a:pt x="4741" y="10663"/>
                      <a:pt x="4741" y="10663"/>
                      <a:pt x="4741" y="10663"/>
                    </a:cubicBezTo>
                    <a:cubicBezTo>
                      <a:pt x="4741" y="20233"/>
                      <a:pt x="4741" y="20233"/>
                      <a:pt x="4741" y="20233"/>
                    </a:cubicBezTo>
                    <a:cubicBezTo>
                      <a:pt x="4741" y="21053"/>
                      <a:pt x="6322" y="21600"/>
                      <a:pt x="7376" y="21600"/>
                    </a:cubicBezTo>
                    <a:cubicBezTo>
                      <a:pt x="8956" y="21600"/>
                      <a:pt x="10010" y="21053"/>
                      <a:pt x="10010" y="20233"/>
                    </a:cubicBezTo>
                    <a:cubicBezTo>
                      <a:pt x="10010" y="10663"/>
                      <a:pt x="10010" y="10663"/>
                      <a:pt x="10010" y="10663"/>
                    </a:cubicBezTo>
                    <a:cubicBezTo>
                      <a:pt x="11063" y="10663"/>
                      <a:pt x="11063" y="10663"/>
                      <a:pt x="11063" y="10663"/>
                    </a:cubicBezTo>
                    <a:cubicBezTo>
                      <a:pt x="11063" y="20233"/>
                      <a:pt x="11063" y="20233"/>
                      <a:pt x="11063" y="20233"/>
                    </a:cubicBezTo>
                    <a:cubicBezTo>
                      <a:pt x="11063" y="21053"/>
                      <a:pt x="12644" y="21600"/>
                      <a:pt x="13698" y="21600"/>
                    </a:cubicBezTo>
                    <a:cubicBezTo>
                      <a:pt x="15278" y="21600"/>
                      <a:pt x="16332" y="21053"/>
                      <a:pt x="16332" y="20233"/>
                    </a:cubicBezTo>
                    <a:cubicBezTo>
                      <a:pt x="16332" y="10663"/>
                      <a:pt x="16332" y="10663"/>
                      <a:pt x="16332" y="10663"/>
                    </a:cubicBezTo>
                    <a:cubicBezTo>
                      <a:pt x="16332" y="10116"/>
                      <a:pt x="16332" y="10116"/>
                      <a:pt x="16332" y="10116"/>
                    </a:cubicBezTo>
                    <a:cubicBezTo>
                      <a:pt x="16332" y="6015"/>
                      <a:pt x="16332" y="6015"/>
                      <a:pt x="16332" y="6015"/>
                    </a:cubicBezTo>
                    <a:cubicBezTo>
                      <a:pt x="16332" y="3828"/>
                      <a:pt x="16332" y="3828"/>
                      <a:pt x="16332" y="3828"/>
                    </a:cubicBezTo>
                    <a:cubicBezTo>
                      <a:pt x="17385" y="3828"/>
                      <a:pt x="17385" y="3828"/>
                      <a:pt x="17385" y="3828"/>
                    </a:cubicBezTo>
                    <a:cubicBezTo>
                      <a:pt x="17385" y="5742"/>
                      <a:pt x="17385" y="5742"/>
                      <a:pt x="17385" y="5742"/>
                    </a:cubicBezTo>
                    <a:cubicBezTo>
                      <a:pt x="17385" y="9570"/>
                      <a:pt x="17385" y="9570"/>
                      <a:pt x="17385" y="9570"/>
                    </a:cubicBezTo>
                    <a:cubicBezTo>
                      <a:pt x="17385" y="10116"/>
                      <a:pt x="18439" y="10663"/>
                      <a:pt x="19493" y="10663"/>
                    </a:cubicBezTo>
                    <a:cubicBezTo>
                      <a:pt x="20546" y="10663"/>
                      <a:pt x="21600" y="10116"/>
                      <a:pt x="21600" y="9570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flat" w="12700">
                <a:solidFill>
                  <a:srgbClr val="DCDEE0"/>
                </a:solidFill>
                <a:prstDash val="solid"/>
                <a:round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19" name="Group 79"/>
            <p:cNvGrpSpPr/>
            <p:nvPr/>
          </p:nvGrpSpPr>
          <p:grpSpPr>
            <a:xfrm>
              <a:off x="1658273" y="3037624"/>
              <a:ext cx="613707" cy="324644"/>
              <a:chExt cx="1636539" cy="865712"/>
            </a:xfrm>
          </p:grpSpPr>
          <p:sp>
            <p:nvSpPr>
              <p:cNvPr id="38" name="Oval 80"/>
              <p:cNvSpPr/>
              <p:nvPr/>
            </p:nvSpPr>
            <p:spPr>
              <a:xfrm>
                <a:off x="82720" y="0"/>
                <a:ext cx="165441" cy="165229"/>
              </a:xfrm>
              <a:prstGeom prst="ellipse">
                <a:avLst/>
              </a:prstGeom>
              <a:solidFill>
                <a:schemeClr val="accent1"/>
              </a:solidFill>
              <a:ln cap="flat" w="12700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39" name="Freeform: Shape 81"/>
              <p:cNvSpPr/>
              <p:nvPr/>
            </p:nvSpPr>
            <p:spPr>
              <a:xfrm>
                <a:off x="0" y="181521"/>
                <a:ext cx="333122" cy="684191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1600" y="3281"/>
                    </a:moveTo>
                    <a:cubicBezTo>
                      <a:pt x="21600" y="1641"/>
                      <a:pt x="18900" y="0"/>
                      <a:pt x="15660" y="0"/>
                    </a:cubicBezTo>
                    <a:cubicBezTo>
                      <a:pt x="9180" y="0"/>
                      <a:pt x="9180" y="0"/>
                      <a:pt x="9180" y="0"/>
                    </a:cubicBezTo>
                    <a:cubicBezTo>
                      <a:pt x="8640" y="0"/>
                      <a:pt x="8640" y="0"/>
                      <a:pt x="8640" y="0"/>
                    </a:cubicBezTo>
                    <a:cubicBezTo>
                      <a:pt x="6480" y="0"/>
                      <a:pt x="6480" y="0"/>
                      <a:pt x="6480" y="0"/>
                    </a:cubicBezTo>
                    <a:cubicBezTo>
                      <a:pt x="2700" y="0"/>
                      <a:pt x="0" y="1641"/>
                      <a:pt x="0" y="3281"/>
                    </a:cubicBezTo>
                    <a:cubicBezTo>
                      <a:pt x="0" y="3281"/>
                      <a:pt x="0" y="3281"/>
                      <a:pt x="0" y="3281"/>
                    </a:cubicBezTo>
                    <a:cubicBezTo>
                      <a:pt x="0" y="9570"/>
                      <a:pt x="0" y="9570"/>
                      <a:pt x="0" y="9570"/>
                    </a:cubicBezTo>
                    <a:cubicBezTo>
                      <a:pt x="0" y="10116"/>
                      <a:pt x="540" y="10663"/>
                      <a:pt x="2160" y="10663"/>
                    </a:cubicBezTo>
                    <a:cubicBezTo>
                      <a:pt x="3240" y="10663"/>
                      <a:pt x="3780" y="10116"/>
                      <a:pt x="3780" y="9570"/>
                    </a:cubicBezTo>
                    <a:cubicBezTo>
                      <a:pt x="3780" y="5742"/>
                      <a:pt x="3780" y="5742"/>
                      <a:pt x="3780" y="5742"/>
                    </a:cubicBezTo>
                    <a:cubicBezTo>
                      <a:pt x="3780" y="3828"/>
                      <a:pt x="3780" y="3828"/>
                      <a:pt x="3780" y="3828"/>
                    </a:cubicBezTo>
                    <a:cubicBezTo>
                      <a:pt x="4860" y="3828"/>
                      <a:pt x="4860" y="3828"/>
                      <a:pt x="4860" y="3828"/>
                    </a:cubicBezTo>
                    <a:cubicBezTo>
                      <a:pt x="4860" y="6015"/>
                      <a:pt x="4860" y="6015"/>
                      <a:pt x="4860" y="6015"/>
                    </a:cubicBezTo>
                    <a:cubicBezTo>
                      <a:pt x="4860" y="10116"/>
                      <a:pt x="4860" y="10116"/>
                      <a:pt x="4860" y="10116"/>
                    </a:cubicBezTo>
                    <a:cubicBezTo>
                      <a:pt x="4860" y="10663"/>
                      <a:pt x="4860" y="10663"/>
                      <a:pt x="4860" y="10663"/>
                    </a:cubicBezTo>
                    <a:cubicBezTo>
                      <a:pt x="4860" y="20233"/>
                      <a:pt x="4860" y="20233"/>
                      <a:pt x="4860" y="20233"/>
                    </a:cubicBezTo>
                    <a:cubicBezTo>
                      <a:pt x="4860" y="21053"/>
                      <a:pt x="5940" y="21600"/>
                      <a:pt x="7560" y="21600"/>
                    </a:cubicBezTo>
                    <a:cubicBezTo>
                      <a:pt x="9180" y="21600"/>
                      <a:pt x="10260" y="21053"/>
                      <a:pt x="10260" y="20233"/>
                    </a:cubicBezTo>
                    <a:cubicBezTo>
                      <a:pt x="10260" y="10663"/>
                      <a:pt x="10260" y="10663"/>
                      <a:pt x="10260" y="10663"/>
                    </a:cubicBezTo>
                    <a:cubicBezTo>
                      <a:pt x="11340" y="10663"/>
                      <a:pt x="11340" y="10663"/>
                      <a:pt x="11340" y="10663"/>
                    </a:cubicBezTo>
                    <a:cubicBezTo>
                      <a:pt x="11340" y="20233"/>
                      <a:pt x="11340" y="20233"/>
                      <a:pt x="11340" y="20233"/>
                    </a:cubicBezTo>
                    <a:cubicBezTo>
                      <a:pt x="11340" y="21053"/>
                      <a:pt x="12420" y="21600"/>
                      <a:pt x="14040" y="21600"/>
                    </a:cubicBezTo>
                    <a:cubicBezTo>
                      <a:pt x="15660" y="21600"/>
                      <a:pt x="16740" y="21053"/>
                      <a:pt x="16740" y="20233"/>
                    </a:cubicBezTo>
                    <a:cubicBezTo>
                      <a:pt x="16740" y="10663"/>
                      <a:pt x="16740" y="10663"/>
                      <a:pt x="16740" y="10663"/>
                    </a:cubicBezTo>
                    <a:cubicBezTo>
                      <a:pt x="16740" y="10116"/>
                      <a:pt x="16740" y="10116"/>
                      <a:pt x="16740" y="10116"/>
                    </a:cubicBezTo>
                    <a:cubicBezTo>
                      <a:pt x="16740" y="6015"/>
                      <a:pt x="16740" y="6015"/>
                      <a:pt x="16740" y="6015"/>
                    </a:cubicBezTo>
                    <a:cubicBezTo>
                      <a:pt x="16740" y="3828"/>
                      <a:pt x="16740" y="3828"/>
                      <a:pt x="16740" y="3828"/>
                    </a:cubicBezTo>
                    <a:cubicBezTo>
                      <a:pt x="17820" y="3828"/>
                      <a:pt x="17820" y="3828"/>
                      <a:pt x="17820" y="3828"/>
                    </a:cubicBezTo>
                    <a:cubicBezTo>
                      <a:pt x="17820" y="5742"/>
                      <a:pt x="17820" y="5742"/>
                      <a:pt x="17820" y="5742"/>
                    </a:cubicBezTo>
                    <a:cubicBezTo>
                      <a:pt x="17820" y="9570"/>
                      <a:pt x="17820" y="9570"/>
                      <a:pt x="17820" y="9570"/>
                    </a:cubicBezTo>
                    <a:cubicBezTo>
                      <a:pt x="17820" y="10116"/>
                      <a:pt x="18900" y="10663"/>
                      <a:pt x="19980" y="10663"/>
                    </a:cubicBezTo>
                    <a:cubicBezTo>
                      <a:pt x="21060" y="10663"/>
                      <a:pt x="21600" y="10116"/>
                      <a:pt x="21600" y="9570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lose/>
                  </a:path>
                </a:pathLst>
              </a:custGeom>
              <a:solidFill>
                <a:schemeClr val="accent1"/>
              </a:solidFill>
              <a:ln cap="flat" w="12700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40" name="Oval 82"/>
              <p:cNvSpPr/>
              <p:nvPr/>
            </p:nvSpPr>
            <p:spPr>
              <a:xfrm>
                <a:off x="523152" y="0"/>
                <a:ext cx="158735" cy="165229"/>
              </a:xfrm>
              <a:prstGeom prst="ellipse">
                <a:avLst/>
              </a:prstGeom>
              <a:solidFill>
                <a:schemeClr val="accent1"/>
              </a:solidFill>
              <a:ln cap="flat" w="12700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41" name="Freeform: Shape 83"/>
              <p:cNvSpPr/>
              <p:nvPr/>
            </p:nvSpPr>
            <p:spPr>
              <a:xfrm>
                <a:off x="431491" y="181521"/>
                <a:ext cx="339827" cy="684191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1600" y="3281"/>
                    </a:moveTo>
                    <a:cubicBezTo>
                      <a:pt x="21600" y="1641"/>
                      <a:pt x="18439" y="0"/>
                      <a:pt x="15278" y="0"/>
                    </a:cubicBezTo>
                    <a:cubicBezTo>
                      <a:pt x="8956" y="0"/>
                      <a:pt x="8956" y="0"/>
                      <a:pt x="8956" y="0"/>
                    </a:cubicBezTo>
                    <a:cubicBezTo>
                      <a:pt x="8956" y="0"/>
                      <a:pt x="8956" y="0"/>
                      <a:pt x="8956" y="0"/>
                    </a:cubicBezTo>
                    <a:cubicBezTo>
                      <a:pt x="6322" y="0"/>
                      <a:pt x="6322" y="0"/>
                      <a:pt x="6322" y="0"/>
                    </a:cubicBezTo>
                    <a:cubicBezTo>
                      <a:pt x="2634" y="0"/>
                      <a:pt x="0" y="1641"/>
                      <a:pt x="0" y="3281"/>
                    </a:cubicBezTo>
                    <a:cubicBezTo>
                      <a:pt x="0" y="3281"/>
                      <a:pt x="0" y="3281"/>
                      <a:pt x="0" y="3281"/>
                    </a:cubicBezTo>
                    <a:cubicBezTo>
                      <a:pt x="0" y="9570"/>
                      <a:pt x="0" y="9570"/>
                      <a:pt x="0" y="9570"/>
                    </a:cubicBezTo>
                    <a:cubicBezTo>
                      <a:pt x="0" y="10116"/>
                      <a:pt x="1054" y="10663"/>
                      <a:pt x="2107" y="10663"/>
                    </a:cubicBezTo>
                    <a:cubicBezTo>
                      <a:pt x="3161" y="10663"/>
                      <a:pt x="4215" y="10116"/>
                      <a:pt x="4215" y="9570"/>
                    </a:cubicBezTo>
                    <a:cubicBezTo>
                      <a:pt x="4215" y="5742"/>
                      <a:pt x="4215" y="5742"/>
                      <a:pt x="4215" y="5742"/>
                    </a:cubicBezTo>
                    <a:cubicBezTo>
                      <a:pt x="4215" y="3828"/>
                      <a:pt x="4215" y="3828"/>
                      <a:pt x="4215" y="3828"/>
                    </a:cubicBezTo>
                    <a:cubicBezTo>
                      <a:pt x="4741" y="3828"/>
                      <a:pt x="4741" y="3828"/>
                      <a:pt x="4741" y="3828"/>
                    </a:cubicBezTo>
                    <a:cubicBezTo>
                      <a:pt x="4741" y="6015"/>
                      <a:pt x="4741" y="6015"/>
                      <a:pt x="4741" y="6015"/>
                    </a:cubicBezTo>
                    <a:cubicBezTo>
                      <a:pt x="4741" y="10116"/>
                      <a:pt x="4741" y="10116"/>
                      <a:pt x="4741" y="10116"/>
                    </a:cubicBezTo>
                    <a:cubicBezTo>
                      <a:pt x="4741" y="10663"/>
                      <a:pt x="4741" y="10663"/>
                      <a:pt x="4741" y="10663"/>
                    </a:cubicBezTo>
                    <a:cubicBezTo>
                      <a:pt x="4741" y="20233"/>
                      <a:pt x="4741" y="20233"/>
                      <a:pt x="4741" y="20233"/>
                    </a:cubicBezTo>
                    <a:cubicBezTo>
                      <a:pt x="4741" y="21053"/>
                      <a:pt x="6322" y="21600"/>
                      <a:pt x="7376" y="21600"/>
                    </a:cubicBezTo>
                    <a:cubicBezTo>
                      <a:pt x="8956" y="21600"/>
                      <a:pt x="10010" y="21053"/>
                      <a:pt x="10010" y="20233"/>
                    </a:cubicBezTo>
                    <a:cubicBezTo>
                      <a:pt x="10010" y="10663"/>
                      <a:pt x="10010" y="10663"/>
                      <a:pt x="10010" y="10663"/>
                    </a:cubicBezTo>
                    <a:cubicBezTo>
                      <a:pt x="11063" y="10663"/>
                      <a:pt x="11063" y="10663"/>
                      <a:pt x="11063" y="10663"/>
                    </a:cubicBezTo>
                    <a:cubicBezTo>
                      <a:pt x="11063" y="20233"/>
                      <a:pt x="11063" y="20233"/>
                      <a:pt x="11063" y="20233"/>
                    </a:cubicBezTo>
                    <a:cubicBezTo>
                      <a:pt x="11063" y="21053"/>
                      <a:pt x="12644" y="21600"/>
                      <a:pt x="13698" y="21600"/>
                    </a:cubicBezTo>
                    <a:cubicBezTo>
                      <a:pt x="15278" y="21600"/>
                      <a:pt x="16332" y="21053"/>
                      <a:pt x="16332" y="20233"/>
                    </a:cubicBezTo>
                    <a:cubicBezTo>
                      <a:pt x="16332" y="10663"/>
                      <a:pt x="16332" y="10663"/>
                      <a:pt x="16332" y="10663"/>
                    </a:cubicBezTo>
                    <a:cubicBezTo>
                      <a:pt x="16332" y="10116"/>
                      <a:pt x="16332" y="10116"/>
                      <a:pt x="16332" y="10116"/>
                    </a:cubicBezTo>
                    <a:cubicBezTo>
                      <a:pt x="16332" y="6015"/>
                      <a:pt x="16332" y="6015"/>
                      <a:pt x="16332" y="6015"/>
                    </a:cubicBezTo>
                    <a:cubicBezTo>
                      <a:pt x="16332" y="3828"/>
                      <a:pt x="16332" y="3828"/>
                      <a:pt x="16332" y="3828"/>
                    </a:cubicBezTo>
                    <a:cubicBezTo>
                      <a:pt x="17385" y="3828"/>
                      <a:pt x="17385" y="3828"/>
                      <a:pt x="17385" y="3828"/>
                    </a:cubicBezTo>
                    <a:cubicBezTo>
                      <a:pt x="17385" y="5742"/>
                      <a:pt x="17385" y="5742"/>
                      <a:pt x="17385" y="5742"/>
                    </a:cubicBezTo>
                    <a:cubicBezTo>
                      <a:pt x="17385" y="9570"/>
                      <a:pt x="17385" y="9570"/>
                      <a:pt x="17385" y="9570"/>
                    </a:cubicBezTo>
                    <a:cubicBezTo>
                      <a:pt x="17385" y="10116"/>
                      <a:pt x="18439" y="10663"/>
                      <a:pt x="19493" y="10663"/>
                    </a:cubicBezTo>
                    <a:cubicBezTo>
                      <a:pt x="20546" y="10663"/>
                      <a:pt x="21600" y="10116"/>
                      <a:pt x="21600" y="9570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lose/>
                  </a:path>
                </a:pathLst>
              </a:custGeom>
              <a:solidFill>
                <a:schemeClr val="accent1"/>
              </a:solidFill>
              <a:ln cap="flat" w="12700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42" name="Oval 84"/>
              <p:cNvSpPr/>
              <p:nvPr/>
            </p:nvSpPr>
            <p:spPr>
              <a:xfrm>
                <a:off x="954645" y="0"/>
                <a:ext cx="158736" cy="165229"/>
              </a:xfrm>
              <a:prstGeom prst="ellipse">
                <a:avLst/>
              </a:prstGeom>
              <a:solidFill>
                <a:schemeClr val="accent1"/>
              </a:solidFill>
              <a:ln cap="flat" w="12700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43" name="Freeform: Shape 85"/>
              <p:cNvSpPr/>
              <p:nvPr/>
            </p:nvSpPr>
            <p:spPr>
              <a:xfrm>
                <a:off x="871927" y="181521"/>
                <a:ext cx="333122" cy="684191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1600" y="3281"/>
                    </a:moveTo>
                    <a:cubicBezTo>
                      <a:pt x="21600" y="1641"/>
                      <a:pt x="18900" y="0"/>
                      <a:pt x="15120" y="0"/>
                    </a:cubicBezTo>
                    <a:cubicBezTo>
                      <a:pt x="9180" y="0"/>
                      <a:pt x="9180" y="0"/>
                      <a:pt x="9180" y="0"/>
                    </a:cubicBezTo>
                    <a:cubicBezTo>
                      <a:pt x="8640" y="0"/>
                      <a:pt x="8640" y="0"/>
                      <a:pt x="8640" y="0"/>
                    </a:cubicBezTo>
                    <a:cubicBezTo>
                      <a:pt x="5940" y="0"/>
                      <a:pt x="5940" y="0"/>
                      <a:pt x="5940" y="0"/>
                    </a:cubicBezTo>
                    <a:cubicBezTo>
                      <a:pt x="2700" y="0"/>
                      <a:pt x="0" y="1641"/>
                      <a:pt x="0" y="3281"/>
                    </a:cubicBezTo>
                    <a:cubicBezTo>
                      <a:pt x="0" y="3281"/>
                      <a:pt x="0" y="3281"/>
                      <a:pt x="0" y="3281"/>
                    </a:cubicBezTo>
                    <a:cubicBezTo>
                      <a:pt x="0" y="9570"/>
                      <a:pt x="0" y="9570"/>
                      <a:pt x="0" y="9570"/>
                    </a:cubicBezTo>
                    <a:cubicBezTo>
                      <a:pt x="0" y="10116"/>
                      <a:pt x="540" y="10663"/>
                      <a:pt x="1620" y="10663"/>
                    </a:cubicBezTo>
                    <a:cubicBezTo>
                      <a:pt x="2700" y="10663"/>
                      <a:pt x="3780" y="10116"/>
                      <a:pt x="3780" y="9570"/>
                    </a:cubicBezTo>
                    <a:cubicBezTo>
                      <a:pt x="3780" y="5742"/>
                      <a:pt x="3780" y="5742"/>
                      <a:pt x="3780" y="5742"/>
                    </a:cubicBezTo>
                    <a:cubicBezTo>
                      <a:pt x="3780" y="3828"/>
                      <a:pt x="3780" y="3828"/>
                      <a:pt x="3780" y="3828"/>
                    </a:cubicBezTo>
                    <a:cubicBezTo>
                      <a:pt x="4860" y="3828"/>
                      <a:pt x="4860" y="3828"/>
                      <a:pt x="4860" y="3828"/>
                    </a:cubicBezTo>
                    <a:cubicBezTo>
                      <a:pt x="4860" y="6015"/>
                      <a:pt x="4860" y="6015"/>
                      <a:pt x="4860" y="6015"/>
                    </a:cubicBezTo>
                    <a:cubicBezTo>
                      <a:pt x="4860" y="10116"/>
                      <a:pt x="4860" y="10116"/>
                      <a:pt x="4860" y="10116"/>
                    </a:cubicBezTo>
                    <a:cubicBezTo>
                      <a:pt x="4860" y="10663"/>
                      <a:pt x="4860" y="10663"/>
                      <a:pt x="4860" y="10663"/>
                    </a:cubicBezTo>
                    <a:cubicBezTo>
                      <a:pt x="4860" y="20233"/>
                      <a:pt x="4860" y="20233"/>
                      <a:pt x="4860" y="20233"/>
                    </a:cubicBezTo>
                    <a:cubicBezTo>
                      <a:pt x="4860" y="21053"/>
                      <a:pt x="5940" y="21600"/>
                      <a:pt x="7560" y="21600"/>
                    </a:cubicBezTo>
                    <a:cubicBezTo>
                      <a:pt x="9180" y="21600"/>
                      <a:pt x="10260" y="21053"/>
                      <a:pt x="10260" y="20233"/>
                    </a:cubicBezTo>
                    <a:cubicBezTo>
                      <a:pt x="10260" y="10663"/>
                      <a:pt x="10260" y="10663"/>
                      <a:pt x="10260" y="10663"/>
                    </a:cubicBezTo>
                    <a:cubicBezTo>
                      <a:pt x="11340" y="10663"/>
                      <a:pt x="11340" y="10663"/>
                      <a:pt x="11340" y="10663"/>
                    </a:cubicBezTo>
                    <a:cubicBezTo>
                      <a:pt x="11340" y="20233"/>
                      <a:pt x="11340" y="20233"/>
                      <a:pt x="11340" y="20233"/>
                    </a:cubicBezTo>
                    <a:cubicBezTo>
                      <a:pt x="11340" y="21053"/>
                      <a:pt x="12420" y="21600"/>
                      <a:pt x="14040" y="21600"/>
                    </a:cubicBezTo>
                    <a:cubicBezTo>
                      <a:pt x="15660" y="21600"/>
                      <a:pt x="16740" y="21053"/>
                      <a:pt x="16740" y="20233"/>
                    </a:cubicBezTo>
                    <a:cubicBezTo>
                      <a:pt x="16740" y="10663"/>
                      <a:pt x="16740" y="10663"/>
                      <a:pt x="16740" y="10663"/>
                    </a:cubicBezTo>
                    <a:cubicBezTo>
                      <a:pt x="16740" y="10116"/>
                      <a:pt x="16740" y="10116"/>
                      <a:pt x="16740" y="10116"/>
                    </a:cubicBezTo>
                    <a:cubicBezTo>
                      <a:pt x="16740" y="6015"/>
                      <a:pt x="16740" y="6015"/>
                      <a:pt x="16740" y="6015"/>
                    </a:cubicBezTo>
                    <a:cubicBezTo>
                      <a:pt x="16740" y="3828"/>
                      <a:pt x="16740" y="3828"/>
                      <a:pt x="16740" y="3828"/>
                    </a:cubicBezTo>
                    <a:cubicBezTo>
                      <a:pt x="17820" y="3828"/>
                      <a:pt x="17820" y="3828"/>
                      <a:pt x="17820" y="3828"/>
                    </a:cubicBezTo>
                    <a:cubicBezTo>
                      <a:pt x="17820" y="5742"/>
                      <a:pt x="17820" y="5742"/>
                      <a:pt x="17820" y="5742"/>
                    </a:cubicBezTo>
                    <a:cubicBezTo>
                      <a:pt x="17820" y="9570"/>
                      <a:pt x="17820" y="9570"/>
                      <a:pt x="17820" y="9570"/>
                    </a:cubicBezTo>
                    <a:cubicBezTo>
                      <a:pt x="17820" y="10116"/>
                      <a:pt x="18360" y="10663"/>
                      <a:pt x="19440" y="10663"/>
                    </a:cubicBezTo>
                    <a:cubicBezTo>
                      <a:pt x="20520" y="10663"/>
                      <a:pt x="21600" y="10116"/>
                      <a:pt x="21600" y="9570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lose/>
                  </a:path>
                </a:pathLst>
              </a:custGeom>
              <a:solidFill>
                <a:schemeClr val="accent1"/>
              </a:solidFill>
              <a:ln cap="flat" w="12700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44" name="Oval 86"/>
              <p:cNvSpPr/>
              <p:nvPr/>
            </p:nvSpPr>
            <p:spPr>
              <a:xfrm>
                <a:off x="1395078" y="0"/>
                <a:ext cx="158736" cy="165229"/>
              </a:xfrm>
              <a:prstGeom prst="ellipse">
                <a:avLst/>
              </a:prstGeom>
              <a:solidFill>
                <a:schemeClr val="accent1"/>
              </a:solidFill>
              <a:ln cap="flat" w="12700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45" name="Freeform: Shape 87"/>
              <p:cNvSpPr/>
              <p:nvPr/>
            </p:nvSpPr>
            <p:spPr>
              <a:xfrm>
                <a:off x="1303417" y="181521"/>
                <a:ext cx="333122" cy="684191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1600" y="3281"/>
                    </a:moveTo>
                    <a:cubicBezTo>
                      <a:pt x="21600" y="1641"/>
                      <a:pt x="18900" y="0"/>
                      <a:pt x="15660" y="0"/>
                    </a:cubicBezTo>
                    <a:cubicBezTo>
                      <a:pt x="9180" y="0"/>
                      <a:pt x="9180" y="0"/>
                      <a:pt x="9180" y="0"/>
                    </a:cubicBezTo>
                    <a:cubicBezTo>
                      <a:pt x="8640" y="0"/>
                      <a:pt x="8640" y="0"/>
                      <a:pt x="8640" y="0"/>
                    </a:cubicBezTo>
                    <a:cubicBezTo>
                      <a:pt x="6480" y="0"/>
                      <a:pt x="6480" y="0"/>
                      <a:pt x="6480" y="0"/>
                    </a:cubicBezTo>
                    <a:cubicBezTo>
                      <a:pt x="2700" y="0"/>
                      <a:pt x="0" y="1641"/>
                      <a:pt x="0" y="3281"/>
                    </a:cubicBezTo>
                    <a:cubicBezTo>
                      <a:pt x="0" y="3281"/>
                      <a:pt x="0" y="3281"/>
                      <a:pt x="0" y="3281"/>
                    </a:cubicBezTo>
                    <a:cubicBezTo>
                      <a:pt x="0" y="9570"/>
                      <a:pt x="0" y="9570"/>
                      <a:pt x="0" y="9570"/>
                    </a:cubicBezTo>
                    <a:cubicBezTo>
                      <a:pt x="0" y="10116"/>
                      <a:pt x="1080" y="10663"/>
                      <a:pt x="2160" y="10663"/>
                    </a:cubicBezTo>
                    <a:cubicBezTo>
                      <a:pt x="3240" y="10663"/>
                      <a:pt x="3780" y="10116"/>
                      <a:pt x="3780" y="9570"/>
                    </a:cubicBezTo>
                    <a:cubicBezTo>
                      <a:pt x="3780" y="5742"/>
                      <a:pt x="3780" y="5742"/>
                      <a:pt x="3780" y="5742"/>
                    </a:cubicBezTo>
                    <a:cubicBezTo>
                      <a:pt x="3780" y="3828"/>
                      <a:pt x="3780" y="3828"/>
                      <a:pt x="3780" y="3828"/>
                    </a:cubicBezTo>
                    <a:cubicBezTo>
                      <a:pt x="4860" y="3828"/>
                      <a:pt x="4860" y="3828"/>
                      <a:pt x="4860" y="3828"/>
                    </a:cubicBezTo>
                    <a:cubicBezTo>
                      <a:pt x="4860" y="6015"/>
                      <a:pt x="4860" y="6015"/>
                      <a:pt x="4860" y="6015"/>
                    </a:cubicBezTo>
                    <a:cubicBezTo>
                      <a:pt x="4860" y="10116"/>
                      <a:pt x="4860" y="10116"/>
                      <a:pt x="4860" y="10116"/>
                    </a:cubicBezTo>
                    <a:cubicBezTo>
                      <a:pt x="4860" y="10663"/>
                      <a:pt x="4860" y="10663"/>
                      <a:pt x="4860" y="10663"/>
                    </a:cubicBezTo>
                    <a:cubicBezTo>
                      <a:pt x="4860" y="20233"/>
                      <a:pt x="4860" y="20233"/>
                      <a:pt x="4860" y="20233"/>
                    </a:cubicBezTo>
                    <a:cubicBezTo>
                      <a:pt x="4860" y="21053"/>
                      <a:pt x="5940" y="21600"/>
                      <a:pt x="7560" y="21600"/>
                    </a:cubicBezTo>
                    <a:cubicBezTo>
                      <a:pt x="9180" y="21600"/>
                      <a:pt x="10260" y="21053"/>
                      <a:pt x="10260" y="20233"/>
                    </a:cubicBezTo>
                    <a:cubicBezTo>
                      <a:pt x="10260" y="10663"/>
                      <a:pt x="10260" y="10663"/>
                      <a:pt x="10260" y="10663"/>
                    </a:cubicBezTo>
                    <a:cubicBezTo>
                      <a:pt x="11340" y="10663"/>
                      <a:pt x="11340" y="10663"/>
                      <a:pt x="11340" y="10663"/>
                    </a:cubicBezTo>
                    <a:cubicBezTo>
                      <a:pt x="11340" y="20233"/>
                      <a:pt x="11340" y="20233"/>
                      <a:pt x="11340" y="20233"/>
                    </a:cubicBezTo>
                    <a:cubicBezTo>
                      <a:pt x="11340" y="21053"/>
                      <a:pt x="12420" y="21600"/>
                      <a:pt x="14040" y="21600"/>
                    </a:cubicBezTo>
                    <a:cubicBezTo>
                      <a:pt x="15660" y="21600"/>
                      <a:pt x="16740" y="21053"/>
                      <a:pt x="16740" y="20233"/>
                    </a:cubicBezTo>
                    <a:cubicBezTo>
                      <a:pt x="16740" y="10663"/>
                      <a:pt x="16740" y="10663"/>
                      <a:pt x="16740" y="10663"/>
                    </a:cubicBezTo>
                    <a:cubicBezTo>
                      <a:pt x="16740" y="10116"/>
                      <a:pt x="16740" y="10116"/>
                      <a:pt x="16740" y="10116"/>
                    </a:cubicBezTo>
                    <a:cubicBezTo>
                      <a:pt x="16740" y="6015"/>
                      <a:pt x="16740" y="6015"/>
                      <a:pt x="16740" y="6015"/>
                    </a:cubicBezTo>
                    <a:cubicBezTo>
                      <a:pt x="16740" y="3828"/>
                      <a:pt x="16740" y="3828"/>
                      <a:pt x="16740" y="3828"/>
                    </a:cubicBezTo>
                    <a:cubicBezTo>
                      <a:pt x="17820" y="3828"/>
                      <a:pt x="17820" y="3828"/>
                      <a:pt x="17820" y="3828"/>
                    </a:cubicBezTo>
                    <a:cubicBezTo>
                      <a:pt x="17820" y="5742"/>
                      <a:pt x="17820" y="5742"/>
                      <a:pt x="17820" y="5742"/>
                    </a:cubicBezTo>
                    <a:cubicBezTo>
                      <a:pt x="17820" y="9570"/>
                      <a:pt x="17820" y="9570"/>
                      <a:pt x="17820" y="9570"/>
                    </a:cubicBezTo>
                    <a:cubicBezTo>
                      <a:pt x="17820" y="10116"/>
                      <a:pt x="18900" y="10663"/>
                      <a:pt x="19980" y="10663"/>
                    </a:cubicBezTo>
                    <a:cubicBezTo>
                      <a:pt x="21060" y="10663"/>
                      <a:pt x="21600" y="10116"/>
                      <a:pt x="21600" y="9570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lose/>
                  </a:path>
                </a:pathLst>
              </a:custGeom>
              <a:solidFill>
                <a:schemeClr val="accent1"/>
              </a:solidFill>
              <a:ln cap="flat" w="12700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</p:grpSp>
      <p:grpSp>
        <p:nvGrpSpPr>
          <p:cNvPr id="107" name="组合 106"/>
          <p:cNvGrpSpPr/>
          <p:nvPr/>
        </p:nvGrpSpPr>
        <p:grpSpPr>
          <a:xfrm>
            <a:off x="3531888" y="1332318"/>
            <a:ext cx="2039749" cy="2833581"/>
            <a:chOff x="3531888" y="1332318"/>
            <a:chExt cx="2039749" cy="2833581"/>
          </a:xfrm>
        </p:grpSpPr>
        <p:sp>
          <p:nvSpPr>
            <p:cNvPr id="6" name="Rectangle 3"/>
            <p:cNvSpPr/>
            <p:nvPr/>
          </p:nvSpPr>
          <p:spPr>
            <a:xfrm>
              <a:off x="3916890" y="3624835"/>
              <a:ext cx="1404728" cy="541064"/>
            </a:xfrm>
            <a:prstGeom prst="rect">
              <a:avLst/>
            </a:prstGeom>
            <a:noFill/>
            <a:ln cap="flat" w="12700">
              <a:noFill/>
              <a:miter lim="400000"/>
            </a:ln>
            <a:effectLst/>
            <a:extLst>
              <a:ext uri="{C572A759-6A51-4108-AA02-DFA0A04FC94B}">
                <ma14:wrappingTextBoxFlag xmlns:lc="http://schemas.openxmlformats.org/drawingml/2006/lockedCanvas" xmlns:ma14="http://schemas.microsoft.com/office/mac/drawingml/2011/main" val="1"/>
              </a:ext>
            </a:extLst>
          </p:spPr>
          <p:txBody>
            <a:bodyPr anchor="t" bIns="25400" lIns="25400" rIns="25400" tIns="25400" wrap="square">
              <a:normAutofit fontScale="92500" lnSpcReduction="10000"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z="100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此部分内容作为文字排版占位显示（建议使用主题字体）</a:t>
              </a:r>
            </a:p>
          </p:txBody>
        </p:sp>
        <p:sp>
          <p:nvSpPr>
            <p:cNvPr id="10" name="Freeform: Shape 9"/>
            <p:cNvSpPr/>
            <p:nvPr/>
          </p:nvSpPr>
          <p:spPr>
            <a:xfrm>
              <a:off x="3531888" y="1332318"/>
              <a:ext cx="2039749" cy="144188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3041" y="17933"/>
                  </a:moveTo>
                  <a:cubicBezTo>
                    <a:pt x="3336" y="17612"/>
                    <a:pt x="3629" y="17261"/>
                    <a:pt x="3921" y="16880"/>
                  </a:cubicBezTo>
                  <a:cubicBezTo>
                    <a:pt x="4088" y="16662"/>
                    <a:pt x="4238" y="16446"/>
                    <a:pt x="4372" y="16232"/>
                  </a:cubicBezTo>
                  <a:lnTo>
                    <a:pt x="4372" y="18605"/>
                  </a:lnTo>
                  <a:lnTo>
                    <a:pt x="2410" y="18605"/>
                  </a:lnTo>
                  <a:cubicBezTo>
                    <a:pt x="2534" y="18478"/>
                    <a:pt x="2745" y="18253"/>
                    <a:pt x="3041" y="17933"/>
                  </a:cubicBezTo>
                  <a:close/>
                  <a:moveTo>
                    <a:pt x="20005" y="0"/>
                  </a:moveTo>
                  <a:lnTo>
                    <a:pt x="5967" y="0"/>
                  </a:lnTo>
                  <a:cubicBezTo>
                    <a:pt x="5087" y="0"/>
                    <a:pt x="4372" y="1160"/>
                    <a:pt x="4372" y="2591"/>
                  </a:cubicBezTo>
                  <a:lnTo>
                    <a:pt x="4372" y="10788"/>
                  </a:lnTo>
                  <a:cubicBezTo>
                    <a:pt x="3916" y="10397"/>
                    <a:pt x="3304" y="10201"/>
                    <a:pt x="2534" y="10201"/>
                  </a:cubicBezTo>
                  <a:cubicBezTo>
                    <a:pt x="2088" y="10201"/>
                    <a:pt x="1642" y="10271"/>
                    <a:pt x="1197" y="10412"/>
                  </a:cubicBezTo>
                  <a:cubicBezTo>
                    <a:pt x="753" y="10554"/>
                    <a:pt x="416" y="10694"/>
                    <a:pt x="188" y="10835"/>
                  </a:cubicBezTo>
                  <a:lnTo>
                    <a:pt x="188" y="13091"/>
                  </a:lnTo>
                  <a:lnTo>
                    <a:pt x="343" y="13091"/>
                  </a:lnTo>
                  <a:cubicBezTo>
                    <a:pt x="622" y="12823"/>
                    <a:pt x="924" y="12603"/>
                    <a:pt x="1250" y="12429"/>
                  </a:cubicBezTo>
                  <a:cubicBezTo>
                    <a:pt x="1576" y="12257"/>
                    <a:pt x="1887" y="12170"/>
                    <a:pt x="2182" y="12170"/>
                  </a:cubicBezTo>
                  <a:cubicBezTo>
                    <a:pt x="2578" y="12170"/>
                    <a:pt x="2880" y="12298"/>
                    <a:pt x="3090" y="12550"/>
                  </a:cubicBezTo>
                  <a:cubicBezTo>
                    <a:pt x="3301" y="12802"/>
                    <a:pt x="3407" y="13159"/>
                    <a:pt x="3407" y="13622"/>
                  </a:cubicBezTo>
                  <a:cubicBezTo>
                    <a:pt x="3407" y="14008"/>
                    <a:pt x="3325" y="14400"/>
                    <a:pt x="3160" y="14795"/>
                  </a:cubicBezTo>
                  <a:cubicBezTo>
                    <a:pt x="2997" y="15189"/>
                    <a:pt x="2720" y="15654"/>
                    <a:pt x="2332" y="16186"/>
                  </a:cubicBezTo>
                  <a:cubicBezTo>
                    <a:pt x="2072" y="16545"/>
                    <a:pt x="1725" y="16971"/>
                    <a:pt x="1294" y="17467"/>
                  </a:cubicBezTo>
                  <a:cubicBezTo>
                    <a:pt x="862" y="17961"/>
                    <a:pt x="431" y="18430"/>
                    <a:pt x="0" y="18871"/>
                  </a:cubicBezTo>
                  <a:lnTo>
                    <a:pt x="0" y="20548"/>
                  </a:lnTo>
                  <a:lnTo>
                    <a:pt x="4684" y="20548"/>
                  </a:lnTo>
                  <a:cubicBezTo>
                    <a:pt x="4975" y="21186"/>
                    <a:pt x="5441" y="21600"/>
                    <a:pt x="5967" y="21600"/>
                  </a:cubicBezTo>
                  <a:lnTo>
                    <a:pt x="20005" y="21600"/>
                  </a:lnTo>
                  <a:cubicBezTo>
                    <a:pt x="20886" y="21600"/>
                    <a:pt x="21600" y="20440"/>
                    <a:pt x="21600" y="19008"/>
                  </a:cubicBezTo>
                  <a:lnTo>
                    <a:pt x="21600" y="2591"/>
                  </a:lnTo>
                  <a:cubicBezTo>
                    <a:pt x="21600" y="1160"/>
                    <a:pt x="20886" y="0"/>
                    <a:pt x="20005" y="0"/>
                  </a:cubicBezTo>
                  <a:close/>
                </a:path>
              </a:pathLst>
            </a:custGeom>
            <a:solidFill>
              <a:schemeClr val="accent2"/>
            </a:solidFill>
            <a:ln cap="flat" w="12700">
              <a:noFill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199980" y="1556380"/>
              <a:ext cx="1124309" cy="374083"/>
            </a:xfrm>
            <a:prstGeom prst="rect">
              <a:avLst/>
            </a:prstGeom>
            <a:noFill/>
            <a:ln cap="flat" w="12700">
              <a:noFill/>
              <a:miter lim="400000"/>
            </a:ln>
            <a:effectLst/>
            <a:extLst>
              <a:ext uri="{C572A759-6A51-4108-AA02-DFA0A04FC94B}">
                <ma14:wrappingTextBoxFlag xmlns:lc="http://schemas.openxmlformats.org/drawingml/2006/lockedCanvas" xmlns:ma14="http://schemas.microsoft.com/office/mac/drawingml/2011/main" val="1"/>
              </a:ext>
            </a:extLst>
          </p:spPr>
          <p:txBody>
            <a:bodyPr anchor="ctr" bIns="25400" lIns="25400" rIns="25400" tIns="25400" wrap="none">
              <a:normAutofit/>
            </a:bodyPr>
            <a:lstStyle/>
            <a:p>
              <a:pPr algn="ctr"/>
              <a:r>
                <a:rPr altLang="en-US" lang="zh-CN" sz="1800">
                  <a:solidFill>
                    <a:schemeClr val="bg1"/>
                  </a:solidFill>
                </a:rPr>
                <a:t>标题文本预设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054843" y="2011784"/>
              <a:ext cx="1404729" cy="541064"/>
            </a:xfrm>
            <a:prstGeom prst="rect">
              <a:avLst/>
            </a:prstGeom>
            <a:noFill/>
            <a:ln cap="flat" w="12700">
              <a:noFill/>
              <a:miter lim="400000"/>
            </a:ln>
            <a:effectLst/>
            <a:extLst>
              <a:ext uri="{C572A759-6A51-4108-AA02-DFA0A04FC94B}">
                <ma14:wrappingTextBoxFlag xmlns:lc="http://schemas.openxmlformats.org/drawingml/2006/lockedCanvas" xmlns:ma14="http://schemas.microsoft.com/office/mac/drawingml/2011/main" val="1"/>
              </a:ext>
            </a:extLst>
          </p:spPr>
          <p:txBody>
            <a:bodyPr anchor="t" bIns="25400" lIns="25400" rIns="25400" tIns="25400" wrap="square">
              <a:normAutofit fontScale="92500" lnSpcReduction="10000"/>
            </a:bodyPr>
            <a:lstStyle/>
            <a:p>
              <a:pPr algn="ctr">
                <a:lnSpc>
                  <a:spcPct val="120000"/>
                </a:lnSpc>
              </a:pPr>
              <a:r>
                <a:rPr altLang="en-US" lang="zh-CN" sz="1000">
                  <a:solidFill>
                    <a:schemeClr val="bg1"/>
                  </a:solidFill>
                </a:rPr>
                <a:t>此部分内容作为文字排版占位显示（建议使用主题字体）</a:t>
              </a:r>
            </a:p>
          </p:txBody>
        </p:sp>
        <p:grpSp>
          <p:nvGrpSpPr>
            <p:cNvPr id="17" name="Group 37"/>
            <p:cNvGrpSpPr/>
            <p:nvPr/>
          </p:nvGrpSpPr>
          <p:grpSpPr>
            <a:xfrm>
              <a:off x="3952363" y="3036767"/>
              <a:ext cx="1594622" cy="324644"/>
              <a:chOff x="5269818" y="4049023"/>
              <a:chExt cx="2126163" cy="432858"/>
            </a:xfrm>
          </p:grpSpPr>
          <p:sp>
            <p:nvSpPr>
              <p:cNvPr id="66" name="Oval 38"/>
              <p:cNvSpPr/>
              <p:nvPr/>
            </p:nvSpPr>
            <p:spPr>
              <a:xfrm>
                <a:off x="5311178" y="4049023"/>
                <a:ext cx="82721" cy="82615"/>
              </a:xfrm>
              <a:prstGeom prst="ellipse">
                <a:avLst/>
              </a:prstGeom>
              <a:solidFill>
                <a:srgbClr val="FFFFFF"/>
              </a:solidFill>
              <a:ln cap="flat" w="12700">
                <a:solidFill>
                  <a:srgbClr val="DCDEE0"/>
                </a:solidFill>
                <a:prstDash val="solid"/>
                <a:round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67" name="Freeform: Shape 39"/>
              <p:cNvSpPr/>
              <p:nvPr/>
            </p:nvSpPr>
            <p:spPr>
              <a:xfrm>
                <a:off x="5269818" y="4139785"/>
                <a:ext cx="166562" cy="342095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1600" y="3281"/>
                    </a:moveTo>
                    <a:cubicBezTo>
                      <a:pt x="21600" y="1641"/>
                      <a:pt x="18900" y="0"/>
                      <a:pt x="15660" y="0"/>
                    </a:cubicBezTo>
                    <a:cubicBezTo>
                      <a:pt x="9180" y="0"/>
                      <a:pt x="9180" y="0"/>
                      <a:pt x="9180" y="0"/>
                    </a:cubicBezTo>
                    <a:cubicBezTo>
                      <a:pt x="8640" y="0"/>
                      <a:pt x="8640" y="0"/>
                      <a:pt x="8640" y="0"/>
                    </a:cubicBezTo>
                    <a:cubicBezTo>
                      <a:pt x="6480" y="0"/>
                      <a:pt x="6480" y="0"/>
                      <a:pt x="6480" y="0"/>
                    </a:cubicBezTo>
                    <a:cubicBezTo>
                      <a:pt x="2700" y="0"/>
                      <a:pt x="0" y="1641"/>
                      <a:pt x="0" y="3281"/>
                    </a:cubicBezTo>
                    <a:cubicBezTo>
                      <a:pt x="0" y="3281"/>
                      <a:pt x="0" y="3281"/>
                      <a:pt x="0" y="3281"/>
                    </a:cubicBezTo>
                    <a:cubicBezTo>
                      <a:pt x="0" y="9570"/>
                      <a:pt x="0" y="9570"/>
                      <a:pt x="0" y="9570"/>
                    </a:cubicBezTo>
                    <a:cubicBezTo>
                      <a:pt x="0" y="10116"/>
                      <a:pt x="540" y="10663"/>
                      <a:pt x="2160" y="10663"/>
                    </a:cubicBezTo>
                    <a:cubicBezTo>
                      <a:pt x="3240" y="10663"/>
                      <a:pt x="3780" y="10116"/>
                      <a:pt x="3780" y="9570"/>
                    </a:cubicBezTo>
                    <a:cubicBezTo>
                      <a:pt x="3780" y="5742"/>
                      <a:pt x="3780" y="5742"/>
                      <a:pt x="3780" y="5742"/>
                    </a:cubicBezTo>
                    <a:cubicBezTo>
                      <a:pt x="3780" y="3828"/>
                      <a:pt x="3780" y="3828"/>
                      <a:pt x="3780" y="3828"/>
                    </a:cubicBezTo>
                    <a:cubicBezTo>
                      <a:pt x="4860" y="3828"/>
                      <a:pt x="4860" y="3828"/>
                      <a:pt x="4860" y="3828"/>
                    </a:cubicBezTo>
                    <a:cubicBezTo>
                      <a:pt x="4860" y="6015"/>
                      <a:pt x="4860" y="6015"/>
                      <a:pt x="4860" y="6015"/>
                    </a:cubicBezTo>
                    <a:cubicBezTo>
                      <a:pt x="4860" y="10116"/>
                      <a:pt x="4860" y="10116"/>
                      <a:pt x="4860" y="10116"/>
                    </a:cubicBezTo>
                    <a:cubicBezTo>
                      <a:pt x="4860" y="10663"/>
                      <a:pt x="4860" y="10663"/>
                      <a:pt x="4860" y="10663"/>
                    </a:cubicBezTo>
                    <a:cubicBezTo>
                      <a:pt x="4860" y="20233"/>
                      <a:pt x="4860" y="20233"/>
                      <a:pt x="4860" y="20233"/>
                    </a:cubicBezTo>
                    <a:cubicBezTo>
                      <a:pt x="4860" y="21053"/>
                      <a:pt x="5940" y="21600"/>
                      <a:pt x="7560" y="21600"/>
                    </a:cubicBezTo>
                    <a:cubicBezTo>
                      <a:pt x="9180" y="21600"/>
                      <a:pt x="10260" y="21053"/>
                      <a:pt x="10260" y="20233"/>
                    </a:cubicBezTo>
                    <a:cubicBezTo>
                      <a:pt x="10260" y="10663"/>
                      <a:pt x="10260" y="10663"/>
                      <a:pt x="10260" y="10663"/>
                    </a:cubicBezTo>
                    <a:cubicBezTo>
                      <a:pt x="11340" y="10663"/>
                      <a:pt x="11340" y="10663"/>
                      <a:pt x="11340" y="10663"/>
                    </a:cubicBezTo>
                    <a:cubicBezTo>
                      <a:pt x="11340" y="20233"/>
                      <a:pt x="11340" y="20233"/>
                      <a:pt x="11340" y="20233"/>
                    </a:cubicBezTo>
                    <a:cubicBezTo>
                      <a:pt x="11340" y="21053"/>
                      <a:pt x="12420" y="21600"/>
                      <a:pt x="14040" y="21600"/>
                    </a:cubicBezTo>
                    <a:cubicBezTo>
                      <a:pt x="15660" y="21600"/>
                      <a:pt x="16740" y="21053"/>
                      <a:pt x="16740" y="20233"/>
                    </a:cubicBezTo>
                    <a:cubicBezTo>
                      <a:pt x="16740" y="10663"/>
                      <a:pt x="16740" y="10663"/>
                      <a:pt x="16740" y="10663"/>
                    </a:cubicBezTo>
                    <a:cubicBezTo>
                      <a:pt x="16740" y="10116"/>
                      <a:pt x="16740" y="10116"/>
                      <a:pt x="16740" y="10116"/>
                    </a:cubicBezTo>
                    <a:cubicBezTo>
                      <a:pt x="16740" y="6015"/>
                      <a:pt x="16740" y="6015"/>
                      <a:pt x="16740" y="6015"/>
                    </a:cubicBezTo>
                    <a:cubicBezTo>
                      <a:pt x="16740" y="3828"/>
                      <a:pt x="16740" y="3828"/>
                      <a:pt x="16740" y="3828"/>
                    </a:cubicBezTo>
                    <a:cubicBezTo>
                      <a:pt x="17820" y="3828"/>
                      <a:pt x="17820" y="3828"/>
                      <a:pt x="17820" y="3828"/>
                    </a:cubicBezTo>
                    <a:cubicBezTo>
                      <a:pt x="17820" y="5742"/>
                      <a:pt x="17820" y="5742"/>
                      <a:pt x="17820" y="5742"/>
                    </a:cubicBezTo>
                    <a:cubicBezTo>
                      <a:pt x="17820" y="9570"/>
                      <a:pt x="17820" y="9570"/>
                      <a:pt x="17820" y="9570"/>
                    </a:cubicBezTo>
                    <a:cubicBezTo>
                      <a:pt x="17820" y="10116"/>
                      <a:pt x="18900" y="10663"/>
                      <a:pt x="19980" y="10663"/>
                    </a:cubicBezTo>
                    <a:cubicBezTo>
                      <a:pt x="21060" y="10663"/>
                      <a:pt x="21600" y="10116"/>
                      <a:pt x="21600" y="9570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flat" w="12700">
                <a:solidFill>
                  <a:srgbClr val="DCDEE0"/>
                </a:solidFill>
                <a:prstDash val="solid"/>
                <a:round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68" name="Oval 40"/>
              <p:cNvSpPr/>
              <p:nvPr/>
            </p:nvSpPr>
            <p:spPr>
              <a:xfrm>
                <a:off x="5531394" y="4049023"/>
                <a:ext cx="79368" cy="82615"/>
              </a:xfrm>
              <a:prstGeom prst="ellipse">
                <a:avLst/>
              </a:prstGeom>
              <a:solidFill>
                <a:srgbClr val="FFFFFF"/>
              </a:solidFill>
              <a:ln cap="flat" w="12700">
                <a:solidFill>
                  <a:srgbClr val="DCDEE0"/>
                </a:solidFill>
                <a:prstDash val="solid"/>
                <a:round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69" name="Freeform: Shape 41"/>
              <p:cNvSpPr/>
              <p:nvPr/>
            </p:nvSpPr>
            <p:spPr>
              <a:xfrm>
                <a:off x="5485564" y="4139785"/>
                <a:ext cx="169914" cy="342095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1600" y="3281"/>
                    </a:moveTo>
                    <a:cubicBezTo>
                      <a:pt x="21600" y="1641"/>
                      <a:pt x="18439" y="0"/>
                      <a:pt x="15278" y="0"/>
                    </a:cubicBezTo>
                    <a:cubicBezTo>
                      <a:pt x="8956" y="0"/>
                      <a:pt x="8956" y="0"/>
                      <a:pt x="8956" y="0"/>
                    </a:cubicBezTo>
                    <a:cubicBezTo>
                      <a:pt x="8956" y="0"/>
                      <a:pt x="8956" y="0"/>
                      <a:pt x="8956" y="0"/>
                    </a:cubicBezTo>
                    <a:cubicBezTo>
                      <a:pt x="6322" y="0"/>
                      <a:pt x="6322" y="0"/>
                      <a:pt x="6322" y="0"/>
                    </a:cubicBezTo>
                    <a:cubicBezTo>
                      <a:pt x="2634" y="0"/>
                      <a:pt x="0" y="1641"/>
                      <a:pt x="0" y="3281"/>
                    </a:cubicBezTo>
                    <a:cubicBezTo>
                      <a:pt x="0" y="3281"/>
                      <a:pt x="0" y="3281"/>
                      <a:pt x="0" y="3281"/>
                    </a:cubicBezTo>
                    <a:cubicBezTo>
                      <a:pt x="0" y="9570"/>
                      <a:pt x="0" y="9570"/>
                      <a:pt x="0" y="9570"/>
                    </a:cubicBezTo>
                    <a:cubicBezTo>
                      <a:pt x="0" y="10116"/>
                      <a:pt x="1054" y="10663"/>
                      <a:pt x="2107" y="10663"/>
                    </a:cubicBezTo>
                    <a:cubicBezTo>
                      <a:pt x="3161" y="10663"/>
                      <a:pt x="4215" y="10116"/>
                      <a:pt x="4215" y="9570"/>
                    </a:cubicBezTo>
                    <a:cubicBezTo>
                      <a:pt x="4215" y="5742"/>
                      <a:pt x="4215" y="5742"/>
                      <a:pt x="4215" y="5742"/>
                    </a:cubicBezTo>
                    <a:cubicBezTo>
                      <a:pt x="4215" y="3828"/>
                      <a:pt x="4215" y="3828"/>
                      <a:pt x="4215" y="3828"/>
                    </a:cubicBezTo>
                    <a:cubicBezTo>
                      <a:pt x="4741" y="3828"/>
                      <a:pt x="4741" y="3828"/>
                      <a:pt x="4741" y="3828"/>
                    </a:cubicBezTo>
                    <a:cubicBezTo>
                      <a:pt x="4741" y="6015"/>
                      <a:pt x="4741" y="6015"/>
                      <a:pt x="4741" y="6015"/>
                    </a:cubicBezTo>
                    <a:cubicBezTo>
                      <a:pt x="4741" y="10116"/>
                      <a:pt x="4741" y="10116"/>
                      <a:pt x="4741" y="10116"/>
                    </a:cubicBezTo>
                    <a:cubicBezTo>
                      <a:pt x="4741" y="10663"/>
                      <a:pt x="4741" y="10663"/>
                      <a:pt x="4741" y="10663"/>
                    </a:cubicBezTo>
                    <a:cubicBezTo>
                      <a:pt x="4741" y="20233"/>
                      <a:pt x="4741" y="20233"/>
                      <a:pt x="4741" y="20233"/>
                    </a:cubicBezTo>
                    <a:cubicBezTo>
                      <a:pt x="4741" y="21053"/>
                      <a:pt x="6322" y="21600"/>
                      <a:pt x="7376" y="21600"/>
                    </a:cubicBezTo>
                    <a:cubicBezTo>
                      <a:pt x="8956" y="21600"/>
                      <a:pt x="10010" y="21053"/>
                      <a:pt x="10010" y="20233"/>
                    </a:cubicBezTo>
                    <a:cubicBezTo>
                      <a:pt x="10010" y="10663"/>
                      <a:pt x="10010" y="10663"/>
                      <a:pt x="10010" y="10663"/>
                    </a:cubicBezTo>
                    <a:cubicBezTo>
                      <a:pt x="11063" y="10663"/>
                      <a:pt x="11063" y="10663"/>
                      <a:pt x="11063" y="10663"/>
                    </a:cubicBezTo>
                    <a:cubicBezTo>
                      <a:pt x="11063" y="20233"/>
                      <a:pt x="11063" y="20233"/>
                      <a:pt x="11063" y="20233"/>
                    </a:cubicBezTo>
                    <a:cubicBezTo>
                      <a:pt x="11063" y="21053"/>
                      <a:pt x="12644" y="21600"/>
                      <a:pt x="13698" y="21600"/>
                    </a:cubicBezTo>
                    <a:cubicBezTo>
                      <a:pt x="15278" y="21600"/>
                      <a:pt x="16332" y="21053"/>
                      <a:pt x="16332" y="20233"/>
                    </a:cubicBezTo>
                    <a:cubicBezTo>
                      <a:pt x="16332" y="10663"/>
                      <a:pt x="16332" y="10663"/>
                      <a:pt x="16332" y="10663"/>
                    </a:cubicBezTo>
                    <a:cubicBezTo>
                      <a:pt x="16332" y="10116"/>
                      <a:pt x="16332" y="10116"/>
                      <a:pt x="16332" y="10116"/>
                    </a:cubicBezTo>
                    <a:cubicBezTo>
                      <a:pt x="16332" y="6015"/>
                      <a:pt x="16332" y="6015"/>
                      <a:pt x="16332" y="6015"/>
                    </a:cubicBezTo>
                    <a:cubicBezTo>
                      <a:pt x="16332" y="3828"/>
                      <a:pt x="16332" y="3828"/>
                      <a:pt x="16332" y="3828"/>
                    </a:cubicBezTo>
                    <a:cubicBezTo>
                      <a:pt x="17385" y="3828"/>
                      <a:pt x="17385" y="3828"/>
                      <a:pt x="17385" y="3828"/>
                    </a:cubicBezTo>
                    <a:cubicBezTo>
                      <a:pt x="17385" y="5742"/>
                      <a:pt x="17385" y="5742"/>
                      <a:pt x="17385" y="5742"/>
                    </a:cubicBezTo>
                    <a:cubicBezTo>
                      <a:pt x="17385" y="9570"/>
                      <a:pt x="17385" y="9570"/>
                      <a:pt x="17385" y="9570"/>
                    </a:cubicBezTo>
                    <a:cubicBezTo>
                      <a:pt x="17385" y="10116"/>
                      <a:pt x="18439" y="10663"/>
                      <a:pt x="19493" y="10663"/>
                    </a:cubicBezTo>
                    <a:cubicBezTo>
                      <a:pt x="20546" y="10663"/>
                      <a:pt x="21600" y="10116"/>
                      <a:pt x="21600" y="9570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flat" w="12700">
                <a:solidFill>
                  <a:srgbClr val="DCDEE0"/>
                </a:solidFill>
                <a:prstDash val="solid"/>
                <a:round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70" name="Oval 42"/>
              <p:cNvSpPr/>
              <p:nvPr/>
            </p:nvSpPr>
            <p:spPr>
              <a:xfrm>
                <a:off x="5747141" y="4049023"/>
                <a:ext cx="79368" cy="82615"/>
              </a:xfrm>
              <a:prstGeom prst="ellipse">
                <a:avLst/>
              </a:prstGeom>
              <a:solidFill>
                <a:srgbClr val="FFFFFF"/>
              </a:solidFill>
              <a:ln cap="flat" w="12700">
                <a:solidFill>
                  <a:srgbClr val="DCDEE0"/>
                </a:solidFill>
                <a:prstDash val="solid"/>
                <a:round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71" name="Freeform: Shape 43"/>
              <p:cNvSpPr/>
              <p:nvPr/>
            </p:nvSpPr>
            <p:spPr>
              <a:xfrm>
                <a:off x="5705782" y="4139785"/>
                <a:ext cx="166561" cy="342095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1600" y="3281"/>
                    </a:moveTo>
                    <a:cubicBezTo>
                      <a:pt x="21600" y="1641"/>
                      <a:pt x="18900" y="0"/>
                      <a:pt x="15120" y="0"/>
                    </a:cubicBezTo>
                    <a:cubicBezTo>
                      <a:pt x="9180" y="0"/>
                      <a:pt x="9180" y="0"/>
                      <a:pt x="9180" y="0"/>
                    </a:cubicBezTo>
                    <a:cubicBezTo>
                      <a:pt x="8640" y="0"/>
                      <a:pt x="8640" y="0"/>
                      <a:pt x="8640" y="0"/>
                    </a:cubicBezTo>
                    <a:cubicBezTo>
                      <a:pt x="5940" y="0"/>
                      <a:pt x="5940" y="0"/>
                      <a:pt x="5940" y="0"/>
                    </a:cubicBezTo>
                    <a:cubicBezTo>
                      <a:pt x="2700" y="0"/>
                      <a:pt x="0" y="1641"/>
                      <a:pt x="0" y="3281"/>
                    </a:cubicBezTo>
                    <a:cubicBezTo>
                      <a:pt x="0" y="3281"/>
                      <a:pt x="0" y="3281"/>
                      <a:pt x="0" y="3281"/>
                    </a:cubicBezTo>
                    <a:cubicBezTo>
                      <a:pt x="0" y="9570"/>
                      <a:pt x="0" y="9570"/>
                      <a:pt x="0" y="9570"/>
                    </a:cubicBezTo>
                    <a:cubicBezTo>
                      <a:pt x="0" y="10116"/>
                      <a:pt x="540" y="10663"/>
                      <a:pt x="1620" y="10663"/>
                    </a:cubicBezTo>
                    <a:cubicBezTo>
                      <a:pt x="2700" y="10663"/>
                      <a:pt x="3780" y="10116"/>
                      <a:pt x="3780" y="9570"/>
                    </a:cubicBezTo>
                    <a:cubicBezTo>
                      <a:pt x="3780" y="5742"/>
                      <a:pt x="3780" y="5742"/>
                      <a:pt x="3780" y="5742"/>
                    </a:cubicBezTo>
                    <a:cubicBezTo>
                      <a:pt x="3780" y="3828"/>
                      <a:pt x="3780" y="3828"/>
                      <a:pt x="3780" y="3828"/>
                    </a:cubicBezTo>
                    <a:cubicBezTo>
                      <a:pt x="4860" y="3828"/>
                      <a:pt x="4860" y="3828"/>
                      <a:pt x="4860" y="3828"/>
                    </a:cubicBezTo>
                    <a:cubicBezTo>
                      <a:pt x="4860" y="6015"/>
                      <a:pt x="4860" y="6015"/>
                      <a:pt x="4860" y="6015"/>
                    </a:cubicBezTo>
                    <a:cubicBezTo>
                      <a:pt x="4860" y="10116"/>
                      <a:pt x="4860" y="10116"/>
                      <a:pt x="4860" y="10116"/>
                    </a:cubicBezTo>
                    <a:cubicBezTo>
                      <a:pt x="4860" y="10663"/>
                      <a:pt x="4860" y="10663"/>
                      <a:pt x="4860" y="10663"/>
                    </a:cubicBezTo>
                    <a:cubicBezTo>
                      <a:pt x="4860" y="20233"/>
                      <a:pt x="4860" y="20233"/>
                      <a:pt x="4860" y="20233"/>
                    </a:cubicBezTo>
                    <a:cubicBezTo>
                      <a:pt x="4860" y="21053"/>
                      <a:pt x="5940" y="21600"/>
                      <a:pt x="7560" y="21600"/>
                    </a:cubicBezTo>
                    <a:cubicBezTo>
                      <a:pt x="9180" y="21600"/>
                      <a:pt x="10260" y="21053"/>
                      <a:pt x="10260" y="20233"/>
                    </a:cubicBezTo>
                    <a:cubicBezTo>
                      <a:pt x="10260" y="10663"/>
                      <a:pt x="10260" y="10663"/>
                      <a:pt x="10260" y="10663"/>
                    </a:cubicBezTo>
                    <a:cubicBezTo>
                      <a:pt x="11340" y="10663"/>
                      <a:pt x="11340" y="10663"/>
                      <a:pt x="11340" y="10663"/>
                    </a:cubicBezTo>
                    <a:cubicBezTo>
                      <a:pt x="11340" y="20233"/>
                      <a:pt x="11340" y="20233"/>
                      <a:pt x="11340" y="20233"/>
                    </a:cubicBezTo>
                    <a:cubicBezTo>
                      <a:pt x="11340" y="21053"/>
                      <a:pt x="12420" y="21600"/>
                      <a:pt x="14040" y="21600"/>
                    </a:cubicBezTo>
                    <a:cubicBezTo>
                      <a:pt x="15660" y="21600"/>
                      <a:pt x="16740" y="21053"/>
                      <a:pt x="16740" y="20233"/>
                    </a:cubicBezTo>
                    <a:cubicBezTo>
                      <a:pt x="16740" y="10663"/>
                      <a:pt x="16740" y="10663"/>
                      <a:pt x="16740" y="10663"/>
                    </a:cubicBezTo>
                    <a:cubicBezTo>
                      <a:pt x="16740" y="10116"/>
                      <a:pt x="16740" y="10116"/>
                      <a:pt x="16740" y="10116"/>
                    </a:cubicBezTo>
                    <a:cubicBezTo>
                      <a:pt x="16740" y="6015"/>
                      <a:pt x="16740" y="6015"/>
                      <a:pt x="16740" y="6015"/>
                    </a:cubicBezTo>
                    <a:cubicBezTo>
                      <a:pt x="16740" y="3828"/>
                      <a:pt x="16740" y="3828"/>
                      <a:pt x="16740" y="3828"/>
                    </a:cubicBezTo>
                    <a:cubicBezTo>
                      <a:pt x="17820" y="3828"/>
                      <a:pt x="17820" y="3828"/>
                      <a:pt x="17820" y="3828"/>
                    </a:cubicBezTo>
                    <a:cubicBezTo>
                      <a:pt x="17820" y="5742"/>
                      <a:pt x="17820" y="5742"/>
                      <a:pt x="17820" y="5742"/>
                    </a:cubicBezTo>
                    <a:cubicBezTo>
                      <a:pt x="17820" y="9570"/>
                      <a:pt x="17820" y="9570"/>
                      <a:pt x="17820" y="9570"/>
                    </a:cubicBezTo>
                    <a:cubicBezTo>
                      <a:pt x="17820" y="10116"/>
                      <a:pt x="18360" y="10663"/>
                      <a:pt x="19440" y="10663"/>
                    </a:cubicBezTo>
                    <a:cubicBezTo>
                      <a:pt x="20520" y="10663"/>
                      <a:pt x="21600" y="10116"/>
                      <a:pt x="21600" y="9570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flat" w="12700">
                <a:solidFill>
                  <a:srgbClr val="DCDEE0"/>
                </a:solidFill>
                <a:prstDash val="solid"/>
                <a:round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72" name="Oval 44"/>
              <p:cNvSpPr/>
              <p:nvPr/>
            </p:nvSpPr>
            <p:spPr>
              <a:xfrm>
                <a:off x="5967358" y="4049023"/>
                <a:ext cx="79368" cy="82615"/>
              </a:xfrm>
              <a:prstGeom prst="ellipse">
                <a:avLst/>
              </a:prstGeom>
              <a:solidFill>
                <a:srgbClr val="FFFFFF"/>
              </a:solidFill>
              <a:ln cap="flat" w="12700">
                <a:solidFill>
                  <a:srgbClr val="DCDEE0"/>
                </a:solidFill>
                <a:prstDash val="solid"/>
                <a:round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73" name="Freeform: Shape 45"/>
              <p:cNvSpPr/>
              <p:nvPr/>
            </p:nvSpPr>
            <p:spPr>
              <a:xfrm>
                <a:off x="5921527" y="4139785"/>
                <a:ext cx="166561" cy="342095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1600" y="3281"/>
                    </a:moveTo>
                    <a:cubicBezTo>
                      <a:pt x="21600" y="1641"/>
                      <a:pt x="18900" y="0"/>
                      <a:pt x="15660" y="0"/>
                    </a:cubicBezTo>
                    <a:cubicBezTo>
                      <a:pt x="9180" y="0"/>
                      <a:pt x="9180" y="0"/>
                      <a:pt x="9180" y="0"/>
                    </a:cubicBezTo>
                    <a:cubicBezTo>
                      <a:pt x="8640" y="0"/>
                      <a:pt x="8640" y="0"/>
                      <a:pt x="8640" y="0"/>
                    </a:cubicBezTo>
                    <a:cubicBezTo>
                      <a:pt x="6480" y="0"/>
                      <a:pt x="6480" y="0"/>
                      <a:pt x="6480" y="0"/>
                    </a:cubicBezTo>
                    <a:cubicBezTo>
                      <a:pt x="2700" y="0"/>
                      <a:pt x="0" y="1641"/>
                      <a:pt x="0" y="3281"/>
                    </a:cubicBezTo>
                    <a:cubicBezTo>
                      <a:pt x="0" y="3281"/>
                      <a:pt x="0" y="3281"/>
                      <a:pt x="0" y="3281"/>
                    </a:cubicBezTo>
                    <a:cubicBezTo>
                      <a:pt x="0" y="9570"/>
                      <a:pt x="0" y="9570"/>
                      <a:pt x="0" y="9570"/>
                    </a:cubicBezTo>
                    <a:cubicBezTo>
                      <a:pt x="0" y="10116"/>
                      <a:pt x="1080" y="10663"/>
                      <a:pt x="2160" y="10663"/>
                    </a:cubicBezTo>
                    <a:cubicBezTo>
                      <a:pt x="3240" y="10663"/>
                      <a:pt x="3780" y="10116"/>
                      <a:pt x="3780" y="9570"/>
                    </a:cubicBezTo>
                    <a:cubicBezTo>
                      <a:pt x="3780" y="5742"/>
                      <a:pt x="3780" y="5742"/>
                      <a:pt x="3780" y="5742"/>
                    </a:cubicBezTo>
                    <a:cubicBezTo>
                      <a:pt x="3780" y="3828"/>
                      <a:pt x="3780" y="3828"/>
                      <a:pt x="3780" y="3828"/>
                    </a:cubicBezTo>
                    <a:cubicBezTo>
                      <a:pt x="4860" y="3828"/>
                      <a:pt x="4860" y="3828"/>
                      <a:pt x="4860" y="3828"/>
                    </a:cubicBezTo>
                    <a:cubicBezTo>
                      <a:pt x="4860" y="6015"/>
                      <a:pt x="4860" y="6015"/>
                      <a:pt x="4860" y="6015"/>
                    </a:cubicBezTo>
                    <a:cubicBezTo>
                      <a:pt x="4860" y="10116"/>
                      <a:pt x="4860" y="10116"/>
                      <a:pt x="4860" y="10116"/>
                    </a:cubicBezTo>
                    <a:cubicBezTo>
                      <a:pt x="4860" y="10663"/>
                      <a:pt x="4860" y="10663"/>
                      <a:pt x="4860" y="10663"/>
                    </a:cubicBezTo>
                    <a:cubicBezTo>
                      <a:pt x="4860" y="20233"/>
                      <a:pt x="4860" y="20233"/>
                      <a:pt x="4860" y="20233"/>
                    </a:cubicBezTo>
                    <a:cubicBezTo>
                      <a:pt x="4860" y="21053"/>
                      <a:pt x="5940" y="21600"/>
                      <a:pt x="7560" y="21600"/>
                    </a:cubicBezTo>
                    <a:cubicBezTo>
                      <a:pt x="9180" y="21600"/>
                      <a:pt x="10260" y="21053"/>
                      <a:pt x="10260" y="20233"/>
                    </a:cubicBezTo>
                    <a:cubicBezTo>
                      <a:pt x="10260" y="10663"/>
                      <a:pt x="10260" y="10663"/>
                      <a:pt x="10260" y="10663"/>
                    </a:cubicBezTo>
                    <a:cubicBezTo>
                      <a:pt x="11340" y="10663"/>
                      <a:pt x="11340" y="10663"/>
                      <a:pt x="11340" y="10663"/>
                    </a:cubicBezTo>
                    <a:cubicBezTo>
                      <a:pt x="11340" y="20233"/>
                      <a:pt x="11340" y="20233"/>
                      <a:pt x="11340" y="20233"/>
                    </a:cubicBezTo>
                    <a:cubicBezTo>
                      <a:pt x="11340" y="21053"/>
                      <a:pt x="12420" y="21600"/>
                      <a:pt x="14040" y="21600"/>
                    </a:cubicBezTo>
                    <a:cubicBezTo>
                      <a:pt x="15660" y="21600"/>
                      <a:pt x="16740" y="21053"/>
                      <a:pt x="16740" y="20233"/>
                    </a:cubicBezTo>
                    <a:cubicBezTo>
                      <a:pt x="16740" y="10663"/>
                      <a:pt x="16740" y="10663"/>
                      <a:pt x="16740" y="10663"/>
                    </a:cubicBezTo>
                    <a:cubicBezTo>
                      <a:pt x="16740" y="10116"/>
                      <a:pt x="16740" y="10116"/>
                      <a:pt x="16740" y="10116"/>
                    </a:cubicBezTo>
                    <a:cubicBezTo>
                      <a:pt x="16740" y="6015"/>
                      <a:pt x="16740" y="6015"/>
                      <a:pt x="16740" y="6015"/>
                    </a:cubicBezTo>
                    <a:cubicBezTo>
                      <a:pt x="16740" y="3828"/>
                      <a:pt x="16740" y="3828"/>
                      <a:pt x="16740" y="3828"/>
                    </a:cubicBezTo>
                    <a:cubicBezTo>
                      <a:pt x="17820" y="3828"/>
                      <a:pt x="17820" y="3828"/>
                      <a:pt x="17820" y="3828"/>
                    </a:cubicBezTo>
                    <a:cubicBezTo>
                      <a:pt x="17820" y="5742"/>
                      <a:pt x="17820" y="5742"/>
                      <a:pt x="17820" y="5742"/>
                    </a:cubicBezTo>
                    <a:cubicBezTo>
                      <a:pt x="17820" y="9570"/>
                      <a:pt x="17820" y="9570"/>
                      <a:pt x="17820" y="9570"/>
                    </a:cubicBezTo>
                    <a:cubicBezTo>
                      <a:pt x="17820" y="10116"/>
                      <a:pt x="18900" y="10663"/>
                      <a:pt x="19980" y="10663"/>
                    </a:cubicBezTo>
                    <a:cubicBezTo>
                      <a:pt x="21060" y="10663"/>
                      <a:pt x="21600" y="10116"/>
                      <a:pt x="21600" y="9570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flat" w="12700">
                <a:solidFill>
                  <a:srgbClr val="DCDEE0"/>
                </a:solidFill>
                <a:prstDash val="solid"/>
                <a:round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74" name="Oval 46"/>
              <p:cNvSpPr/>
              <p:nvPr/>
            </p:nvSpPr>
            <p:spPr>
              <a:xfrm>
                <a:off x="6183104" y="4049023"/>
                <a:ext cx="79368" cy="82615"/>
              </a:xfrm>
              <a:prstGeom prst="ellipse">
                <a:avLst/>
              </a:prstGeom>
              <a:solidFill>
                <a:srgbClr val="FFFFFF"/>
              </a:solidFill>
              <a:ln cap="flat" w="12700">
                <a:solidFill>
                  <a:srgbClr val="DCDEE0"/>
                </a:solidFill>
                <a:prstDash val="solid"/>
                <a:round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75" name="Freeform: Shape 47"/>
              <p:cNvSpPr/>
              <p:nvPr/>
            </p:nvSpPr>
            <p:spPr>
              <a:xfrm>
                <a:off x="6137272" y="4139785"/>
                <a:ext cx="171033" cy="342095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1600" y="3281"/>
                    </a:moveTo>
                    <a:cubicBezTo>
                      <a:pt x="21600" y="1641"/>
                      <a:pt x="18966" y="0"/>
                      <a:pt x="15278" y="0"/>
                    </a:cubicBezTo>
                    <a:cubicBezTo>
                      <a:pt x="8956" y="0"/>
                      <a:pt x="8956" y="0"/>
                      <a:pt x="8956" y="0"/>
                    </a:cubicBezTo>
                    <a:cubicBezTo>
                      <a:pt x="8956" y="0"/>
                      <a:pt x="8956" y="0"/>
                      <a:pt x="8956" y="0"/>
                    </a:cubicBezTo>
                    <a:cubicBezTo>
                      <a:pt x="6322" y="0"/>
                      <a:pt x="6322" y="0"/>
                      <a:pt x="6322" y="0"/>
                    </a:cubicBezTo>
                    <a:cubicBezTo>
                      <a:pt x="3161" y="0"/>
                      <a:pt x="0" y="1641"/>
                      <a:pt x="0" y="3281"/>
                    </a:cubicBezTo>
                    <a:cubicBezTo>
                      <a:pt x="0" y="3281"/>
                      <a:pt x="0" y="3281"/>
                      <a:pt x="0" y="3281"/>
                    </a:cubicBezTo>
                    <a:cubicBezTo>
                      <a:pt x="0" y="9570"/>
                      <a:pt x="0" y="9570"/>
                      <a:pt x="0" y="9570"/>
                    </a:cubicBezTo>
                    <a:cubicBezTo>
                      <a:pt x="0" y="10116"/>
                      <a:pt x="1054" y="10663"/>
                      <a:pt x="2107" y="10663"/>
                    </a:cubicBezTo>
                    <a:cubicBezTo>
                      <a:pt x="3161" y="10663"/>
                      <a:pt x="4215" y="10116"/>
                      <a:pt x="4215" y="9570"/>
                    </a:cubicBezTo>
                    <a:cubicBezTo>
                      <a:pt x="4215" y="5742"/>
                      <a:pt x="4215" y="5742"/>
                      <a:pt x="4215" y="5742"/>
                    </a:cubicBezTo>
                    <a:cubicBezTo>
                      <a:pt x="4215" y="3828"/>
                      <a:pt x="4215" y="3828"/>
                      <a:pt x="4215" y="3828"/>
                    </a:cubicBezTo>
                    <a:cubicBezTo>
                      <a:pt x="5268" y="3828"/>
                      <a:pt x="5268" y="3828"/>
                      <a:pt x="5268" y="3828"/>
                    </a:cubicBezTo>
                    <a:cubicBezTo>
                      <a:pt x="5268" y="6015"/>
                      <a:pt x="5268" y="6015"/>
                      <a:pt x="5268" y="6015"/>
                    </a:cubicBezTo>
                    <a:cubicBezTo>
                      <a:pt x="5268" y="10116"/>
                      <a:pt x="5268" y="10116"/>
                      <a:pt x="5268" y="10116"/>
                    </a:cubicBezTo>
                    <a:cubicBezTo>
                      <a:pt x="5268" y="10663"/>
                      <a:pt x="5268" y="10663"/>
                      <a:pt x="5268" y="10663"/>
                    </a:cubicBezTo>
                    <a:cubicBezTo>
                      <a:pt x="5268" y="20233"/>
                      <a:pt x="5268" y="20233"/>
                      <a:pt x="5268" y="20233"/>
                    </a:cubicBezTo>
                    <a:cubicBezTo>
                      <a:pt x="5268" y="21053"/>
                      <a:pt x="6322" y="21600"/>
                      <a:pt x="7902" y="21600"/>
                    </a:cubicBezTo>
                    <a:cubicBezTo>
                      <a:pt x="8956" y="21600"/>
                      <a:pt x="10537" y="21053"/>
                      <a:pt x="10537" y="20233"/>
                    </a:cubicBezTo>
                    <a:cubicBezTo>
                      <a:pt x="10537" y="10663"/>
                      <a:pt x="10537" y="10663"/>
                      <a:pt x="10537" y="10663"/>
                    </a:cubicBezTo>
                    <a:cubicBezTo>
                      <a:pt x="11590" y="10663"/>
                      <a:pt x="11590" y="10663"/>
                      <a:pt x="11590" y="10663"/>
                    </a:cubicBezTo>
                    <a:cubicBezTo>
                      <a:pt x="11590" y="20233"/>
                      <a:pt x="11590" y="20233"/>
                      <a:pt x="11590" y="20233"/>
                    </a:cubicBezTo>
                    <a:cubicBezTo>
                      <a:pt x="11590" y="21053"/>
                      <a:pt x="12644" y="21600"/>
                      <a:pt x="14224" y="21600"/>
                    </a:cubicBezTo>
                    <a:cubicBezTo>
                      <a:pt x="15278" y="21600"/>
                      <a:pt x="16859" y="21053"/>
                      <a:pt x="16859" y="20233"/>
                    </a:cubicBezTo>
                    <a:cubicBezTo>
                      <a:pt x="16859" y="10663"/>
                      <a:pt x="16859" y="10663"/>
                      <a:pt x="16859" y="10663"/>
                    </a:cubicBezTo>
                    <a:cubicBezTo>
                      <a:pt x="16859" y="10116"/>
                      <a:pt x="16859" y="10116"/>
                      <a:pt x="16859" y="10116"/>
                    </a:cubicBezTo>
                    <a:cubicBezTo>
                      <a:pt x="16859" y="6015"/>
                      <a:pt x="16859" y="6015"/>
                      <a:pt x="16859" y="6015"/>
                    </a:cubicBezTo>
                    <a:cubicBezTo>
                      <a:pt x="16859" y="3828"/>
                      <a:pt x="16859" y="3828"/>
                      <a:pt x="16859" y="3828"/>
                    </a:cubicBezTo>
                    <a:cubicBezTo>
                      <a:pt x="17385" y="3828"/>
                      <a:pt x="17385" y="3828"/>
                      <a:pt x="17385" y="3828"/>
                    </a:cubicBezTo>
                    <a:cubicBezTo>
                      <a:pt x="17385" y="5742"/>
                      <a:pt x="17385" y="5742"/>
                      <a:pt x="17385" y="5742"/>
                    </a:cubicBezTo>
                    <a:cubicBezTo>
                      <a:pt x="17385" y="9570"/>
                      <a:pt x="17385" y="9570"/>
                      <a:pt x="17385" y="9570"/>
                    </a:cubicBezTo>
                    <a:cubicBezTo>
                      <a:pt x="17385" y="10116"/>
                      <a:pt x="18439" y="10663"/>
                      <a:pt x="19493" y="10663"/>
                    </a:cubicBezTo>
                    <a:cubicBezTo>
                      <a:pt x="20546" y="10663"/>
                      <a:pt x="21600" y="10116"/>
                      <a:pt x="21600" y="9570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flat" w="12700">
                <a:solidFill>
                  <a:srgbClr val="DCDEE0"/>
                </a:solidFill>
                <a:prstDash val="solid"/>
                <a:round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76" name="Oval 48"/>
              <p:cNvSpPr/>
              <p:nvPr/>
            </p:nvSpPr>
            <p:spPr>
              <a:xfrm>
                <a:off x="6398850" y="4049023"/>
                <a:ext cx="83839" cy="82615"/>
              </a:xfrm>
              <a:prstGeom prst="ellipse">
                <a:avLst/>
              </a:prstGeom>
              <a:solidFill>
                <a:srgbClr val="FFFFFF"/>
              </a:solidFill>
              <a:ln cap="flat" w="12700">
                <a:solidFill>
                  <a:srgbClr val="DCDEE0"/>
                </a:solidFill>
                <a:prstDash val="solid"/>
                <a:round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77" name="Freeform: Shape 49"/>
              <p:cNvSpPr/>
              <p:nvPr/>
            </p:nvSpPr>
            <p:spPr>
              <a:xfrm>
                <a:off x="6357492" y="4139785"/>
                <a:ext cx="166562" cy="342095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1600" y="3281"/>
                    </a:moveTo>
                    <a:cubicBezTo>
                      <a:pt x="21600" y="1641"/>
                      <a:pt x="18900" y="0"/>
                      <a:pt x="15120" y="0"/>
                    </a:cubicBezTo>
                    <a:cubicBezTo>
                      <a:pt x="9180" y="0"/>
                      <a:pt x="9180" y="0"/>
                      <a:pt x="9180" y="0"/>
                    </a:cubicBezTo>
                    <a:cubicBezTo>
                      <a:pt x="8640" y="0"/>
                      <a:pt x="8640" y="0"/>
                      <a:pt x="8640" y="0"/>
                    </a:cubicBezTo>
                    <a:cubicBezTo>
                      <a:pt x="5940" y="0"/>
                      <a:pt x="5940" y="0"/>
                      <a:pt x="5940" y="0"/>
                    </a:cubicBezTo>
                    <a:cubicBezTo>
                      <a:pt x="2700" y="0"/>
                      <a:pt x="0" y="1641"/>
                      <a:pt x="0" y="3281"/>
                    </a:cubicBezTo>
                    <a:cubicBezTo>
                      <a:pt x="0" y="3281"/>
                      <a:pt x="0" y="3281"/>
                      <a:pt x="0" y="3281"/>
                    </a:cubicBezTo>
                    <a:cubicBezTo>
                      <a:pt x="0" y="9570"/>
                      <a:pt x="0" y="9570"/>
                      <a:pt x="0" y="9570"/>
                    </a:cubicBezTo>
                    <a:cubicBezTo>
                      <a:pt x="0" y="10116"/>
                      <a:pt x="540" y="10663"/>
                      <a:pt x="1620" y="10663"/>
                    </a:cubicBezTo>
                    <a:cubicBezTo>
                      <a:pt x="2700" y="10663"/>
                      <a:pt x="3780" y="10116"/>
                      <a:pt x="3780" y="9570"/>
                    </a:cubicBezTo>
                    <a:cubicBezTo>
                      <a:pt x="3780" y="5742"/>
                      <a:pt x="3780" y="5742"/>
                      <a:pt x="3780" y="5742"/>
                    </a:cubicBezTo>
                    <a:cubicBezTo>
                      <a:pt x="3780" y="3828"/>
                      <a:pt x="3780" y="3828"/>
                      <a:pt x="3780" y="3828"/>
                    </a:cubicBezTo>
                    <a:cubicBezTo>
                      <a:pt x="4860" y="3828"/>
                      <a:pt x="4860" y="3828"/>
                      <a:pt x="4860" y="3828"/>
                    </a:cubicBezTo>
                    <a:cubicBezTo>
                      <a:pt x="4860" y="6015"/>
                      <a:pt x="4860" y="6015"/>
                      <a:pt x="4860" y="6015"/>
                    </a:cubicBezTo>
                    <a:cubicBezTo>
                      <a:pt x="4860" y="10116"/>
                      <a:pt x="4860" y="10116"/>
                      <a:pt x="4860" y="10116"/>
                    </a:cubicBezTo>
                    <a:cubicBezTo>
                      <a:pt x="4860" y="10663"/>
                      <a:pt x="4860" y="10663"/>
                      <a:pt x="4860" y="10663"/>
                    </a:cubicBezTo>
                    <a:cubicBezTo>
                      <a:pt x="4860" y="20233"/>
                      <a:pt x="4860" y="20233"/>
                      <a:pt x="4860" y="20233"/>
                    </a:cubicBezTo>
                    <a:cubicBezTo>
                      <a:pt x="4860" y="21053"/>
                      <a:pt x="5940" y="21600"/>
                      <a:pt x="7560" y="21600"/>
                    </a:cubicBezTo>
                    <a:cubicBezTo>
                      <a:pt x="9180" y="21600"/>
                      <a:pt x="10260" y="21053"/>
                      <a:pt x="10260" y="20233"/>
                    </a:cubicBezTo>
                    <a:cubicBezTo>
                      <a:pt x="10260" y="10663"/>
                      <a:pt x="10260" y="10663"/>
                      <a:pt x="10260" y="10663"/>
                    </a:cubicBezTo>
                    <a:cubicBezTo>
                      <a:pt x="11340" y="10663"/>
                      <a:pt x="11340" y="10663"/>
                      <a:pt x="11340" y="10663"/>
                    </a:cubicBezTo>
                    <a:cubicBezTo>
                      <a:pt x="11340" y="20233"/>
                      <a:pt x="11340" y="20233"/>
                      <a:pt x="11340" y="20233"/>
                    </a:cubicBezTo>
                    <a:cubicBezTo>
                      <a:pt x="11340" y="21053"/>
                      <a:pt x="12420" y="21600"/>
                      <a:pt x="14040" y="21600"/>
                    </a:cubicBezTo>
                    <a:cubicBezTo>
                      <a:pt x="15660" y="21600"/>
                      <a:pt x="16740" y="21053"/>
                      <a:pt x="16740" y="20233"/>
                    </a:cubicBezTo>
                    <a:cubicBezTo>
                      <a:pt x="16740" y="10663"/>
                      <a:pt x="16740" y="10663"/>
                      <a:pt x="16740" y="10663"/>
                    </a:cubicBezTo>
                    <a:cubicBezTo>
                      <a:pt x="16740" y="10116"/>
                      <a:pt x="16740" y="10116"/>
                      <a:pt x="16740" y="10116"/>
                    </a:cubicBezTo>
                    <a:cubicBezTo>
                      <a:pt x="16740" y="6015"/>
                      <a:pt x="16740" y="6015"/>
                      <a:pt x="16740" y="6015"/>
                    </a:cubicBezTo>
                    <a:cubicBezTo>
                      <a:pt x="16740" y="3828"/>
                      <a:pt x="16740" y="3828"/>
                      <a:pt x="16740" y="3828"/>
                    </a:cubicBezTo>
                    <a:cubicBezTo>
                      <a:pt x="17820" y="3828"/>
                      <a:pt x="17820" y="3828"/>
                      <a:pt x="17820" y="3828"/>
                    </a:cubicBezTo>
                    <a:cubicBezTo>
                      <a:pt x="17820" y="5742"/>
                      <a:pt x="17820" y="5742"/>
                      <a:pt x="17820" y="5742"/>
                    </a:cubicBezTo>
                    <a:cubicBezTo>
                      <a:pt x="17820" y="9570"/>
                      <a:pt x="17820" y="9570"/>
                      <a:pt x="17820" y="9570"/>
                    </a:cubicBezTo>
                    <a:cubicBezTo>
                      <a:pt x="17820" y="10116"/>
                      <a:pt x="18360" y="10663"/>
                      <a:pt x="19440" y="10663"/>
                    </a:cubicBezTo>
                    <a:cubicBezTo>
                      <a:pt x="21060" y="10663"/>
                      <a:pt x="21600" y="10116"/>
                      <a:pt x="21600" y="9570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flat" w="12700">
                <a:solidFill>
                  <a:srgbClr val="DCDEE0"/>
                </a:solidFill>
                <a:prstDash val="solid"/>
                <a:round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78" name="Oval 50"/>
              <p:cNvSpPr/>
              <p:nvPr/>
            </p:nvSpPr>
            <p:spPr>
              <a:xfrm>
                <a:off x="6619066" y="4049023"/>
                <a:ext cx="79368" cy="82615"/>
              </a:xfrm>
              <a:prstGeom prst="ellipse">
                <a:avLst/>
              </a:prstGeom>
              <a:solidFill>
                <a:srgbClr val="FFFFFF"/>
              </a:solidFill>
              <a:ln cap="flat" w="12700">
                <a:solidFill>
                  <a:srgbClr val="DCDEE0"/>
                </a:solidFill>
                <a:prstDash val="solid"/>
                <a:round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79" name="Freeform: Shape 51"/>
              <p:cNvSpPr/>
              <p:nvPr/>
            </p:nvSpPr>
            <p:spPr>
              <a:xfrm>
                <a:off x="6573234" y="4139785"/>
                <a:ext cx="171033" cy="342095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1600" y="3281"/>
                    </a:moveTo>
                    <a:cubicBezTo>
                      <a:pt x="21600" y="1641"/>
                      <a:pt x="18439" y="0"/>
                      <a:pt x="15278" y="0"/>
                    </a:cubicBezTo>
                    <a:cubicBezTo>
                      <a:pt x="8956" y="0"/>
                      <a:pt x="8956" y="0"/>
                      <a:pt x="8956" y="0"/>
                    </a:cubicBezTo>
                    <a:cubicBezTo>
                      <a:pt x="8429" y="0"/>
                      <a:pt x="8429" y="0"/>
                      <a:pt x="8429" y="0"/>
                    </a:cubicBezTo>
                    <a:cubicBezTo>
                      <a:pt x="6322" y="0"/>
                      <a:pt x="6322" y="0"/>
                      <a:pt x="6322" y="0"/>
                    </a:cubicBezTo>
                    <a:cubicBezTo>
                      <a:pt x="2634" y="0"/>
                      <a:pt x="0" y="1641"/>
                      <a:pt x="0" y="3281"/>
                    </a:cubicBezTo>
                    <a:cubicBezTo>
                      <a:pt x="0" y="3281"/>
                      <a:pt x="0" y="3281"/>
                      <a:pt x="0" y="3281"/>
                    </a:cubicBezTo>
                    <a:cubicBezTo>
                      <a:pt x="0" y="9570"/>
                      <a:pt x="0" y="9570"/>
                      <a:pt x="0" y="9570"/>
                    </a:cubicBezTo>
                    <a:cubicBezTo>
                      <a:pt x="0" y="10116"/>
                      <a:pt x="1054" y="10663"/>
                      <a:pt x="2107" y="10663"/>
                    </a:cubicBezTo>
                    <a:cubicBezTo>
                      <a:pt x="3161" y="10663"/>
                      <a:pt x="3688" y="10116"/>
                      <a:pt x="3688" y="9570"/>
                    </a:cubicBezTo>
                    <a:cubicBezTo>
                      <a:pt x="3688" y="5742"/>
                      <a:pt x="3688" y="5742"/>
                      <a:pt x="3688" y="5742"/>
                    </a:cubicBezTo>
                    <a:cubicBezTo>
                      <a:pt x="3688" y="3828"/>
                      <a:pt x="3688" y="3828"/>
                      <a:pt x="3688" y="3828"/>
                    </a:cubicBezTo>
                    <a:cubicBezTo>
                      <a:pt x="4741" y="3828"/>
                      <a:pt x="4741" y="3828"/>
                      <a:pt x="4741" y="3828"/>
                    </a:cubicBezTo>
                    <a:cubicBezTo>
                      <a:pt x="4741" y="6015"/>
                      <a:pt x="4741" y="6015"/>
                      <a:pt x="4741" y="6015"/>
                    </a:cubicBezTo>
                    <a:cubicBezTo>
                      <a:pt x="4741" y="10116"/>
                      <a:pt x="4741" y="10116"/>
                      <a:pt x="4741" y="10116"/>
                    </a:cubicBezTo>
                    <a:cubicBezTo>
                      <a:pt x="4741" y="10663"/>
                      <a:pt x="4741" y="10663"/>
                      <a:pt x="4741" y="10663"/>
                    </a:cubicBezTo>
                    <a:cubicBezTo>
                      <a:pt x="4741" y="20233"/>
                      <a:pt x="4741" y="20233"/>
                      <a:pt x="4741" y="20233"/>
                    </a:cubicBezTo>
                    <a:cubicBezTo>
                      <a:pt x="4741" y="21053"/>
                      <a:pt x="6322" y="21600"/>
                      <a:pt x="7376" y="21600"/>
                    </a:cubicBezTo>
                    <a:cubicBezTo>
                      <a:pt x="8956" y="21600"/>
                      <a:pt x="10010" y="21053"/>
                      <a:pt x="10010" y="20233"/>
                    </a:cubicBezTo>
                    <a:cubicBezTo>
                      <a:pt x="10010" y="10663"/>
                      <a:pt x="10010" y="10663"/>
                      <a:pt x="10010" y="10663"/>
                    </a:cubicBezTo>
                    <a:cubicBezTo>
                      <a:pt x="11063" y="10663"/>
                      <a:pt x="11063" y="10663"/>
                      <a:pt x="11063" y="10663"/>
                    </a:cubicBezTo>
                    <a:cubicBezTo>
                      <a:pt x="11063" y="20233"/>
                      <a:pt x="11063" y="20233"/>
                      <a:pt x="11063" y="20233"/>
                    </a:cubicBezTo>
                    <a:cubicBezTo>
                      <a:pt x="11063" y="21053"/>
                      <a:pt x="12117" y="21600"/>
                      <a:pt x="13698" y="21600"/>
                    </a:cubicBezTo>
                    <a:cubicBezTo>
                      <a:pt x="15278" y="21600"/>
                      <a:pt x="16332" y="21053"/>
                      <a:pt x="16332" y="20233"/>
                    </a:cubicBezTo>
                    <a:cubicBezTo>
                      <a:pt x="16332" y="10663"/>
                      <a:pt x="16332" y="10663"/>
                      <a:pt x="16332" y="10663"/>
                    </a:cubicBezTo>
                    <a:cubicBezTo>
                      <a:pt x="16332" y="10116"/>
                      <a:pt x="16332" y="10116"/>
                      <a:pt x="16332" y="10116"/>
                    </a:cubicBezTo>
                    <a:cubicBezTo>
                      <a:pt x="16332" y="6015"/>
                      <a:pt x="16332" y="6015"/>
                      <a:pt x="16332" y="6015"/>
                    </a:cubicBezTo>
                    <a:cubicBezTo>
                      <a:pt x="16332" y="3828"/>
                      <a:pt x="16332" y="3828"/>
                      <a:pt x="16332" y="3828"/>
                    </a:cubicBezTo>
                    <a:cubicBezTo>
                      <a:pt x="17385" y="3828"/>
                      <a:pt x="17385" y="3828"/>
                      <a:pt x="17385" y="3828"/>
                    </a:cubicBezTo>
                    <a:cubicBezTo>
                      <a:pt x="17385" y="5742"/>
                      <a:pt x="17385" y="5742"/>
                      <a:pt x="17385" y="5742"/>
                    </a:cubicBezTo>
                    <a:cubicBezTo>
                      <a:pt x="17385" y="9570"/>
                      <a:pt x="17385" y="9570"/>
                      <a:pt x="17385" y="9570"/>
                    </a:cubicBezTo>
                    <a:cubicBezTo>
                      <a:pt x="17385" y="10116"/>
                      <a:pt x="18439" y="10663"/>
                      <a:pt x="19493" y="10663"/>
                    </a:cubicBezTo>
                    <a:cubicBezTo>
                      <a:pt x="20546" y="10663"/>
                      <a:pt x="21600" y="10116"/>
                      <a:pt x="21600" y="9570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flat" w="12700">
                <a:solidFill>
                  <a:srgbClr val="DCDEE0"/>
                </a:solidFill>
                <a:prstDash val="solid"/>
                <a:round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80" name="Oval 52"/>
              <p:cNvSpPr/>
              <p:nvPr/>
            </p:nvSpPr>
            <p:spPr>
              <a:xfrm>
                <a:off x="6834810" y="4049023"/>
                <a:ext cx="79368" cy="82615"/>
              </a:xfrm>
              <a:prstGeom prst="ellipse">
                <a:avLst/>
              </a:prstGeom>
              <a:solidFill>
                <a:srgbClr val="FFFFFF"/>
              </a:solidFill>
              <a:ln cap="flat" w="12700">
                <a:solidFill>
                  <a:srgbClr val="DCDEE0"/>
                </a:solidFill>
                <a:prstDash val="solid"/>
                <a:round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81" name="Freeform: Shape 53"/>
              <p:cNvSpPr/>
              <p:nvPr/>
            </p:nvSpPr>
            <p:spPr>
              <a:xfrm>
                <a:off x="6788980" y="4139785"/>
                <a:ext cx="171033" cy="342095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1600" y="3281"/>
                    </a:moveTo>
                    <a:cubicBezTo>
                      <a:pt x="21600" y="1641"/>
                      <a:pt x="18966" y="0"/>
                      <a:pt x="15278" y="0"/>
                    </a:cubicBezTo>
                    <a:cubicBezTo>
                      <a:pt x="9483" y="0"/>
                      <a:pt x="9483" y="0"/>
                      <a:pt x="9483" y="0"/>
                    </a:cubicBezTo>
                    <a:cubicBezTo>
                      <a:pt x="8956" y="0"/>
                      <a:pt x="8956" y="0"/>
                      <a:pt x="8956" y="0"/>
                    </a:cubicBezTo>
                    <a:cubicBezTo>
                      <a:pt x="6322" y="0"/>
                      <a:pt x="6322" y="0"/>
                      <a:pt x="6322" y="0"/>
                    </a:cubicBezTo>
                    <a:cubicBezTo>
                      <a:pt x="3161" y="0"/>
                      <a:pt x="0" y="1641"/>
                      <a:pt x="0" y="3281"/>
                    </a:cubicBezTo>
                    <a:cubicBezTo>
                      <a:pt x="0" y="3281"/>
                      <a:pt x="0" y="3281"/>
                      <a:pt x="0" y="3281"/>
                    </a:cubicBezTo>
                    <a:cubicBezTo>
                      <a:pt x="0" y="9570"/>
                      <a:pt x="0" y="9570"/>
                      <a:pt x="0" y="9570"/>
                    </a:cubicBezTo>
                    <a:cubicBezTo>
                      <a:pt x="0" y="10116"/>
                      <a:pt x="1054" y="10663"/>
                      <a:pt x="2107" y="10663"/>
                    </a:cubicBezTo>
                    <a:cubicBezTo>
                      <a:pt x="3161" y="10663"/>
                      <a:pt x="4215" y="10116"/>
                      <a:pt x="4215" y="9570"/>
                    </a:cubicBezTo>
                    <a:cubicBezTo>
                      <a:pt x="4215" y="5742"/>
                      <a:pt x="4215" y="5742"/>
                      <a:pt x="4215" y="5742"/>
                    </a:cubicBezTo>
                    <a:cubicBezTo>
                      <a:pt x="4215" y="3828"/>
                      <a:pt x="4215" y="3828"/>
                      <a:pt x="4215" y="3828"/>
                    </a:cubicBezTo>
                    <a:cubicBezTo>
                      <a:pt x="5268" y="3828"/>
                      <a:pt x="5268" y="3828"/>
                      <a:pt x="5268" y="3828"/>
                    </a:cubicBezTo>
                    <a:cubicBezTo>
                      <a:pt x="5268" y="6015"/>
                      <a:pt x="5268" y="6015"/>
                      <a:pt x="5268" y="6015"/>
                    </a:cubicBezTo>
                    <a:cubicBezTo>
                      <a:pt x="5268" y="10116"/>
                      <a:pt x="5268" y="10116"/>
                      <a:pt x="5268" y="10116"/>
                    </a:cubicBezTo>
                    <a:cubicBezTo>
                      <a:pt x="5268" y="10663"/>
                      <a:pt x="5268" y="10663"/>
                      <a:pt x="5268" y="10663"/>
                    </a:cubicBezTo>
                    <a:cubicBezTo>
                      <a:pt x="5268" y="20233"/>
                      <a:pt x="5268" y="20233"/>
                      <a:pt x="5268" y="20233"/>
                    </a:cubicBezTo>
                    <a:cubicBezTo>
                      <a:pt x="5268" y="21053"/>
                      <a:pt x="6322" y="21600"/>
                      <a:pt x="7902" y="21600"/>
                    </a:cubicBezTo>
                    <a:cubicBezTo>
                      <a:pt x="8956" y="21600"/>
                      <a:pt x="10537" y="21053"/>
                      <a:pt x="10537" y="20233"/>
                    </a:cubicBezTo>
                    <a:cubicBezTo>
                      <a:pt x="10537" y="10663"/>
                      <a:pt x="10537" y="10663"/>
                      <a:pt x="10537" y="10663"/>
                    </a:cubicBezTo>
                    <a:cubicBezTo>
                      <a:pt x="11590" y="10663"/>
                      <a:pt x="11590" y="10663"/>
                      <a:pt x="11590" y="10663"/>
                    </a:cubicBezTo>
                    <a:cubicBezTo>
                      <a:pt x="11590" y="20233"/>
                      <a:pt x="11590" y="20233"/>
                      <a:pt x="11590" y="20233"/>
                    </a:cubicBezTo>
                    <a:cubicBezTo>
                      <a:pt x="11590" y="21053"/>
                      <a:pt x="12644" y="21600"/>
                      <a:pt x="14224" y="21600"/>
                    </a:cubicBezTo>
                    <a:cubicBezTo>
                      <a:pt x="15278" y="21600"/>
                      <a:pt x="16859" y="21053"/>
                      <a:pt x="16859" y="20233"/>
                    </a:cubicBezTo>
                    <a:cubicBezTo>
                      <a:pt x="16859" y="10663"/>
                      <a:pt x="16859" y="10663"/>
                      <a:pt x="16859" y="10663"/>
                    </a:cubicBezTo>
                    <a:cubicBezTo>
                      <a:pt x="16859" y="10116"/>
                      <a:pt x="16859" y="10116"/>
                      <a:pt x="16859" y="10116"/>
                    </a:cubicBezTo>
                    <a:cubicBezTo>
                      <a:pt x="16859" y="6015"/>
                      <a:pt x="16859" y="6015"/>
                      <a:pt x="16859" y="6015"/>
                    </a:cubicBezTo>
                    <a:cubicBezTo>
                      <a:pt x="16859" y="3828"/>
                      <a:pt x="16859" y="3828"/>
                      <a:pt x="16859" y="3828"/>
                    </a:cubicBezTo>
                    <a:cubicBezTo>
                      <a:pt x="17385" y="3828"/>
                      <a:pt x="17385" y="3828"/>
                      <a:pt x="17385" y="3828"/>
                    </a:cubicBezTo>
                    <a:cubicBezTo>
                      <a:pt x="17385" y="5742"/>
                      <a:pt x="17385" y="5742"/>
                      <a:pt x="17385" y="5742"/>
                    </a:cubicBezTo>
                    <a:cubicBezTo>
                      <a:pt x="17385" y="9570"/>
                      <a:pt x="17385" y="9570"/>
                      <a:pt x="17385" y="9570"/>
                    </a:cubicBezTo>
                    <a:cubicBezTo>
                      <a:pt x="17385" y="10116"/>
                      <a:pt x="18439" y="10663"/>
                      <a:pt x="19493" y="10663"/>
                    </a:cubicBezTo>
                    <a:cubicBezTo>
                      <a:pt x="20546" y="10663"/>
                      <a:pt x="21600" y="10116"/>
                      <a:pt x="21600" y="9570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flat" w="12700">
                <a:solidFill>
                  <a:srgbClr val="DCDEE0"/>
                </a:solidFill>
                <a:prstDash val="solid"/>
                <a:round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82" name="Oval 54"/>
              <p:cNvSpPr/>
              <p:nvPr/>
            </p:nvSpPr>
            <p:spPr>
              <a:xfrm>
                <a:off x="7050559" y="4049025"/>
                <a:ext cx="83838" cy="82614"/>
              </a:xfrm>
              <a:prstGeom prst="ellipse">
                <a:avLst/>
              </a:prstGeom>
              <a:solidFill>
                <a:srgbClr val="FFFFFF"/>
              </a:solidFill>
              <a:ln cap="flat" w="12700">
                <a:solidFill>
                  <a:srgbClr val="DCDEE0"/>
                </a:solidFill>
                <a:prstDash val="solid"/>
                <a:round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83" name="Freeform: Shape 55"/>
              <p:cNvSpPr/>
              <p:nvPr/>
            </p:nvSpPr>
            <p:spPr>
              <a:xfrm>
                <a:off x="7009199" y="4139786"/>
                <a:ext cx="166561" cy="342095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1600" y="3281"/>
                    </a:moveTo>
                    <a:cubicBezTo>
                      <a:pt x="21600" y="1641"/>
                      <a:pt x="18900" y="0"/>
                      <a:pt x="15660" y="0"/>
                    </a:cubicBezTo>
                    <a:cubicBezTo>
                      <a:pt x="9180" y="0"/>
                      <a:pt x="9180" y="0"/>
                      <a:pt x="9180" y="0"/>
                    </a:cubicBezTo>
                    <a:cubicBezTo>
                      <a:pt x="8640" y="0"/>
                      <a:pt x="8640" y="0"/>
                      <a:pt x="8640" y="0"/>
                    </a:cubicBezTo>
                    <a:cubicBezTo>
                      <a:pt x="5940" y="0"/>
                      <a:pt x="5940" y="0"/>
                      <a:pt x="5940" y="0"/>
                    </a:cubicBezTo>
                    <a:cubicBezTo>
                      <a:pt x="2700" y="0"/>
                      <a:pt x="0" y="1641"/>
                      <a:pt x="0" y="3281"/>
                    </a:cubicBezTo>
                    <a:cubicBezTo>
                      <a:pt x="0" y="3281"/>
                      <a:pt x="0" y="3281"/>
                      <a:pt x="0" y="3281"/>
                    </a:cubicBezTo>
                    <a:cubicBezTo>
                      <a:pt x="0" y="9570"/>
                      <a:pt x="0" y="9570"/>
                      <a:pt x="0" y="9570"/>
                    </a:cubicBezTo>
                    <a:cubicBezTo>
                      <a:pt x="0" y="10116"/>
                      <a:pt x="540" y="10663"/>
                      <a:pt x="1620" y="10663"/>
                    </a:cubicBezTo>
                    <a:cubicBezTo>
                      <a:pt x="3240" y="10663"/>
                      <a:pt x="3780" y="10116"/>
                      <a:pt x="3780" y="9570"/>
                    </a:cubicBezTo>
                    <a:cubicBezTo>
                      <a:pt x="3780" y="5742"/>
                      <a:pt x="3780" y="5742"/>
                      <a:pt x="3780" y="5742"/>
                    </a:cubicBezTo>
                    <a:cubicBezTo>
                      <a:pt x="3780" y="3828"/>
                      <a:pt x="3780" y="3828"/>
                      <a:pt x="3780" y="3828"/>
                    </a:cubicBezTo>
                    <a:cubicBezTo>
                      <a:pt x="4860" y="3828"/>
                      <a:pt x="4860" y="3828"/>
                      <a:pt x="4860" y="3828"/>
                    </a:cubicBezTo>
                    <a:cubicBezTo>
                      <a:pt x="4860" y="6015"/>
                      <a:pt x="4860" y="6015"/>
                      <a:pt x="4860" y="6015"/>
                    </a:cubicBezTo>
                    <a:cubicBezTo>
                      <a:pt x="4860" y="10116"/>
                      <a:pt x="4860" y="10116"/>
                      <a:pt x="4860" y="10116"/>
                    </a:cubicBezTo>
                    <a:cubicBezTo>
                      <a:pt x="4860" y="10663"/>
                      <a:pt x="4860" y="10663"/>
                      <a:pt x="4860" y="10663"/>
                    </a:cubicBezTo>
                    <a:cubicBezTo>
                      <a:pt x="4860" y="20233"/>
                      <a:pt x="4860" y="20233"/>
                      <a:pt x="4860" y="20233"/>
                    </a:cubicBezTo>
                    <a:cubicBezTo>
                      <a:pt x="4860" y="21053"/>
                      <a:pt x="5940" y="21600"/>
                      <a:pt x="7560" y="21600"/>
                    </a:cubicBezTo>
                    <a:cubicBezTo>
                      <a:pt x="9180" y="21600"/>
                      <a:pt x="10260" y="21053"/>
                      <a:pt x="10260" y="20233"/>
                    </a:cubicBezTo>
                    <a:cubicBezTo>
                      <a:pt x="10260" y="10663"/>
                      <a:pt x="10260" y="10663"/>
                      <a:pt x="10260" y="10663"/>
                    </a:cubicBezTo>
                    <a:cubicBezTo>
                      <a:pt x="11340" y="10663"/>
                      <a:pt x="11340" y="10663"/>
                      <a:pt x="11340" y="10663"/>
                    </a:cubicBezTo>
                    <a:cubicBezTo>
                      <a:pt x="11340" y="20233"/>
                      <a:pt x="11340" y="20233"/>
                      <a:pt x="11340" y="20233"/>
                    </a:cubicBezTo>
                    <a:cubicBezTo>
                      <a:pt x="11340" y="21053"/>
                      <a:pt x="12420" y="21600"/>
                      <a:pt x="14040" y="21600"/>
                    </a:cubicBezTo>
                    <a:cubicBezTo>
                      <a:pt x="15660" y="21600"/>
                      <a:pt x="16740" y="21053"/>
                      <a:pt x="16740" y="20233"/>
                    </a:cubicBezTo>
                    <a:cubicBezTo>
                      <a:pt x="16740" y="10663"/>
                      <a:pt x="16740" y="10663"/>
                      <a:pt x="16740" y="10663"/>
                    </a:cubicBezTo>
                    <a:cubicBezTo>
                      <a:pt x="16740" y="10116"/>
                      <a:pt x="16740" y="10116"/>
                      <a:pt x="16740" y="10116"/>
                    </a:cubicBezTo>
                    <a:cubicBezTo>
                      <a:pt x="16740" y="6015"/>
                      <a:pt x="16740" y="6015"/>
                      <a:pt x="16740" y="6015"/>
                    </a:cubicBezTo>
                    <a:cubicBezTo>
                      <a:pt x="16740" y="3828"/>
                      <a:pt x="16740" y="3828"/>
                      <a:pt x="16740" y="3828"/>
                    </a:cubicBezTo>
                    <a:cubicBezTo>
                      <a:pt x="17820" y="3828"/>
                      <a:pt x="17820" y="3828"/>
                      <a:pt x="17820" y="3828"/>
                    </a:cubicBezTo>
                    <a:cubicBezTo>
                      <a:pt x="17820" y="5742"/>
                      <a:pt x="17820" y="5742"/>
                      <a:pt x="17820" y="5742"/>
                    </a:cubicBezTo>
                    <a:cubicBezTo>
                      <a:pt x="17820" y="9570"/>
                      <a:pt x="17820" y="9570"/>
                      <a:pt x="17820" y="9570"/>
                    </a:cubicBezTo>
                    <a:cubicBezTo>
                      <a:pt x="17820" y="10116"/>
                      <a:pt x="18900" y="10663"/>
                      <a:pt x="19980" y="10663"/>
                    </a:cubicBezTo>
                    <a:cubicBezTo>
                      <a:pt x="21060" y="10663"/>
                      <a:pt x="21600" y="10116"/>
                      <a:pt x="21600" y="9570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flat" w="12700">
                <a:solidFill>
                  <a:srgbClr val="DCDEE0"/>
                </a:solidFill>
                <a:prstDash val="solid"/>
                <a:round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84" name="Oval 56"/>
              <p:cNvSpPr/>
              <p:nvPr/>
            </p:nvSpPr>
            <p:spPr>
              <a:xfrm>
                <a:off x="7270778" y="4049023"/>
                <a:ext cx="79368" cy="82615"/>
              </a:xfrm>
              <a:prstGeom prst="ellipse">
                <a:avLst/>
              </a:prstGeom>
              <a:solidFill>
                <a:srgbClr val="FFFFFF"/>
              </a:solidFill>
              <a:ln cap="flat" w="12700">
                <a:solidFill>
                  <a:srgbClr val="DCDEE0"/>
                </a:solidFill>
                <a:prstDash val="solid"/>
                <a:round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85" name="Freeform: Shape 57"/>
              <p:cNvSpPr/>
              <p:nvPr/>
            </p:nvSpPr>
            <p:spPr>
              <a:xfrm>
                <a:off x="7224948" y="4139785"/>
                <a:ext cx="171033" cy="342095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1600" y="3281"/>
                    </a:moveTo>
                    <a:cubicBezTo>
                      <a:pt x="21600" y="1641"/>
                      <a:pt x="18439" y="0"/>
                      <a:pt x="15278" y="0"/>
                    </a:cubicBezTo>
                    <a:cubicBezTo>
                      <a:pt x="8956" y="0"/>
                      <a:pt x="8956" y="0"/>
                      <a:pt x="8956" y="0"/>
                    </a:cubicBezTo>
                    <a:cubicBezTo>
                      <a:pt x="8956" y="0"/>
                      <a:pt x="8956" y="0"/>
                      <a:pt x="8956" y="0"/>
                    </a:cubicBezTo>
                    <a:cubicBezTo>
                      <a:pt x="6322" y="0"/>
                      <a:pt x="6322" y="0"/>
                      <a:pt x="6322" y="0"/>
                    </a:cubicBezTo>
                    <a:cubicBezTo>
                      <a:pt x="2634" y="0"/>
                      <a:pt x="0" y="1641"/>
                      <a:pt x="0" y="3281"/>
                    </a:cubicBezTo>
                    <a:cubicBezTo>
                      <a:pt x="0" y="3281"/>
                      <a:pt x="0" y="3281"/>
                      <a:pt x="0" y="3281"/>
                    </a:cubicBezTo>
                    <a:cubicBezTo>
                      <a:pt x="0" y="9570"/>
                      <a:pt x="0" y="9570"/>
                      <a:pt x="0" y="9570"/>
                    </a:cubicBezTo>
                    <a:cubicBezTo>
                      <a:pt x="0" y="10116"/>
                      <a:pt x="1054" y="10663"/>
                      <a:pt x="2107" y="10663"/>
                    </a:cubicBezTo>
                    <a:cubicBezTo>
                      <a:pt x="3161" y="10663"/>
                      <a:pt x="4215" y="10116"/>
                      <a:pt x="4215" y="9570"/>
                    </a:cubicBezTo>
                    <a:cubicBezTo>
                      <a:pt x="4215" y="5742"/>
                      <a:pt x="4215" y="5742"/>
                      <a:pt x="4215" y="5742"/>
                    </a:cubicBezTo>
                    <a:cubicBezTo>
                      <a:pt x="4215" y="3828"/>
                      <a:pt x="4215" y="3828"/>
                      <a:pt x="4215" y="3828"/>
                    </a:cubicBezTo>
                    <a:cubicBezTo>
                      <a:pt x="4741" y="3828"/>
                      <a:pt x="4741" y="3828"/>
                      <a:pt x="4741" y="3828"/>
                    </a:cubicBezTo>
                    <a:cubicBezTo>
                      <a:pt x="4741" y="6015"/>
                      <a:pt x="4741" y="6015"/>
                      <a:pt x="4741" y="6015"/>
                    </a:cubicBezTo>
                    <a:cubicBezTo>
                      <a:pt x="4741" y="10116"/>
                      <a:pt x="4741" y="10116"/>
                      <a:pt x="4741" y="10116"/>
                    </a:cubicBezTo>
                    <a:cubicBezTo>
                      <a:pt x="4741" y="10663"/>
                      <a:pt x="4741" y="10663"/>
                      <a:pt x="4741" y="10663"/>
                    </a:cubicBezTo>
                    <a:cubicBezTo>
                      <a:pt x="4741" y="20233"/>
                      <a:pt x="4741" y="20233"/>
                      <a:pt x="4741" y="20233"/>
                    </a:cubicBezTo>
                    <a:cubicBezTo>
                      <a:pt x="4741" y="21053"/>
                      <a:pt x="6322" y="21600"/>
                      <a:pt x="7376" y="21600"/>
                    </a:cubicBezTo>
                    <a:cubicBezTo>
                      <a:pt x="8956" y="21600"/>
                      <a:pt x="10010" y="21053"/>
                      <a:pt x="10010" y="20233"/>
                    </a:cubicBezTo>
                    <a:cubicBezTo>
                      <a:pt x="10010" y="10663"/>
                      <a:pt x="10010" y="10663"/>
                      <a:pt x="10010" y="10663"/>
                    </a:cubicBezTo>
                    <a:cubicBezTo>
                      <a:pt x="11063" y="10663"/>
                      <a:pt x="11063" y="10663"/>
                      <a:pt x="11063" y="10663"/>
                    </a:cubicBezTo>
                    <a:cubicBezTo>
                      <a:pt x="11063" y="20233"/>
                      <a:pt x="11063" y="20233"/>
                      <a:pt x="11063" y="20233"/>
                    </a:cubicBezTo>
                    <a:cubicBezTo>
                      <a:pt x="11063" y="21053"/>
                      <a:pt x="12644" y="21600"/>
                      <a:pt x="13698" y="21600"/>
                    </a:cubicBezTo>
                    <a:cubicBezTo>
                      <a:pt x="15278" y="21600"/>
                      <a:pt x="16332" y="21053"/>
                      <a:pt x="16332" y="20233"/>
                    </a:cubicBezTo>
                    <a:cubicBezTo>
                      <a:pt x="16332" y="10663"/>
                      <a:pt x="16332" y="10663"/>
                      <a:pt x="16332" y="10663"/>
                    </a:cubicBezTo>
                    <a:cubicBezTo>
                      <a:pt x="16332" y="10116"/>
                      <a:pt x="16332" y="10116"/>
                      <a:pt x="16332" y="10116"/>
                    </a:cubicBezTo>
                    <a:cubicBezTo>
                      <a:pt x="16332" y="6015"/>
                      <a:pt x="16332" y="6015"/>
                      <a:pt x="16332" y="6015"/>
                    </a:cubicBezTo>
                    <a:cubicBezTo>
                      <a:pt x="16332" y="3828"/>
                      <a:pt x="16332" y="3828"/>
                      <a:pt x="16332" y="3828"/>
                    </a:cubicBezTo>
                    <a:cubicBezTo>
                      <a:pt x="17385" y="3828"/>
                      <a:pt x="17385" y="3828"/>
                      <a:pt x="17385" y="3828"/>
                    </a:cubicBezTo>
                    <a:cubicBezTo>
                      <a:pt x="17385" y="5742"/>
                      <a:pt x="17385" y="5742"/>
                      <a:pt x="17385" y="5742"/>
                    </a:cubicBezTo>
                    <a:cubicBezTo>
                      <a:pt x="17385" y="9570"/>
                      <a:pt x="17385" y="9570"/>
                      <a:pt x="17385" y="9570"/>
                    </a:cubicBezTo>
                    <a:cubicBezTo>
                      <a:pt x="17385" y="10116"/>
                      <a:pt x="18439" y="10663"/>
                      <a:pt x="19493" y="10663"/>
                    </a:cubicBezTo>
                    <a:cubicBezTo>
                      <a:pt x="20546" y="10663"/>
                      <a:pt x="21600" y="10116"/>
                      <a:pt x="21600" y="9570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flat" w="12700">
                <a:solidFill>
                  <a:srgbClr val="DCDEE0"/>
                </a:solidFill>
                <a:prstDash val="solid"/>
                <a:round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20" name="Group 88"/>
            <p:cNvGrpSpPr/>
            <p:nvPr/>
          </p:nvGrpSpPr>
          <p:grpSpPr>
            <a:xfrm>
              <a:off x="3952363" y="3037624"/>
              <a:ext cx="613707" cy="324644"/>
              <a:chExt cx="1636539" cy="865712"/>
            </a:xfrm>
          </p:grpSpPr>
          <p:sp>
            <p:nvSpPr>
              <p:cNvPr id="30" name="Oval 89"/>
              <p:cNvSpPr/>
              <p:nvPr/>
            </p:nvSpPr>
            <p:spPr>
              <a:xfrm>
                <a:off x="82720" y="0"/>
                <a:ext cx="165441" cy="165229"/>
              </a:xfrm>
              <a:prstGeom prst="ellipse">
                <a:avLst/>
              </a:prstGeom>
              <a:solidFill>
                <a:schemeClr val="accent2"/>
              </a:solidFill>
              <a:ln cap="flat" w="12700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31" name="Freeform: Shape 90"/>
              <p:cNvSpPr/>
              <p:nvPr/>
            </p:nvSpPr>
            <p:spPr>
              <a:xfrm>
                <a:off x="0" y="181521"/>
                <a:ext cx="333122" cy="684191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1600" y="3281"/>
                    </a:moveTo>
                    <a:cubicBezTo>
                      <a:pt x="21600" y="1641"/>
                      <a:pt x="18900" y="0"/>
                      <a:pt x="15660" y="0"/>
                    </a:cubicBezTo>
                    <a:cubicBezTo>
                      <a:pt x="9180" y="0"/>
                      <a:pt x="9180" y="0"/>
                      <a:pt x="9180" y="0"/>
                    </a:cubicBezTo>
                    <a:cubicBezTo>
                      <a:pt x="8640" y="0"/>
                      <a:pt x="8640" y="0"/>
                      <a:pt x="8640" y="0"/>
                    </a:cubicBezTo>
                    <a:cubicBezTo>
                      <a:pt x="6480" y="0"/>
                      <a:pt x="6480" y="0"/>
                      <a:pt x="6480" y="0"/>
                    </a:cubicBezTo>
                    <a:cubicBezTo>
                      <a:pt x="2700" y="0"/>
                      <a:pt x="0" y="1641"/>
                      <a:pt x="0" y="3281"/>
                    </a:cubicBezTo>
                    <a:cubicBezTo>
                      <a:pt x="0" y="3281"/>
                      <a:pt x="0" y="3281"/>
                      <a:pt x="0" y="3281"/>
                    </a:cubicBezTo>
                    <a:cubicBezTo>
                      <a:pt x="0" y="9570"/>
                      <a:pt x="0" y="9570"/>
                      <a:pt x="0" y="9570"/>
                    </a:cubicBezTo>
                    <a:cubicBezTo>
                      <a:pt x="0" y="10116"/>
                      <a:pt x="540" y="10663"/>
                      <a:pt x="2160" y="10663"/>
                    </a:cubicBezTo>
                    <a:cubicBezTo>
                      <a:pt x="3240" y="10663"/>
                      <a:pt x="3780" y="10116"/>
                      <a:pt x="3780" y="9570"/>
                    </a:cubicBezTo>
                    <a:cubicBezTo>
                      <a:pt x="3780" y="5742"/>
                      <a:pt x="3780" y="5742"/>
                      <a:pt x="3780" y="5742"/>
                    </a:cubicBezTo>
                    <a:cubicBezTo>
                      <a:pt x="3780" y="3828"/>
                      <a:pt x="3780" y="3828"/>
                      <a:pt x="3780" y="3828"/>
                    </a:cubicBezTo>
                    <a:cubicBezTo>
                      <a:pt x="4860" y="3828"/>
                      <a:pt x="4860" y="3828"/>
                      <a:pt x="4860" y="3828"/>
                    </a:cubicBezTo>
                    <a:cubicBezTo>
                      <a:pt x="4860" y="6015"/>
                      <a:pt x="4860" y="6015"/>
                      <a:pt x="4860" y="6015"/>
                    </a:cubicBezTo>
                    <a:cubicBezTo>
                      <a:pt x="4860" y="10116"/>
                      <a:pt x="4860" y="10116"/>
                      <a:pt x="4860" y="10116"/>
                    </a:cubicBezTo>
                    <a:cubicBezTo>
                      <a:pt x="4860" y="10663"/>
                      <a:pt x="4860" y="10663"/>
                      <a:pt x="4860" y="10663"/>
                    </a:cubicBezTo>
                    <a:cubicBezTo>
                      <a:pt x="4860" y="20233"/>
                      <a:pt x="4860" y="20233"/>
                      <a:pt x="4860" y="20233"/>
                    </a:cubicBezTo>
                    <a:cubicBezTo>
                      <a:pt x="4860" y="21053"/>
                      <a:pt x="5940" y="21600"/>
                      <a:pt x="7560" y="21600"/>
                    </a:cubicBezTo>
                    <a:cubicBezTo>
                      <a:pt x="9180" y="21600"/>
                      <a:pt x="10260" y="21053"/>
                      <a:pt x="10260" y="20233"/>
                    </a:cubicBezTo>
                    <a:cubicBezTo>
                      <a:pt x="10260" y="10663"/>
                      <a:pt x="10260" y="10663"/>
                      <a:pt x="10260" y="10663"/>
                    </a:cubicBezTo>
                    <a:cubicBezTo>
                      <a:pt x="11340" y="10663"/>
                      <a:pt x="11340" y="10663"/>
                      <a:pt x="11340" y="10663"/>
                    </a:cubicBezTo>
                    <a:cubicBezTo>
                      <a:pt x="11340" y="20233"/>
                      <a:pt x="11340" y="20233"/>
                      <a:pt x="11340" y="20233"/>
                    </a:cubicBezTo>
                    <a:cubicBezTo>
                      <a:pt x="11340" y="21053"/>
                      <a:pt x="12420" y="21600"/>
                      <a:pt x="14040" y="21600"/>
                    </a:cubicBezTo>
                    <a:cubicBezTo>
                      <a:pt x="15660" y="21600"/>
                      <a:pt x="16740" y="21053"/>
                      <a:pt x="16740" y="20233"/>
                    </a:cubicBezTo>
                    <a:cubicBezTo>
                      <a:pt x="16740" y="10663"/>
                      <a:pt x="16740" y="10663"/>
                      <a:pt x="16740" y="10663"/>
                    </a:cubicBezTo>
                    <a:cubicBezTo>
                      <a:pt x="16740" y="10116"/>
                      <a:pt x="16740" y="10116"/>
                      <a:pt x="16740" y="10116"/>
                    </a:cubicBezTo>
                    <a:cubicBezTo>
                      <a:pt x="16740" y="6015"/>
                      <a:pt x="16740" y="6015"/>
                      <a:pt x="16740" y="6015"/>
                    </a:cubicBezTo>
                    <a:cubicBezTo>
                      <a:pt x="16740" y="3828"/>
                      <a:pt x="16740" y="3828"/>
                      <a:pt x="16740" y="3828"/>
                    </a:cubicBezTo>
                    <a:cubicBezTo>
                      <a:pt x="17820" y="3828"/>
                      <a:pt x="17820" y="3828"/>
                      <a:pt x="17820" y="3828"/>
                    </a:cubicBezTo>
                    <a:cubicBezTo>
                      <a:pt x="17820" y="5742"/>
                      <a:pt x="17820" y="5742"/>
                      <a:pt x="17820" y="5742"/>
                    </a:cubicBezTo>
                    <a:cubicBezTo>
                      <a:pt x="17820" y="9570"/>
                      <a:pt x="17820" y="9570"/>
                      <a:pt x="17820" y="9570"/>
                    </a:cubicBezTo>
                    <a:cubicBezTo>
                      <a:pt x="17820" y="10116"/>
                      <a:pt x="18900" y="10663"/>
                      <a:pt x="19980" y="10663"/>
                    </a:cubicBezTo>
                    <a:cubicBezTo>
                      <a:pt x="21060" y="10663"/>
                      <a:pt x="21600" y="10116"/>
                      <a:pt x="21600" y="9570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lose/>
                  </a:path>
                </a:pathLst>
              </a:custGeom>
              <a:solidFill>
                <a:schemeClr val="accent2"/>
              </a:solidFill>
              <a:ln cap="flat" w="12700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32" name="Oval 91"/>
              <p:cNvSpPr/>
              <p:nvPr/>
            </p:nvSpPr>
            <p:spPr>
              <a:xfrm>
                <a:off x="523152" y="0"/>
                <a:ext cx="158735" cy="165229"/>
              </a:xfrm>
              <a:prstGeom prst="ellipse">
                <a:avLst/>
              </a:prstGeom>
              <a:solidFill>
                <a:schemeClr val="accent2"/>
              </a:solidFill>
              <a:ln cap="flat" w="12700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33" name="Freeform: Shape 92"/>
              <p:cNvSpPr/>
              <p:nvPr/>
            </p:nvSpPr>
            <p:spPr>
              <a:xfrm>
                <a:off x="431491" y="181521"/>
                <a:ext cx="339827" cy="684191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1600" y="3281"/>
                    </a:moveTo>
                    <a:cubicBezTo>
                      <a:pt x="21600" y="1641"/>
                      <a:pt x="18439" y="0"/>
                      <a:pt x="15278" y="0"/>
                    </a:cubicBezTo>
                    <a:cubicBezTo>
                      <a:pt x="8956" y="0"/>
                      <a:pt x="8956" y="0"/>
                      <a:pt x="8956" y="0"/>
                    </a:cubicBezTo>
                    <a:cubicBezTo>
                      <a:pt x="8956" y="0"/>
                      <a:pt x="8956" y="0"/>
                      <a:pt x="8956" y="0"/>
                    </a:cubicBezTo>
                    <a:cubicBezTo>
                      <a:pt x="6322" y="0"/>
                      <a:pt x="6322" y="0"/>
                      <a:pt x="6322" y="0"/>
                    </a:cubicBezTo>
                    <a:cubicBezTo>
                      <a:pt x="2634" y="0"/>
                      <a:pt x="0" y="1641"/>
                      <a:pt x="0" y="3281"/>
                    </a:cubicBezTo>
                    <a:cubicBezTo>
                      <a:pt x="0" y="3281"/>
                      <a:pt x="0" y="3281"/>
                      <a:pt x="0" y="3281"/>
                    </a:cubicBezTo>
                    <a:cubicBezTo>
                      <a:pt x="0" y="9570"/>
                      <a:pt x="0" y="9570"/>
                      <a:pt x="0" y="9570"/>
                    </a:cubicBezTo>
                    <a:cubicBezTo>
                      <a:pt x="0" y="10116"/>
                      <a:pt x="1054" y="10663"/>
                      <a:pt x="2107" y="10663"/>
                    </a:cubicBezTo>
                    <a:cubicBezTo>
                      <a:pt x="3161" y="10663"/>
                      <a:pt x="4215" y="10116"/>
                      <a:pt x="4215" y="9570"/>
                    </a:cubicBezTo>
                    <a:cubicBezTo>
                      <a:pt x="4215" y="5742"/>
                      <a:pt x="4215" y="5742"/>
                      <a:pt x="4215" y="5742"/>
                    </a:cubicBezTo>
                    <a:cubicBezTo>
                      <a:pt x="4215" y="3828"/>
                      <a:pt x="4215" y="3828"/>
                      <a:pt x="4215" y="3828"/>
                    </a:cubicBezTo>
                    <a:cubicBezTo>
                      <a:pt x="4741" y="3828"/>
                      <a:pt x="4741" y="3828"/>
                      <a:pt x="4741" y="3828"/>
                    </a:cubicBezTo>
                    <a:cubicBezTo>
                      <a:pt x="4741" y="6015"/>
                      <a:pt x="4741" y="6015"/>
                      <a:pt x="4741" y="6015"/>
                    </a:cubicBezTo>
                    <a:cubicBezTo>
                      <a:pt x="4741" y="10116"/>
                      <a:pt x="4741" y="10116"/>
                      <a:pt x="4741" y="10116"/>
                    </a:cubicBezTo>
                    <a:cubicBezTo>
                      <a:pt x="4741" y="10663"/>
                      <a:pt x="4741" y="10663"/>
                      <a:pt x="4741" y="10663"/>
                    </a:cubicBezTo>
                    <a:cubicBezTo>
                      <a:pt x="4741" y="20233"/>
                      <a:pt x="4741" y="20233"/>
                      <a:pt x="4741" y="20233"/>
                    </a:cubicBezTo>
                    <a:cubicBezTo>
                      <a:pt x="4741" y="21053"/>
                      <a:pt x="6322" y="21600"/>
                      <a:pt x="7376" y="21600"/>
                    </a:cubicBezTo>
                    <a:cubicBezTo>
                      <a:pt x="8956" y="21600"/>
                      <a:pt x="10010" y="21053"/>
                      <a:pt x="10010" y="20233"/>
                    </a:cubicBezTo>
                    <a:cubicBezTo>
                      <a:pt x="10010" y="10663"/>
                      <a:pt x="10010" y="10663"/>
                      <a:pt x="10010" y="10663"/>
                    </a:cubicBezTo>
                    <a:cubicBezTo>
                      <a:pt x="11063" y="10663"/>
                      <a:pt x="11063" y="10663"/>
                      <a:pt x="11063" y="10663"/>
                    </a:cubicBezTo>
                    <a:cubicBezTo>
                      <a:pt x="11063" y="20233"/>
                      <a:pt x="11063" y="20233"/>
                      <a:pt x="11063" y="20233"/>
                    </a:cubicBezTo>
                    <a:cubicBezTo>
                      <a:pt x="11063" y="21053"/>
                      <a:pt x="12644" y="21600"/>
                      <a:pt x="13698" y="21600"/>
                    </a:cubicBezTo>
                    <a:cubicBezTo>
                      <a:pt x="15278" y="21600"/>
                      <a:pt x="16332" y="21053"/>
                      <a:pt x="16332" y="20233"/>
                    </a:cubicBezTo>
                    <a:cubicBezTo>
                      <a:pt x="16332" y="10663"/>
                      <a:pt x="16332" y="10663"/>
                      <a:pt x="16332" y="10663"/>
                    </a:cubicBezTo>
                    <a:cubicBezTo>
                      <a:pt x="16332" y="10116"/>
                      <a:pt x="16332" y="10116"/>
                      <a:pt x="16332" y="10116"/>
                    </a:cubicBezTo>
                    <a:cubicBezTo>
                      <a:pt x="16332" y="6015"/>
                      <a:pt x="16332" y="6015"/>
                      <a:pt x="16332" y="6015"/>
                    </a:cubicBezTo>
                    <a:cubicBezTo>
                      <a:pt x="16332" y="3828"/>
                      <a:pt x="16332" y="3828"/>
                      <a:pt x="16332" y="3828"/>
                    </a:cubicBezTo>
                    <a:cubicBezTo>
                      <a:pt x="17385" y="3828"/>
                      <a:pt x="17385" y="3828"/>
                      <a:pt x="17385" y="3828"/>
                    </a:cubicBezTo>
                    <a:cubicBezTo>
                      <a:pt x="17385" y="5742"/>
                      <a:pt x="17385" y="5742"/>
                      <a:pt x="17385" y="5742"/>
                    </a:cubicBezTo>
                    <a:cubicBezTo>
                      <a:pt x="17385" y="9570"/>
                      <a:pt x="17385" y="9570"/>
                      <a:pt x="17385" y="9570"/>
                    </a:cubicBezTo>
                    <a:cubicBezTo>
                      <a:pt x="17385" y="10116"/>
                      <a:pt x="18439" y="10663"/>
                      <a:pt x="19493" y="10663"/>
                    </a:cubicBezTo>
                    <a:cubicBezTo>
                      <a:pt x="20546" y="10663"/>
                      <a:pt x="21600" y="10116"/>
                      <a:pt x="21600" y="9570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lose/>
                  </a:path>
                </a:pathLst>
              </a:custGeom>
              <a:solidFill>
                <a:schemeClr val="accent2"/>
              </a:solidFill>
              <a:ln cap="flat" w="12700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34" name="Oval 93"/>
              <p:cNvSpPr/>
              <p:nvPr/>
            </p:nvSpPr>
            <p:spPr>
              <a:xfrm>
                <a:off x="954645" y="0"/>
                <a:ext cx="158736" cy="165229"/>
              </a:xfrm>
              <a:prstGeom prst="ellipse">
                <a:avLst/>
              </a:prstGeom>
              <a:solidFill>
                <a:schemeClr val="accent2"/>
              </a:solidFill>
              <a:ln cap="flat" w="12700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35" name="Freeform: Shape 94"/>
              <p:cNvSpPr/>
              <p:nvPr/>
            </p:nvSpPr>
            <p:spPr>
              <a:xfrm>
                <a:off x="871927" y="181521"/>
                <a:ext cx="333122" cy="684191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1600" y="3281"/>
                    </a:moveTo>
                    <a:cubicBezTo>
                      <a:pt x="21600" y="1641"/>
                      <a:pt x="18900" y="0"/>
                      <a:pt x="15120" y="0"/>
                    </a:cubicBezTo>
                    <a:cubicBezTo>
                      <a:pt x="9180" y="0"/>
                      <a:pt x="9180" y="0"/>
                      <a:pt x="9180" y="0"/>
                    </a:cubicBezTo>
                    <a:cubicBezTo>
                      <a:pt x="8640" y="0"/>
                      <a:pt x="8640" y="0"/>
                      <a:pt x="8640" y="0"/>
                    </a:cubicBezTo>
                    <a:cubicBezTo>
                      <a:pt x="5940" y="0"/>
                      <a:pt x="5940" y="0"/>
                      <a:pt x="5940" y="0"/>
                    </a:cubicBezTo>
                    <a:cubicBezTo>
                      <a:pt x="2700" y="0"/>
                      <a:pt x="0" y="1641"/>
                      <a:pt x="0" y="3281"/>
                    </a:cubicBezTo>
                    <a:cubicBezTo>
                      <a:pt x="0" y="3281"/>
                      <a:pt x="0" y="3281"/>
                      <a:pt x="0" y="3281"/>
                    </a:cubicBezTo>
                    <a:cubicBezTo>
                      <a:pt x="0" y="9570"/>
                      <a:pt x="0" y="9570"/>
                      <a:pt x="0" y="9570"/>
                    </a:cubicBezTo>
                    <a:cubicBezTo>
                      <a:pt x="0" y="10116"/>
                      <a:pt x="540" y="10663"/>
                      <a:pt x="1620" y="10663"/>
                    </a:cubicBezTo>
                    <a:cubicBezTo>
                      <a:pt x="2700" y="10663"/>
                      <a:pt x="3780" y="10116"/>
                      <a:pt x="3780" y="9570"/>
                    </a:cubicBezTo>
                    <a:cubicBezTo>
                      <a:pt x="3780" y="5742"/>
                      <a:pt x="3780" y="5742"/>
                      <a:pt x="3780" y="5742"/>
                    </a:cubicBezTo>
                    <a:cubicBezTo>
                      <a:pt x="3780" y="3828"/>
                      <a:pt x="3780" y="3828"/>
                      <a:pt x="3780" y="3828"/>
                    </a:cubicBezTo>
                    <a:cubicBezTo>
                      <a:pt x="4860" y="3828"/>
                      <a:pt x="4860" y="3828"/>
                      <a:pt x="4860" y="3828"/>
                    </a:cubicBezTo>
                    <a:cubicBezTo>
                      <a:pt x="4860" y="6015"/>
                      <a:pt x="4860" y="6015"/>
                      <a:pt x="4860" y="6015"/>
                    </a:cubicBezTo>
                    <a:cubicBezTo>
                      <a:pt x="4860" y="10116"/>
                      <a:pt x="4860" y="10116"/>
                      <a:pt x="4860" y="10116"/>
                    </a:cubicBezTo>
                    <a:cubicBezTo>
                      <a:pt x="4860" y="10663"/>
                      <a:pt x="4860" y="10663"/>
                      <a:pt x="4860" y="10663"/>
                    </a:cubicBezTo>
                    <a:cubicBezTo>
                      <a:pt x="4860" y="20233"/>
                      <a:pt x="4860" y="20233"/>
                      <a:pt x="4860" y="20233"/>
                    </a:cubicBezTo>
                    <a:cubicBezTo>
                      <a:pt x="4860" y="21053"/>
                      <a:pt x="5940" y="21600"/>
                      <a:pt x="7560" y="21600"/>
                    </a:cubicBezTo>
                    <a:cubicBezTo>
                      <a:pt x="9180" y="21600"/>
                      <a:pt x="10260" y="21053"/>
                      <a:pt x="10260" y="20233"/>
                    </a:cubicBezTo>
                    <a:cubicBezTo>
                      <a:pt x="10260" y="10663"/>
                      <a:pt x="10260" y="10663"/>
                      <a:pt x="10260" y="10663"/>
                    </a:cubicBezTo>
                    <a:cubicBezTo>
                      <a:pt x="11340" y="10663"/>
                      <a:pt x="11340" y="10663"/>
                      <a:pt x="11340" y="10663"/>
                    </a:cubicBezTo>
                    <a:cubicBezTo>
                      <a:pt x="11340" y="20233"/>
                      <a:pt x="11340" y="20233"/>
                      <a:pt x="11340" y="20233"/>
                    </a:cubicBezTo>
                    <a:cubicBezTo>
                      <a:pt x="11340" y="21053"/>
                      <a:pt x="12420" y="21600"/>
                      <a:pt x="14040" y="21600"/>
                    </a:cubicBezTo>
                    <a:cubicBezTo>
                      <a:pt x="15660" y="21600"/>
                      <a:pt x="16740" y="21053"/>
                      <a:pt x="16740" y="20233"/>
                    </a:cubicBezTo>
                    <a:cubicBezTo>
                      <a:pt x="16740" y="10663"/>
                      <a:pt x="16740" y="10663"/>
                      <a:pt x="16740" y="10663"/>
                    </a:cubicBezTo>
                    <a:cubicBezTo>
                      <a:pt x="16740" y="10116"/>
                      <a:pt x="16740" y="10116"/>
                      <a:pt x="16740" y="10116"/>
                    </a:cubicBezTo>
                    <a:cubicBezTo>
                      <a:pt x="16740" y="6015"/>
                      <a:pt x="16740" y="6015"/>
                      <a:pt x="16740" y="6015"/>
                    </a:cubicBezTo>
                    <a:cubicBezTo>
                      <a:pt x="16740" y="3828"/>
                      <a:pt x="16740" y="3828"/>
                      <a:pt x="16740" y="3828"/>
                    </a:cubicBezTo>
                    <a:cubicBezTo>
                      <a:pt x="17820" y="3828"/>
                      <a:pt x="17820" y="3828"/>
                      <a:pt x="17820" y="3828"/>
                    </a:cubicBezTo>
                    <a:cubicBezTo>
                      <a:pt x="17820" y="5742"/>
                      <a:pt x="17820" y="5742"/>
                      <a:pt x="17820" y="5742"/>
                    </a:cubicBezTo>
                    <a:cubicBezTo>
                      <a:pt x="17820" y="9570"/>
                      <a:pt x="17820" y="9570"/>
                      <a:pt x="17820" y="9570"/>
                    </a:cubicBezTo>
                    <a:cubicBezTo>
                      <a:pt x="17820" y="10116"/>
                      <a:pt x="18360" y="10663"/>
                      <a:pt x="19440" y="10663"/>
                    </a:cubicBezTo>
                    <a:cubicBezTo>
                      <a:pt x="20520" y="10663"/>
                      <a:pt x="21600" y="10116"/>
                      <a:pt x="21600" y="9570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lose/>
                  </a:path>
                </a:pathLst>
              </a:custGeom>
              <a:solidFill>
                <a:schemeClr val="accent2"/>
              </a:solidFill>
              <a:ln cap="flat" w="12700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36" name="Oval 95"/>
              <p:cNvSpPr/>
              <p:nvPr/>
            </p:nvSpPr>
            <p:spPr>
              <a:xfrm>
                <a:off x="1395078" y="0"/>
                <a:ext cx="158736" cy="165229"/>
              </a:xfrm>
              <a:prstGeom prst="ellipse">
                <a:avLst/>
              </a:prstGeom>
              <a:solidFill>
                <a:schemeClr val="accent2"/>
              </a:solidFill>
              <a:ln cap="flat" w="12700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37" name="Freeform: Shape 96"/>
              <p:cNvSpPr/>
              <p:nvPr/>
            </p:nvSpPr>
            <p:spPr>
              <a:xfrm>
                <a:off x="1303417" y="181521"/>
                <a:ext cx="333122" cy="684191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1600" y="3281"/>
                    </a:moveTo>
                    <a:cubicBezTo>
                      <a:pt x="21600" y="1641"/>
                      <a:pt x="18900" y="0"/>
                      <a:pt x="15660" y="0"/>
                    </a:cubicBezTo>
                    <a:cubicBezTo>
                      <a:pt x="9180" y="0"/>
                      <a:pt x="9180" y="0"/>
                      <a:pt x="9180" y="0"/>
                    </a:cubicBezTo>
                    <a:cubicBezTo>
                      <a:pt x="8640" y="0"/>
                      <a:pt x="8640" y="0"/>
                      <a:pt x="8640" y="0"/>
                    </a:cubicBezTo>
                    <a:cubicBezTo>
                      <a:pt x="6480" y="0"/>
                      <a:pt x="6480" y="0"/>
                      <a:pt x="6480" y="0"/>
                    </a:cubicBezTo>
                    <a:cubicBezTo>
                      <a:pt x="2700" y="0"/>
                      <a:pt x="0" y="1641"/>
                      <a:pt x="0" y="3281"/>
                    </a:cubicBezTo>
                    <a:cubicBezTo>
                      <a:pt x="0" y="3281"/>
                      <a:pt x="0" y="3281"/>
                      <a:pt x="0" y="3281"/>
                    </a:cubicBezTo>
                    <a:cubicBezTo>
                      <a:pt x="0" y="9570"/>
                      <a:pt x="0" y="9570"/>
                      <a:pt x="0" y="9570"/>
                    </a:cubicBezTo>
                    <a:cubicBezTo>
                      <a:pt x="0" y="10116"/>
                      <a:pt x="1080" y="10663"/>
                      <a:pt x="2160" y="10663"/>
                    </a:cubicBezTo>
                    <a:cubicBezTo>
                      <a:pt x="3240" y="10663"/>
                      <a:pt x="3780" y="10116"/>
                      <a:pt x="3780" y="9570"/>
                    </a:cubicBezTo>
                    <a:cubicBezTo>
                      <a:pt x="3780" y="5742"/>
                      <a:pt x="3780" y="5742"/>
                      <a:pt x="3780" y="5742"/>
                    </a:cubicBezTo>
                    <a:cubicBezTo>
                      <a:pt x="3780" y="3828"/>
                      <a:pt x="3780" y="3828"/>
                      <a:pt x="3780" y="3828"/>
                    </a:cubicBezTo>
                    <a:cubicBezTo>
                      <a:pt x="4860" y="3828"/>
                      <a:pt x="4860" y="3828"/>
                      <a:pt x="4860" y="3828"/>
                    </a:cubicBezTo>
                    <a:cubicBezTo>
                      <a:pt x="4860" y="6015"/>
                      <a:pt x="4860" y="6015"/>
                      <a:pt x="4860" y="6015"/>
                    </a:cubicBezTo>
                    <a:cubicBezTo>
                      <a:pt x="4860" y="10116"/>
                      <a:pt x="4860" y="10116"/>
                      <a:pt x="4860" y="10116"/>
                    </a:cubicBezTo>
                    <a:cubicBezTo>
                      <a:pt x="4860" y="10663"/>
                      <a:pt x="4860" y="10663"/>
                      <a:pt x="4860" y="10663"/>
                    </a:cubicBezTo>
                    <a:cubicBezTo>
                      <a:pt x="4860" y="20233"/>
                      <a:pt x="4860" y="20233"/>
                      <a:pt x="4860" y="20233"/>
                    </a:cubicBezTo>
                    <a:cubicBezTo>
                      <a:pt x="4860" y="21053"/>
                      <a:pt x="5940" y="21600"/>
                      <a:pt x="7560" y="21600"/>
                    </a:cubicBezTo>
                    <a:cubicBezTo>
                      <a:pt x="9180" y="21600"/>
                      <a:pt x="10260" y="21053"/>
                      <a:pt x="10260" y="20233"/>
                    </a:cubicBezTo>
                    <a:cubicBezTo>
                      <a:pt x="10260" y="10663"/>
                      <a:pt x="10260" y="10663"/>
                      <a:pt x="10260" y="10663"/>
                    </a:cubicBezTo>
                    <a:cubicBezTo>
                      <a:pt x="11340" y="10663"/>
                      <a:pt x="11340" y="10663"/>
                      <a:pt x="11340" y="10663"/>
                    </a:cubicBezTo>
                    <a:cubicBezTo>
                      <a:pt x="11340" y="20233"/>
                      <a:pt x="11340" y="20233"/>
                      <a:pt x="11340" y="20233"/>
                    </a:cubicBezTo>
                    <a:cubicBezTo>
                      <a:pt x="11340" y="21053"/>
                      <a:pt x="12420" y="21600"/>
                      <a:pt x="14040" y="21600"/>
                    </a:cubicBezTo>
                    <a:cubicBezTo>
                      <a:pt x="15660" y="21600"/>
                      <a:pt x="16740" y="21053"/>
                      <a:pt x="16740" y="20233"/>
                    </a:cubicBezTo>
                    <a:cubicBezTo>
                      <a:pt x="16740" y="10663"/>
                      <a:pt x="16740" y="10663"/>
                      <a:pt x="16740" y="10663"/>
                    </a:cubicBezTo>
                    <a:cubicBezTo>
                      <a:pt x="16740" y="10116"/>
                      <a:pt x="16740" y="10116"/>
                      <a:pt x="16740" y="10116"/>
                    </a:cubicBezTo>
                    <a:cubicBezTo>
                      <a:pt x="16740" y="6015"/>
                      <a:pt x="16740" y="6015"/>
                      <a:pt x="16740" y="6015"/>
                    </a:cubicBezTo>
                    <a:cubicBezTo>
                      <a:pt x="16740" y="3828"/>
                      <a:pt x="16740" y="3828"/>
                      <a:pt x="16740" y="3828"/>
                    </a:cubicBezTo>
                    <a:cubicBezTo>
                      <a:pt x="17820" y="3828"/>
                      <a:pt x="17820" y="3828"/>
                      <a:pt x="17820" y="3828"/>
                    </a:cubicBezTo>
                    <a:cubicBezTo>
                      <a:pt x="17820" y="5742"/>
                      <a:pt x="17820" y="5742"/>
                      <a:pt x="17820" y="5742"/>
                    </a:cubicBezTo>
                    <a:cubicBezTo>
                      <a:pt x="17820" y="9570"/>
                      <a:pt x="17820" y="9570"/>
                      <a:pt x="17820" y="9570"/>
                    </a:cubicBezTo>
                    <a:cubicBezTo>
                      <a:pt x="17820" y="10116"/>
                      <a:pt x="18900" y="10663"/>
                      <a:pt x="19980" y="10663"/>
                    </a:cubicBezTo>
                    <a:cubicBezTo>
                      <a:pt x="21060" y="10663"/>
                      <a:pt x="21600" y="10116"/>
                      <a:pt x="21600" y="9570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lose/>
                  </a:path>
                </a:pathLst>
              </a:custGeom>
              <a:solidFill>
                <a:schemeClr val="accent2"/>
              </a:solidFill>
              <a:ln cap="flat" w="12700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</p:grpSp>
      <p:grpSp>
        <p:nvGrpSpPr>
          <p:cNvPr id="108" name="组合 107"/>
          <p:cNvGrpSpPr/>
          <p:nvPr/>
        </p:nvGrpSpPr>
        <p:grpSpPr>
          <a:xfrm>
            <a:off x="5823154" y="1332318"/>
            <a:ext cx="2060204" cy="2802498"/>
            <a:chOff x="5823154" y="1332318"/>
            <a:chExt cx="2060204" cy="2802498"/>
          </a:xfrm>
        </p:grpSpPr>
        <p:sp>
          <p:nvSpPr>
            <p:cNvPr id="4" name="TextBox 1"/>
            <p:cNvSpPr txBox="1"/>
            <p:nvPr/>
          </p:nvSpPr>
          <p:spPr>
            <a:xfrm>
              <a:off x="6265835" y="3654028"/>
              <a:ext cx="1359181" cy="480788"/>
            </a:xfrm>
            <a:prstGeom prst="rect">
              <a:avLst/>
            </a:prstGeom>
            <a:noFill/>
            <a:ln cap="flat" w="12700">
              <a:noFill/>
              <a:miter lim="400000"/>
            </a:ln>
            <a:effectLst/>
          </p:spPr>
          <p:txBody>
            <a:bodyPr anchor="t" bIns="25400" lIns="25400" rIns="25400" tIns="25400" wrap="square">
              <a:normAutofit fontScale="47500" lnSpcReduction="20000"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/>
                <a:t>此部分内容作为文字排版占位显示（建议使用主题字体）</a:t>
              </a:r>
            </a:p>
          </p:txBody>
        </p:sp>
        <p:sp>
          <p:nvSpPr>
            <p:cNvPr id="13" name="Freeform: Shape 13"/>
            <p:cNvSpPr/>
            <p:nvPr/>
          </p:nvSpPr>
          <p:spPr>
            <a:xfrm>
              <a:off x="5823154" y="1332318"/>
              <a:ext cx="2060204" cy="144188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4083" y="15087"/>
                  </a:moveTo>
                  <a:cubicBezTo>
                    <a:pt x="4251" y="15036"/>
                    <a:pt x="4404" y="14956"/>
                    <a:pt x="4544" y="14848"/>
                  </a:cubicBezTo>
                  <a:lnTo>
                    <a:pt x="4544" y="15348"/>
                  </a:lnTo>
                  <a:cubicBezTo>
                    <a:pt x="4383" y="15268"/>
                    <a:pt x="4229" y="15212"/>
                    <a:pt x="4083" y="15183"/>
                  </a:cubicBezTo>
                  <a:cubicBezTo>
                    <a:pt x="4083" y="15183"/>
                    <a:pt x="4083" y="15087"/>
                    <a:pt x="4083" y="15087"/>
                  </a:cubicBezTo>
                  <a:close/>
                  <a:moveTo>
                    <a:pt x="20021" y="0"/>
                  </a:moveTo>
                  <a:lnTo>
                    <a:pt x="6124" y="0"/>
                  </a:lnTo>
                  <a:cubicBezTo>
                    <a:pt x="5251" y="0"/>
                    <a:pt x="4544" y="1159"/>
                    <a:pt x="4544" y="2591"/>
                  </a:cubicBezTo>
                  <a:lnTo>
                    <a:pt x="4544" y="10720"/>
                  </a:lnTo>
                  <a:cubicBezTo>
                    <a:pt x="4342" y="10572"/>
                    <a:pt x="4098" y="10449"/>
                    <a:pt x="3811" y="10355"/>
                  </a:cubicBezTo>
                  <a:cubicBezTo>
                    <a:pt x="3474" y="10243"/>
                    <a:pt x="3082" y="10187"/>
                    <a:pt x="2633" y="10187"/>
                  </a:cubicBezTo>
                  <a:cubicBezTo>
                    <a:pt x="2172" y="10187"/>
                    <a:pt x="1717" y="10257"/>
                    <a:pt x="1269" y="10396"/>
                  </a:cubicBezTo>
                  <a:cubicBezTo>
                    <a:pt x="821" y="10534"/>
                    <a:pt x="466" y="10678"/>
                    <a:pt x="205" y="10828"/>
                  </a:cubicBezTo>
                  <a:lnTo>
                    <a:pt x="205" y="13030"/>
                  </a:lnTo>
                  <a:lnTo>
                    <a:pt x="382" y="13030"/>
                  </a:lnTo>
                  <a:cubicBezTo>
                    <a:pt x="709" y="12753"/>
                    <a:pt x="1048" y="12540"/>
                    <a:pt x="1398" y="12392"/>
                  </a:cubicBezTo>
                  <a:cubicBezTo>
                    <a:pt x="1748" y="12245"/>
                    <a:pt x="2072" y="12170"/>
                    <a:pt x="2371" y="12170"/>
                  </a:cubicBezTo>
                  <a:cubicBezTo>
                    <a:pt x="2492" y="12170"/>
                    <a:pt x="2637" y="12185"/>
                    <a:pt x="2805" y="12211"/>
                  </a:cubicBezTo>
                  <a:cubicBezTo>
                    <a:pt x="2974" y="12239"/>
                    <a:pt x="3120" y="12294"/>
                    <a:pt x="3244" y="12375"/>
                  </a:cubicBezTo>
                  <a:cubicBezTo>
                    <a:pt x="3355" y="12448"/>
                    <a:pt x="3447" y="12547"/>
                    <a:pt x="3520" y="12672"/>
                  </a:cubicBezTo>
                  <a:cubicBezTo>
                    <a:pt x="3594" y="12796"/>
                    <a:pt x="3630" y="12961"/>
                    <a:pt x="3630" y="13166"/>
                  </a:cubicBezTo>
                  <a:cubicBezTo>
                    <a:pt x="3630" y="13443"/>
                    <a:pt x="3595" y="13653"/>
                    <a:pt x="3525" y="13796"/>
                  </a:cubicBezTo>
                  <a:cubicBezTo>
                    <a:pt x="3455" y="13940"/>
                    <a:pt x="3350" y="14054"/>
                    <a:pt x="3210" y="14140"/>
                  </a:cubicBezTo>
                  <a:cubicBezTo>
                    <a:pt x="3077" y="14222"/>
                    <a:pt x="2915" y="14274"/>
                    <a:pt x="2724" y="14296"/>
                  </a:cubicBezTo>
                  <a:cubicBezTo>
                    <a:pt x="2533" y="14321"/>
                    <a:pt x="2313" y="14331"/>
                    <a:pt x="2066" y="14331"/>
                  </a:cubicBezTo>
                  <a:lnTo>
                    <a:pt x="1660" y="14331"/>
                  </a:lnTo>
                  <a:lnTo>
                    <a:pt x="1660" y="16144"/>
                  </a:lnTo>
                  <a:lnTo>
                    <a:pt x="2051" y="16144"/>
                  </a:lnTo>
                  <a:cubicBezTo>
                    <a:pt x="2239" y="16144"/>
                    <a:pt x="2442" y="16147"/>
                    <a:pt x="2662" y="16154"/>
                  </a:cubicBezTo>
                  <a:cubicBezTo>
                    <a:pt x="2881" y="16161"/>
                    <a:pt x="3069" y="16200"/>
                    <a:pt x="3225" y="16274"/>
                  </a:cubicBezTo>
                  <a:cubicBezTo>
                    <a:pt x="3380" y="16342"/>
                    <a:pt x="3506" y="16456"/>
                    <a:pt x="3602" y="16617"/>
                  </a:cubicBezTo>
                  <a:cubicBezTo>
                    <a:pt x="3697" y="16778"/>
                    <a:pt x="3744" y="17008"/>
                    <a:pt x="3744" y="17303"/>
                  </a:cubicBezTo>
                  <a:cubicBezTo>
                    <a:pt x="3744" y="17607"/>
                    <a:pt x="3709" y="17839"/>
                    <a:pt x="3640" y="18001"/>
                  </a:cubicBezTo>
                  <a:cubicBezTo>
                    <a:pt x="3570" y="18162"/>
                    <a:pt x="3476" y="18299"/>
                    <a:pt x="3358" y="18413"/>
                  </a:cubicBezTo>
                  <a:cubicBezTo>
                    <a:pt x="3209" y="18558"/>
                    <a:pt x="3026" y="18654"/>
                    <a:pt x="2810" y="18696"/>
                  </a:cubicBezTo>
                  <a:cubicBezTo>
                    <a:pt x="2594" y="18739"/>
                    <a:pt x="2393" y="18762"/>
                    <a:pt x="2209" y="18762"/>
                  </a:cubicBezTo>
                  <a:cubicBezTo>
                    <a:pt x="1894" y="18762"/>
                    <a:pt x="1546" y="18675"/>
                    <a:pt x="1166" y="18503"/>
                  </a:cubicBezTo>
                  <a:cubicBezTo>
                    <a:pt x="786" y="18329"/>
                    <a:pt x="460" y="18125"/>
                    <a:pt x="186" y="17888"/>
                  </a:cubicBezTo>
                  <a:lnTo>
                    <a:pt x="0" y="17888"/>
                  </a:lnTo>
                  <a:lnTo>
                    <a:pt x="0" y="20118"/>
                  </a:lnTo>
                  <a:cubicBezTo>
                    <a:pt x="264" y="20282"/>
                    <a:pt x="606" y="20428"/>
                    <a:pt x="1028" y="20560"/>
                  </a:cubicBezTo>
                  <a:cubicBezTo>
                    <a:pt x="1449" y="20692"/>
                    <a:pt x="1954" y="20758"/>
                    <a:pt x="2543" y="20758"/>
                  </a:cubicBezTo>
                  <a:cubicBezTo>
                    <a:pt x="3058" y="20758"/>
                    <a:pt x="3496" y="20682"/>
                    <a:pt x="3857" y="20530"/>
                  </a:cubicBezTo>
                  <a:cubicBezTo>
                    <a:pt x="4159" y="20402"/>
                    <a:pt x="4428" y="20227"/>
                    <a:pt x="4665" y="20004"/>
                  </a:cubicBezTo>
                  <a:cubicBezTo>
                    <a:pt x="4903" y="20941"/>
                    <a:pt x="5466" y="21600"/>
                    <a:pt x="6124" y="21600"/>
                  </a:cubicBezTo>
                  <a:lnTo>
                    <a:pt x="20021" y="21600"/>
                  </a:lnTo>
                  <a:cubicBezTo>
                    <a:pt x="20893" y="21600"/>
                    <a:pt x="21600" y="20440"/>
                    <a:pt x="21600" y="19009"/>
                  </a:cubicBezTo>
                  <a:lnTo>
                    <a:pt x="21600" y="2591"/>
                  </a:lnTo>
                  <a:cubicBezTo>
                    <a:pt x="21600" y="1159"/>
                    <a:pt x="20893" y="0"/>
                    <a:pt x="20021" y="0"/>
                  </a:cubicBezTo>
                  <a:close/>
                </a:path>
              </a:pathLst>
            </a:custGeom>
            <a:solidFill>
              <a:schemeClr val="accent3"/>
            </a:solidFill>
            <a:ln cap="flat" w="12700">
              <a:noFill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" name="Rectangle 14"/>
            <p:cNvSpPr/>
            <p:nvPr/>
          </p:nvSpPr>
          <p:spPr>
            <a:xfrm>
              <a:off x="6532063" y="1556380"/>
              <a:ext cx="1124309" cy="374083"/>
            </a:xfrm>
            <a:prstGeom prst="rect">
              <a:avLst/>
            </a:prstGeom>
            <a:noFill/>
            <a:ln cap="flat" w="12700">
              <a:noFill/>
              <a:miter lim="400000"/>
            </a:ln>
            <a:effectLst/>
            <a:extLst>
              <a:ext uri="{C572A759-6A51-4108-AA02-DFA0A04FC94B}">
                <ma14:wrappingTextBoxFlag xmlns:lc="http://schemas.openxmlformats.org/drawingml/2006/lockedCanvas" xmlns:ma14="http://schemas.microsoft.com/office/mac/drawingml/2011/main" val="1"/>
              </a:ext>
            </a:extLst>
          </p:spPr>
          <p:txBody>
            <a:bodyPr anchor="ctr" bIns="25400" lIns="25400" rIns="25400" tIns="25400" wrap="none">
              <a:normAutofit/>
            </a:bodyPr>
            <a:lstStyle/>
            <a:p>
              <a:pPr algn="ctr"/>
              <a:r>
                <a:rPr altLang="en-US" lang="zh-CN" sz="1800">
                  <a:solidFill>
                    <a:schemeClr val="bg1"/>
                  </a:solidFill>
                </a:rPr>
                <a:t>标题文本预设</a:t>
              </a:r>
            </a:p>
          </p:txBody>
        </p:sp>
        <p:sp>
          <p:nvSpPr>
            <p:cNvPr id="15" name="Rectangle 15"/>
            <p:cNvSpPr/>
            <p:nvPr/>
          </p:nvSpPr>
          <p:spPr>
            <a:xfrm>
              <a:off x="6365242" y="2011784"/>
              <a:ext cx="1404729" cy="541064"/>
            </a:xfrm>
            <a:prstGeom prst="rect">
              <a:avLst/>
            </a:prstGeom>
            <a:noFill/>
            <a:ln cap="flat" w="12700">
              <a:noFill/>
              <a:miter lim="400000"/>
            </a:ln>
            <a:effectLst/>
            <a:extLst>
              <a:ext uri="{C572A759-6A51-4108-AA02-DFA0A04FC94B}">
                <ma14:wrappingTextBoxFlag xmlns:lc="http://schemas.openxmlformats.org/drawingml/2006/lockedCanvas" xmlns:ma14="http://schemas.microsoft.com/office/mac/drawingml/2011/main" val="1"/>
              </a:ext>
            </a:extLst>
          </p:spPr>
          <p:txBody>
            <a:bodyPr anchor="t" bIns="25400" lIns="25400" rIns="25400" tIns="25400" wrap="square">
              <a:normAutofit fontScale="92500" lnSpcReduction="10000"/>
            </a:bodyPr>
            <a:lstStyle/>
            <a:p>
              <a:pPr algn="ctr">
                <a:lnSpc>
                  <a:spcPct val="120000"/>
                </a:lnSpc>
              </a:pPr>
              <a:r>
                <a:rPr altLang="en-US" lang="zh-CN" sz="1000">
                  <a:solidFill>
                    <a:schemeClr val="bg1"/>
                  </a:solidFill>
                </a:rPr>
                <a:t>此部分内容作为文字排版占位显示（建议使用主题字体）</a:t>
              </a:r>
            </a:p>
          </p:txBody>
        </p:sp>
        <p:grpSp>
          <p:nvGrpSpPr>
            <p:cNvPr id="18" name="Group 58"/>
            <p:cNvGrpSpPr/>
            <p:nvPr/>
          </p:nvGrpSpPr>
          <p:grpSpPr>
            <a:xfrm>
              <a:off x="6248974" y="3036767"/>
              <a:ext cx="1594622" cy="324644"/>
              <a:chOff x="8331966" y="4049023"/>
              <a:chExt cx="2126163" cy="432858"/>
            </a:xfrm>
          </p:grpSpPr>
          <p:sp>
            <p:nvSpPr>
              <p:cNvPr id="46" name="Oval 59"/>
              <p:cNvSpPr/>
              <p:nvPr/>
            </p:nvSpPr>
            <p:spPr>
              <a:xfrm>
                <a:off x="8373326" y="4049023"/>
                <a:ext cx="82721" cy="82615"/>
              </a:xfrm>
              <a:prstGeom prst="ellipse">
                <a:avLst/>
              </a:prstGeom>
              <a:solidFill>
                <a:srgbClr val="FFFFFF"/>
              </a:solidFill>
              <a:ln cap="flat" w="12700">
                <a:solidFill>
                  <a:srgbClr val="DCDEE0"/>
                </a:solidFill>
                <a:prstDash val="solid"/>
                <a:round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47" name="Freeform: Shape 60"/>
              <p:cNvSpPr/>
              <p:nvPr/>
            </p:nvSpPr>
            <p:spPr>
              <a:xfrm>
                <a:off x="8331966" y="4139785"/>
                <a:ext cx="166561" cy="342095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1600" y="3281"/>
                    </a:moveTo>
                    <a:cubicBezTo>
                      <a:pt x="21600" y="1641"/>
                      <a:pt x="18900" y="0"/>
                      <a:pt x="15660" y="0"/>
                    </a:cubicBezTo>
                    <a:cubicBezTo>
                      <a:pt x="9180" y="0"/>
                      <a:pt x="9180" y="0"/>
                      <a:pt x="9180" y="0"/>
                    </a:cubicBezTo>
                    <a:cubicBezTo>
                      <a:pt x="8640" y="0"/>
                      <a:pt x="8640" y="0"/>
                      <a:pt x="8640" y="0"/>
                    </a:cubicBezTo>
                    <a:cubicBezTo>
                      <a:pt x="6480" y="0"/>
                      <a:pt x="6480" y="0"/>
                      <a:pt x="6480" y="0"/>
                    </a:cubicBezTo>
                    <a:cubicBezTo>
                      <a:pt x="2700" y="0"/>
                      <a:pt x="0" y="1641"/>
                      <a:pt x="0" y="3281"/>
                    </a:cubicBezTo>
                    <a:cubicBezTo>
                      <a:pt x="0" y="3281"/>
                      <a:pt x="0" y="3281"/>
                      <a:pt x="0" y="3281"/>
                    </a:cubicBezTo>
                    <a:cubicBezTo>
                      <a:pt x="0" y="9570"/>
                      <a:pt x="0" y="9570"/>
                      <a:pt x="0" y="9570"/>
                    </a:cubicBezTo>
                    <a:cubicBezTo>
                      <a:pt x="0" y="10116"/>
                      <a:pt x="540" y="10663"/>
                      <a:pt x="2160" y="10663"/>
                    </a:cubicBezTo>
                    <a:cubicBezTo>
                      <a:pt x="3240" y="10663"/>
                      <a:pt x="3780" y="10116"/>
                      <a:pt x="3780" y="9570"/>
                    </a:cubicBezTo>
                    <a:cubicBezTo>
                      <a:pt x="3780" y="5742"/>
                      <a:pt x="3780" y="5742"/>
                      <a:pt x="3780" y="5742"/>
                    </a:cubicBezTo>
                    <a:cubicBezTo>
                      <a:pt x="3780" y="3828"/>
                      <a:pt x="3780" y="3828"/>
                      <a:pt x="3780" y="3828"/>
                    </a:cubicBezTo>
                    <a:cubicBezTo>
                      <a:pt x="4860" y="3828"/>
                      <a:pt x="4860" y="3828"/>
                      <a:pt x="4860" y="3828"/>
                    </a:cubicBezTo>
                    <a:cubicBezTo>
                      <a:pt x="4860" y="6015"/>
                      <a:pt x="4860" y="6015"/>
                      <a:pt x="4860" y="6015"/>
                    </a:cubicBezTo>
                    <a:cubicBezTo>
                      <a:pt x="4860" y="10116"/>
                      <a:pt x="4860" y="10116"/>
                      <a:pt x="4860" y="10116"/>
                    </a:cubicBezTo>
                    <a:cubicBezTo>
                      <a:pt x="4860" y="10663"/>
                      <a:pt x="4860" y="10663"/>
                      <a:pt x="4860" y="10663"/>
                    </a:cubicBezTo>
                    <a:cubicBezTo>
                      <a:pt x="4860" y="20233"/>
                      <a:pt x="4860" y="20233"/>
                      <a:pt x="4860" y="20233"/>
                    </a:cubicBezTo>
                    <a:cubicBezTo>
                      <a:pt x="4860" y="21053"/>
                      <a:pt x="5940" y="21600"/>
                      <a:pt x="7560" y="21600"/>
                    </a:cubicBezTo>
                    <a:cubicBezTo>
                      <a:pt x="9180" y="21600"/>
                      <a:pt x="10260" y="21053"/>
                      <a:pt x="10260" y="20233"/>
                    </a:cubicBezTo>
                    <a:cubicBezTo>
                      <a:pt x="10260" y="10663"/>
                      <a:pt x="10260" y="10663"/>
                      <a:pt x="10260" y="10663"/>
                    </a:cubicBezTo>
                    <a:cubicBezTo>
                      <a:pt x="11340" y="10663"/>
                      <a:pt x="11340" y="10663"/>
                      <a:pt x="11340" y="10663"/>
                    </a:cubicBezTo>
                    <a:cubicBezTo>
                      <a:pt x="11340" y="20233"/>
                      <a:pt x="11340" y="20233"/>
                      <a:pt x="11340" y="20233"/>
                    </a:cubicBezTo>
                    <a:cubicBezTo>
                      <a:pt x="11340" y="21053"/>
                      <a:pt x="12420" y="21600"/>
                      <a:pt x="14040" y="21600"/>
                    </a:cubicBezTo>
                    <a:cubicBezTo>
                      <a:pt x="15660" y="21600"/>
                      <a:pt x="16740" y="21053"/>
                      <a:pt x="16740" y="20233"/>
                    </a:cubicBezTo>
                    <a:cubicBezTo>
                      <a:pt x="16740" y="10663"/>
                      <a:pt x="16740" y="10663"/>
                      <a:pt x="16740" y="10663"/>
                    </a:cubicBezTo>
                    <a:cubicBezTo>
                      <a:pt x="16740" y="10116"/>
                      <a:pt x="16740" y="10116"/>
                      <a:pt x="16740" y="10116"/>
                    </a:cubicBezTo>
                    <a:cubicBezTo>
                      <a:pt x="16740" y="6015"/>
                      <a:pt x="16740" y="6015"/>
                      <a:pt x="16740" y="6015"/>
                    </a:cubicBezTo>
                    <a:cubicBezTo>
                      <a:pt x="16740" y="3828"/>
                      <a:pt x="16740" y="3828"/>
                      <a:pt x="16740" y="3828"/>
                    </a:cubicBezTo>
                    <a:cubicBezTo>
                      <a:pt x="17820" y="3828"/>
                      <a:pt x="17820" y="3828"/>
                      <a:pt x="17820" y="3828"/>
                    </a:cubicBezTo>
                    <a:cubicBezTo>
                      <a:pt x="17820" y="5742"/>
                      <a:pt x="17820" y="5742"/>
                      <a:pt x="17820" y="5742"/>
                    </a:cubicBezTo>
                    <a:cubicBezTo>
                      <a:pt x="17820" y="9570"/>
                      <a:pt x="17820" y="9570"/>
                      <a:pt x="17820" y="9570"/>
                    </a:cubicBezTo>
                    <a:cubicBezTo>
                      <a:pt x="17820" y="10116"/>
                      <a:pt x="18900" y="10663"/>
                      <a:pt x="19980" y="10663"/>
                    </a:cubicBezTo>
                    <a:cubicBezTo>
                      <a:pt x="21060" y="10663"/>
                      <a:pt x="21600" y="10116"/>
                      <a:pt x="21600" y="9570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flat" w="12700">
                <a:solidFill>
                  <a:srgbClr val="DCDEE0"/>
                </a:solidFill>
                <a:prstDash val="solid"/>
                <a:round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48" name="Oval 61"/>
              <p:cNvSpPr/>
              <p:nvPr/>
            </p:nvSpPr>
            <p:spPr>
              <a:xfrm>
                <a:off x="8593542" y="4049023"/>
                <a:ext cx="79368" cy="82615"/>
              </a:xfrm>
              <a:prstGeom prst="ellipse">
                <a:avLst/>
              </a:prstGeom>
              <a:solidFill>
                <a:srgbClr val="FFFFFF"/>
              </a:solidFill>
              <a:ln cap="flat" w="12700">
                <a:solidFill>
                  <a:srgbClr val="DCDEE0"/>
                </a:solidFill>
                <a:prstDash val="solid"/>
                <a:round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49" name="Freeform: Shape 62"/>
              <p:cNvSpPr/>
              <p:nvPr/>
            </p:nvSpPr>
            <p:spPr>
              <a:xfrm>
                <a:off x="8547712" y="4139785"/>
                <a:ext cx="169914" cy="342095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1600" y="3281"/>
                    </a:moveTo>
                    <a:cubicBezTo>
                      <a:pt x="21600" y="1641"/>
                      <a:pt x="18439" y="0"/>
                      <a:pt x="15278" y="0"/>
                    </a:cubicBezTo>
                    <a:cubicBezTo>
                      <a:pt x="8956" y="0"/>
                      <a:pt x="8956" y="0"/>
                      <a:pt x="8956" y="0"/>
                    </a:cubicBezTo>
                    <a:cubicBezTo>
                      <a:pt x="8956" y="0"/>
                      <a:pt x="8956" y="0"/>
                      <a:pt x="8956" y="0"/>
                    </a:cubicBezTo>
                    <a:cubicBezTo>
                      <a:pt x="6322" y="0"/>
                      <a:pt x="6322" y="0"/>
                      <a:pt x="6322" y="0"/>
                    </a:cubicBezTo>
                    <a:cubicBezTo>
                      <a:pt x="2634" y="0"/>
                      <a:pt x="0" y="1641"/>
                      <a:pt x="0" y="3281"/>
                    </a:cubicBezTo>
                    <a:cubicBezTo>
                      <a:pt x="0" y="3281"/>
                      <a:pt x="0" y="3281"/>
                      <a:pt x="0" y="3281"/>
                    </a:cubicBezTo>
                    <a:cubicBezTo>
                      <a:pt x="0" y="9570"/>
                      <a:pt x="0" y="9570"/>
                      <a:pt x="0" y="9570"/>
                    </a:cubicBezTo>
                    <a:cubicBezTo>
                      <a:pt x="0" y="10116"/>
                      <a:pt x="1054" y="10663"/>
                      <a:pt x="2107" y="10663"/>
                    </a:cubicBezTo>
                    <a:cubicBezTo>
                      <a:pt x="3161" y="10663"/>
                      <a:pt x="4215" y="10116"/>
                      <a:pt x="4215" y="9570"/>
                    </a:cubicBezTo>
                    <a:cubicBezTo>
                      <a:pt x="4215" y="5742"/>
                      <a:pt x="4215" y="5742"/>
                      <a:pt x="4215" y="5742"/>
                    </a:cubicBezTo>
                    <a:cubicBezTo>
                      <a:pt x="4215" y="3828"/>
                      <a:pt x="4215" y="3828"/>
                      <a:pt x="4215" y="3828"/>
                    </a:cubicBezTo>
                    <a:cubicBezTo>
                      <a:pt x="4741" y="3828"/>
                      <a:pt x="4741" y="3828"/>
                      <a:pt x="4741" y="3828"/>
                    </a:cubicBezTo>
                    <a:cubicBezTo>
                      <a:pt x="4741" y="6015"/>
                      <a:pt x="4741" y="6015"/>
                      <a:pt x="4741" y="6015"/>
                    </a:cubicBezTo>
                    <a:cubicBezTo>
                      <a:pt x="4741" y="10116"/>
                      <a:pt x="4741" y="10116"/>
                      <a:pt x="4741" y="10116"/>
                    </a:cubicBezTo>
                    <a:cubicBezTo>
                      <a:pt x="4741" y="10663"/>
                      <a:pt x="4741" y="10663"/>
                      <a:pt x="4741" y="10663"/>
                    </a:cubicBezTo>
                    <a:cubicBezTo>
                      <a:pt x="4741" y="20233"/>
                      <a:pt x="4741" y="20233"/>
                      <a:pt x="4741" y="20233"/>
                    </a:cubicBezTo>
                    <a:cubicBezTo>
                      <a:pt x="4741" y="21053"/>
                      <a:pt x="6322" y="21600"/>
                      <a:pt x="7376" y="21600"/>
                    </a:cubicBezTo>
                    <a:cubicBezTo>
                      <a:pt x="8956" y="21600"/>
                      <a:pt x="10010" y="21053"/>
                      <a:pt x="10010" y="20233"/>
                    </a:cubicBezTo>
                    <a:cubicBezTo>
                      <a:pt x="10010" y="10663"/>
                      <a:pt x="10010" y="10663"/>
                      <a:pt x="10010" y="10663"/>
                    </a:cubicBezTo>
                    <a:cubicBezTo>
                      <a:pt x="11063" y="10663"/>
                      <a:pt x="11063" y="10663"/>
                      <a:pt x="11063" y="10663"/>
                    </a:cubicBezTo>
                    <a:cubicBezTo>
                      <a:pt x="11063" y="20233"/>
                      <a:pt x="11063" y="20233"/>
                      <a:pt x="11063" y="20233"/>
                    </a:cubicBezTo>
                    <a:cubicBezTo>
                      <a:pt x="11063" y="21053"/>
                      <a:pt x="12644" y="21600"/>
                      <a:pt x="13698" y="21600"/>
                    </a:cubicBezTo>
                    <a:cubicBezTo>
                      <a:pt x="15278" y="21600"/>
                      <a:pt x="16332" y="21053"/>
                      <a:pt x="16332" y="20233"/>
                    </a:cubicBezTo>
                    <a:cubicBezTo>
                      <a:pt x="16332" y="10663"/>
                      <a:pt x="16332" y="10663"/>
                      <a:pt x="16332" y="10663"/>
                    </a:cubicBezTo>
                    <a:cubicBezTo>
                      <a:pt x="16332" y="10116"/>
                      <a:pt x="16332" y="10116"/>
                      <a:pt x="16332" y="10116"/>
                    </a:cubicBezTo>
                    <a:cubicBezTo>
                      <a:pt x="16332" y="6015"/>
                      <a:pt x="16332" y="6015"/>
                      <a:pt x="16332" y="6015"/>
                    </a:cubicBezTo>
                    <a:cubicBezTo>
                      <a:pt x="16332" y="3828"/>
                      <a:pt x="16332" y="3828"/>
                      <a:pt x="16332" y="3828"/>
                    </a:cubicBezTo>
                    <a:cubicBezTo>
                      <a:pt x="17385" y="3828"/>
                      <a:pt x="17385" y="3828"/>
                      <a:pt x="17385" y="3828"/>
                    </a:cubicBezTo>
                    <a:cubicBezTo>
                      <a:pt x="17385" y="5742"/>
                      <a:pt x="17385" y="5742"/>
                      <a:pt x="17385" y="5742"/>
                    </a:cubicBezTo>
                    <a:cubicBezTo>
                      <a:pt x="17385" y="9570"/>
                      <a:pt x="17385" y="9570"/>
                      <a:pt x="17385" y="9570"/>
                    </a:cubicBezTo>
                    <a:cubicBezTo>
                      <a:pt x="17385" y="10116"/>
                      <a:pt x="18439" y="10663"/>
                      <a:pt x="19493" y="10663"/>
                    </a:cubicBezTo>
                    <a:cubicBezTo>
                      <a:pt x="20546" y="10663"/>
                      <a:pt x="21600" y="10116"/>
                      <a:pt x="21600" y="9570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flat" w="12700">
                <a:solidFill>
                  <a:srgbClr val="DCDEE0"/>
                </a:solidFill>
                <a:prstDash val="solid"/>
                <a:round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50" name="Oval 63"/>
              <p:cNvSpPr/>
              <p:nvPr/>
            </p:nvSpPr>
            <p:spPr>
              <a:xfrm>
                <a:off x="8809290" y="4049023"/>
                <a:ext cx="79368" cy="82615"/>
              </a:xfrm>
              <a:prstGeom prst="ellipse">
                <a:avLst/>
              </a:prstGeom>
              <a:solidFill>
                <a:schemeClr val="bg1"/>
              </a:solidFill>
              <a:ln cap="flat" w="12700">
                <a:solidFill>
                  <a:srgbClr val="DCDEE0"/>
                </a:solidFill>
                <a:prstDash val="solid"/>
                <a:round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51" name="Freeform: Shape 64"/>
              <p:cNvSpPr/>
              <p:nvPr/>
            </p:nvSpPr>
            <p:spPr>
              <a:xfrm>
                <a:off x="8767929" y="4139785"/>
                <a:ext cx="166562" cy="342095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1600" y="3281"/>
                    </a:moveTo>
                    <a:cubicBezTo>
                      <a:pt x="21600" y="1641"/>
                      <a:pt x="18900" y="0"/>
                      <a:pt x="15120" y="0"/>
                    </a:cubicBezTo>
                    <a:cubicBezTo>
                      <a:pt x="9180" y="0"/>
                      <a:pt x="9180" y="0"/>
                      <a:pt x="9180" y="0"/>
                    </a:cubicBezTo>
                    <a:cubicBezTo>
                      <a:pt x="8640" y="0"/>
                      <a:pt x="8640" y="0"/>
                      <a:pt x="8640" y="0"/>
                    </a:cubicBezTo>
                    <a:cubicBezTo>
                      <a:pt x="5940" y="0"/>
                      <a:pt x="5940" y="0"/>
                      <a:pt x="5940" y="0"/>
                    </a:cubicBezTo>
                    <a:cubicBezTo>
                      <a:pt x="2700" y="0"/>
                      <a:pt x="0" y="1641"/>
                      <a:pt x="0" y="3281"/>
                    </a:cubicBezTo>
                    <a:cubicBezTo>
                      <a:pt x="0" y="3281"/>
                      <a:pt x="0" y="3281"/>
                      <a:pt x="0" y="3281"/>
                    </a:cubicBezTo>
                    <a:cubicBezTo>
                      <a:pt x="0" y="9570"/>
                      <a:pt x="0" y="9570"/>
                      <a:pt x="0" y="9570"/>
                    </a:cubicBezTo>
                    <a:cubicBezTo>
                      <a:pt x="0" y="10116"/>
                      <a:pt x="540" y="10663"/>
                      <a:pt x="1620" y="10663"/>
                    </a:cubicBezTo>
                    <a:cubicBezTo>
                      <a:pt x="2700" y="10663"/>
                      <a:pt x="3780" y="10116"/>
                      <a:pt x="3780" y="9570"/>
                    </a:cubicBezTo>
                    <a:cubicBezTo>
                      <a:pt x="3780" y="5742"/>
                      <a:pt x="3780" y="5742"/>
                      <a:pt x="3780" y="5742"/>
                    </a:cubicBezTo>
                    <a:cubicBezTo>
                      <a:pt x="3780" y="3828"/>
                      <a:pt x="3780" y="3828"/>
                      <a:pt x="3780" y="3828"/>
                    </a:cubicBezTo>
                    <a:cubicBezTo>
                      <a:pt x="4860" y="3828"/>
                      <a:pt x="4860" y="3828"/>
                      <a:pt x="4860" y="3828"/>
                    </a:cubicBezTo>
                    <a:cubicBezTo>
                      <a:pt x="4860" y="6015"/>
                      <a:pt x="4860" y="6015"/>
                      <a:pt x="4860" y="6015"/>
                    </a:cubicBezTo>
                    <a:cubicBezTo>
                      <a:pt x="4860" y="10116"/>
                      <a:pt x="4860" y="10116"/>
                      <a:pt x="4860" y="10116"/>
                    </a:cubicBezTo>
                    <a:cubicBezTo>
                      <a:pt x="4860" y="10663"/>
                      <a:pt x="4860" y="10663"/>
                      <a:pt x="4860" y="10663"/>
                    </a:cubicBezTo>
                    <a:cubicBezTo>
                      <a:pt x="4860" y="20233"/>
                      <a:pt x="4860" y="20233"/>
                      <a:pt x="4860" y="20233"/>
                    </a:cubicBezTo>
                    <a:cubicBezTo>
                      <a:pt x="4860" y="21053"/>
                      <a:pt x="5940" y="21600"/>
                      <a:pt x="7560" y="21600"/>
                    </a:cubicBezTo>
                    <a:cubicBezTo>
                      <a:pt x="9180" y="21600"/>
                      <a:pt x="10260" y="21053"/>
                      <a:pt x="10260" y="20233"/>
                    </a:cubicBezTo>
                    <a:cubicBezTo>
                      <a:pt x="10260" y="10663"/>
                      <a:pt x="10260" y="10663"/>
                      <a:pt x="10260" y="10663"/>
                    </a:cubicBezTo>
                    <a:cubicBezTo>
                      <a:pt x="11340" y="10663"/>
                      <a:pt x="11340" y="10663"/>
                      <a:pt x="11340" y="10663"/>
                    </a:cubicBezTo>
                    <a:cubicBezTo>
                      <a:pt x="11340" y="20233"/>
                      <a:pt x="11340" y="20233"/>
                      <a:pt x="11340" y="20233"/>
                    </a:cubicBezTo>
                    <a:cubicBezTo>
                      <a:pt x="11340" y="21053"/>
                      <a:pt x="12420" y="21600"/>
                      <a:pt x="14040" y="21600"/>
                    </a:cubicBezTo>
                    <a:cubicBezTo>
                      <a:pt x="15660" y="21600"/>
                      <a:pt x="16740" y="21053"/>
                      <a:pt x="16740" y="20233"/>
                    </a:cubicBezTo>
                    <a:cubicBezTo>
                      <a:pt x="16740" y="10663"/>
                      <a:pt x="16740" y="10663"/>
                      <a:pt x="16740" y="10663"/>
                    </a:cubicBezTo>
                    <a:cubicBezTo>
                      <a:pt x="16740" y="10116"/>
                      <a:pt x="16740" y="10116"/>
                      <a:pt x="16740" y="10116"/>
                    </a:cubicBezTo>
                    <a:cubicBezTo>
                      <a:pt x="16740" y="6015"/>
                      <a:pt x="16740" y="6015"/>
                      <a:pt x="16740" y="6015"/>
                    </a:cubicBezTo>
                    <a:cubicBezTo>
                      <a:pt x="16740" y="3828"/>
                      <a:pt x="16740" y="3828"/>
                      <a:pt x="16740" y="3828"/>
                    </a:cubicBezTo>
                    <a:cubicBezTo>
                      <a:pt x="17820" y="3828"/>
                      <a:pt x="17820" y="3828"/>
                      <a:pt x="17820" y="3828"/>
                    </a:cubicBezTo>
                    <a:cubicBezTo>
                      <a:pt x="17820" y="5742"/>
                      <a:pt x="17820" y="5742"/>
                      <a:pt x="17820" y="5742"/>
                    </a:cubicBezTo>
                    <a:cubicBezTo>
                      <a:pt x="17820" y="9570"/>
                      <a:pt x="17820" y="9570"/>
                      <a:pt x="17820" y="9570"/>
                    </a:cubicBezTo>
                    <a:cubicBezTo>
                      <a:pt x="17820" y="10116"/>
                      <a:pt x="18360" y="10663"/>
                      <a:pt x="19440" y="10663"/>
                    </a:cubicBezTo>
                    <a:cubicBezTo>
                      <a:pt x="20520" y="10663"/>
                      <a:pt x="21600" y="10116"/>
                      <a:pt x="21600" y="9570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flat" w="12700">
                <a:solidFill>
                  <a:srgbClr val="DCDEE0"/>
                </a:solidFill>
                <a:prstDash val="solid"/>
                <a:round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52" name="Oval 65"/>
              <p:cNvSpPr/>
              <p:nvPr/>
            </p:nvSpPr>
            <p:spPr>
              <a:xfrm>
                <a:off x="9029506" y="4049023"/>
                <a:ext cx="79368" cy="82615"/>
              </a:xfrm>
              <a:prstGeom prst="ellipse">
                <a:avLst/>
              </a:prstGeom>
              <a:solidFill>
                <a:srgbClr val="FFFFFF"/>
              </a:solidFill>
              <a:ln cap="flat" w="12700">
                <a:solidFill>
                  <a:srgbClr val="DCDEE0"/>
                </a:solidFill>
                <a:prstDash val="solid"/>
                <a:round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53" name="Freeform: Shape 66"/>
              <p:cNvSpPr/>
              <p:nvPr/>
            </p:nvSpPr>
            <p:spPr>
              <a:xfrm>
                <a:off x="8983675" y="4139785"/>
                <a:ext cx="166561" cy="342095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1600" y="3281"/>
                    </a:moveTo>
                    <a:cubicBezTo>
                      <a:pt x="21600" y="1641"/>
                      <a:pt x="18900" y="0"/>
                      <a:pt x="15660" y="0"/>
                    </a:cubicBezTo>
                    <a:cubicBezTo>
                      <a:pt x="9180" y="0"/>
                      <a:pt x="9180" y="0"/>
                      <a:pt x="9180" y="0"/>
                    </a:cubicBezTo>
                    <a:cubicBezTo>
                      <a:pt x="8640" y="0"/>
                      <a:pt x="8640" y="0"/>
                      <a:pt x="8640" y="0"/>
                    </a:cubicBezTo>
                    <a:cubicBezTo>
                      <a:pt x="6480" y="0"/>
                      <a:pt x="6480" y="0"/>
                      <a:pt x="6480" y="0"/>
                    </a:cubicBezTo>
                    <a:cubicBezTo>
                      <a:pt x="2700" y="0"/>
                      <a:pt x="0" y="1641"/>
                      <a:pt x="0" y="3281"/>
                    </a:cubicBezTo>
                    <a:cubicBezTo>
                      <a:pt x="0" y="3281"/>
                      <a:pt x="0" y="3281"/>
                      <a:pt x="0" y="3281"/>
                    </a:cubicBezTo>
                    <a:cubicBezTo>
                      <a:pt x="0" y="9570"/>
                      <a:pt x="0" y="9570"/>
                      <a:pt x="0" y="9570"/>
                    </a:cubicBezTo>
                    <a:cubicBezTo>
                      <a:pt x="0" y="10116"/>
                      <a:pt x="1080" y="10663"/>
                      <a:pt x="2160" y="10663"/>
                    </a:cubicBezTo>
                    <a:cubicBezTo>
                      <a:pt x="3240" y="10663"/>
                      <a:pt x="3780" y="10116"/>
                      <a:pt x="3780" y="9570"/>
                    </a:cubicBezTo>
                    <a:cubicBezTo>
                      <a:pt x="3780" y="5742"/>
                      <a:pt x="3780" y="5742"/>
                      <a:pt x="3780" y="5742"/>
                    </a:cubicBezTo>
                    <a:cubicBezTo>
                      <a:pt x="3780" y="3828"/>
                      <a:pt x="3780" y="3828"/>
                      <a:pt x="3780" y="3828"/>
                    </a:cubicBezTo>
                    <a:cubicBezTo>
                      <a:pt x="4860" y="3828"/>
                      <a:pt x="4860" y="3828"/>
                      <a:pt x="4860" y="3828"/>
                    </a:cubicBezTo>
                    <a:cubicBezTo>
                      <a:pt x="4860" y="6015"/>
                      <a:pt x="4860" y="6015"/>
                      <a:pt x="4860" y="6015"/>
                    </a:cubicBezTo>
                    <a:cubicBezTo>
                      <a:pt x="4860" y="10116"/>
                      <a:pt x="4860" y="10116"/>
                      <a:pt x="4860" y="10116"/>
                    </a:cubicBezTo>
                    <a:cubicBezTo>
                      <a:pt x="4860" y="10663"/>
                      <a:pt x="4860" y="10663"/>
                      <a:pt x="4860" y="10663"/>
                    </a:cubicBezTo>
                    <a:cubicBezTo>
                      <a:pt x="4860" y="20233"/>
                      <a:pt x="4860" y="20233"/>
                      <a:pt x="4860" y="20233"/>
                    </a:cubicBezTo>
                    <a:cubicBezTo>
                      <a:pt x="4860" y="21053"/>
                      <a:pt x="5940" y="21600"/>
                      <a:pt x="7560" y="21600"/>
                    </a:cubicBezTo>
                    <a:cubicBezTo>
                      <a:pt x="9180" y="21600"/>
                      <a:pt x="10260" y="21053"/>
                      <a:pt x="10260" y="20233"/>
                    </a:cubicBezTo>
                    <a:cubicBezTo>
                      <a:pt x="10260" y="10663"/>
                      <a:pt x="10260" y="10663"/>
                      <a:pt x="10260" y="10663"/>
                    </a:cubicBezTo>
                    <a:cubicBezTo>
                      <a:pt x="11340" y="10663"/>
                      <a:pt x="11340" y="10663"/>
                      <a:pt x="11340" y="10663"/>
                    </a:cubicBezTo>
                    <a:cubicBezTo>
                      <a:pt x="11340" y="20233"/>
                      <a:pt x="11340" y="20233"/>
                      <a:pt x="11340" y="20233"/>
                    </a:cubicBezTo>
                    <a:cubicBezTo>
                      <a:pt x="11340" y="21053"/>
                      <a:pt x="12420" y="21600"/>
                      <a:pt x="14040" y="21600"/>
                    </a:cubicBezTo>
                    <a:cubicBezTo>
                      <a:pt x="15660" y="21600"/>
                      <a:pt x="16740" y="21053"/>
                      <a:pt x="16740" y="20233"/>
                    </a:cubicBezTo>
                    <a:cubicBezTo>
                      <a:pt x="16740" y="10663"/>
                      <a:pt x="16740" y="10663"/>
                      <a:pt x="16740" y="10663"/>
                    </a:cubicBezTo>
                    <a:cubicBezTo>
                      <a:pt x="16740" y="10116"/>
                      <a:pt x="16740" y="10116"/>
                      <a:pt x="16740" y="10116"/>
                    </a:cubicBezTo>
                    <a:cubicBezTo>
                      <a:pt x="16740" y="6015"/>
                      <a:pt x="16740" y="6015"/>
                      <a:pt x="16740" y="6015"/>
                    </a:cubicBezTo>
                    <a:cubicBezTo>
                      <a:pt x="16740" y="3828"/>
                      <a:pt x="16740" y="3828"/>
                      <a:pt x="16740" y="3828"/>
                    </a:cubicBezTo>
                    <a:cubicBezTo>
                      <a:pt x="17820" y="3828"/>
                      <a:pt x="17820" y="3828"/>
                      <a:pt x="17820" y="3828"/>
                    </a:cubicBezTo>
                    <a:cubicBezTo>
                      <a:pt x="17820" y="5742"/>
                      <a:pt x="17820" y="5742"/>
                      <a:pt x="17820" y="5742"/>
                    </a:cubicBezTo>
                    <a:cubicBezTo>
                      <a:pt x="17820" y="9570"/>
                      <a:pt x="17820" y="9570"/>
                      <a:pt x="17820" y="9570"/>
                    </a:cubicBezTo>
                    <a:cubicBezTo>
                      <a:pt x="17820" y="10116"/>
                      <a:pt x="18900" y="10663"/>
                      <a:pt x="19980" y="10663"/>
                    </a:cubicBezTo>
                    <a:cubicBezTo>
                      <a:pt x="21060" y="10663"/>
                      <a:pt x="21600" y="10116"/>
                      <a:pt x="21600" y="9570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flat" w="12700">
                <a:solidFill>
                  <a:srgbClr val="DCDEE0"/>
                </a:solidFill>
                <a:prstDash val="solid"/>
                <a:round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54" name="Oval 67"/>
              <p:cNvSpPr/>
              <p:nvPr/>
            </p:nvSpPr>
            <p:spPr>
              <a:xfrm>
                <a:off x="9245251" y="4049023"/>
                <a:ext cx="79368" cy="82615"/>
              </a:xfrm>
              <a:prstGeom prst="ellipse">
                <a:avLst/>
              </a:prstGeom>
              <a:solidFill>
                <a:srgbClr val="FFFFFF"/>
              </a:solidFill>
              <a:ln cap="flat" w="12700">
                <a:solidFill>
                  <a:srgbClr val="DCDEE0"/>
                </a:solidFill>
                <a:prstDash val="solid"/>
                <a:round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55" name="Freeform: Shape 68"/>
              <p:cNvSpPr/>
              <p:nvPr/>
            </p:nvSpPr>
            <p:spPr>
              <a:xfrm>
                <a:off x="9199420" y="4139785"/>
                <a:ext cx="171033" cy="342095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1600" y="3281"/>
                    </a:moveTo>
                    <a:cubicBezTo>
                      <a:pt x="21600" y="1641"/>
                      <a:pt x="18966" y="0"/>
                      <a:pt x="15278" y="0"/>
                    </a:cubicBezTo>
                    <a:cubicBezTo>
                      <a:pt x="8956" y="0"/>
                      <a:pt x="8956" y="0"/>
                      <a:pt x="8956" y="0"/>
                    </a:cubicBezTo>
                    <a:cubicBezTo>
                      <a:pt x="8956" y="0"/>
                      <a:pt x="8956" y="0"/>
                      <a:pt x="8956" y="0"/>
                    </a:cubicBezTo>
                    <a:cubicBezTo>
                      <a:pt x="6322" y="0"/>
                      <a:pt x="6322" y="0"/>
                      <a:pt x="6322" y="0"/>
                    </a:cubicBezTo>
                    <a:cubicBezTo>
                      <a:pt x="3161" y="0"/>
                      <a:pt x="0" y="1641"/>
                      <a:pt x="0" y="3281"/>
                    </a:cubicBezTo>
                    <a:cubicBezTo>
                      <a:pt x="0" y="3281"/>
                      <a:pt x="0" y="3281"/>
                      <a:pt x="0" y="3281"/>
                    </a:cubicBezTo>
                    <a:cubicBezTo>
                      <a:pt x="0" y="9570"/>
                      <a:pt x="0" y="9570"/>
                      <a:pt x="0" y="9570"/>
                    </a:cubicBezTo>
                    <a:cubicBezTo>
                      <a:pt x="0" y="10116"/>
                      <a:pt x="1054" y="10663"/>
                      <a:pt x="2107" y="10663"/>
                    </a:cubicBezTo>
                    <a:cubicBezTo>
                      <a:pt x="3161" y="10663"/>
                      <a:pt x="4215" y="10116"/>
                      <a:pt x="4215" y="9570"/>
                    </a:cubicBezTo>
                    <a:cubicBezTo>
                      <a:pt x="4215" y="5742"/>
                      <a:pt x="4215" y="5742"/>
                      <a:pt x="4215" y="5742"/>
                    </a:cubicBezTo>
                    <a:cubicBezTo>
                      <a:pt x="4215" y="3828"/>
                      <a:pt x="4215" y="3828"/>
                      <a:pt x="4215" y="3828"/>
                    </a:cubicBezTo>
                    <a:cubicBezTo>
                      <a:pt x="5268" y="3828"/>
                      <a:pt x="5268" y="3828"/>
                      <a:pt x="5268" y="3828"/>
                    </a:cubicBezTo>
                    <a:cubicBezTo>
                      <a:pt x="5268" y="6015"/>
                      <a:pt x="5268" y="6015"/>
                      <a:pt x="5268" y="6015"/>
                    </a:cubicBezTo>
                    <a:cubicBezTo>
                      <a:pt x="5268" y="10116"/>
                      <a:pt x="5268" y="10116"/>
                      <a:pt x="5268" y="10116"/>
                    </a:cubicBezTo>
                    <a:cubicBezTo>
                      <a:pt x="5268" y="10663"/>
                      <a:pt x="5268" y="10663"/>
                      <a:pt x="5268" y="10663"/>
                    </a:cubicBezTo>
                    <a:cubicBezTo>
                      <a:pt x="5268" y="20233"/>
                      <a:pt x="5268" y="20233"/>
                      <a:pt x="5268" y="20233"/>
                    </a:cubicBezTo>
                    <a:cubicBezTo>
                      <a:pt x="5268" y="21053"/>
                      <a:pt x="6322" y="21600"/>
                      <a:pt x="7902" y="21600"/>
                    </a:cubicBezTo>
                    <a:cubicBezTo>
                      <a:pt x="8956" y="21600"/>
                      <a:pt x="10537" y="21053"/>
                      <a:pt x="10537" y="20233"/>
                    </a:cubicBezTo>
                    <a:cubicBezTo>
                      <a:pt x="10537" y="10663"/>
                      <a:pt x="10537" y="10663"/>
                      <a:pt x="10537" y="10663"/>
                    </a:cubicBezTo>
                    <a:cubicBezTo>
                      <a:pt x="11590" y="10663"/>
                      <a:pt x="11590" y="10663"/>
                      <a:pt x="11590" y="10663"/>
                    </a:cubicBezTo>
                    <a:cubicBezTo>
                      <a:pt x="11590" y="20233"/>
                      <a:pt x="11590" y="20233"/>
                      <a:pt x="11590" y="20233"/>
                    </a:cubicBezTo>
                    <a:cubicBezTo>
                      <a:pt x="11590" y="21053"/>
                      <a:pt x="12644" y="21600"/>
                      <a:pt x="14224" y="21600"/>
                    </a:cubicBezTo>
                    <a:cubicBezTo>
                      <a:pt x="15278" y="21600"/>
                      <a:pt x="16859" y="21053"/>
                      <a:pt x="16859" y="20233"/>
                    </a:cubicBezTo>
                    <a:cubicBezTo>
                      <a:pt x="16859" y="10663"/>
                      <a:pt x="16859" y="10663"/>
                      <a:pt x="16859" y="10663"/>
                    </a:cubicBezTo>
                    <a:cubicBezTo>
                      <a:pt x="16859" y="10116"/>
                      <a:pt x="16859" y="10116"/>
                      <a:pt x="16859" y="10116"/>
                    </a:cubicBezTo>
                    <a:cubicBezTo>
                      <a:pt x="16859" y="6015"/>
                      <a:pt x="16859" y="6015"/>
                      <a:pt x="16859" y="6015"/>
                    </a:cubicBezTo>
                    <a:cubicBezTo>
                      <a:pt x="16859" y="3828"/>
                      <a:pt x="16859" y="3828"/>
                      <a:pt x="16859" y="3828"/>
                    </a:cubicBezTo>
                    <a:cubicBezTo>
                      <a:pt x="17385" y="3828"/>
                      <a:pt x="17385" y="3828"/>
                      <a:pt x="17385" y="3828"/>
                    </a:cubicBezTo>
                    <a:cubicBezTo>
                      <a:pt x="17385" y="5742"/>
                      <a:pt x="17385" y="5742"/>
                      <a:pt x="17385" y="5742"/>
                    </a:cubicBezTo>
                    <a:cubicBezTo>
                      <a:pt x="17385" y="9570"/>
                      <a:pt x="17385" y="9570"/>
                      <a:pt x="17385" y="9570"/>
                    </a:cubicBezTo>
                    <a:cubicBezTo>
                      <a:pt x="17385" y="10116"/>
                      <a:pt x="18439" y="10663"/>
                      <a:pt x="19493" y="10663"/>
                    </a:cubicBezTo>
                    <a:cubicBezTo>
                      <a:pt x="20546" y="10663"/>
                      <a:pt x="21600" y="10116"/>
                      <a:pt x="21600" y="9570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flat" w="12700">
                <a:solidFill>
                  <a:srgbClr val="DCDEE0"/>
                </a:solidFill>
                <a:prstDash val="solid"/>
                <a:round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56" name="Oval 69"/>
              <p:cNvSpPr/>
              <p:nvPr/>
            </p:nvSpPr>
            <p:spPr>
              <a:xfrm>
                <a:off x="9460998" y="4049023"/>
                <a:ext cx="83838" cy="82615"/>
              </a:xfrm>
              <a:prstGeom prst="ellipse">
                <a:avLst/>
              </a:prstGeom>
              <a:solidFill>
                <a:srgbClr val="FFFFFF"/>
              </a:solidFill>
              <a:ln cap="flat" w="12700">
                <a:solidFill>
                  <a:srgbClr val="DCDEE0"/>
                </a:solidFill>
                <a:prstDash val="solid"/>
                <a:round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57" name="Freeform: Shape 70"/>
              <p:cNvSpPr/>
              <p:nvPr/>
            </p:nvSpPr>
            <p:spPr>
              <a:xfrm>
                <a:off x="9419639" y="4139785"/>
                <a:ext cx="166561" cy="342095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1600" y="3281"/>
                    </a:moveTo>
                    <a:cubicBezTo>
                      <a:pt x="21600" y="1641"/>
                      <a:pt x="18900" y="0"/>
                      <a:pt x="15120" y="0"/>
                    </a:cubicBezTo>
                    <a:cubicBezTo>
                      <a:pt x="9180" y="0"/>
                      <a:pt x="9180" y="0"/>
                      <a:pt x="9180" y="0"/>
                    </a:cubicBezTo>
                    <a:cubicBezTo>
                      <a:pt x="8640" y="0"/>
                      <a:pt x="8640" y="0"/>
                      <a:pt x="8640" y="0"/>
                    </a:cubicBezTo>
                    <a:cubicBezTo>
                      <a:pt x="5940" y="0"/>
                      <a:pt x="5940" y="0"/>
                      <a:pt x="5940" y="0"/>
                    </a:cubicBezTo>
                    <a:cubicBezTo>
                      <a:pt x="2700" y="0"/>
                      <a:pt x="0" y="1641"/>
                      <a:pt x="0" y="3281"/>
                    </a:cubicBezTo>
                    <a:cubicBezTo>
                      <a:pt x="0" y="3281"/>
                      <a:pt x="0" y="3281"/>
                      <a:pt x="0" y="3281"/>
                    </a:cubicBezTo>
                    <a:cubicBezTo>
                      <a:pt x="0" y="9570"/>
                      <a:pt x="0" y="9570"/>
                      <a:pt x="0" y="9570"/>
                    </a:cubicBezTo>
                    <a:cubicBezTo>
                      <a:pt x="0" y="10116"/>
                      <a:pt x="540" y="10663"/>
                      <a:pt x="1620" y="10663"/>
                    </a:cubicBezTo>
                    <a:cubicBezTo>
                      <a:pt x="2700" y="10663"/>
                      <a:pt x="3780" y="10116"/>
                      <a:pt x="3780" y="9570"/>
                    </a:cubicBezTo>
                    <a:cubicBezTo>
                      <a:pt x="3780" y="5742"/>
                      <a:pt x="3780" y="5742"/>
                      <a:pt x="3780" y="5742"/>
                    </a:cubicBezTo>
                    <a:cubicBezTo>
                      <a:pt x="3780" y="3828"/>
                      <a:pt x="3780" y="3828"/>
                      <a:pt x="3780" y="3828"/>
                    </a:cubicBezTo>
                    <a:cubicBezTo>
                      <a:pt x="4860" y="3828"/>
                      <a:pt x="4860" y="3828"/>
                      <a:pt x="4860" y="3828"/>
                    </a:cubicBezTo>
                    <a:cubicBezTo>
                      <a:pt x="4860" y="6015"/>
                      <a:pt x="4860" y="6015"/>
                      <a:pt x="4860" y="6015"/>
                    </a:cubicBezTo>
                    <a:cubicBezTo>
                      <a:pt x="4860" y="10116"/>
                      <a:pt x="4860" y="10116"/>
                      <a:pt x="4860" y="10116"/>
                    </a:cubicBezTo>
                    <a:cubicBezTo>
                      <a:pt x="4860" y="10663"/>
                      <a:pt x="4860" y="10663"/>
                      <a:pt x="4860" y="10663"/>
                    </a:cubicBezTo>
                    <a:cubicBezTo>
                      <a:pt x="4860" y="20233"/>
                      <a:pt x="4860" y="20233"/>
                      <a:pt x="4860" y="20233"/>
                    </a:cubicBezTo>
                    <a:cubicBezTo>
                      <a:pt x="4860" y="21053"/>
                      <a:pt x="5940" y="21600"/>
                      <a:pt x="7560" y="21600"/>
                    </a:cubicBezTo>
                    <a:cubicBezTo>
                      <a:pt x="9180" y="21600"/>
                      <a:pt x="10260" y="21053"/>
                      <a:pt x="10260" y="20233"/>
                    </a:cubicBezTo>
                    <a:cubicBezTo>
                      <a:pt x="10260" y="10663"/>
                      <a:pt x="10260" y="10663"/>
                      <a:pt x="10260" y="10663"/>
                    </a:cubicBezTo>
                    <a:cubicBezTo>
                      <a:pt x="11340" y="10663"/>
                      <a:pt x="11340" y="10663"/>
                      <a:pt x="11340" y="10663"/>
                    </a:cubicBezTo>
                    <a:cubicBezTo>
                      <a:pt x="11340" y="20233"/>
                      <a:pt x="11340" y="20233"/>
                      <a:pt x="11340" y="20233"/>
                    </a:cubicBezTo>
                    <a:cubicBezTo>
                      <a:pt x="11340" y="21053"/>
                      <a:pt x="12420" y="21600"/>
                      <a:pt x="14040" y="21600"/>
                    </a:cubicBezTo>
                    <a:cubicBezTo>
                      <a:pt x="15660" y="21600"/>
                      <a:pt x="16740" y="21053"/>
                      <a:pt x="16740" y="20233"/>
                    </a:cubicBezTo>
                    <a:cubicBezTo>
                      <a:pt x="16740" y="10663"/>
                      <a:pt x="16740" y="10663"/>
                      <a:pt x="16740" y="10663"/>
                    </a:cubicBezTo>
                    <a:cubicBezTo>
                      <a:pt x="16740" y="10116"/>
                      <a:pt x="16740" y="10116"/>
                      <a:pt x="16740" y="10116"/>
                    </a:cubicBezTo>
                    <a:cubicBezTo>
                      <a:pt x="16740" y="6015"/>
                      <a:pt x="16740" y="6015"/>
                      <a:pt x="16740" y="6015"/>
                    </a:cubicBezTo>
                    <a:cubicBezTo>
                      <a:pt x="16740" y="3828"/>
                      <a:pt x="16740" y="3828"/>
                      <a:pt x="16740" y="3828"/>
                    </a:cubicBezTo>
                    <a:cubicBezTo>
                      <a:pt x="17820" y="3828"/>
                      <a:pt x="17820" y="3828"/>
                      <a:pt x="17820" y="3828"/>
                    </a:cubicBezTo>
                    <a:cubicBezTo>
                      <a:pt x="17820" y="5742"/>
                      <a:pt x="17820" y="5742"/>
                      <a:pt x="17820" y="5742"/>
                    </a:cubicBezTo>
                    <a:cubicBezTo>
                      <a:pt x="17820" y="9570"/>
                      <a:pt x="17820" y="9570"/>
                      <a:pt x="17820" y="9570"/>
                    </a:cubicBezTo>
                    <a:cubicBezTo>
                      <a:pt x="17820" y="10116"/>
                      <a:pt x="18360" y="10663"/>
                      <a:pt x="19440" y="10663"/>
                    </a:cubicBezTo>
                    <a:cubicBezTo>
                      <a:pt x="21060" y="10663"/>
                      <a:pt x="21600" y="10116"/>
                      <a:pt x="21600" y="9570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flat" w="12700">
                <a:solidFill>
                  <a:srgbClr val="DCDEE0"/>
                </a:solidFill>
                <a:prstDash val="solid"/>
                <a:round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58" name="Oval 71"/>
              <p:cNvSpPr/>
              <p:nvPr/>
            </p:nvSpPr>
            <p:spPr>
              <a:xfrm>
                <a:off x="9681214" y="4049023"/>
                <a:ext cx="79368" cy="82615"/>
              </a:xfrm>
              <a:prstGeom prst="ellipse">
                <a:avLst/>
              </a:prstGeom>
              <a:solidFill>
                <a:srgbClr val="FFFFFF"/>
              </a:solidFill>
              <a:ln cap="flat" w="12700">
                <a:solidFill>
                  <a:srgbClr val="DCDEE0"/>
                </a:solidFill>
                <a:prstDash val="solid"/>
                <a:round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59" name="Freeform: Shape 72"/>
              <p:cNvSpPr/>
              <p:nvPr/>
            </p:nvSpPr>
            <p:spPr>
              <a:xfrm>
                <a:off x="9635383" y="4139785"/>
                <a:ext cx="171033" cy="342095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1600" y="3281"/>
                    </a:moveTo>
                    <a:cubicBezTo>
                      <a:pt x="21600" y="1641"/>
                      <a:pt x="18439" y="0"/>
                      <a:pt x="15278" y="0"/>
                    </a:cubicBezTo>
                    <a:cubicBezTo>
                      <a:pt x="8956" y="0"/>
                      <a:pt x="8956" y="0"/>
                      <a:pt x="8956" y="0"/>
                    </a:cubicBezTo>
                    <a:cubicBezTo>
                      <a:pt x="8429" y="0"/>
                      <a:pt x="8429" y="0"/>
                      <a:pt x="8429" y="0"/>
                    </a:cubicBezTo>
                    <a:cubicBezTo>
                      <a:pt x="6322" y="0"/>
                      <a:pt x="6322" y="0"/>
                      <a:pt x="6322" y="0"/>
                    </a:cubicBezTo>
                    <a:cubicBezTo>
                      <a:pt x="2634" y="0"/>
                      <a:pt x="0" y="1641"/>
                      <a:pt x="0" y="3281"/>
                    </a:cubicBezTo>
                    <a:cubicBezTo>
                      <a:pt x="0" y="3281"/>
                      <a:pt x="0" y="3281"/>
                      <a:pt x="0" y="3281"/>
                    </a:cubicBezTo>
                    <a:cubicBezTo>
                      <a:pt x="0" y="9570"/>
                      <a:pt x="0" y="9570"/>
                      <a:pt x="0" y="9570"/>
                    </a:cubicBezTo>
                    <a:cubicBezTo>
                      <a:pt x="0" y="10116"/>
                      <a:pt x="1054" y="10663"/>
                      <a:pt x="2107" y="10663"/>
                    </a:cubicBezTo>
                    <a:cubicBezTo>
                      <a:pt x="3161" y="10663"/>
                      <a:pt x="3688" y="10116"/>
                      <a:pt x="3688" y="9570"/>
                    </a:cubicBezTo>
                    <a:cubicBezTo>
                      <a:pt x="3688" y="5742"/>
                      <a:pt x="3688" y="5742"/>
                      <a:pt x="3688" y="5742"/>
                    </a:cubicBezTo>
                    <a:cubicBezTo>
                      <a:pt x="3688" y="3828"/>
                      <a:pt x="3688" y="3828"/>
                      <a:pt x="3688" y="3828"/>
                    </a:cubicBezTo>
                    <a:cubicBezTo>
                      <a:pt x="4741" y="3828"/>
                      <a:pt x="4741" y="3828"/>
                      <a:pt x="4741" y="3828"/>
                    </a:cubicBezTo>
                    <a:cubicBezTo>
                      <a:pt x="4741" y="6015"/>
                      <a:pt x="4741" y="6015"/>
                      <a:pt x="4741" y="6015"/>
                    </a:cubicBezTo>
                    <a:cubicBezTo>
                      <a:pt x="4741" y="10116"/>
                      <a:pt x="4741" y="10116"/>
                      <a:pt x="4741" y="10116"/>
                    </a:cubicBezTo>
                    <a:cubicBezTo>
                      <a:pt x="4741" y="10663"/>
                      <a:pt x="4741" y="10663"/>
                      <a:pt x="4741" y="10663"/>
                    </a:cubicBezTo>
                    <a:cubicBezTo>
                      <a:pt x="4741" y="20233"/>
                      <a:pt x="4741" y="20233"/>
                      <a:pt x="4741" y="20233"/>
                    </a:cubicBezTo>
                    <a:cubicBezTo>
                      <a:pt x="4741" y="21053"/>
                      <a:pt x="6322" y="21600"/>
                      <a:pt x="7376" y="21600"/>
                    </a:cubicBezTo>
                    <a:cubicBezTo>
                      <a:pt x="8956" y="21600"/>
                      <a:pt x="10010" y="21053"/>
                      <a:pt x="10010" y="20233"/>
                    </a:cubicBezTo>
                    <a:cubicBezTo>
                      <a:pt x="10010" y="10663"/>
                      <a:pt x="10010" y="10663"/>
                      <a:pt x="10010" y="10663"/>
                    </a:cubicBezTo>
                    <a:cubicBezTo>
                      <a:pt x="11063" y="10663"/>
                      <a:pt x="11063" y="10663"/>
                      <a:pt x="11063" y="10663"/>
                    </a:cubicBezTo>
                    <a:cubicBezTo>
                      <a:pt x="11063" y="20233"/>
                      <a:pt x="11063" y="20233"/>
                      <a:pt x="11063" y="20233"/>
                    </a:cubicBezTo>
                    <a:cubicBezTo>
                      <a:pt x="11063" y="21053"/>
                      <a:pt x="12117" y="21600"/>
                      <a:pt x="13698" y="21600"/>
                    </a:cubicBezTo>
                    <a:cubicBezTo>
                      <a:pt x="15278" y="21600"/>
                      <a:pt x="16332" y="21053"/>
                      <a:pt x="16332" y="20233"/>
                    </a:cubicBezTo>
                    <a:cubicBezTo>
                      <a:pt x="16332" y="10663"/>
                      <a:pt x="16332" y="10663"/>
                      <a:pt x="16332" y="10663"/>
                    </a:cubicBezTo>
                    <a:cubicBezTo>
                      <a:pt x="16332" y="10116"/>
                      <a:pt x="16332" y="10116"/>
                      <a:pt x="16332" y="10116"/>
                    </a:cubicBezTo>
                    <a:cubicBezTo>
                      <a:pt x="16332" y="6015"/>
                      <a:pt x="16332" y="6015"/>
                      <a:pt x="16332" y="6015"/>
                    </a:cubicBezTo>
                    <a:cubicBezTo>
                      <a:pt x="16332" y="3828"/>
                      <a:pt x="16332" y="3828"/>
                      <a:pt x="16332" y="3828"/>
                    </a:cubicBezTo>
                    <a:cubicBezTo>
                      <a:pt x="17385" y="3828"/>
                      <a:pt x="17385" y="3828"/>
                      <a:pt x="17385" y="3828"/>
                    </a:cubicBezTo>
                    <a:cubicBezTo>
                      <a:pt x="17385" y="5742"/>
                      <a:pt x="17385" y="5742"/>
                      <a:pt x="17385" y="5742"/>
                    </a:cubicBezTo>
                    <a:cubicBezTo>
                      <a:pt x="17385" y="9570"/>
                      <a:pt x="17385" y="9570"/>
                      <a:pt x="17385" y="9570"/>
                    </a:cubicBezTo>
                    <a:cubicBezTo>
                      <a:pt x="17385" y="10116"/>
                      <a:pt x="18439" y="10663"/>
                      <a:pt x="19493" y="10663"/>
                    </a:cubicBezTo>
                    <a:cubicBezTo>
                      <a:pt x="20546" y="10663"/>
                      <a:pt x="21600" y="10116"/>
                      <a:pt x="21600" y="9570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flat" w="12700">
                <a:solidFill>
                  <a:srgbClr val="DCDEE0"/>
                </a:solidFill>
                <a:prstDash val="solid"/>
                <a:round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60" name="Oval 73"/>
              <p:cNvSpPr/>
              <p:nvPr/>
            </p:nvSpPr>
            <p:spPr>
              <a:xfrm>
                <a:off x="9896958" y="4049023"/>
                <a:ext cx="79368" cy="82615"/>
              </a:xfrm>
              <a:prstGeom prst="ellipse">
                <a:avLst/>
              </a:prstGeom>
              <a:solidFill>
                <a:srgbClr val="FFFFFF"/>
              </a:solidFill>
              <a:ln cap="flat" w="12700">
                <a:solidFill>
                  <a:srgbClr val="DCDEE0"/>
                </a:solidFill>
                <a:prstDash val="solid"/>
                <a:round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61" name="Freeform: Shape 74"/>
              <p:cNvSpPr/>
              <p:nvPr/>
            </p:nvSpPr>
            <p:spPr>
              <a:xfrm>
                <a:off x="9851128" y="4139785"/>
                <a:ext cx="171033" cy="342095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1600" y="3281"/>
                    </a:moveTo>
                    <a:cubicBezTo>
                      <a:pt x="21600" y="1641"/>
                      <a:pt x="18966" y="0"/>
                      <a:pt x="15278" y="0"/>
                    </a:cubicBezTo>
                    <a:cubicBezTo>
                      <a:pt x="9483" y="0"/>
                      <a:pt x="9483" y="0"/>
                      <a:pt x="9483" y="0"/>
                    </a:cubicBezTo>
                    <a:cubicBezTo>
                      <a:pt x="8956" y="0"/>
                      <a:pt x="8956" y="0"/>
                      <a:pt x="8956" y="0"/>
                    </a:cubicBezTo>
                    <a:cubicBezTo>
                      <a:pt x="6322" y="0"/>
                      <a:pt x="6322" y="0"/>
                      <a:pt x="6322" y="0"/>
                    </a:cubicBezTo>
                    <a:cubicBezTo>
                      <a:pt x="3161" y="0"/>
                      <a:pt x="0" y="1641"/>
                      <a:pt x="0" y="3281"/>
                    </a:cubicBezTo>
                    <a:cubicBezTo>
                      <a:pt x="0" y="3281"/>
                      <a:pt x="0" y="3281"/>
                      <a:pt x="0" y="3281"/>
                    </a:cubicBezTo>
                    <a:cubicBezTo>
                      <a:pt x="0" y="9570"/>
                      <a:pt x="0" y="9570"/>
                      <a:pt x="0" y="9570"/>
                    </a:cubicBezTo>
                    <a:cubicBezTo>
                      <a:pt x="0" y="10116"/>
                      <a:pt x="1054" y="10663"/>
                      <a:pt x="2107" y="10663"/>
                    </a:cubicBezTo>
                    <a:cubicBezTo>
                      <a:pt x="3161" y="10663"/>
                      <a:pt x="4215" y="10116"/>
                      <a:pt x="4215" y="9570"/>
                    </a:cubicBezTo>
                    <a:cubicBezTo>
                      <a:pt x="4215" y="5742"/>
                      <a:pt x="4215" y="5742"/>
                      <a:pt x="4215" y="5742"/>
                    </a:cubicBezTo>
                    <a:cubicBezTo>
                      <a:pt x="4215" y="3828"/>
                      <a:pt x="4215" y="3828"/>
                      <a:pt x="4215" y="3828"/>
                    </a:cubicBezTo>
                    <a:cubicBezTo>
                      <a:pt x="5268" y="3828"/>
                      <a:pt x="5268" y="3828"/>
                      <a:pt x="5268" y="3828"/>
                    </a:cubicBezTo>
                    <a:cubicBezTo>
                      <a:pt x="5268" y="6015"/>
                      <a:pt x="5268" y="6015"/>
                      <a:pt x="5268" y="6015"/>
                    </a:cubicBezTo>
                    <a:cubicBezTo>
                      <a:pt x="5268" y="10116"/>
                      <a:pt x="5268" y="10116"/>
                      <a:pt x="5268" y="10116"/>
                    </a:cubicBezTo>
                    <a:cubicBezTo>
                      <a:pt x="5268" y="10663"/>
                      <a:pt x="5268" y="10663"/>
                      <a:pt x="5268" y="10663"/>
                    </a:cubicBezTo>
                    <a:cubicBezTo>
                      <a:pt x="5268" y="20233"/>
                      <a:pt x="5268" y="20233"/>
                      <a:pt x="5268" y="20233"/>
                    </a:cubicBezTo>
                    <a:cubicBezTo>
                      <a:pt x="5268" y="21053"/>
                      <a:pt x="6322" y="21600"/>
                      <a:pt x="7902" y="21600"/>
                    </a:cubicBezTo>
                    <a:cubicBezTo>
                      <a:pt x="8956" y="21600"/>
                      <a:pt x="10537" y="21053"/>
                      <a:pt x="10537" y="20233"/>
                    </a:cubicBezTo>
                    <a:cubicBezTo>
                      <a:pt x="10537" y="10663"/>
                      <a:pt x="10537" y="10663"/>
                      <a:pt x="10537" y="10663"/>
                    </a:cubicBezTo>
                    <a:cubicBezTo>
                      <a:pt x="11590" y="10663"/>
                      <a:pt x="11590" y="10663"/>
                      <a:pt x="11590" y="10663"/>
                    </a:cubicBezTo>
                    <a:cubicBezTo>
                      <a:pt x="11590" y="20233"/>
                      <a:pt x="11590" y="20233"/>
                      <a:pt x="11590" y="20233"/>
                    </a:cubicBezTo>
                    <a:cubicBezTo>
                      <a:pt x="11590" y="21053"/>
                      <a:pt x="12644" y="21600"/>
                      <a:pt x="14224" y="21600"/>
                    </a:cubicBezTo>
                    <a:cubicBezTo>
                      <a:pt x="15278" y="21600"/>
                      <a:pt x="16859" y="21053"/>
                      <a:pt x="16859" y="20233"/>
                    </a:cubicBezTo>
                    <a:cubicBezTo>
                      <a:pt x="16859" y="10663"/>
                      <a:pt x="16859" y="10663"/>
                      <a:pt x="16859" y="10663"/>
                    </a:cubicBezTo>
                    <a:cubicBezTo>
                      <a:pt x="16859" y="10116"/>
                      <a:pt x="16859" y="10116"/>
                      <a:pt x="16859" y="10116"/>
                    </a:cubicBezTo>
                    <a:cubicBezTo>
                      <a:pt x="16859" y="6015"/>
                      <a:pt x="16859" y="6015"/>
                      <a:pt x="16859" y="6015"/>
                    </a:cubicBezTo>
                    <a:cubicBezTo>
                      <a:pt x="16859" y="3828"/>
                      <a:pt x="16859" y="3828"/>
                      <a:pt x="16859" y="3828"/>
                    </a:cubicBezTo>
                    <a:cubicBezTo>
                      <a:pt x="17385" y="3828"/>
                      <a:pt x="17385" y="3828"/>
                      <a:pt x="17385" y="3828"/>
                    </a:cubicBezTo>
                    <a:cubicBezTo>
                      <a:pt x="17385" y="5742"/>
                      <a:pt x="17385" y="5742"/>
                      <a:pt x="17385" y="5742"/>
                    </a:cubicBezTo>
                    <a:cubicBezTo>
                      <a:pt x="17385" y="9570"/>
                      <a:pt x="17385" y="9570"/>
                      <a:pt x="17385" y="9570"/>
                    </a:cubicBezTo>
                    <a:cubicBezTo>
                      <a:pt x="17385" y="10116"/>
                      <a:pt x="18439" y="10663"/>
                      <a:pt x="19493" y="10663"/>
                    </a:cubicBezTo>
                    <a:cubicBezTo>
                      <a:pt x="20546" y="10663"/>
                      <a:pt x="21600" y="10116"/>
                      <a:pt x="21600" y="9570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flat" w="12700">
                <a:solidFill>
                  <a:srgbClr val="DCDEE0"/>
                </a:solidFill>
                <a:prstDash val="solid"/>
                <a:round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62" name="Oval 75"/>
              <p:cNvSpPr/>
              <p:nvPr/>
            </p:nvSpPr>
            <p:spPr>
              <a:xfrm>
                <a:off x="10112706" y="4049025"/>
                <a:ext cx="83838" cy="82614"/>
              </a:xfrm>
              <a:prstGeom prst="ellipse">
                <a:avLst/>
              </a:prstGeom>
              <a:solidFill>
                <a:srgbClr val="FFFFFF"/>
              </a:solidFill>
              <a:ln cap="flat" w="12700">
                <a:solidFill>
                  <a:srgbClr val="DCDEE0"/>
                </a:solidFill>
                <a:prstDash val="solid"/>
                <a:round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63" name="Freeform: Shape 76"/>
              <p:cNvSpPr/>
              <p:nvPr/>
            </p:nvSpPr>
            <p:spPr>
              <a:xfrm>
                <a:off x="10071346" y="4139786"/>
                <a:ext cx="166561" cy="342095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1600" y="3281"/>
                    </a:moveTo>
                    <a:cubicBezTo>
                      <a:pt x="21600" y="1641"/>
                      <a:pt x="18900" y="0"/>
                      <a:pt x="15660" y="0"/>
                    </a:cubicBezTo>
                    <a:cubicBezTo>
                      <a:pt x="9180" y="0"/>
                      <a:pt x="9180" y="0"/>
                      <a:pt x="9180" y="0"/>
                    </a:cubicBezTo>
                    <a:cubicBezTo>
                      <a:pt x="8640" y="0"/>
                      <a:pt x="8640" y="0"/>
                      <a:pt x="8640" y="0"/>
                    </a:cubicBezTo>
                    <a:cubicBezTo>
                      <a:pt x="5940" y="0"/>
                      <a:pt x="5940" y="0"/>
                      <a:pt x="5940" y="0"/>
                    </a:cubicBezTo>
                    <a:cubicBezTo>
                      <a:pt x="2700" y="0"/>
                      <a:pt x="0" y="1641"/>
                      <a:pt x="0" y="3281"/>
                    </a:cubicBezTo>
                    <a:cubicBezTo>
                      <a:pt x="0" y="3281"/>
                      <a:pt x="0" y="3281"/>
                      <a:pt x="0" y="3281"/>
                    </a:cubicBezTo>
                    <a:cubicBezTo>
                      <a:pt x="0" y="9570"/>
                      <a:pt x="0" y="9570"/>
                      <a:pt x="0" y="9570"/>
                    </a:cubicBezTo>
                    <a:cubicBezTo>
                      <a:pt x="0" y="10116"/>
                      <a:pt x="540" y="10663"/>
                      <a:pt x="1620" y="10663"/>
                    </a:cubicBezTo>
                    <a:cubicBezTo>
                      <a:pt x="3240" y="10663"/>
                      <a:pt x="3780" y="10116"/>
                      <a:pt x="3780" y="9570"/>
                    </a:cubicBezTo>
                    <a:cubicBezTo>
                      <a:pt x="3780" y="5742"/>
                      <a:pt x="3780" y="5742"/>
                      <a:pt x="3780" y="5742"/>
                    </a:cubicBezTo>
                    <a:cubicBezTo>
                      <a:pt x="3780" y="3828"/>
                      <a:pt x="3780" y="3828"/>
                      <a:pt x="3780" y="3828"/>
                    </a:cubicBezTo>
                    <a:cubicBezTo>
                      <a:pt x="4860" y="3828"/>
                      <a:pt x="4860" y="3828"/>
                      <a:pt x="4860" y="3828"/>
                    </a:cubicBezTo>
                    <a:cubicBezTo>
                      <a:pt x="4860" y="6015"/>
                      <a:pt x="4860" y="6015"/>
                      <a:pt x="4860" y="6015"/>
                    </a:cubicBezTo>
                    <a:cubicBezTo>
                      <a:pt x="4860" y="10116"/>
                      <a:pt x="4860" y="10116"/>
                      <a:pt x="4860" y="10116"/>
                    </a:cubicBezTo>
                    <a:cubicBezTo>
                      <a:pt x="4860" y="10663"/>
                      <a:pt x="4860" y="10663"/>
                      <a:pt x="4860" y="10663"/>
                    </a:cubicBezTo>
                    <a:cubicBezTo>
                      <a:pt x="4860" y="20233"/>
                      <a:pt x="4860" y="20233"/>
                      <a:pt x="4860" y="20233"/>
                    </a:cubicBezTo>
                    <a:cubicBezTo>
                      <a:pt x="4860" y="21053"/>
                      <a:pt x="5940" y="21600"/>
                      <a:pt x="7560" y="21600"/>
                    </a:cubicBezTo>
                    <a:cubicBezTo>
                      <a:pt x="9180" y="21600"/>
                      <a:pt x="10260" y="21053"/>
                      <a:pt x="10260" y="20233"/>
                    </a:cubicBezTo>
                    <a:cubicBezTo>
                      <a:pt x="10260" y="10663"/>
                      <a:pt x="10260" y="10663"/>
                      <a:pt x="10260" y="10663"/>
                    </a:cubicBezTo>
                    <a:cubicBezTo>
                      <a:pt x="11340" y="10663"/>
                      <a:pt x="11340" y="10663"/>
                      <a:pt x="11340" y="10663"/>
                    </a:cubicBezTo>
                    <a:cubicBezTo>
                      <a:pt x="11340" y="20233"/>
                      <a:pt x="11340" y="20233"/>
                      <a:pt x="11340" y="20233"/>
                    </a:cubicBezTo>
                    <a:cubicBezTo>
                      <a:pt x="11340" y="21053"/>
                      <a:pt x="12420" y="21600"/>
                      <a:pt x="14040" y="21600"/>
                    </a:cubicBezTo>
                    <a:cubicBezTo>
                      <a:pt x="15660" y="21600"/>
                      <a:pt x="16740" y="21053"/>
                      <a:pt x="16740" y="20233"/>
                    </a:cubicBezTo>
                    <a:cubicBezTo>
                      <a:pt x="16740" y="10663"/>
                      <a:pt x="16740" y="10663"/>
                      <a:pt x="16740" y="10663"/>
                    </a:cubicBezTo>
                    <a:cubicBezTo>
                      <a:pt x="16740" y="10116"/>
                      <a:pt x="16740" y="10116"/>
                      <a:pt x="16740" y="10116"/>
                    </a:cubicBezTo>
                    <a:cubicBezTo>
                      <a:pt x="16740" y="6015"/>
                      <a:pt x="16740" y="6015"/>
                      <a:pt x="16740" y="6015"/>
                    </a:cubicBezTo>
                    <a:cubicBezTo>
                      <a:pt x="16740" y="3828"/>
                      <a:pt x="16740" y="3828"/>
                      <a:pt x="16740" y="3828"/>
                    </a:cubicBezTo>
                    <a:cubicBezTo>
                      <a:pt x="17820" y="3828"/>
                      <a:pt x="17820" y="3828"/>
                      <a:pt x="17820" y="3828"/>
                    </a:cubicBezTo>
                    <a:cubicBezTo>
                      <a:pt x="17820" y="5742"/>
                      <a:pt x="17820" y="5742"/>
                      <a:pt x="17820" y="5742"/>
                    </a:cubicBezTo>
                    <a:cubicBezTo>
                      <a:pt x="17820" y="9570"/>
                      <a:pt x="17820" y="9570"/>
                      <a:pt x="17820" y="9570"/>
                    </a:cubicBezTo>
                    <a:cubicBezTo>
                      <a:pt x="17820" y="10116"/>
                      <a:pt x="18900" y="10663"/>
                      <a:pt x="19980" y="10663"/>
                    </a:cubicBezTo>
                    <a:cubicBezTo>
                      <a:pt x="21060" y="10663"/>
                      <a:pt x="21600" y="10116"/>
                      <a:pt x="21600" y="9570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flat" w="12700">
                <a:solidFill>
                  <a:srgbClr val="DCDEE0"/>
                </a:solidFill>
                <a:prstDash val="solid"/>
                <a:round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64" name="Oval 77"/>
              <p:cNvSpPr/>
              <p:nvPr/>
            </p:nvSpPr>
            <p:spPr>
              <a:xfrm>
                <a:off x="10332926" y="4049023"/>
                <a:ext cx="79368" cy="82615"/>
              </a:xfrm>
              <a:prstGeom prst="ellipse">
                <a:avLst/>
              </a:prstGeom>
              <a:solidFill>
                <a:srgbClr val="FFFFFF"/>
              </a:solidFill>
              <a:ln cap="flat" w="12700">
                <a:solidFill>
                  <a:srgbClr val="DCDEE0"/>
                </a:solidFill>
                <a:prstDash val="solid"/>
                <a:round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65" name="Freeform: Shape 78"/>
              <p:cNvSpPr/>
              <p:nvPr/>
            </p:nvSpPr>
            <p:spPr>
              <a:xfrm>
                <a:off x="10287096" y="4139785"/>
                <a:ext cx="171033" cy="342095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1600" y="3281"/>
                    </a:moveTo>
                    <a:cubicBezTo>
                      <a:pt x="21600" y="1641"/>
                      <a:pt x="18439" y="0"/>
                      <a:pt x="15278" y="0"/>
                    </a:cubicBezTo>
                    <a:cubicBezTo>
                      <a:pt x="8956" y="0"/>
                      <a:pt x="8956" y="0"/>
                      <a:pt x="8956" y="0"/>
                    </a:cubicBezTo>
                    <a:cubicBezTo>
                      <a:pt x="8956" y="0"/>
                      <a:pt x="8956" y="0"/>
                      <a:pt x="8956" y="0"/>
                    </a:cubicBezTo>
                    <a:cubicBezTo>
                      <a:pt x="6322" y="0"/>
                      <a:pt x="6322" y="0"/>
                      <a:pt x="6322" y="0"/>
                    </a:cubicBezTo>
                    <a:cubicBezTo>
                      <a:pt x="2634" y="0"/>
                      <a:pt x="0" y="1641"/>
                      <a:pt x="0" y="3281"/>
                    </a:cubicBezTo>
                    <a:cubicBezTo>
                      <a:pt x="0" y="3281"/>
                      <a:pt x="0" y="3281"/>
                      <a:pt x="0" y="3281"/>
                    </a:cubicBezTo>
                    <a:cubicBezTo>
                      <a:pt x="0" y="9570"/>
                      <a:pt x="0" y="9570"/>
                      <a:pt x="0" y="9570"/>
                    </a:cubicBezTo>
                    <a:cubicBezTo>
                      <a:pt x="0" y="10116"/>
                      <a:pt x="1054" y="10663"/>
                      <a:pt x="2107" y="10663"/>
                    </a:cubicBezTo>
                    <a:cubicBezTo>
                      <a:pt x="3161" y="10663"/>
                      <a:pt x="4215" y="10116"/>
                      <a:pt x="4215" y="9570"/>
                    </a:cubicBezTo>
                    <a:cubicBezTo>
                      <a:pt x="4215" y="5742"/>
                      <a:pt x="4215" y="5742"/>
                      <a:pt x="4215" y="5742"/>
                    </a:cubicBezTo>
                    <a:cubicBezTo>
                      <a:pt x="4215" y="3828"/>
                      <a:pt x="4215" y="3828"/>
                      <a:pt x="4215" y="3828"/>
                    </a:cubicBezTo>
                    <a:cubicBezTo>
                      <a:pt x="4741" y="3828"/>
                      <a:pt x="4741" y="3828"/>
                      <a:pt x="4741" y="3828"/>
                    </a:cubicBezTo>
                    <a:cubicBezTo>
                      <a:pt x="4741" y="6015"/>
                      <a:pt x="4741" y="6015"/>
                      <a:pt x="4741" y="6015"/>
                    </a:cubicBezTo>
                    <a:cubicBezTo>
                      <a:pt x="4741" y="10116"/>
                      <a:pt x="4741" y="10116"/>
                      <a:pt x="4741" y="10116"/>
                    </a:cubicBezTo>
                    <a:cubicBezTo>
                      <a:pt x="4741" y="10663"/>
                      <a:pt x="4741" y="10663"/>
                      <a:pt x="4741" y="10663"/>
                    </a:cubicBezTo>
                    <a:cubicBezTo>
                      <a:pt x="4741" y="20233"/>
                      <a:pt x="4741" y="20233"/>
                      <a:pt x="4741" y="20233"/>
                    </a:cubicBezTo>
                    <a:cubicBezTo>
                      <a:pt x="4741" y="21053"/>
                      <a:pt x="6322" y="21600"/>
                      <a:pt x="7376" y="21600"/>
                    </a:cubicBezTo>
                    <a:cubicBezTo>
                      <a:pt x="8956" y="21600"/>
                      <a:pt x="10010" y="21053"/>
                      <a:pt x="10010" y="20233"/>
                    </a:cubicBezTo>
                    <a:cubicBezTo>
                      <a:pt x="10010" y="10663"/>
                      <a:pt x="10010" y="10663"/>
                      <a:pt x="10010" y="10663"/>
                    </a:cubicBezTo>
                    <a:cubicBezTo>
                      <a:pt x="11063" y="10663"/>
                      <a:pt x="11063" y="10663"/>
                      <a:pt x="11063" y="10663"/>
                    </a:cubicBezTo>
                    <a:cubicBezTo>
                      <a:pt x="11063" y="20233"/>
                      <a:pt x="11063" y="20233"/>
                      <a:pt x="11063" y="20233"/>
                    </a:cubicBezTo>
                    <a:cubicBezTo>
                      <a:pt x="11063" y="21053"/>
                      <a:pt x="12644" y="21600"/>
                      <a:pt x="13698" y="21600"/>
                    </a:cubicBezTo>
                    <a:cubicBezTo>
                      <a:pt x="15278" y="21600"/>
                      <a:pt x="16332" y="21053"/>
                      <a:pt x="16332" y="20233"/>
                    </a:cubicBezTo>
                    <a:cubicBezTo>
                      <a:pt x="16332" y="10663"/>
                      <a:pt x="16332" y="10663"/>
                      <a:pt x="16332" y="10663"/>
                    </a:cubicBezTo>
                    <a:cubicBezTo>
                      <a:pt x="16332" y="10116"/>
                      <a:pt x="16332" y="10116"/>
                      <a:pt x="16332" y="10116"/>
                    </a:cubicBezTo>
                    <a:cubicBezTo>
                      <a:pt x="16332" y="6015"/>
                      <a:pt x="16332" y="6015"/>
                      <a:pt x="16332" y="6015"/>
                    </a:cubicBezTo>
                    <a:cubicBezTo>
                      <a:pt x="16332" y="3828"/>
                      <a:pt x="16332" y="3828"/>
                      <a:pt x="16332" y="3828"/>
                    </a:cubicBezTo>
                    <a:cubicBezTo>
                      <a:pt x="17385" y="3828"/>
                      <a:pt x="17385" y="3828"/>
                      <a:pt x="17385" y="3828"/>
                    </a:cubicBezTo>
                    <a:cubicBezTo>
                      <a:pt x="17385" y="5742"/>
                      <a:pt x="17385" y="5742"/>
                      <a:pt x="17385" y="5742"/>
                    </a:cubicBezTo>
                    <a:cubicBezTo>
                      <a:pt x="17385" y="9570"/>
                      <a:pt x="17385" y="9570"/>
                      <a:pt x="17385" y="9570"/>
                    </a:cubicBezTo>
                    <a:cubicBezTo>
                      <a:pt x="17385" y="10116"/>
                      <a:pt x="18439" y="10663"/>
                      <a:pt x="19493" y="10663"/>
                    </a:cubicBezTo>
                    <a:cubicBezTo>
                      <a:pt x="20546" y="10663"/>
                      <a:pt x="21600" y="10116"/>
                      <a:pt x="21600" y="9570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flat" w="12700">
                <a:solidFill>
                  <a:srgbClr val="DCDEE0"/>
                </a:solidFill>
                <a:prstDash val="solid"/>
                <a:round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21" name="Group 97"/>
            <p:cNvGrpSpPr/>
            <p:nvPr/>
          </p:nvGrpSpPr>
          <p:grpSpPr>
            <a:xfrm>
              <a:off x="6248974" y="3037624"/>
              <a:ext cx="613707" cy="324644"/>
              <a:chExt cx="1636539" cy="865712"/>
            </a:xfrm>
          </p:grpSpPr>
          <p:sp>
            <p:nvSpPr>
              <p:cNvPr id="22" name="Oval 98"/>
              <p:cNvSpPr/>
              <p:nvPr/>
            </p:nvSpPr>
            <p:spPr>
              <a:xfrm>
                <a:off x="82720" y="0"/>
                <a:ext cx="165441" cy="165229"/>
              </a:xfrm>
              <a:prstGeom prst="ellipse">
                <a:avLst/>
              </a:prstGeom>
              <a:solidFill>
                <a:schemeClr val="accent3"/>
              </a:solidFill>
              <a:ln cap="flat" w="12700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23" name="Freeform: Shape 99"/>
              <p:cNvSpPr/>
              <p:nvPr/>
            </p:nvSpPr>
            <p:spPr>
              <a:xfrm>
                <a:off x="0" y="181521"/>
                <a:ext cx="333122" cy="684191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1600" y="3281"/>
                    </a:moveTo>
                    <a:cubicBezTo>
                      <a:pt x="21600" y="1641"/>
                      <a:pt x="18900" y="0"/>
                      <a:pt x="15660" y="0"/>
                    </a:cubicBezTo>
                    <a:cubicBezTo>
                      <a:pt x="9180" y="0"/>
                      <a:pt x="9180" y="0"/>
                      <a:pt x="9180" y="0"/>
                    </a:cubicBezTo>
                    <a:cubicBezTo>
                      <a:pt x="8640" y="0"/>
                      <a:pt x="8640" y="0"/>
                      <a:pt x="8640" y="0"/>
                    </a:cubicBezTo>
                    <a:cubicBezTo>
                      <a:pt x="6480" y="0"/>
                      <a:pt x="6480" y="0"/>
                      <a:pt x="6480" y="0"/>
                    </a:cubicBezTo>
                    <a:cubicBezTo>
                      <a:pt x="2700" y="0"/>
                      <a:pt x="0" y="1641"/>
                      <a:pt x="0" y="3281"/>
                    </a:cubicBezTo>
                    <a:cubicBezTo>
                      <a:pt x="0" y="3281"/>
                      <a:pt x="0" y="3281"/>
                      <a:pt x="0" y="3281"/>
                    </a:cubicBezTo>
                    <a:cubicBezTo>
                      <a:pt x="0" y="9570"/>
                      <a:pt x="0" y="9570"/>
                      <a:pt x="0" y="9570"/>
                    </a:cubicBezTo>
                    <a:cubicBezTo>
                      <a:pt x="0" y="10116"/>
                      <a:pt x="540" y="10663"/>
                      <a:pt x="2160" y="10663"/>
                    </a:cubicBezTo>
                    <a:cubicBezTo>
                      <a:pt x="3240" y="10663"/>
                      <a:pt x="3780" y="10116"/>
                      <a:pt x="3780" y="9570"/>
                    </a:cubicBezTo>
                    <a:cubicBezTo>
                      <a:pt x="3780" y="5742"/>
                      <a:pt x="3780" y="5742"/>
                      <a:pt x="3780" y="5742"/>
                    </a:cubicBezTo>
                    <a:cubicBezTo>
                      <a:pt x="3780" y="3828"/>
                      <a:pt x="3780" y="3828"/>
                      <a:pt x="3780" y="3828"/>
                    </a:cubicBezTo>
                    <a:cubicBezTo>
                      <a:pt x="4860" y="3828"/>
                      <a:pt x="4860" y="3828"/>
                      <a:pt x="4860" y="3828"/>
                    </a:cubicBezTo>
                    <a:cubicBezTo>
                      <a:pt x="4860" y="6015"/>
                      <a:pt x="4860" y="6015"/>
                      <a:pt x="4860" y="6015"/>
                    </a:cubicBezTo>
                    <a:cubicBezTo>
                      <a:pt x="4860" y="10116"/>
                      <a:pt x="4860" y="10116"/>
                      <a:pt x="4860" y="10116"/>
                    </a:cubicBezTo>
                    <a:cubicBezTo>
                      <a:pt x="4860" y="10663"/>
                      <a:pt x="4860" y="10663"/>
                      <a:pt x="4860" y="10663"/>
                    </a:cubicBezTo>
                    <a:cubicBezTo>
                      <a:pt x="4860" y="20233"/>
                      <a:pt x="4860" y="20233"/>
                      <a:pt x="4860" y="20233"/>
                    </a:cubicBezTo>
                    <a:cubicBezTo>
                      <a:pt x="4860" y="21053"/>
                      <a:pt x="5940" y="21600"/>
                      <a:pt x="7560" y="21600"/>
                    </a:cubicBezTo>
                    <a:cubicBezTo>
                      <a:pt x="9180" y="21600"/>
                      <a:pt x="10260" y="21053"/>
                      <a:pt x="10260" y="20233"/>
                    </a:cubicBezTo>
                    <a:cubicBezTo>
                      <a:pt x="10260" y="10663"/>
                      <a:pt x="10260" y="10663"/>
                      <a:pt x="10260" y="10663"/>
                    </a:cubicBezTo>
                    <a:cubicBezTo>
                      <a:pt x="11340" y="10663"/>
                      <a:pt x="11340" y="10663"/>
                      <a:pt x="11340" y="10663"/>
                    </a:cubicBezTo>
                    <a:cubicBezTo>
                      <a:pt x="11340" y="20233"/>
                      <a:pt x="11340" y="20233"/>
                      <a:pt x="11340" y="20233"/>
                    </a:cubicBezTo>
                    <a:cubicBezTo>
                      <a:pt x="11340" y="21053"/>
                      <a:pt x="12420" y="21600"/>
                      <a:pt x="14040" y="21600"/>
                    </a:cubicBezTo>
                    <a:cubicBezTo>
                      <a:pt x="15660" y="21600"/>
                      <a:pt x="16740" y="21053"/>
                      <a:pt x="16740" y="20233"/>
                    </a:cubicBezTo>
                    <a:cubicBezTo>
                      <a:pt x="16740" y="10663"/>
                      <a:pt x="16740" y="10663"/>
                      <a:pt x="16740" y="10663"/>
                    </a:cubicBezTo>
                    <a:cubicBezTo>
                      <a:pt x="16740" y="10116"/>
                      <a:pt x="16740" y="10116"/>
                      <a:pt x="16740" y="10116"/>
                    </a:cubicBezTo>
                    <a:cubicBezTo>
                      <a:pt x="16740" y="6015"/>
                      <a:pt x="16740" y="6015"/>
                      <a:pt x="16740" y="6015"/>
                    </a:cubicBezTo>
                    <a:cubicBezTo>
                      <a:pt x="16740" y="3828"/>
                      <a:pt x="16740" y="3828"/>
                      <a:pt x="16740" y="3828"/>
                    </a:cubicBezTo>
                    <a:cubicBezTo>
                      <a:pt x="17820" y="3828"/>
                      <a:pt x="17820" y="3828"/>
                      <a:pt x="17820" y="3828"/>
                    </a:cubicBezTo>
                    <a:cubicBezTo>
                      <a:pt x="17820" y="5742"/>
                      <a:pt x="17820" y="5742"/>
                      <a:pt x="17820" y="5742"/>
                    </a:cubicBezTo>
                    <a:cubicBezTo>
                      <a:pt x="17820" y="9570"/>
                      <a:pt x="17820" y="9570"/>
                      <a:pt x="17820" y="9570"/>
                    </a:cubicBezTo>
                    <a:cubicBezTo>
                      <a:pt x="17820" y="10116"/>
                      <a:pt x="18900" y="10663"/>
                      <a:pt x="19980" y="10663"/>
                    </a:cubicBezTo>
                    <a:cubicBezTo>
                      <a:pt x="21060" y="10663"/>
                      <a:pt x="21600" y="10116"/>
                      <a:pt x="21600" y="9570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lose/>
                  </a:path>
                </a:pathLst>
              </a:custGeom>
              <a:solidFill>
                <a:schemeClr val="accent3"/>
              </a:solidFill>
              <a:ln cap="flat" w="12700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24" name="Oval 100"/>
              <p:cNvSpPr/>
              <p:nvPr/>
            </p:nvSpPr>
            <p:spPr>
              <a:xfrm>
                <a:off x="523152" y="0"/>
                <a:ext cx="158735" cy="165229"/>
              </a:xfrm>
              <a:prstGeom prst="ellipse">
                <a:avLst/>
              </a:prstGeom>
              <a:solidFill>
                <a:schemeClr val="accent3"/>
              </a:solidFill>
              <a:ln cap="flat" w="12700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25" name="Freeform: Shape 101"/>
              <p:cNvSpPr/>
              <p:nvPr/>
            </p:nvSpPr>
            <p:spPr>
              <a:xfrm>
                <a:off x="431491" y="181521"/>
                <a:ext cx="339827" cy="684191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1600" y="3281"/>
                    </a:moveTo>
                    <a:cubicBezTo>
                      <a:pt x="21600" y="1641"/>
                      <a:pt x="18439" y="0"/>
                      <a:pt x="15278" y="0"/>
                    </a:cubicBezTo>
                    <a:cubicBezTo>
                      <a:pt x="8956" y="0"/>
                      <a:pt x="8956" y="0"/>
                      <a:pt x="8956" y="0"/>
                    </a:cubicBezTo>
                    <a:cubicBezTo>
                      <a:pt x="8956" y="0"/>
                      <a:pt x="8956" y="0"/>
                      <a:pt x="8956" y="0"/>
                    </a:cubicBezTo>
                    <a:cubicBezTo>
                      <a:pt x="6322" y="0"/>
                      <a:pt x="6322" y="0"/>
                      <a:pt x="6322" y="0"/>
                    </a:cubicBezTo>
                    <a:cubicBezTo>
                      <a:pt x="2634" y="0"/>
                      <a:pt x="0" y="1641"/>
                      <a:pt x="0" y="3281"/>
                    </a:cubicBezTo>
                    <a:cubicBezTo>
                      <a:pt x="0" y="3281"/>
                      <a:pt x="0" y="3281"/>
                      <a:pt x="0" y="3281"/>
                    </a:cubicBezTo>
                    <a:cubicBezTo>
                      <a:pt x="0" y="9570"/>
                      <a:pt x="0" y="9570"/>
                      <a:pt x="0" y="9570"/>
                    </a:cubicBezTo>
                    <a:cubicBezTo>
                      <a:pt x="0" y="10116"/>
                      <a:pt x="1054" y="10663"/>
                      <a:pt x="2107" y="10663"/>
                    </a:cubicBezTo>
                    <a:cubicBezTo>
                      <a:pt x="3161" y="10663"/>
                      <a:pt x="4215" y="10116"/>
                      <a:pt x="4215" y="9570"/>
                    </a:cubicBezTo>
                    <a:cubicBezTo>
                      <a:pt x="4215" y="5742"/>
                      <a:pt x="4215" y="5742"/>
                      <a:pt x="4215" y="5742"/>
                    </a:cubicBezTo>
                    <a:cubicBezTo>
                      <a:pt x="4215" y="3828"/>
                      <a:pt x="4215" y="3828"/>
                      <a:pt x="4215" y="3828"/>
                    </a:cubicBezTo>
                    <a:cubicBezTo>
                      <a:pt x="4741" y="3828"/>
                      <a:pt x="4741" y="3828"/>
                      <a:pt x="4741" y="3828"/>
                    </a:cubicBezTo>
                    <a:cubicBezTo>
                      <a:pt x="4741" y="6015"/>
                      <a:pt x="4741" y="6015"/>
                      <a:pt x="4741" y="6015"/>
                    </a:cubicBezTo>
                    <a:cubicBezTo>
                      <a:pt x="4741" y="10116"/>
                      <a:pt x="4741" y="10116"/>
                      <a:pt x="4741" y="10116"/>
                    </a:cubicBezTo>
                    <a:cubicBezTo>
                      <a:pt x="4741" y="10663"/>
                      <a:pt x="4741" y="10663"/>
                      <a:pt x="4741" y="10663"/>
                    </a:cubicBezTo>
                    <a:cubicBezTo>
                      <a:pt x="4741" y="20233"/>
                      <a:pt x="4741" y="20233"/>
                      <a:pt x="4741" y="20233"/>
                    </a:cubicBezTo>
                    <a:cubicBezTo>
                      <a:pt x="4741" y="21053"/>
                      <a:pt x="6322" y="21600"/>
                      <a:pt x="7376" y="21600"/>
                    </a:cubicBezTo>
                    <a:cubicBezTo>
                      <a:pt x="8956" y="21600"/>
                      <a:pt x="10010" y="21053"/>
                      <a:pt x="10010" y="20233"/>
                    </a:cubicBezTo>
                    <a:cubicBezTo>
                      <a:pt x="10010" y="10663"/>
                      <a:pt x="10010" y="10663"/>
                      <a:pt x="10010" y="10663"/>
                    </a:cubicBezTo>
                    <a:cubicBezTo>
                      <a:pt x="11063" y="10663"/>
                      <a:pt x="11063" y="10663"/>
                      <a:pt x="11063" y="10663"/>
                    </a:cubicBezTo>
                    <a:cubicBezTo>
                      <a:pt x="11063" y="20233"/>
                      <a:pt x="11063" y="20233"/>
                      <a:pt x="11063" y="20233"/>
                    </a:cubicBezTo>
                    <a:cubicBezTo>
                      <a:pt x="11063" y="21053"/>
                      <a:pt x="12644" y="21600"/>
                      <a:pt x="13698" y="21600"/>
                    </a:cubicBezTo>
                    <a:cubicBezTo>
                      <a:pt x="15278" y="21600"/>
                      <a:pt x="16332" y="21053"/>
                      <a:pt x="16332" y="20233"/>
                    </a:cubicBezTo>
                    <a:cubicBezTo>
                      <a:pt x="16332" y="10663"/>
                      <a:pt x="16332" y="10663"/>
                      <a:pt x="16332" y="10663"/>
                    </a:cubicBezTo>
                    <a:cubicBezTo>
                      <a:pt x="16332" y="10116"/>
                      <a:pt x="16332" y="10116"/>
                      <a:pt x="16332" y="10116"/>
                    </a:cubicBezTo>
                    <a:cubicBezTo>
                      <a:pt x="16332" y="6015"/>
                      <a:pt x="16332" y="6015"/>
                      <a:pt x="16332" y="6015"/>
                    </a:cubicBezTo>
                    <a:cubicBezTo>
                      <a:pt x="16332" y="3828"/>
                      <a:pt x="16332" y="3828"/>
                      <a:pt x="16332" y="3828"/>
                    </a:cubicBezTo>
                    <a:cubicBezTo>
                      <a:pt x="17385" y="3828"/>
                      <a:pt x="17385" y="3828"/>
                      <a:pt x="17385" y="3828"/>
                    </a:cubicBezTo>
                    <a:cubicBezTo>
                      <a:pt x="17385" y="5742"/>
                      <a:pt x="17385" y="5742"/>
                      <a:pt x="17385" y="5742"/>
                    </a:cubicBezTo>
                    <a:cubicBezTo>
                      <a:pt x="17385" y="9570"/>
                      <a:pt x="17385" y="9570"/>
                      <a:pt x="17385" y="9570"/>
                    </a:cubicBezTo>
                    <a:cubicBezTo>
                      <a:pt x="17385" y="10116"/>
                      <a:pt x="18439" y="10663"/>
                      <a:pt x="19493" y="10663"/>
                    </a:cubicBezTo>
                    <a:cubicBezTo>
                      <a:pt x="20546" y="10663"/>
                      <a:pt x="21600" y="10116"/>
                      <a:pt x="21600" y="9570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lose/>
                  </a:path>
                </a:pathLst>
              </a:custGeom>
              <a:solidFill>
                <a:schemeClr val="accent3"/>
              </a:solidFill>
              <a:ln cap="flat" w="12700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26" name="Oval 102"/>
              <p:cNvSpPr/>
              <p:nvPr/>
            </p:nvSpPr>
            <p:spPr>
              <a:xfrm>
                <a:off x="954645" y="0"/>
                <a:ext cx="158736" cy="165229"/>
              </a:xfrm>
              <a:prstGeom prst="ellipse">
                <a:avLst/>
              </a:prstGeom>
              <a:solidFill>
                <a:schemeClr val="accent3"/>
              </a:solidFill>
              <a:ln cap="flat" w="12700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27" name="Freeform: Shape 103"/>
              <p:cNvSpPr/>
              <p:nvPr/>
            </p:nvSpPr>
            <p:spPr>
              <a:xfrm>
                <a:off x="871927" y="181521"/>
                <a:ext cx="333122" cy="684191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1600" y="3281"/>
                    </a:moveTo>
                    <a:cubicBezTo>
                      <a:pt x="21600" y="1641"/>
                      <a:pt x="18900" y="0"/>
                      <a:pt x="15120" y="0"/>
                    </a:cubicBezTo>
                    <a:cubicBezTo>
                      <a:pt x="9180" y="0"/>
                      <a:pt x="9180" y="0"/>
                      <a:pt x="9180" y="0"/>
                    </a:cubicBezTo>
                    <a:cubicBezTo>
                      <a:pt x="8640" y="0"/>
                      <a:pt x="8640" y="0"/>
                      <a:pt x="8640" y="0"/>
                    </a:cubicBezTo>
                    <a:cubicBezTo>
                      <a:pt x="5940" y="0"/>
                      <a:pt x="5940" y="0"/>
                      <a:pt x="5940" y="0"/>
                    </a:cubicBezTo>
                    <a:cubicBezTo>
                      <a:pt x="2700" y="0"/>
                      <a:pt x="0" y="1641"/>
                      <a:pt x="0" y="3281"/>
                    </a:cubicBezTo>
                    <a:cubicBezTo>
                      <a:pt x="0" y="3281"/>
                      <a:pt x="0" y="3281"/>
                      <a:pt x="0" y="3281"/>
                    </a:cubicBezTo>
                    <a:cubicBezTo>
                      <a:pt x="0" y="9570"/>
                      <a:pt x="0" y="9570"/>
                      <a:pt x="0" y="9570"/>
                    </a:cubicBezTo>
                    <a:cubicBezTo>
                      <a:pt x="0" y="10116"/>
                      <a:pt x="540" y="10663"/>
                      <a:pt x="1620" y="10663"/>
                    </a:cubicBezTo>
                    <a:cubicBezTo>
                      <a:pt x="2700" y="10663"/>
                      <a:pt x="3780" y="10116"/>
                      <a:pt x="3780" y="9570"/>
                    </a:cubicBezTo>
                    <a:cubicBezTo>
                      <a:pt x="3780" y="5742"/>
                      <a:pt x="3780" y="5742"/>
                      <a:pt x="3780" y="5742"/>
                    </a:cubicBezTo>
                    <a:cubicBezTo>
                      <a:pt x="3780" y="3828"/>
                      <a:pt x="3780" y="3828"/>
                      <a:pt x="3780" y="3828"/>
                    </a:cubicBezTo>
                    <a:cubicBezTo>
                      <a:pt x="4860" y="3828"/>
                      <a:pt x="4860" y="3828"/>
                      <a:pt x="4860" y="3828"/>
                    </a:cubicBezTo>
                    <a:cubicBezTo>
                      <a:pt x="4860" y="6015"/>
                      <a:pt x="4860" y="6015"/>
                      <a:pt x="4860" y="6015"/>
                    </a:cubicBezTo>
                    <a:cubicBezTo>
                      <a:pt x="4860" y="10116"/>
                      <a:pt x="4860" y="10116"/>
                      <a:pt x="4860" y="10116"/>
                    </a:cubicBezTo>
                    <a:cubicBezTo>
                      <a:pt x="4860" y="10663"/>
                      <a:pt x="4860" y="10663"/>
                      <a:pt x="4860" y="10663"/>
                    </a:cubicBezTo>
                    <a:cubicBezTo>
                      <a:pt x="4860" y="20233"/>
                      <a:pt x="4860" y="20233"/>
                      <a:pt x="4860" y="20233"/>
                    </a:cubicBezTo>
                    <a:cubicBezTo>
                      <a:pt x="4860" y="21053"/>
                      <a:pt x="5940" y="21600"/>
                      <a:pt x="7560" y="21600"/>
                    </a:cubicBezTo>
                    <a:cubicBezTo>
                      <a:pt x="9180" y="21600"/>
                      <a:pt x="10260" y="21053"/>
                      <a:pt x="10260" y="20233"/>
                    </a:cubicBezTo>
                    <a:cubicBezTo>
                      <a:pt x="10260" y="10663"/>
                      <a:pt x="10260" y="10663"/>
                      <a:pt x="10260" y="10663"/>
                    </a:cubicBezTo>
                    <a:cubicBezTo>
                      <a:pt x="11340" y="10663"/>
                      <a:pt x="11340" y="10663"/>
                      <a:pt x="11340" y="10663"/>
                    </a:cubicBezTo>
                    <a:cubicBezTo>
                      <a:pt x="11340" y="20233"/>
                      <a:pt x="11340" y="20233"/>
                      <a:pt x="11340" y="20233"/>
                    </a:cubicBezTo>
                    <a:cubicBezTo>
                      <a:pt x="11340" y="21053"/>
                      <a:pt x="12420" y="21600"/>
                      <a:pt x="14040" y="21600"/>
                    </a:cubicBezTo>
                    <a:cubicBezTo>
                      <a:pt x="15660" y="21600"/>
                      <a:pt x="16740" y="21053"/>
                      <a:pt x="16740" y="20233"/>
                    </a:cubicBezTo>
                    <a:cubicBezTo>
                      <a:pt x="16740" y="10663"/>
                      <a:pt x="16740" y="10663"/>
                      <a:pt x="16740" y="10663"/>
                    </a:cubicBezTo>
                    <a:cubicBezTo>
                      <a:pt x="16740" y="10116"/>
                      <a:pt x="16740" y="10116"/>
                      <a:pt x="16740" y="10116"/>
                    </a:cubicBezTo>
                    <a:cubicBezTo>
                      <a:pt x="16740" y="6015"/>
                      <a:pt x="16740" y="6015"/>
                      <a:pt x="16740" y="6015"/>
                    </a:cubicBezTo>
                    <a:cubicBezTo>
                      <a:pt x="16740" y="3828"/>
                      <a:pt x="16740" y="3828"/>
                      <a:pt x="16740" y="3828"/>
                    </a:cubicBezTo>
                    <a:cubicBezTo>
                      <a:pt x="17820" y="3828"/>
                      <a:pt x="17820" y="3828"/>
                      <a:pt x="17820" y="3828"/>
                    </a:cubicBezTo>
                    <a:cubicBezTo>
                      <a:pt x="17820" y="5742"/>
                      <a:pt x="17820" y="5742"/>
                      <a:pt x="17820" y="5742"/>
                    </a:cubicBezTo>
                    <a:cubicBezTo>
                      <a:pt x="17820" y="9570"/>
                      <a:pt x="17820" y="9570"/>
                      <a:pt x="17820" y="9570"/>
                    </a:cubicBezTo>
                    <a:cubicBezTo>
                      <a:pt x="17820" y="10116"/>
                      <a:pt x="18360" y="10663"/>
                      <a:pt x="19440" y="10663"/>
                    </a:cubicBezTo>
                    <a:cubicBezTo>
                      <a:pt x="20520" y="10663"/>
                      <a:pt x="21600" y="10116"/>
                      <a:pt x="21600" y="9570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lose/>
                  </a:path>
                </a:pathLst>
              </a:custGeom>
              <a:solidFill>
                <a:schemeClr val="accent3"/>
              </a:solidFill>
              <a:ln cap="flat" w="12700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28" name="Oval 104"/>
              <p:cNvSpPr/>
              <p:nvPr/>
            </p:nvSpPr>
            <p:spPr>
              <a:xfrm>
                <a:off x="1395078" y="0"/>
                <a:ext cx="158736" cy="165229"/>
              </a:xfrm>
              <a:prstGeom prst="ellipse">
                <a:avLst/>
              </a:prstGeom>
              <a:solidFill>
                <a:schemeClr val="accent3"/>
              </a:solidFill>
              <a:ln cap="flat" w="12700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29" name="Freeform: Shape 105"/>
              <p:cNvSpPr/>
              <p:nvPr/>
            </p:nvSpPr>
            <p:spPr>
              <a:xfrm>
                <a:off x="1303417" y="181521"/>
                <a:ext cx="333122" cy="684191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1600" y="3281"/>
                    </a:moveTo>
                    <a:cubicBezTo>
                      <a:pt x="21600" y="1641"/>
                      <a:pt x="18900" y="0"/>
                      <a:pt x="15660" y="0"/>
                    </a:cubicBezTo>
                    <a:cubicBezTo>
                      <a:pt x="9180" y="0"/>
                      <a:pt x="9180" y="0"/>
                      <a:pt x="9180" y="0"/>
                    </a:cubicBezTo>
                    <a:cubicBezTo>
                      <a:pt x="8640" y="0"/>
                      <a:pt x="8640" y="0"/>
                      <a:pt x="8640" y="0"/>
                    </a:cubicBezTo>
                    <a:cubicBezTo>
                      <a:pt x="6480" y="0"/>
                      <a:pt x="6480" y="0"/>
                      <a:pt x="6480" y="0"/>
                    </a:cubicBezTo>
                    <a:cubicBezTo>
                      <a:pt x="2700" y="0"/>
                      <a:pt x="0" y="1641"/>
                      <a:pt x="0" y="3281"/>
                    </a:cubicBezTo>
                    <a:cubicBezTo>
                      <a:pt x="0" y="3281"/>
                      <a:pt x="0" y="3281"/>
                      <a:pt x="0" y="3281"/>
                    </a:cubicBezTo>
                    <a:cubicBezTo>
                      <a:pt x="0" y="9570"/>
                      <a:pt x="0" y="9570"/>
                      <a:pt x="0" y="9570"/>
                    </a:cubicBezTo>
                    <a:cubicBezTo>
                      <a:pt x="0" y="10116"/>
                      <a:pt x="1080" y="10663"/>
                      <a:pt x="2160" y="10663"/>
                    </a:cubicBezTo>
                    <a:cubicBezTo>
                      <a:pt x="3240" y="10663"/>
                      <a:pt x="3780" y="10116"/>
                      <a:pt x="3780" y="9570"/>
                    </a:cubicBezTo>
                    <a:cubicBezTo>
                      <a:pt x="3780" y="5742"/>
                      <a:pt x="3780" y="5742"/>
                      <a:pt x="3780" y="5742"/>
                    </a:cubicBezTo>
                    <a:cubicBezTo>
                      <a:pt x="3780" y="3828"/>
                      <a:pt x="3780" y="3828"/>
                      <a:pt x="3780" y="3828"/>
                    </a:cubicBezTo>
                    <a:cubicBezTo>
                      <a:pt x="4860" y="3828"/>
                      <a:pt x="4860" y="3828"/>
                      <a:pt x="4860" y="3828"/>
                    </a:cubicBezTo>
                    <a:cubicBezTo>
                      <a:pt x="4860" y="6015"/>
                      <a:pt x="4860" y="6015"/>
                      <a:pt x="4860" y="6015"/>
                    </a:cubicBezTo>
                    <a:cubicBezTo>
                      <a:pt x="4860" y="10116"/>
                      <a:pt x="4860" y="10116"/>
                      <a:pt x="4860" y="10116"/>
                    </a:cubicBezTo>
                    <a:cubicBezTo>
                      <a:pt x="4860" y="10663"/>
                      <a:pt x="4860" y="10663"/>
                      <a:pt x="4860" y="10663"/>
                    </a:cubicBezTo>
                    <a:cubicBezTo>
                      <a:pt x="4860" y="20233"/>
                      <a:pt x="4860" y="20233"/>
                      <a:pt x="4860" y="20233"/>
                    </a:cubicBezTo>
                    <a:cubicBezTo>
                      <a:pt x="4860" y="21053"/>
                      <a:pt x="5940" y="21600"/>
                      <a:pt x="7560" y="21600"/>
                    </a:cubicBezTo>
                    <a:cubicBezTo>
                      <a:pt x="9180" y="21600"/>
                      <a:pt x="10260" y="21053"/>
                      <a:pt x="10260" y="20233"/>
                    </a:cubicBezTo>
                    <a:cubicBezTo>
                      <a:pt x="10260" y="10663"/>
                      <a:pt x="10260" y="10663"/>
                      <a:pt x="10260" y="10663"/>
                    </a:cubicBezTo>
                    <a:cubicBezTo>
                      <a:pt x="11340" y="10663"/>
                      <a:pt x="11340" y="10663"/>
                      <a:pt x="11340" y="10663"/>
                    </a:cubicBezTo>
                    <a:cubicBezTo>
                      <a:pt x="11340" y="20233"/>
                      <a:pt x="11340" y="20233"/>
                      <a:pt x="11340" y="20233"/>
                    </a:cubicBezTo>
                    <a:cubicBezTo>
                      <a:pt x="11340" y="21053"/>
                      <a:pt x="12420" y="21600"/>
                      <a:pt x="14040" y="21600"/>
                    </a:cubicBezTo>
                    <a:cubicBezTo>
                      <a:pt x="15660" y="21600"/>
                      <a:pt x="16740" y="21053"/>
                      <a:pt x="16740" y="20233"/>
                    </a:cubicBezTo>
                    <a:cubicBezTo>
                      <a:pt x="16740" y="10663"/>
                      <a:pt x="16740" y="10663"/>
                      <a:pt x="16740" y="10663"/>
                    </a:cubicBezTo>
                    <a:cubicBezTo>
                      <a:pt x="16740" y="10116"/>
                      <a:pt x="16740" y="10116"/>
                      <a:pt x="16740" y="10116"/>
                    </a:cubicBezTo>
                    <a:cubicBezTo>
                      <a:pt x="16740" y="6015"/>
                      <a:pt x="16740" y="6015"/>
                      <a:pt x="16740" y="6015"/>
                    </a:cubicBezTo>
                    <a:cubicBezTo>
                      <a:pt x="16740" y="3828"/>
                      <a:pt x="16740" y="3828"/>
                      <a:pt x="16740" y="3828"/>
                    </a:cubicBezTo>
                    <a:cubicBezTo>
                      <a:pt x="17820" y="3828"/>
                      <a:pt x="17820" y="3828"/>
                      <a:pt x="17820" y="3828"/>
                    </a:cubicBezTo>
                    <a:cubicBezTo>
                      <a:pt x="17820" y="5742"/>
                      <a:pt x="17820" y="5742"/>
                      <a:pt x="17820" y="5742"/>
                    </a:cubicBezTo>
                    <a:cubicBezTo>
                      <a:pt x="17820" y="9570"/>
                      <a:pt x="17820" y="9570"/>
                      <a:pt x="17820" y="9570"/>
                    </a:cubicBezTo>
                    <a:cubicBezTo>
                      <a:pt x="17820" y="10116"/>
                      <a:pt x="18900" y="10663"/>
                      <a:pt x="19980" y="10663"/>
                    </a:cubicBezTo>
                    <a:cubicBezTo>
                      <a:pt x="21060" y="10663"/>
                      <a:pt x="21600" y="10116"/>
                      <a:pt x="21600" y="9570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ubicBezTo>
                      <a:pt x="21600" y="3281"/>
                      <a:pt x="21600" y="3281"/>
                      <a:pt x="21600" y="3281"/>
                    </a:cubicBezTo>
                    <a:close/>
                  </a:path>
                </a:pathLst>
              </a:custGeom>
              <a:solidFill>
                <a:schemeClr val="accent3"/>
              </a:solidFill>
              <a:ln cap="flat" w="12700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106" name="文本框 173">
            <a:extLst/>
          </p:cNvPr>
          <p:cNvSpPr txBox="1"/>
          <p:nvPr/>
        </p:nvSpPr>
        <p:spPr>
          <a:xfrm>
            <a:off x="323528" y="234140"/>
            <a:ext cx="1890210" cy="276999"/>
          </a:xfrm>
          <a:prstGeom prst="rect">
            <a:avLst/>
          </a:prstGeom>
          <a:noFill/>
        </p:spPr>
        <p:txBody>
          <a:bodyPr wrap="none">
            <a:normAutofit fontScale="85000" lnSpcReduction="20000"/>
          </a:bodyPr>
          <a:lstStyle/>
          <a:p>
            <a:r>
              <a:rPr altLang="en-US" b="1" lang="zh-CN">
                <a:solidFill>
                  <a:schemeClr val="accent2">
                    <a:lumMod val="100000"/>
                  </a:schemeClr>
                </a:solidFill>
              </a:rPr>
              <a:t>标题文本预设</a:t>
            </a:r>
          </a:p>
        </p:txBody>
      </p:sp>
    </p:spTree>
    <p:extLst>
      <p:ext uri="{BB962C8B-B14F-4D97-AF65-F5344CB8AC3E}">
        <p14:creationId val="2229834581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1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3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4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5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17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9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0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1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3" name="a4fa1b00-65d9-4d10-b72d-71a11f00dc42"/>
          <p:cNvGrpSpPr>
            <a:grpSpLocks noChangeAspect="1"/>
          </p:cNvGrpSpPr>
          <p:nvPr/>
        </p:nvGrpSpPr>
        <p:grpSpPr>
          <a:xfrm>
            <a:off x="602479" y="848050"/>
            <a:ext cx="8002170" cy="3606369"/>
            <a:chOff x="803305" y="1130730"/>
            <a:chExt cx="10669560" cy="4808492"/>
          </a:xfrm>
        </p:grpSpPr>
        <p:grpSp>
          <p:nvGrpSpPr>
            <p:cNvPr id="4" name="Group 2"/>
            <p:cNvGrpSpPr/>
            <p:nvPr/>
          </p:nvGrpSpPr>
          <p:grpSpPr>
            <a:xfrm>
              <a:off x="2073939" y="1130730"/>
              <a:ext cx="8046653" cy="3606716"/>
              <a:chOff x="2070684" y="1271048"/>
              <a:chExt cx="8046653" cy="3606716"/>
            </a:xfrm>
          </p:grpSpPr>
          <p:sp>
            <p:nvSpPr>
              <p:cNvPr id="20" name="Rectangle 164"/>
              <p:cNvSpPr/>
              <p:nvPr/>
            </p:nvSpPr>
            <p:spPr bwMode="auto">
              <a:xfrm>
                <a:off x="6045992" y="2396681"/>
                <a:ext cx="86670" cy="460501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 w="19050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grpSp>
            <p:nvGrpSpPr>
              <p:cNvPr id="21" name="Group 165"/>
              <p:cNvGrpSpPr/>
              <p:nvPr/>
            </p:nvGrpSpPr>
            <p:grpSpPr>
              <a:xfrm>
                <a:off x="5723764" y="1271048"/>
                <a:ext cx="731125" cy="1154041"/>
                <a:chOff x="4311133" y="1180321"/>
                <a:chExt cx="521734" cy="823529"/>
              </a:xfrm>
            </p:grpSpPr>
            <p:grpSp>
              <p:nvGrpSpPr>
                <p:cNvPr id="77" name="Group 166"/>
                <p:cNvGrpSpPr/>
                <p:nvPr/>
              </p:nvGrpSpPr>
              <p:grpSpPr>
                <a:xfrm rot="16200000">
                  <a:off x="4243940" y="1247514"/>
                  <a:ext cx="656120" cy="521734"/>
                  <a:chOff x="3496126" y="1826578"/>
                  <a:chExt cx="799361" cy="635636"/>
                </a:xfrm>
              </p:grpSpPr>
              <p:sp>
                <p:nvSpPr>
                  <p:cNvPr id="79" name="Freeform: Shape 168"/>
                  <p:cNvSpPr/>
                  <p:nvPr/>
                </p:nvSpPr>
                <p:spPr bwMode="auto">
                  <a:xfrm>
                    <a:off x="3496126" y="1826578"/>
                    <a:ext cx="799361" cy="635636"/>
                  </a:xfrm>
                  <a:custGeom>
                    <a:cxnLst>
                      <a:cxn ang="0">
                        <a:pos x="180" y="64"/>
                      </a:cxn>
                      <a:cxn ang="0">
                        <a:pos x="180" y="64"/>
                      </a:cxn>
                      <a:cxn ang="0">
                        <a:pos x="178" y="66"/>
                      </a:cxn>
                      <a:cxn ang="0">
                        <a:pos x="0" y="222"/>
                      </a:cxn>
                      <a:cxn ang="0">
                        <a:pos x="178" y="378"/>
                      </a:cxn>
                      <a:cxn ang="0">
                        <a:pos x="180" y="381"/>
                      </a:cxn>
                      <a:cxn ang="0">
                        <a:pos x="180" y="381"/>
                      </a:cxn>
                      <a:cxn ang="0">
                        <a:pos x="336" y="444"/>
                      </a:cxn>
                      <a:cxn ang="0">
                        <a:pos x="558" y="222"/>
                      </a:cxn>
                      <a:cxn ang="0">
                        <a:pos x="336" y="0"/>
                      </a:cxn>
                      <a:cxn ang="0">
                        <a:pos x="180" y="64"/>
                      </a:cxn>
                    </a:cxnLst>
                    <a:rect b="b" l="0" r="r" t="0"/>
                    <a:pathLst>
                      <a:path h="442" w="558">
                        <a:moveTo>
                          <a:pt x="180" y="64"/>
                        </a:moveTo>
                        <a:cubicBezTo>
                          <a:pt x="180" y="64"/>
                          <a:pt x="180" y="64"/>
                          <a:pt x="180" y="64"/>
                        </a:cubicBezTo>
                        <a:cubicBezTo>
                          <a:pt x="180" y="64"/>
                          <a:pt x="179" y="65"/>
                          <a:pt x="178" y="66"/>
                        </a:cubicBezTo>
                        <a:cubicBezTo>
                          <a:pt x="77" y="163"/>
                          <a:pt x="0" y="222"/>
                          <a:pt x="0" y="222"/>
                        </a:cubicBezTo>
                        <a:cubicBezTo>
                          <a:pt x="0" y="222"/>
                          <a:pt x="73" y="273"/>
                          <a:pt x="178" y="378"/>
                        </a:cubicBezTo>
                        <a:cubicBezTo>
                          <a:pt x="179" y="379"/>
                          <a:pt x="180" y="381"/>
                          <a:pt x="180" y="381"/>
                        </a:cubicBezTo>
                        <a:cubicBezTo>
                          <a:pt x="180" y="381"/>
                          <a:pt x="180" y="381"/>
                          <a:pt x="180" y="381"/>
                        </a:cubicBezTo>
                        <a:cubicBezTo>
                          <a:pt x="220" y="420"/>
                          <a:pt x="275" y="444"/>
                          <a:pt x="336" y="444"/>
                        </a:cubicBezTo>
                        <a:cubicBezTo>
                          <a:pt x="458" y="444"/>
                          <a:pt x="558" y="345"/>
                          <a:pt x="558" y="222"/>
                        </a:cubicBezTo>
                        <a:cubicBezTo>
                          <a:pt x="558" y="99"/>
                          <a:pt x="458" y="0"/>
                          <a:pt x="336" y="0"/>
                        </a:cubicBezTo>
                        <a:cubicBezTo>
                          <a:pt x="275" y="0"/>
                          <a:pt x="220" y="24"/>
                          <a:pt x="180" y="64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 w="9525">
                    <a:noFill/>
                    <a:round/>
                  </a:ln>
                </p:spPr>
                <p:txBody>
                  <a:bodyPr anchor="ctr"/>
                  <a:lstStyle/>
                  <a:p>
                    <a:pPr algn="ctr"/>
                    <a:endParaRPr/>
                  </a:p>
                </p:txBody>
              </p:sp>
              <p:sp>
                <p:nvSpPr>
                  <p:cNvPr id="80" name="Oval 169"/>
                  <p:cNvSpPr/>
                  <p:nvPr/>
                </p:nvSpPr>
                <p:spPr bwMode="auto">
                  <a:xfrm>
                    <a:off x="3703964" y="1872618"/>
                    <a:ext cx="543558" cy="543558"/>
                  </a:xfrm>
                  <a:prstGeom prst="ellipse">
                    <a:avLst/>
                  </a:prstGeom>
                  <a:solidFill>
                    <a:schemeClr val="accent1">
                      <a:lumMod val="75000"/>
                    </a:schemeClr>
                  </a:solidFill>
                  <a:ln w="9525">
                    <a:noFill/>
                    <a:round/>
                  </a:ln>
                </p:spPr>
                <p:txBody>
                  <a:bodyPr anchor="ctr"/>
                  <a:lstStyle/>
                  <a:p>
                    <a:pPr algn="ctr"/>
                    <a:endParaRPr/>
                  </a:p>
                </p:txBody>
              </p:sp>
              <p:sp>
                <p:nvSpPr>
                  <p:cNvPr id="81" name="Oval 170"/>
                  <p:cNvSpPr/>
                  <p:nvPr/>
                </p:nvSpPr>
                <p:spPr bwMode="auto">
                  <a:xfrm>
                    <a:off x="3751418" y="1920072"/>
                    <a:ext cx="448650" cy="44865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9525">
                    <a:noFill/>
                    <a:round/>
                  </a:ln>
                </p:spPr>
                <p:txBody>
                  <a:bodyPr anchor="ctr"/>
                  <a:lstStyle/>
                  <a:p>
                    <a:pPr algn="ctr"/>
                    <a:endParaRPr/>
                  </a:p>
                </p:txBody>
              </p:sp>
            </p:grpSp>
            <p:sp>
              <p:nvSpPr>
                <p:cNvPr id="78" name="Oval 167"/>
                <p:cNvSpPr/>
                <p:nvPr/>
              </p:nvSpPr>
              <p:spPr bwMode="auto">
                <a:xfrm>
                  <a:off x="4495800" y="1851450"/>
                  <a:ext cx="152400" cy="152400"/>
                </a:xfrm>
                <a:prstGeom prst="ellipse">
                  <a:avLst/>
                </a:prstGeom>
                <a:solidFill>
                  <a:schemeClr val="accent1"/>
                </a:solidFill>
                <a:ln w="19050">
                  <a:noFill/>
                  <a:round/>
                </a:ln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</p:grpSp>
          <p:sp>
            <p:nvSpPr>
              <p:cNvPr id="22" name="Arrow: Bent 171"/>
              <p:cNvSpPr/>
              <p:nvPr/>
            </p:nvSpPr>
            <p:spPr bwMode="auto">
              <a:xfrm rot="5400000">
                <a:off x="7569511" y="1322759"/>
                <a:ext cx="933368" cy="3882976"/>
              </a:xfrm>
              <a:prstGeom prst="bentArrow">
                <a:avLst>
                  <a:gd fmla="val 6416" name="adj1"/>
                  <a:gd fmla="val 25000" name="adj2"/>
                  <a:gd fmla="val 0" name="adj3"/>
                  <a:gd fmla="val 43750" name="adj4"/>
                </a:avLst>
              </a:prstGeom>
              <a:solidFill>
                <a:schemeClr val="bg1">
                  <a:lumMod val="65000"/>
                </a:schemeClr>
              </a:solidFill>
              <a:ln w="19050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23" name="Arrow: Bent 172"/>
              <p:cNvSpPr/>
              <p:nvPr/>
            </p:nvSpPr>
            <p:spPr bwMode="auto">
              <a:xfrm rot="5400000">
                <a:off x="6616829" y="2300970"/>
                <a:ext cx="933368" cy="1926552"/>
              </a:xfrm>
              <a:prstGeom prst="bentArrow">
                <a:avLst>
                  <a:gd fmla="val 6416" name="adj1"/>
                  <a:gd fmla="val 25000" name="adj2"/>
                  <a:gd fmla="val 0" name="adj3"/>
                  <a:gd fmla="val 43750" name="adj4"/>
                </a:avLst>
              </a:prstGeom>
              <a:solidFill>
                <a:schemeClr val="bg1">
                  <a:lumMod val="65000"/>
                </a:schemeClr>
              </a:solidFill>
              <a:ln w="19050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24" name="Arrow: Bent 173"/>
              <p:cNvSpPr/>
              <p:nvPr/>
            </p:nvSpPr>
            <p:spPr bwMode="auto">
              <a:xfrm flipH="1" rot="16200000">
                <a:off x="3675772" y="1322759"/>
                <a:ext cx="933368" cy="3882976"/>
              </a:xfrm>
              <a:prstGeom prst="bentArrow">
                <a:avLst>
                  <a:gd fmla="val 6416" name="adj1"/>
                  <a:gd fmla="val 25000" name="adj2"/>
                  <a:gd fmla="val 0" name="adj3"/>
                  <a:gd fmla="val 43750" name="adj4"/>
                </a:avLst>
              </a:prstGeom>
              <a:solidFill>
                <a:schemeClr val="bg1">
                  <a:lumMod val="65000"/>
                </a:schemeClr>
              </a:solidFill>
              <a:ln w="19050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25" name="Arrow: Bent 174"/>
              <p:cNvSpPr/>
              <p:nvPr/>
            </p:nvSpPr>
            <p:spPr bwMode="auto">
              <a:xfrm flipH="1" rot="16200000">
                <a:off x="4668919" y="2300970"/>
                <a:ext cx="933368" cy="1926552"/>
              </a:xfrm>
              <a:prstGeom prst="bentArrow">
                <a:avLst>
                  <a:gd fmla="val 6416" name="adj1"/>
                  <a:gd fmla="val 25000" name="adj2"/>
                  <a:gd fmla="val 0" name="adj3"/>
                  <a:gd fmla="val 43750" name="adj4"/>
                </a:avLst>
              </a:prstGeom>
              <a:solidFill>
                <a:schemeClr val="bg1">
                  <a:lumMod val="65000"/>
                </a:schemeClr>
              </a:solidFill>
              <a:ln w="19050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26" name="Rectangle 175"/>
              <p:cNvSpPr/>
              <p:nvPr/>
            </p:nvSpPr>
            <p:spPr bwMode="auto">
              <a:xfrm>
                <a:off x="6045992" y="2800455"/>
                <a:ext cx="86670" cy="947688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 w="19050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27" name="Freeform: Shape 176"/>
              <p:cNvSpPr/>
              <p:nvPr/>
            </p:nvSpPr>
            <p:spPr bwMode="auto">
              <a:xfrm>
                <a:off x="5912638" y="1476288"/>
                <a:ext cx="353375" cy="284977"/>
              </a:xfrm>
              <a:custGeom>
                <a:cxnLst>
                  <a:cxn ang="0">
                    <a:pos x="55" y="27"/>
                  </a:cxn>
                  <a:cxn ang="0">
                    <a:pos x="54" y="27"/>
                  </a:cxn>
                  <a:cxn ang="0">
                    <a:pos x="54" y="27"/>
                  </a:cxn>
                  <a:cxn ang="0">
                    <a:pos x="53" y="27"/>
                  </a:cxn>
                  <a:cxn ang="0">
                    <a:pos x="28" y="6"/>
                  </a:cxn>
                  <a:cxn ang="0">
                    <a:pos x="4" y="27"/>
                  </a:cxn>
                  <a:cxn ang="0">
                    <a:pos x="3" y="27"/>
                  </a:cxn>
                  <a:cxn ang="0">
                    <a:pos x="2" y="27"/>
                  </a:cxn>
                  <a:cxn ang="0">
                    <a:pos x="0" y="24"/>
                  </a:cxn>
                  <a:cxn ang="0">
                    <a:pos x="0" y="23"/>
                  </a:cxn>
                  <a:cxn ang="0">
                    <a:pos x="26" y="1"/>
                  </a:cxn>
                  <a:cxn ang="0">
                    <a:pos x="31" y="1"/>
                  </a:cxn>
                  <a:cxn ang="0">
                    <a:pos x="40" y="8"/>
                  </a:cxn>
                  <a:cxn ang="0">
                    <a:pos x="40" y="1"/>
                  </a:cxn>
                  <a:cxn ang="0">
                    <a:pos x="41" y="0"/>
                  </a:cxn>
                  <a:cxn ang="0">
                    <a:pos x="48" y="0"/>
                  </a:cxn>
                  <a:cxn ang="0">
                    <a:pos x="49" y="1"/>
                  </a:cxn>
                  <a:cxn ang="0">
                    <a:pos x="49" y="16"/>
                  </a:cxn>
                  <a:cxn ang="0">
                    <a:pos x="57" y="23"/>
                  </a:cxn>
                  <a:cxn ang="0">
                    <a:pos x="57" y="24"/>
                  </a:cxn>
                  <a:cxn ang="0">
                    <a:pos x="55" y="27"/>
                  </a:cxn>
                  <a:cxn ang="0">
                    <a:pos x="49" y="44"/>
                  </a:cxn>
                  <a:cxn ang="0">
                    <a:pos x="47" y="46"/>
                  </a:cxn>
                  <a:cxn ang="0">
                    <a:pos x="33" y="46"/>
                  </a:cxn>
                  <a:cxn ang="0">
                    <a:pos x="33" y="32"/>
                  </a:cxn>
                  <a:cxn ang="0">
                    <a:pos x="24" y="32"/>
                  </a:cxn>
                  <a:cxn ang="0">
                    <a:pos x="24" y="46"/>
                  </a:cxn>
                  <a:cxn ang="0">
                    <a:pos x="10" y="46"/>
                  </a:cxn>
                  <a:cxn ang="0">
                    <a:pos x="8" y="44"/>
                  </a:cxn>
                  <a:cxn ang="0">
                    <a:pos x="8" y="27"/>
                  </a:cxn>
                  <a:cxn ang="0">
                    <a:pos x="8" y="26"/>
                  </a:cxn>
                  <a:cxn ang="0">
                    <a:pos x="28" y="9"/>
                  </a:cxn>
                  <a:cxn ang="0">
                    <a:pos x="49" y="26"/>
                  </a:cxn>
                  <a:cxn ang="0">
                    <a:pos x="49" y="27"/>
                  </a:cxn>
                  <a:cxn ang="0">
                    <a:pos x="49" y="44"/>
                  </a:cxn>
                </a:cxnLst>
                <a:rect b="b" l="0" r="r" t="0"/>
                <a:pathLst>
                  <a:path h="46" w="57">
                    <a:moveTo>
                      <a:pt x="55" y="27"/>
                    </a:moveTo>
                    <a:cubicBezTo>
                      <a:pt x="55" y="27"/>
                      <a:pt x="54" y="27"/>
                      <a:pt x="54" y="27"/>
                    </a:cubicBezTo>
                    <a:cubicBezTo>
                      <a:pt x="54" y="27"/>
                      <a:pt x="54" y="27"/>
                      <a:pt x="54" y="27"/>
                    </a:cubicBezTo>
                    <a:cubicBezTo>
                      <a:pt x="54" y="27"/>
                      <a:pt x="53" y="27"/>
                      <a:pt x="53" y="27"/>
                    </a:cubicBezTo>
                    <a:cubicBezTo>
                      <a:pt x="28" y="6"/>
                      <a:pt x="28" y="6"/>
                      <a:pt x="28" y="6"/>
                    </a:cubicBezTo>
                    <a:cubicBezTo>
                      <a:pt x="4" y="27"/>
                      <a:pt x="4" y="27"/>
                      <a:pt x="4" y="27"/>
                    </a:cubicBezTo>
                    <a:cubicBezTo>
                      <a:pt x="4" y="27"/>
                      <a:pt x="3" y="27"/>
                      <a:pt x="3" y="27"/>
                    </a:cubicBezTo>
                    <a:cubicBezTo>
                      <a:pt x="3" y="27"/>
                      <a:pt x="2" y="27"/>
                      <a:pt x="2" y="27"/>
                    </a:cubicBezTo>
                    <a:cubicBezTo>
                      <a:pt x="0" y="24"/>
                      <a:pt x="0" y="24"/>
                      <a:pt x="0" y="24"/>
                    </a:cubicBezTo>
                    <a:cubicBezTo>
                      <a:pt x="0" y="24"/>
                      <a:pt x="0" y="23"/>
                      <a:pt x="0" y="23"/>
                    </a:cubicBezTo>
                    <a:cubicBezTo>
                      <a:pt x="26" y="1"/>
                      <a:pt x="26" y="1"/>
                      <a:pt x="26" y="1"/>
                    </a:cubicBezTo>
                    <a:cubicBezTo>
                      <a:pt x="27" y="0"/>
                      <a:pt x="30" y="0"/>
                      <a:pt x="31" y="1"/>
                    </a:cubicBezTo>
                    <a:cubicBezTo>
                      <a:pt x="40" y="8"/>
                      <a:pt x="40" y="8"/>
                      <a:pt x="40" y="8"/>
                    </a:cubicBezTo>
                    <a:cubicBezTo>
                      <a:pt x="40" y="1"/>
                      <a:pt x="40" y="1"/>
                      <a:pt x="40" y="1"/>
                    </a:cubicBezTo>
                    <a:cubicBezTo>
                      <a:pt x="40" y="1"/>
                      <a:pt x="40" y="0"/>
                      <a:pt x="41" y="0"/>
                    </a:cubicBezTo>
                    <a:cubicBezTo>
                      <a:pt x="48" y="0"/>
                      <a:pt x="48" y="0"/>
                      <a:pt x="48" y="0"/>
                    </a:cubicBezTo>
                    <a:cubicBezTo>
                      <a:pt x="49" y="0"/>
                      <a:pt x="49" y="1"/>
                      <a:pt x="49" y="1"/>
                    </a:cubicBezTo>
                    <a:cubicBezTo>
                      <a:pt x="49" y="16"/>
                      <a:pt x="49" y="16"/>
                      <a:pt x="49" y="16"/>
                    </a:cubicBezTo>
                    <a:cubicBezTo>
                      <a:pt x="57" y="23"/>
                      <a:pt x="57" y="23"/>
                      <a:pt x="57" y="23"/>
                    </a:cubicBezTo>
                    <a:cubicBezTo>
                      <a:pt x="57" y="23"/>
                      <a:pt x="57" y="24"/>
                      <a:pt x="57" y="24"/>
                    </a:cubicBezTo>
                    <a:lnTo>
                      <a:pt x="55" y="27"/>
                    </a:lnTo>
                    <a:close/>
                    <a:moveTo>
                      <a:pt x="49" y="44"/>
                    </a:moveTo>
                    <a:cubicBezTo>
                      <a:pt x="49" y="45"/>
                      <a:pt x="48" y="46"/>
                      <a:pt x="47" y="46"/>
                    </a:cubicBezTo>
                    <a:cubicBezTo>
                      <a:pt x="33" y="46"/>
                      <a:pt x="33" y="46"/>
                      <a:pt x="33" y="46"/>
                    </a:cubicBezTo>
                    <a:cubicBezTo>
                      <a:pt x="33" y="32"/>
                      <a:pt x="33" y="32"/>
                      <a:pt x="33" y="32"/>
                    </a:cubicBezTo>
                    <a:cubicBezTo>
                      <a:pt x="24" y="32"/>
                      <a:pt x="24" y="32"/>
                      <a:pt x="24" y="32"/>
                    </a:cubicBezTo>
                    <a:cubicBezTo>
                      <a:pt x="24" y="46"/>
                      <a:pt x="24" y="46"/>
                      <a:pt x="24" y="46"/>
                    </a:cubicBezTo>
                    <a:cubicBezTo>
                      <a:pt x="10" y="46"/>
                      <a:pt x="10" y="46"/>
                      <a:pt x="10" y="46"/>
                    </a:cubicBezTo>
                    <a:cubicBezTo>
                      <a:pt x="9" y="46"/>
                      <a:pt x="8" y="45"/>
                      <a:pt x="8" y="44"/>
                    </a:cubicBezTo>
                    <a:cubicBezTo>
                      <a:pt x="8" y="27"/>
                      <a:pt x="8" y="27"/>
                      <a:pt x="8" y="27"/>
                    </a:cubicBezTo>
                    <a:cubicBezTo>
                      <a:pt x="8" y="27"/>
                      <a:pt x="8" y="26"/>
                      <a:pt x="8" y="26"/>
                    </a:cubicBezTo>
                    <a:cubicBezTo>
                      <a:pt x="28" y="9"/>
                      <a:pt x="28" y="9"/>
                      <a:pt x="28" y="9"/>
                    </a:cubicBezTo>
                    <a:cubicBezTo>
                      <a:pt x="49" y="26"/>
                      <a:pt x="49" y="26"/>
                      <a:pt x="49" y="26"/>
                    </a:cubicBezTo>
                    <a:cubicBezTo>
                      <a:pt x="49" y="26"/>
                      <a:pt x="49" y="27"/>
                      <a:pt x="49" y="27"/>
                    </a:cubicBezTo>
                    <a:lnTo>
                      <a:pt x="49" y="4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28" name="Oval 177"/>
              <p:cNvSpPr/>
              <p:nvPr/>
            </p:nvSpPr>
            <p:spPr bwMode="auto">
              <a:xfrm>
                <a:off x="2325268" y="3716455"/>
                <a:ext cx="213564" cy="213564"/>
              </a:xfrm>
              <a:prstGeom prst="ellipse">
                <a:avLst/>
              </a:prstGeom>
              <a:solidFill>
                <a:schemeClr val="accent2"/>
              </a:solidFill>
              <a:ln w="19050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29" name="Oval 178"/>
              <p:cNvSpPr/>
              <p:nvPr/>
            </p:nvSpPr>
            <p:spPr bwMode="auto">
              <a:xfrm>
                <a:off x="4290053" y="3716455"/>
                <a:ext cx="213564" cy="213564"/>
              </a:xfrm>
              <a:prstGeom prst="ellipse">
                <a:avLst/>
              </a:prstGeom>
              <a:solidFill>
                <a:schemeClr val="accent3"/>
              </a:solidFill>
              <a:ln w="19050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30" name="Oval 179"/>
              <p:cNvSpPr/>
              <p:nvPr/>
            </p:nvSpPr>
            <p:spPr bwMode="auto">
              <a:xfrm>
                <a:off x="5982545" y="3716455"/>
                <a:ext cx="213564" cy="213564"/>
              </a:xfrm>
              <a:prstGeom prst="ellipse">
                <a:avLst/>
              </a:prstGeom>
              <a:solidFill>
                <a:schemeClr val="accent4"/>
              </a:solidFill>
              <a:ln w="19050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31" name="Oval 180"/>
              <p:cNvSpPr/>
              <p:nvPr/>
            </p:nvSpPr>
            <p:spPr bwMode="auto">
              <a:xfrm>
                <a:off x="7709740" y="3716455"/>
                <a:ext cx="213564" cy="213564"/>
              </a:xfrm>
              <a:prstGeom prst="ellipse">
                <a:avLst/>
              </a:prstGeom>
              <a:solidFill>
                <a:schemeClr val="accent5"/>
              </a:solidFill>
              <a:ln w="19050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32" name="Oval 181"/>
              <p:cNvSpPr/>
              <p:nvPr/>
            </p:nvSpPr>
            <p:spPr bwMode="auto">
              <a:xfrm>
                <a:off x="9642491" y="3716455"/>
                <a:ext cx="213564" cy="213564"/>
              </a:xfrm>
              <a:prstGeom prst="ellipse">
                <a:avLst/>
              </a:prstGeom>
              <a:solidFill>
                <a:schemeClr val="accent6"/>
              </a:solidFill>
              <a:ln w="19050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grpSp>
            <p:nvGrpSpPr>
              <p:cNvPr id="33" name="Group 182"/>
              <p:cNvGrpSpPr/>
              <p:nvPr/>
            </p:nvGrpSpPr>
            <p:grpSpPr>
              <a:xfrm flipV="1" rot="5400000">
                <a:off x="1976524" y="4052482"/>
                <a:ext cx="919442" cy="731122"/>
                <a:chOff x="3496126" y="1826578"/>
                <a:chExt cx="799361" cy="635636"/>
              </a:xfrm>
            </p:grpSpPr>
            <p:sp>
              <p:nvSpPr>
                <p:cNvPr id="74" name="Freeform: Shape 183"/>
                <p:cNvSpPr/>
                <p:nvPr/>
              </p:nvSpPr>
              <p:spPr bwMode="auto">
                <a:xfrm>
                  <a:off x="3496126" y="1826578"/>
                  <a:ext cx="799361" cy="635636"/>
                </a:xfrm>
                <a:custGeom>
                  <a:cxnLst>
                    <a:cxn ang="0">
                      <a:pos x="180" y="64"/>
                    </a:cxn>
                    <a:cxn ang="0">
                      <a:pos x="180" y="64"/>
                    </a:cxn>
                    <a:cxn ang="0">
                      <a:pos x="178" y="66"/>
                    </a:cxn>
                    <a:cxn ang="0">
                      <a:pos x="0" y="222"/>
                    </a:cxn>
                    <a:cxn ang="0">
                      <a:pos x="178" y="378"/>
                    </a:cxn>
                    <a:cxn ang="0">
                      <a:pos x="180" y="381"/>
                    </a:cxn>
                    <a:cxn ang="0">
                      <a:pos x="180" y="381"/>
                    </a:cxn>
                    <a:cxn ang="0">
                      <a:pos x="336" y="444"/>
                    </a:cxn>
                    <a:cxn ang="0">
                      <a:pos x="558" y="222"/>
                    </a:cxn>
                    <a:cxn ang="0">
                      <a:pos x="336" y="0"/>
                    </a:cxn>
                    <a:cxn ang="0">
                      <a:pos x="180" y="64"/>
                    </a:cxn>
                  </a:cxnLst>
                  <a:rect b="b" l="0" r="r" t="0"/>
                  <a:pathLst>
                    <a:path h="442" w="558">
                      <a:moveTo>
                        <a:pt x="180" y="64"/>
                      </a:moveTo>
                      <a:cubicBezTo>
                        <a:pt x="180" y="64"/>
                        <a:pt x="180" y="64"/>
                        <a:pt x="180" y="64"/>
                      </a:cubicBezTo>
                      <a:cubicBezTo>
                        <a:pt x="180" y="64"/>
                        <a:pt x="179" y="65"/>
                        <a:pt x="178" y="66"/>
                      </a:cubicBezTo>
                      <a:cubicBezTo>
                        <a:pt x="77" y="163"/>
                        <a:pt x="0" y="222"/>
                        <a:pt x="0" y="222"/>
                      </a:cubicBezTo>
                      <a:cubicBezTo>
                        <a:pt x="0" y="222"/>
                        <a:pt x="73" y="273"/>
                        <a:pt x="178" y="378"/>
                      </a:cubicBezTo>
                      <a:cubicBezTo>
                        <a:pt x="179" y="379"/>
                        <a:pt x="180" y="381"/>
                        <a:pt x="180" y="381"/>
                      </a:cubicBezTo>
                      <a:cubicBezTo>
                        <a:pt x="180" y="381"/>
                        <a:pt x="180" y="381"/>
                        <a:pt x="180" y="381"/>
                      </a:cubicBezTo>
                      <a:cubicBezTo>
                        <a:pt x="220" y="420"/>
                        <a:pt x="275" y="444"/>
                        <a:pt x="336" y="444"/>
                      </a:cubicBezTo>
                      <a:cubicBezTo>
                        <a:pt x="458" y="444"/>
                        <a:pt x="558" y="345"/>
                        <a:pt x="558" y="222"/>
                      </a:cubicBezTo>
                      <a:cubicBezTo>
                        <a:pt x="558" y="99"/>
                        <a:pt x="458" y="0"/>
                        <a:pt x="336" y="0"/>
                      </a:cubicBezTo>
                      <a:cubicBezTo>
                        <a:pt x="275" y="0"/>
                        <a:pt x="220" y="24"/>
                        <a:pt x="180" y="64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</a:ln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75" name="Oval 184"/>
                <p:cNvSpPr/>
                <p:nvPr/>
              </p:nvSpPr>
              <p:spPr bwMode="auto">
                <a:xfrm>
                  <a:off x="3703964" y="1872618"/>
                  <a:ext cx="543558" cy="543558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 w="9525">
                  <a:noFill/>
                  <a:round/>
                </a:ln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76" name="Oval 185"/>
                <p:cNvSpPr/>
                <p:nvPr/>
              </p:nvSpPr>
              <p:spPr bwMode="auto">
                <a:xfrm>
                  <a:off x="3751418" y="1920072"/>
                  <a:ext cx="448650" cy="448650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noFill/>
                  <a:round/>
                </a:ln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</p:grpSp>
          <p:grpSp>
            <p:nvGrpSpPr>
              <p:cNvPr id="34" name="Group 186"/>
              <p:cNvGrpSpPr/>
              <p:nvPr/>
            </p:nvGrpSpPr>
            <p:grpSpPr>
              <a:xfrm flipV="1" rot="5400000">
                <a:off x="3929500" y="4052482"/>
                <a:ext cx="919442" cy="731122"/>
                <a:chOff x="3496126" y="1826578"/>
                <a:chExt cx="799361" cy="635636"/>
              </a:xfrm>
            </p:grpSpPr>
            <p:sp>
              <p:nvSpPr>
                <p:cNvPr id="71" name="Freeform: Shape 187"/>
                <p:cNvSpPr/>
                <p:nvPr/>
              </p:nvSpPr>
              <p:spPr bwMode="auto">
                <a:xfrm>
                  <a:off x="3496126" y="1826578"/>
                  <a:ext cx="799361" cy="635636"/>
                </a:xfrm>
                <a:custGeom>
                  <a:cxnLst>
                    <a:cxn ang="0">
                      <a:pos x="180" y="64"/>
                    </a:cxn>
                    <a:cxn ang="0">
                      <a:pos x="180" y="64"/>
                    </a:cxn>
                    <a:cxn ang="0">
                      <a:pos x="178" y="66"/>
                    </a:cxn>
                    <a:cxn ang="0">
                      <a:pos x="0" y="222"/>
                    </a:cxn>
                    <a:cxn ang="0">
                      <a:pos x="178" y="378"/>
                    </a:cxn>
                    <a:cxn ang="0">
                      <a:pos x="180" y="381"/>
                    </a:cxn>
                    <a:cxn ang="0">
                      <a:pos x="180" y="381"/>
                    </a:cxn>
                    <a:cxn ang="0">
                      <a:pos x="336" y="444"/>
                    </a:cxn>
                    <a:cxn ang="0">
                      <a:pos x="558" y="222"/>
                    </a:cxn>
                    <a:cxn ang="0">
                      <a:pos x="336" y="0"/>
                    </a:cxn>
                    <a:cxn ang="0">
                      <a:pos x="180" y="64"/>
                    </a:cxn>
                  </a:cxnLst>
                  <a:rect b="b" l="0" r="r" t="0"/>
                  <a:pathLst>
                    <a:path h="442" w="558">
                      <a:moveTo>
                        <a:pt x="180" y="64"/>
                      </a:moveTo>
                      <a:cubicBezTo>
                        <a:pt x="180" y="64"/>
                        <a:pt x="180" y="64"/>
                        <a:pt x="180" y="64"/>
                      </a:cubicBezTo>
                      <a:cubicBezTo>
                        <a:pt x="180" y="64"/>
                        <a:pt x="179" y="65"/>
                        <a:pt x="178" y="66"/>
                      </a:cubicBezTo>
                      <a:cubicBezTo>
                        <a:pt x="77" y="163"/>
                        <a:pt x="0" y="222"/>
                        <a:pt x="0" y="222"/>
                      </a:cubicBezTo>
                      <a:cubicBezTo>
                        <a:pt x="0" y="222"/>
                        <a:pt x="73" y="273"/>
                        <a:pt x="178" y="378"/>
                      </a:cubicBezTo>
                      <a:cubicBezTo>
                        <a:pt x="179" y="379"/>
                        <a:pt x="180" y="381"/>
                        <a:pt x="180" y="381"/>
                      </a:cubicBezTo>
                      <a:cubicBezTo>
                        <a:pt x="180" y="381"/>
                        <a:pt x="180" y="381"/>
                        <a:pt x="180" y="381"/>
                      </a:cubicBezTo>
                      <a:cubicBezTo>
                        <a:pt x="220" y="420"/>
                        <a:pt x="275" y="444"/>
                        <a:pt x="336" y="444"/>
                      </a:cubicBezTo>
                      <a:cubicBezTo>
                        <a:pt x="458" y="444"/>
                        <a:pt x="558" y="345"/>
                        <a:pt x="558" y="222"/>
                      </a:cubicBezTo>
                      <a:cubicBezTo>
                        <a:pt x="558" y="99"/>
                        <a:pt x="458" y="0"/>
                        <a:pt x="336" y="0"/>
                      </a:cubicBezTo>
                      <a:cubicBezTo>
                        <a:pt x="275" y="0"/>
                        <a:pt x="220" y="24"/>
                        <a:pt x="180" y="64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 w="9525">
                  <a:noFill/>
                  <a:round/>
                </a:ln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72" name="Oval 188"/>
                <p:cNvSpPr/>
                <p:nvPr/>
              </p:nvSpPr>
              <p:spPr bwMode="auto">
                <a:xfrm>
                  <a:off x="3703964" y="1872618"/>
                  <a:ext cx="543558" cy="543558"/>
                </a:xfrm>
                <a:prstGeom prst="ellipse">
                  <a:avLst/>
                </a:prstGeom>
                <a:solidFill>
                  <a:schemeClr val="accent3">
                    <a:lumMod val="75000"/>
                  </a:schemeClr>
                </a:solidFill>
                <a:ln w="9525">
                  <a:noFill/>
                  <a:round/>
                </a:ln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73" name="Oval 189"/>
                <p:cNvSpPr/>
                <p:nvPr/>
              </p:nvSpPr>
              <p:spPr bwMode="auto">
                <a:xfrm>
                  <a:off x="3751418" y="1920072"/>
                  <a:ext cx="448650" cy="448650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noFill/>
                  <a:round/>
                </a:ln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</p:grpSp>
          <p:grpSp>
            <p:nvGrpSpPr>
              <p:cNvPr id="35" name="Group 190"/>
              <p:cNvGrpSpPr/>
              <p:nvPr/>
            </p:nvGrpSpPr>
            <p:grpSpPr>
              <a:xfrm flipV="1" rot="5400000">
                <a:off x="5629606" y="4052482"/>
                <a:ext cx="919442" cy="731122"/>
                <a:chOff x="3496126" y="1826578"/>
                <a:chExt cx="799361" cy="635636"/>
              </a:xfrm>
            </p:grpSpPr>
            <p:sp>
              <p:nvSpPr>
                <p:cNvPr id="68" name="Freeform: Shape 191"/>
                <p:cNvSpPr/>
                <p:nvPr/>
              </p:nvSpPr>
              <p:spPr bwMode="auto">
                <a:xfrm>
                  <a:off x="3496126" y="1826578"/>
                  <a:ext cx="799361" cy="635636"/>
                </a:xfrm>
                <a:custGeom>
                  <a:cxnLst>
                    <a:cxn ang="0">
                      <a:pos x="180" y="64"/>
                    </a:cxn>
                    <a:cxn ang="0">
                      <a:pos x="180" y="64"/>
                    </a:cxn>
                    <a:cxn ang="0">
                      <a:pos x="178" y="66"/>
                    </a:cxn>
                    <a:cxn ang="0">
                      <a:pos x="0" y="222"/>
                    </a:cxn>
                    <a:cxn ang="0">
                      <a:pos x="178" y="378"/>
                    </a:cxn>
                    <a:cxn ang="0">
                      <a:pos x="180" y="381"/>
                    </a:cxn>
                    <a:cxn ang="0">
                      <a:pos x="180" y="381"/>
                    </a:cxn>
                    <a:cxn ang="0">
                      <a:pos x="336" y="444"/>
                    </a:cxn>
                    <a:cxn ang="0">
                      <a:pos x="558" y="222"/>
                    </a:cxn>
                    <a:cxn ang="0">
                      <a:pos x="336" y="0"/>
                    </a:cxn>
                    <a:cxn ang="0">
                      <a:pos x="180" y="64"/>
                    </a:cxn>
                  </a:cxnLst>
                  <a:rect b="b" l="0" r="r" t="0"/>
                  <a:pathLst>
                    <a:path h="442" w="558">
                      <a:moveTo>
                        <a:pt x="180" y="64"/>
                      </a:moveTo>
                      <a:cubicBezTo>
                        <a:pt x="180" y="64"/>
                        <a:pt x="180" y="64"/>
                        <a:pt x="180" y="64"/>
                      </a:cubicBezTo>
                      <a:cubicBezTo>
                        <a:pt x="180" y="64"/>
                        <a:pt x="179" y="65"/>
                        <a:pt x="178" y="66"/>
                      </a:cubicBezTo>
                      <a:cubicBezTo>
                        <a:pt x="77" y="163"/>
                        <a:pt x="0" y="222"/>
                        <a:pt x="0" y="222"/>
                      </a:cubicBezTo>
                      <a:cubicBezTo>
                        <a:pt x="0" y="222"/>
                        <a:pt x="73" y="273"/>
                        <a:pt x="178" y="378"/>
                      </a:cubicBezTo>
                      <a:cubicBezTo>
                        <a:pt x="179" y="379"/>
                        <a:pt x="180" y="381"/>
                        <a:pt x="180" y="381"/>
                      </a:cubicBezTo>
                      <a:cubicBezTo>
                        <a:pt x="180" y="381"/>
                        <a:pt x="180" y="381"/>
                        <a:pt x="180" y="381"/>
                      </a:cubicBezTo>
                      <a:cubicBezTo>
                        <a:pt x="220" y="420"/>
                        <a:pt x="275" y="444"/>
                        <a:pt x="336" y="444"/>
                      </a:cubicBezTo>
                      <a:cubicBezTo>
                        <a:pt x="458" y="444"/>
                        <a:pt x="558" y="345"/>
                        <a:pt x="558" y="222"/>
                      </a:cubicBezTo>
                      <a:cubicBezTo>
                        <a:pt x="558" y="99"/>
                        <a:pt x="458" y="0"/>
                        <a:pt x="336" y="0"/>
                      </a:cubicBezTo>
                      <a:cubicBezTo>
                        <a:pt x="275" y="0"/>
                        <a:pt x="220" y="24"/>
                        <a:pt x="180" y="64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 w="9525">
                  <a:noFill/>
                  <a:round/>
                </a:ln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69" name="Oval 192"/>
                <p:cNvSpPr/>
                <p:nvPr/>
              </p:nvSpPr>
              <p:spPr bwMode="auto">
                <a:xfrm>
                  <a:off x="3703964" y="1872618"/>
                  <a:ext cx="543558" cy="543558"/>
                </a:xfrm>
                <a:prstGeom prst="ellipse">
                  <a:avLst/>
                </a:prstGeom>
                <a:solidFill>
                  <a:schemeClr val="accent4">
                    <a:lumMod val="75000"/>
                  </a:schemeClr>
                </a:solidFill>
                <a:ln w="9525">
                  <a:noFill/>
                  <a:round/>
                </a:ln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70" name="Oval 193"/>
                <p:cNvSpPr/>
                <p:nvPr/>
              </p:nvSpPr>
              <p:spPr bwMode="auto">
                <a:xfrm>
                  <a:off x="3751418" y="1920072"/>
                  <a:ext cx="448650" cy="448650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noFill/>
                  <a:round/>
                </a:ln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</p:grpSp>
          <p:grpSp>
            <p:nvGrpSpPr>
              <p:cNvPr id="36" name="Group 194"/>
              <p:cNvGrpSpPr/>
              <p:nvPr/>
            </p:nvGrpSpPr>
            <p:grpSpPr>
              <a:xfrm flipV="1" rot="5400000">
                <a:off x="7359304" y="4052482"/>
                <a:ext cx="919442" cy="731122"/>
                <a:chOff x="3496126" y="1826578"/>
                <a:chExt cx="799361" cy="635636"/>
              </a:xfrm>
            </p:grpSpPr>
            <p:sp>
              <p:nvSpPr>
                <p:cNvPr id="65" name="Freeform: Shape 195"/>
                <p:cNvSpPr/>
                <p:nvPr/>
              </p:nvSpPr>
              <p:spPr bwMode="auto">
                <a:xfrm>
                  <a:off x="3496126" y="1826578"/>
                  <a:ext cx="799361" cy="635636"/>
                </a:xfrm>
                <a:custGeom>
                  <a:cxnLst>
                    <a:cxn ang="0">
                      <a:pos x="180" y="64"/>
                    </a:cxn>
                    <a:cxn ang="0">
                      <a:pos x="180" y="64"/>
                    </a:cxn>
                    <a:cxn ang="0">
                      <a:pos x="178" y="66"/>
                    </a:cxn>
                    <a:cxn ang="0">
                      <a:pos x="0" y="222"/>
                    </a:cxn>
                    <a:cxn ang="0">
                      <a:pos x="178" y="378"/>
                    </a:cxn>
                    <a:cxn ang="0">
                      <a:pos x="180" y="381"/>
                    </a:cxn>
                    <a:cxn ang="0">
                      <a:pos x="180" y="381"/>
                    </a:cxn>
                    <a:cxn ang="0">
                      <a:pos x="336" y="444"/>
                    </a:cxn>
                    <a:cxn ang="0">
                      <a:pos x="558" y="222"/>
                    </a:cxn>
                    <a:cxn ang="0">
                      <a:pos x="336" y="0"/>
                    </a:cxn>
                    <a:cxn ang="0">
                      <a:pos x="180" y="64"/>
                    </a:cxn>
                  </a:cxnLst>
                  <a:rect b="b" l="0" r="r" t="0"/>
                  <a:pathLst>
                    <a:path h="442" w="558">
                      <a:moveTo>
                        <a:pt x="180" y="64"/>
                      </a:moveTo>
                      <a:cubicBezTo>
                        <a:pt x="180" y="64"/>
                        <a:pt x="180" y="64"/>
                        <a:pt x="180" y="64"/>
                      </a:cubicBezTo>
                      <a:cubicBezTo>
                        <a:pt x="180" y="64"/>
                        <a:pt x="179" y="65"/>
                        <a:pt x="178" y="66"/>
                      </a:cubicBezTo>
                      <a:cubicBezTo>
                        <a:pt x="77" y="163"/>
                        <a:pt x="0" y="222"/>
                        <a:pt x="0" y="222"/>
                      </a:cubicBezTo>
                      <a:cubicBezTo>
                        <a:pt x="0" y="222"/>
                        <a:pt x="73" y="273"/>
                        <a:pt x="178" y="378"/>
                      </a:cubicBezTo>
                      <a:cubicBezTo>
                        <a:pt x="179" y="379"/>
                        <a:pt x="180" y="381"/>
                        <a:pt x="180" y="381"/>
                      </a:cubicBezTo>
                      <a:cubicBezTo>
                        <a:pt x="180" y="381"/>
                        <a:pt x="180" y="381"/>
                        <a:pt x="180" y="381"/>
                      </a:cubicBezTo>
                      <a:cubicBezTo>
                        <a:pt x="220" y="420"/>
                        <a:pt x="275" y="444"/>
                        <a:pt x="336" y="444"/>
                      </a:cubicBezTo>
                      <a:cubicBezTo>
                        <a:pt x="458" y="444"/>
                        <a:pt x="558" y="345"/>
                        <a:pt x="558" y="222"/>
                      </a:cubicBezTo>
                      <a:cubicBezTo>
                        <a:pt x="558" y="99"/>
                        <a:pt x="458" y="0"/>
                        <a:pt x="336" y="0"/>
                      </a:cubicBezTo>
                      <a:cubicBezTo>
                        <a:pt x="275" y="0"/>
                        <a:pt x="220" y="24"/>
                        <a:pt x="180" y="64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 w="9525">
                  <a:noFill/>
                  <a:round/>
                </a:ln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66" name="Oval 196"/>
                <p:cNvSpPr/>
                <p:nvPr/>
              </p:nvSpPr>
              <p:spPr bwMode="auto">
                <a:xfrm>
                  <a:off x="3703964" y="1872618"/>
                  <a:ext cx="543558" cy="543558"/>
                </a:xfrm>
                <a:prstGeom prst="ellipse">
                  <a:avLst/>
                </a:prstGeom>
                <a:solidFill>
                  <a:schemeClr val="accent5">
                    <a:lumMod val="75000"/>
                  </a:schemeClr>
                </a:solidFill>
                <a:ln w="9525">
                  <a:noFill/>
                  <a:round/>
                </a:ln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67" name="Oval 197"/>
                <p:cNvSpPr/>
                <p:nvPr/>
              </p:nvSpPr>
              <p:spPr bwMode="auto">
                <a:xfrm>
                  <a:off x="3751418" y="1920072"/>
                  <a:ext cx="448650" cy="448650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noFill/>
                  <a:round/>
                </a:ln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</p:grpSp>
          <p:grpSp>
            <p:nvGrpSpPr>
              <p:cNvPr id="37" name="Group 198"/>
              <p:cNvGrpSpPr/>
              <p:nvPr/>
            </p:nvGrpSpPr>
            <p:grpSpPr>
              <a:xfrm flipV="1" rot="5400000">
                <a:off x="9292055" y="4052482"/>
                <a:ext cx="919442" cy="731122"/>
                <a:chOff x="3496126" y="1826578"/>
                <a:chExt cx="799361" cy="635636"/>
              </a:xfrm>
            </p:grpSpPr>
            <p:sp>
              <p:nvSpPr>
                <p:cNvPr id="62" name="Freeform: Shape 199"/>
                <p:cNvSpPr/>
                <p:nvPr/>
              </p:nvSpPr>
              <p:spPr bwMode="auto">
                <a:xfrm>
                  <a:off x="3496126" y="1826578"/>
                  <a:ext cx="799361" cy="635636"/>
                </a:xfrm>
                <a:custGeom>
                  <a:cxnLst>
                    <a:cxn ang="0">
                      <a:pos x="180" y="64"/>
                    </a:cxn>
                    <a:cxn ang="0">
                      <a:pos x="180" y="64"/>
                    </a:cxn>
                    <a:cxn ang="0">
                      <a:pos x="178" y="66"/>
                    </a:cxn>
                    <a:cxn ang="0">
                      <a:pos x="0" y="222"/>
                    </a:cxn>
                    <a:cxn ang="0">
                      <a:pos x="178" y="378"/>
                    </a:cxn>
                    <a:cxn ang="0">
                      <a:pos x="180" y="381"/>
                    </a:cxn>
                    <a:cxn ang="0">
                      <a:pos x="180" y="381"/>
                    </a:cxn>
                    <a:cxn ang="0">
                      <a:pos x="336" y="444"/>
                    </a:cxn>
                    <a:cxn ang="0">
                      <a:pos x="558" y="222"/>
                    </a:cxn>
                    <a:cxn ang="0">
                      <a:pos x="336" y="0"/>
                    </a:cxn>
                    <a:cxn ang="0">
                      <a:pos x="180" y="64"/>
                    </a:cxn>
                  </a:cxnLst>
                  <a:rect b="b" l="0" r="r" t="0"/>
                  <a:pathLst>
                    <a:path h="442" w="558">
                      <a:moveTo>
                        <a:pt x="180" y="64"/>
                      </a:moveTo>
                      <a:cubicBezTo>
                        <a:pt x="180" y="64"/>
                        <a:pt x="180" y="64"/>
                        <a:pt x="180" y="64"/>
                      </a:cubicBezTo>
                      <a:cubicBezTo>
                        <a:pt x="180" y="64"/>
                        <a:pt x="179" y="65"/>
                        <a:pt x="178" y="66"/>
                      </a:cubicBezTo>
                      <a:cubicBezTo>
                        <a:pt x="77" y="163"/>
                        <a:pt x="0" y="222"/>
                        <a:pt x="0" y="222"/>
                      </a:cubicBezTo>
                      <a:cubicBezTo>
                        <a:pt x="0" y="222"/>
                        <a:pt x="73" y="273"/>
                        <a:pt x="178" y="378"/>
                      </a:cubicBezTo>
                      <a:cubicBezTo>
                        <a:pt x="179" y="379"/>
                        <a:pt x="180" y="381"/>
                        <a:pt x="180" y="381"/>
                      </a:cubicBezTo>
                      <a:cubicBezTo>
                        <a:pt x="180" y="381"/>
                        <a:pt x="180" y="381"/>
                        <a:pt x="180" y="381"/>
                      </a:cubicBezTo>
                      <a:cubicBezTo>
                        <a:pt x="220" y="420"/>
                        <a:pt x="275" y="444"/>
                        <a:pt x="336" y="444"/>
                      </a:cubicBezTo>
                      <a:cubicBezTo>
                        <a:pt x="458" y="444"/>
                        <a:pt x="558" y="345"/>
                        <a:pt x="558" y="222"/>
                      </a:cubicBezTo>
                      <a:cubicBezTo>
                        <a:pt x="558" y="99"/>
                        <a:pt x="458" y="0"/>
                        <a:pt x="336" y="0"/>
                      </a:cubicBezTo>
                      <a:cubicBezTo>
                        <a:pt x="275" y="0"/>
                        <a:pt x="220" y="24"/>
                        <a:pt x="180" y="64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 w="9525">
                  <a:noFill/>
                  <a:round/>
                </a:ln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63" name="Oval 200"/>
                <p:cNvSpPr/>
                <p:nvPr/>
              </p:nvSpPr>
              <p:spPr bwMode="auto">
                <a:xfrm>
                  <a:off x="3703964" y="1872618"/>
                  <a:ext cx="543558" cy="543558"/>
                </a:xfrm>
                <a:prstGeom prst="ellipse">
                  <a:avLst/>
                </a:prstGeom>
                <a:solidFill>
                  <a:schemeClr val="accent6">
                    <a:lumMod val="75000"/>
                  </a:schemeClr>
                </a:solidFill>
                <a:ln w="9525">
                  <a:noFill/>
                  <a:round/>
                </a:ln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64" name="Oval 201"/>
                <p:cNvSpPr/>
                <p:nvPr/>
              </p:nvSpPr>
              <p:spPr bwMode="auto">
                <a:xfrm>
                  <a:off x="3751418" y="1920072"/>
                  <a:ext cx="448650" cy="448650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noFill/>
                  <a:round/>
                </a:ln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</p:grpSp>
          <p:grpSp>
            <p:nvGrpSpPr>
              <p:cNvPr id="38" name="Group 202"/>
              <p:cNvGrpSpPr/>
              <p:nvPr/>
            </p:nvGrpSpPr>
            <p:grpSpPr>
              <a:xfrm>
                <a:off x="4209967" y="4320768"/>
                <a:ext cx="367817" cy="370501"/>
                <a:chOff x="1905000" y="3457575"/>
                <a:chExt cx="217488" cy="219075"/>
              </a:xfrm>
              <a:solidFill>
                <a:schemeClr val="accent3"/>
              </a:solidFill>
            </p:grpSpPr>
            <p:sp>
              <p:nvSpPr>
                <p:cNvPr id="57" name="Freeform: Shape 203"/>
                <p:cNvSpPr/>
                <p:nvPr/>
              </p:nvSpPr>
              <p:spPr bwMode="auto">
                <a:xfrm>
                  <a:off x="1905000" y="3457575"/>
                  <a:ext cx="217488" cy="219075"/>
                </a:xfrm>
                <a:custGeom>
                  <a:cxnLst>
                    <a:cxn ang="0">
                      <a:pos x="76" y="9"/>
                    </a:cxn>
                    <a:cxn ang="0">
                      <a:pos x="53" y="0"/>
                    </a:cxn>
                    <a:cxn ang="0">
                      <a:pos x="30" y="9"/>
                    </a:cxn>
                    <a:cxn ang="0">
                      <a:pos x="21" y="32"/>
                    </a:cxn>
                    <a:cxn ang="0">
                      <a:pos x="25" y="48"/>
                    </a:cxn>
                    <a:cxn ang="0">
                      <a:pos x="1" y="73"/>
                    </a:cxn>
                    <a:cxn ang="0">
                      <a:pos x="0" y="75"/>
                    </a:cxn>
                    <a:cxn ang="0">
                      <a:pos x="1" y="77"/>
                    </a:cxn>
                    <a:cxn ang="0">
                      <a:pos x="8" y="85"/>
                    </a:cxn>
                    <a:cxn ang="0">
                      <a:pos x="10" y="85"/>
                    </a:cxn>
                    <a:cxn ang="0">
                      <a:pos x="12" y="85"/>
                    </a:cxn>
                    <a:cxn ang="0">
                      <a:pos x="37" y="60"/>
                    </a:cxn>
                    <a:cxn ang="0">
                      <a:pos x="53" y="64"/>
                    </a:cxn>
                    <a:cxn ang="0">
                      <a:pos x="76" y="55"/>
                    </a:cxn>
                    <a:cxn ang="0">
                      <a:pos x="85" y="32"/>
                    </a:cxn>
                    <a:cxn ang="0">
                      <a:pos x="76" y="9"/>
                    </a:cxn>
                    <a:cxn ang="0">
                      <a:pos x="10" y="79"/>
                    </a:cxn>
                    <a:cxn ang="0">
                      <a:pos x="6" y="75"/>
                    </a:cxn>
                    <a:cxn ang="0">
                      <a:pos x="28" y="53"/>
                    </a:cxn>
                    <a:cxn ang="0">
                      <a:pos x="30" y="55"/>
                    </a:cxn>
                    <a:cxn ang="0">
                      <a:pos x="32" y="57"/>
                    </a:cxn>
                    <a:cxn ang="0">
                      <a:pos x="10" y="79"/>
                    </a:cxn>
                    <a:cxn ang="0">
                      <a:pos x="72" y="51"/>
                    </a:cxn>
                    <a:cxn ang="0">
                      <a:pos x="53" y="59"/>
                    </a:cxn>
                    <a:cxn ang="0">
                      <a:pos x="34" y="51"/>
                    </a:cxn>
                    <a:cxn ang="0">
                      <a:pos x="26" y="32"/>
                    </a:cxn>
                    <a:cxn ang="0">
                      <a:pos x="34" y="13"/>
                    </a:cxn>
                    <a:cxn ang="0">
                      <a:pos x="53" y="5"/>
                    </a:cxn>
                    <a:cxn ang="0">
                      <a:pos x="72" y="13"/>
                    </a:cxn>
                    <a:cxn ang="0">
                      <a:pos x="80" y="32"/>
                    </a:cxn>
                    <a:cxn ang="0">
                      <a:pos x="72" y="51"/>
                    </a:cxn>
                  </a:cxnLst>
                  <a:rect b="b" l="0" r="r" t="0"/>
                  <a:pathLst>
                    <a:path h="85" w="85">
                      <a:moveTo>
                        <a:pt x="76" y="9"/>
                      </a:moveTo>
                      <a:cubicBezTo>
                        <a:pt x="70" y="3"/>
                        <a:pt x="62" y="0"/>
                        <a:pt x="53" y="0"/>
                      </a:cubicBezTo>
                      <a:cubicBezTo>
                        <a:pt x="44" y="0"/>
                        <a:pt x="36" y="3"/>
                        <a:pt x="30" y="9"/>
                      </a:cubicBezTo>
                      <a:cubicBezTo>
                        <a:pt x="24" y="15"/>
                        <a:pt x="21" y="23"/>
                        <a:pt x="21" y="32"/>
                      </a:cubicBezTo>
                      <a:cubicBezTo>
                        <a:pt x="21" y="38"/>
                        <a:pt x="22" y="43"/>
                        <a:pt x="25" y="48"/>
                      </a:cubicBezTo>
                      <a:cubicBezTo>
                        <a:pt x="1" y="73"/>
                        <a:pt x="1" y="73"/>
                        <a:pt x="1" y="73"/>
                      </a:cubicBezTo>
                      <a:cubicBezTo>
                        <a:pt x="0" y="74"/>
                        <a:pt x="0" y="74"/>
                        <a:pt x="0" y="75"/>
                      </a:cubicBezTo>
                      <a:cubicBezTo>
                        <a:pt x="0" y="76"/>
                        <a:pt x="0" y="76"/>
                        <a:pt x="1" y="77"/>
                      </a:cubicBezTo>
                      <a:cubicBezTo>
                        <a:pt x="8" y="85"/>
                        <a:pt x="8" y="85"/>
                        <a:pt x="8" y="85"/>
                      </a:cubicBezTo>
                      <a:cubicBezTo>
                        <a:pt x="9" y="85"/>
                        <a:pt x="9" y="85"/>
                        <a:pt x="10" y="85"/>
                      </a:cubicBezTo>
                      <a:cubicBezTo>
                        <a:pt x="11" y="85"/>
                        <a:pt x="12" y="85"/>
                        <a:pt x="12" y="85"/>
                      </a:cubicBezTo>
                      <a:cubicBezTo>
                        <a:pt x="37" y="60"/>
                        <a:pt x="37" y="60"/>
                        <a:pt x="37" y="60"/>
                      </a:cubicBezTo>
                      <a:cubicBezTo>
                        <a:pt x="42" y="63"/>
                        <a:pt x="47" y="64"/>
                        <a:pt x="53" y="64"/>
                      </a:cubicBezTo>
                      <a:cubicBezTo>
                        <a:pt x="62" y="64"/>
                        <a:pt x="70" y="61"/>
                        <a:pt x="76" y="55"/>
                      </a:cubicBezTo>
                      <a:cubicBezTo>
                        <a:pt x="82" y="49"/>
                        <a:pt x="85" y="41"/>
                        <a:pt x="85" y="32"/>
                      </a:cubicBezTo>
                      <a:cubicBezTo>
                        <a:pt x="85" y="23"/>
                        <a:pt x="82" y="15"/>
                        <a:pt x="76" y="9"/>
                      </a:cubicBezTo>
                      <a:close/>
                      <a:moveTo>
                        <a:pt x="10" y="79"/>
                      </a:moveTo>
                      <a:cubicBezTo>
                        <a:pt x="6" y="75"/>
                        <a:pt x="6" y="75"/>
                        <a:pt x="6" y="75"/>
                      </a:cubicBezTo>
                      <a:cubicBezTo>
                        <a:pt x="28" y="53"/>
                        <a:pt x="28" y="53"/>
                        <a:pt x="28" y="53"/>
                      </a:cubicBezTo>
                      <a:cubicBezTo>
                        <a:pt x="29" y="53"/>
                        <a:pt x="30" y="54"/>
                        <a:pt x="30" y="55"/>
                      </a:cubicBezTo>
                      <a:cubicBezTo>
                        <a:pt x="31" y="56"/>
                        <a:pt x="32" y="56"/>
                        <a:pt x="32" y="57"/>
                      </a:cubicBezTo>
                      <a:lnTo>
                        <a:pt x="10" y="79"/>
                      </a:lnTo>
                      <a:close/>
                      <a:moveTo>
                        <a:pt x="72" y="51"/>
                      </a:moveTo>
                      <a:cubicBezTo>
                        <a:pt x="67" y="56"/>
                        <a:pt x="60" y="59"/>
                        <a:pt x="53" y="59"/>
                      </a:cubicBezTo>
                      <a:cubicBezTo>
                        <a:pt x="46" y="59"/>
                        <a:pt x="39" y="56"/>
                        <a:pt x="34" y="51"/>
                      </a:cubicBezTo>
                      <a:cubicBezTo>
                        <a:pt x="29" y="46"/>
                        <a:pt x="26" y="39"/>
                        <a:pt x="26" y="32"/>
                      </a:cubicBezTo>
                      <a:cubicBezTo>
                        <a:pt x="26" y="25"/>
                        <a:pt x="29" y="18"/>
                        <a:pt x="34" y="13"/>
                      </a:cubicBezTo>
                      <a:cubicBezTo>
                        <a:pt x="39" y="8"/>
                        <a:pt x="46" y="5"/>
                        <a:pt x="53" y="5"/>
                      </a:cubicBezTo>
                      <a:cubicBezTo>
                        <a:pt x="60" y="5"/>
                        <a:pt x="67" y="8"/>
                        <a:pt x="72" y="13"/>
                      </a:cubicBezTo>
                      <a:cubicBezTo>
                        <a:pt x="77" y="18"/>
                        <a:pt x="80" y="25"/>
                        <a:pt x="80" y="32"/>
                      </a:cubicBezTo>
                      <a:cubicBezTo>
                        <a:pt x="80" y="39"/>
                        <a:pt x="77" y="46"/>
                        <a:pt x="72" y="51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58" name="Freeform: Shape 204"/>
                <p:cNvSpPr/>
                <p:nvPr/>
              </p:nvSpPr>
              <p:spPr bwMode="auto">
                <a:xfrm>
                  <a:off x="1992313" y="3548063"/>
                  <a:ext cx="107950" cy="50800"/>
                </a:xfrm>
                <a:custGeom>
                  <a:cxnLst>
                    <a:cxn ang="0">
                      <a:pos x="40" y="0"/>
                    </a:cxn>
                    <a:cxn ang="0">
                      <a:pos x="38" y="2"/>
                    </a:cxn>
                    <a:cxn ang="0">
                      <a:pos x="33" y="11"/>
                    </a:cxn>
                    <a:cxn ang="0">
                      <a:pos x="19" y="17"/>
                    </a:cxn>
                    <a:cxn ang="0">
                      <a:pos x="5" y="11"/>
                    </a:cxn>
                    <a:cxn ang="0">
                      <a:pos x="3" y="9"/>
                    </a:cxn>
                    <a:cxn ang="0">
                      <a:pos x="1" y="8"/>
                    </a:cxn>
                    <a:cxn ang="0">
                      <a:pos x="1" y="11"/>
                    </a:cxn>
                    <a:cxn ang="0">
                      <a:pos x="3" y="13"/>
                    </a:cxn>
                    <a:cxn ang="0">
                      <a:pos x="19" y="20"/>
                    </a:cxn>
                    <a:cxn ang="0">
                      <a:pos x="35" y="13"/>
                    </a:cxn>
                    <a:cxn ang="0">
                      <a:pos x="42" y="2"/>
                    </a:cxn>
                    <a:cxn ang="0">
                      <a:pos x="40" y="0"/>
                    </a:cxn>
                  </a:cxnLst>
                  <a:rect b="b" l="0" r="r" t="0"/>
                  <a:pathLst>
                    <a:path h="20" w="42">
                      <a:moveTo>
                        <a:pt x="40" y="0"/>
                      </a:moveTo>
                      <a:cubicBezTo>
                        <a:pt x="39" y="0"/>
                        <a:pt x="38" y="1"/>
                        <a:pt x="38" y="2"/>
                      </a:cubicBezTo>
                      <a:cubicBezTo>
                        <a:pt x="37" y="5"/>
                        <a:pt x="35" y="8"/>
                        <a:pt x="33" y="11"/>
                      </a:cubicBezTo>
                      <a:cubicBezTo>
                        <a:pt x="29" y="15"/>
                        <a:pt x="24" y="17"/>
                        <a:pt x="19" y="17"/>
                      </a:cubicBezTo>
                      <a:cubicBezTo>
                        <a:pt x="14" y="17"/>
                        <a:pt x="9" y="15"/>
                        <a:pt x="5" y="11"/>
                      </a:cubicBezTo>
                      <a:cubicBezTo>
                        <a:pt x="5" y="10"/>
                        <a:pt x="4" y="9"/>
                        <a:pt x="3" y="9"/>
                      </a:cubicBezTo>
                      <a:cubicBezTo>
                        <a:pt x="3" y="8"/>
                        <a:pt x="2" y="8"/>
                        <a:pt x="1" y="8"/>
                      </a:cubicBezTo>
                      <a:cubicBezTo>
                        <a:pt x="0" y="9"/>
                        <a:pt x="0" y="10"/>
                        <a:pt x="1" y="11"/>
                      </a:cubicBezTo>
                      <a:cubicBezTo>
                        <a:pt x="1" y="12"/>
                        <a:pt x="2" y="13"/>
                        <a:pt x="3" y="13"/>
                      </a:cubicBezTo>
                      <a:cubicBezTo>
                        <a:pt x="7" y="18"/>
                        <a:pt x="13" y="20"/>
                        <a:pt x="19" y="20"/>
                      </a:cubicBezTo>
                      <a:cubicBezTo>
                        <a:pt x="25" y="20"/>
                        <a:pt x="31" y="18"/>
                        <a:pt x="35" y="13"/>
                      </a:cubicBezTo>
                      <a:cubicBezTo>
                        <a:pt x="38" y="10"/>
                        <a:pt x="41" y="7"/>
                        <a:pt x="42" y="2"/>
                      </a:cubicBezTo>
                      <a:cubicBezTo>
                        <a:pt x="42" y="1"/>
                        <a:pt x="41" y="0"/>
                        <a:pt x="40" y="0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59" name="Freeform: Shape 205"/>
                <p:cNvSpPr/>
                <p:nvPr/>
              </p:nvSpPr>
              <p:spPr bwMode="auto">
                <a:xfrm>
                  <a:off x="1976438" y="3481388"/>
                  <a:ext cx="123825" cy="79375"/>
                </a:xfrm>
                <a:custGeom>
                  <a:cxnLst>
                    <a:cxn ang="0">
                      <a:pos x="6" y="29"/>
                    </a:cxn>
                    <a:cxn ang="0">
                      <a:pos x="11" y="9"/>
                    </a:cxn>
                    <a:cxn ang="0">
                      <a:pos x="25" y="3"/>
                    </a:cxn>
                    <a:cxn ang="0">
                      <a:pos x="39" y="9"/>
                    </a:cxn>
                    <a:cxn ang="0">
                      <a:pos x="44" y="18"/>
                    </a:cxn>
                    <a:cxn ang="0">
                      <a:pos x="46" y="19"/>
                    </a:cxn>
                    <a:cxn ang="0">
                      <a:pos x="47" y="17"/>
                    </a:cxn>
                    <a:cxn ang="0">
                      <a:pos x="41" y="7"/>
                    </a:cxn>
                    <a:cxn ang="0">
                      <a:pos x="25" y="0"/>
                    </a:cxn>
                    <a:cxn ang="0">
                      <a:pos x="9" y="7"/>
                    </a:cxn>
                    <a:cxn ang="0">
                      <a:pos x="3" y="30"/>
                    </a:cxn>
                    <a:cxn ang="0">
                      <a:pos x="5" y="31"/>
                    </a:cxn>
                    <a:cxn ang="0">
                      <a:pos x="5" y="31"/>
                    </a:cxn>
                    <a:cxn ang="0">
                      <a:pos x="6" y="29"/>
                    </a:cxn>
                  </a:cxnLst>
                  <a:rect b="b" l="0" r="r" t="0"/>
                  <a:pathLst>
                    <a:path h="31" w="48">
                      <a:moveTo>
                        <a:pt x="6" y="29"/>
                      </a:moveTo>
                      <a:cubicBezTo>
                        <a:pt x="4" y="22"/>
                        <a:pt x="6" y="14"/>
                        <a:pt x="11" y="9"/>
                      </a:cubicBezTo>
                      <a:cubicBezTo>
                        <a:pt x="15" y="6"/>
                        <a:pt x="20" y="3"/>
                        <a:pt x="25" y="3"/>
                      </a:cubicBezTo>
                      <a:cubicBezTo>
                        <a:pt x="30" y="3"/>
                        <a:pt x="35" y="6"/>
                        <a:pt x="39" y="9"/>
                      </a:cubicBezTo>
                      <a:cubicBezTo>
                        <a:pt x="41" y="12"/>
                        <a:pt x="43" y="15"/>
                        <a:pt x="44" y="18"/>
                      </a:cubicBezTo>
                      <a:cubicBezTo>
                        <a:pt x="44" y="19"/>
                        <a:pt x="45" y="20"/>
                        <a:pt x="46" y="19"/>
                      </a:cubicBezTo>
                      <a:cubicBezTo>
                        <a:pt x="47" y="19"/>
                        <a:pt x="48" y="18"/>
                        <a:pt x="47" y="17"/>
                      </a:cubicBezTo>
                      <a:cubicBezTo>
                        <a:pt x="46" y="13"/>
                        <a:pt x="44" y="10"/>
                        <a:pt x="41" y="7"/>
                      </a:cubicBezTo>
                      <a:cubicBezTo>
                        <a:pt x="37" y="2"/>
                        <a:pt x="31" y="0"/>
                        <a:pt x="25" y="0"/>
                      </a:cubicBezTo>
                      <a:cubicBezTo>
                        <a:pt x="19" y="0"/>
                        <a:pt x="13" y="2"/>
                        <a:pt x="9" y="7"/>
                      </a:cubicBezTo>
                      <a:cubicBezTo>
                        <a:pt x="3" y="13"/>
                        <a:pt x="0" y="22"/>
                        <a:pt x="3" y="30"/>
                      </a:cubicBezTo>
                      <a:cubicBezTo>
                        <a:pt x="3" y="31"/>
                        <a:pt x="4" y="31"/>
                        <a:pt x="5" y="31"/>
                      </a:cubicBezTo>
                      <a:cubicBezTo>
                        <a:pt x="5" y="31"/>
                        <a:pt x="5" y="31"/>
                        <a:pt x="5" y="31"/>
                      </a:cubicBezTo>
                      <a:cubicBezTo>
                        <a:pt x="6" y="31"/>
                        <a:pt x="7" y="30"/>
                        <a:pt x="6" y="29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60" name="Freeform: Shape 206"/>
                <p:cNvSpPr/>
                <p:nvPr/>
              </p:nvSpPr>
              <p:spPr bwMode="auto">
                <a:xfrm>
                  <a:off x="2043113" y="3498850"/>
                  <a:ext cx="28575" cy="20638"/>
                </a:xfrm>
                <a:custGeom>
                  <a:cxnLst>
                    <a:cxn ang="0">
                      <a:pos x="3" y="1"/>
                    </a:cxn>
                    <a:cxn ang="0">
                      <a:pos x="0" y="2"/>
                    </a:cxn>
                    <a:cxn ang="0">
                      <a:pos x="2" y="4"/>
                    </a:cxn>
                    <a:cxn ang="0">
                      <a:pos x="8" y="7"/>
                    </a:cxn>
                    <a:cxn ang="0">
                      <a:pos x="9" y="8"/>
                    </a:cxn>
                    <a:cxn ang="0">
                      <a:pos x="10" y="7"/>
                    </a:cxn>
                    <a:cxn ang="0">
                      <a:pos x="10" y="5"/>
                    </a:cxn>
                    <a:cxn ang="0">
                      <a:pos x="3" y="1"/>
                    </a:cxn>
                  </a:cxnLst>
                  <a:rect b="b" l="0" r="r" t="0"/>
                  <a:pathLst>
                    <a:path h="8" w="11">
                      <a:moveTo>
                        <a:pt x="3" y="1"/>
                      </a:moveTo>
                      <a:cubicBezTo>
                        <a:pt x="2" y="0"/>
                        <a:pt x="1" y="1"/>
                        <a:pt x="0" y="2"/>
                      </a:cubicBezTo>
                      <a:cubicBezTo>
                        <a:pt x="0" y="3"/>
                        <a:pt x="1" y="4"/>
                        <a:pt x="2" y="4"/>
                      </a:cubicBezTo>
                      <a:cubicBezTo>
                        <a:pt x="4" y="5"/>
                        <a:pt x="6" y="6"/>
                        <a:pt x="8" y="7"/>
                      </a:cubicBezTo>
                      <a:cubicBezTo>
                        <a:pt x="8" y="8"/>
                        <a:pt x="8" y="8"/>
                        <a:pt x="9" y="8"/>
                      </a:cubicBezTo>
                      <a:cubicBezTo>
                        <a:pt x="9" y="8"/>
                        <a:pt x="10" y="8"/>
                        <a:pt x="10" y="7"/>
                      </a:cubicBezTo>
                      <a:cubicBezTo>
                        <a:pt x="11" y="7"/>
                        <a:pt x="11" y="6"/>
                        <a:pt x="10" y="5"/>
                      </a:cubicBezTo>
                      <a:cubicBezTo>
                        <a:pt x="8" y="3"/>
                        <a:pt x="5" y="1"/>
                        <a:pt x="3" y="1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61" name="Freeform: Shape 207"/>
                <p:cNvSpPr/>
                <p:nvPr/>
              </p:nvSpPr>
              <p:spPr bwMode="auto">
                <a:xfrm>
                  <a:off x="2070100" y="3522663"/>
                  <a:ext cx="12700" cy="17463"/>
                </a:xfrm>
                <a:custGeom>
                  <a:cxnLst>
                    <a:cxn ang="0">
                      <a:pos x="1" y="6"/>
                    </a:cxn>
                    <a:cxn ang="0">
                      <a:pos x="3" y="7"/>
                    </a:cxn>
                    <a:cxn ang="0">
                      <a:pos x="3" y="7"/>
                    </a:cxn>
                    <a:cxn ang="0">
                      <a:pos x="5" y="5"/>
                    </a:cxn>
                    <a:cxn ang="0">
                      <a:pos x="4" y="2"/>
                    </a:cxn>
                    <a:cxn ang="0">
                      <a:pos x="2" y="1"/>
                    </a:cxn>
                    <a:cxn ang="0">
                      <a:pos x="1" y="3"/>
                    </a:cxn>
                    <a:cxn ang="0">
                      <a:pos x="1" y="6"/>
                    </a:cxn>
                  </a:cxnLst>
                  <a:rect b="b" l="0" r="r" t="0"/>
                  <a:pathLst>
                    <a:path h="7" w="5">
                      <a:moveTo>
                        <a:pt x="1" y="6"/>
                      </a:moveTo>
                      <a:cubicBezTo>
                        <a:pt x="1" y="7"/>
                        <a:pt x="2" y="7"/>
                        <a:pt x="3" y="7"/>
                      </a:cubicBezTo>
                      <a:cubicBezTo>
                        <a:pt x="3" y="7"/>
                        <a:pt x="3" y="7"/>
                        <a:pt x="3" y="7"/>
                      </a:cubicBezTo>
                      <a:cubicBezTo>
                        <a:pt x="4" y="7"/>
                        <a:pt x="5" y="6"/>
                        <a:pt x="5" y="5"/>
                      </a:cubicBezTo>
                      <a:cubicBezTo>
                        <a:pt x="5" y="4"/>
                        <a:pt x="4" y="3"/>
                        <a:pt x="4" y="2"/>
                      </a:cubicBezTo>
                      <a:cubicBezTo>
                        <a:pt x="4" y="1"/>
                        <a:pt x="3" y="0"/>
                        <a:pt x="2" y="1"/>
                      </a:cubicBezTo>
                      <a:cubicBezTo>
                        <a:pt x="1" y="1"/>
                        <a:pt x="0" y="2"/>
                        <a:pt x="1" y="3"/>
                      </a:cubicBezTo>
                      <a:cubicBezTo>
                        <a:pt x="1" y="4"/>
                        <a:pt x="1" y="5"/>
                        <a:pt x="1" y="6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</p:grpSp>
          <p:grpSp>
            <p:nvGrpSpPr>
              <p:cNvPr id="39" name="Group 208"/>
              <p:cNvGrpSpPr/>
              <p:nvPr/>
            </p:nvGrpSpPr>
            <p:grpSpPr>
              <a:xfrm>
                <a:off x="2271878" y="4302089"/>
                <a:ext cx="310352" cy="407892"/>
                <a:chOff x="2513013" y="3457575"/>
                <a:chExt cx="166688" cy="219075"/>
              </a:xfrm>
              <a:solidFill>
                <a:schemeClr val="accent2"/>
              </a:solidFill>
            </p:grpSpPr>
            <p:sp>
              <p:nvSpPr>
                <p:cNvPr id="55" name="Freeform: Shape 209"/>
                <p:cNvSpPr/>
                <p:nvPr/>
              </p:nvSpPr>
              <p:spPr bwMode="auto">
                <a:xfrm>
                  <a:off x="2544763" y="3482975"/>
                  <a:ext cx="80963" cy="73025"/>
                </a:xfrm>
                <a:custGeom>
                  <a:cxnLst>
                    <a:cxn ang="0">
                      <a:pos x="3" y="28"/>
                    </a:cxn>
                    <a:cxn ang="0">
                      <a:pos x="4" y="26"/>
                    </a:cxn>
                    <a:cxn ang="0">
                      <a:pos x="4" y="19"/>
                    </a:cxn>
                    <a:cxn ang="0">
                      <a:pos x="23" y="5"/>
                    </a:cxn>
                    <a:cxn ang="0">
                      <a:pos x="29" y="8"/>
                    </a:cxn>
                    <a:cxn ang="0">
                      <a:pos x="31" y="7"/>
                    </a:cxn>
                    <a:cxn ang="0">
                      <a:pos x="31" y="5"/>
                    </a:cxn>
                    <a:cxn ang="0">
                      <a:pos x="24" y="2"/>
                    </a:cxn>
                    <a:cxn ang="0">
                      <a:pos x="0" y="19"/>
                    </a:cxn>
                    <a:cxn ang="0">
                      <a:pos x="1" y="26"/>
                    </a:cxn>
                    <a:cxn ang="0">
                      <a:pos x="2" y="28"/>
                    </a:cxn>
                    <a:cxn ang="0">
                      <a:pos x="3" y="28"/>
                    </a:cxn>
                  </a:cxnLst>
                  <a:rect b="b" l="0" r="r" t="0"/>
                  <a:pathLst>
                    <a:path h="28" w="32">
                      <a:moveTo>
                        <a:pt x="3" y="28"/>
                      </a:moveTo>
                      <a:cubicBezTo>
                        <a:pt x="4" y="27"/>
                        <a:pt x="4" y="26"/>
                        <a:pt x="4" y="26"/>
                      </a:cubicBezTo>
                      <a:cubicBezTo>
                        <a:pt x="4" y="23"/>
                        <a:pt x="4" y="21"/>
                        <a:pt x="4" y="19"/>
                      </a:cubicBezTo>
                      <a:cubicBezTo>
                        <a:pt x="5" y="10"/>
                        <a:pt x="14" y="4"/>
                        <a:pt x="23" y="5"/>
                      </a:cubicBezTo>
                      <a:cubicBezTo>
                        <a:pt x="25" y="6"/>
                        <a:pt x="27" y="7"/>
                        <a:pt x="29" y="8"/>
                      </a:cubicBezTo>
                      <a:cubicBezTo>
                        <a:pt x="30" y="8"/>
                        <a:pt x="31" y="8"/>
                        <a:pt x="31" y="7"/>
                      </a:cubicBezTo>
                      <a:cubicBezTo>
                        <a:pt x="32" y="6"/>
                        <a:pt x="32" y="5"/>
                        <a:pt x="31" y="5"/>
                      </a:cubicBezTo>
                      <a:cubicBezTo>
                        <a:pt x="29" y="3"/>
                        <a:pt x="26" y="2"/>
                        <a:pt x="24" y="2"/>
                      </a:cubicBezTo>
                      <a:cubicBezTo>
                        <a:pt x="13" y="0"/>
                        <a:pt x="2" y="8"/>
                        <a:pt x="0" y="19"/>
                      </a:cubicBezTo>
                      <a:cubicBezTo>
                        <a:pt x="0" y="21"/>
                        <a:pt x="0" y="24"/>
                        <a:pt x="1" y="26"/>
                      </a:cubicBezTo>
                      <a:cubicBezTo>
                        <a:pt x="1" y="27"/>
                        <a:pt x="2" y="28"/>
                        <a:pt x="2" y="28"/>
                      </a:cubicBezTo>
                      <a:cubicBezTo>
                        <a:pt x="3" y="28"/>
                        <a:pt x="3" y="28"/>
                        <a:pt x="3" y="28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56" name="Freeform: Shape 210"/>
                <p:cNvSpPr/>
                <p:nvPr/>
              </p:nvSpPr>
              <p:spPr bwMode="auto">
                <a:xfrm>
                  <a:off x="2513013" y="3457575"/>
                  <a:ext cx="166688" cy="219075"/>
                </a:xfrm>
                <a:custGeom>
                  <a:cxnLst>
                    <a:cxn ang="0">
                      <a:pos x="62" y="45"/>
                    </a:cxn>
                    <a:cxn ang="0">
                      <a:pos x="32" y="0"/>
                    </a:cxn>
                    <a:cxn ang="0">
                      <a:pos x="13" y="58"/>
                    </a:cxn>
                    <a:cxn ang="0">
                      <a:pos x="15" y="62"/>
                    </a:cxn>
                    <a:cxn ang="0">
                      <a:pos x="38" y="85"/>
                    </a:cxn>
                    <a:cxn ang="0">
                      <a:pos x="42" y="85"/>
                    </a:cxn>
                    <a:cxn ang="0">
                      <a:pos x="46" y="85"/>
                    </a:cxn>
                    <a:cxn ang="0">
                      <a:pos x="48" y="85"/>
                    </a:cxn>
                    <a:cxn ang="0">
                      <a:pos x="64" y="70"/>
                    </a:cxn>
                    <a:cxn ang="0">
                      <a:pos x="65" y="57"/>
                    </a:cxn>
                    <a:cxn ang="0">
                      <a:pos x="6" y="32"/>
                    </a:cxn>
                    <a:cxn ang="0">
                      <a:pos x="59" y="32"/>
                    </a:cxn>
                    <a:cxn ang="0">
                      <a:pos x="56" y="42"/>
                    </a:cxn>
                    <a:cxn ang="0">
                      <a:pos x="51" y="41"/>
                    </a:cxn>
                    <a:cxn ang="0">
                      <a:pos x="52" y="35"/>
                    </a:cxn>
                    <a:cxn ang="0">
                      <a:pos x="48" y="21"/>
                    </a:cxn>
                    <a:cxn ang="0">
                      <a:pos x="49" y="34"/>
                    </a:cxn>
                    <a:cxn ang="0">
                      <a:pos x="46" y="41"/>
                    </a:cxn>
                    <a:cxn ang="0">
                      <a:pos x="41" y="38"/>
                    </a:cxn>
                    <a:cxn ang="0">
                      <a:pos x="41" y="32"/>
                    </a:cxn>
                    <a:cxn ang="0">
                      <a:pos x="32" y="24"/>
                    </a:cxn>
                    <a:cxn ang="0">
                      <a:pos x="24" y="33"/>
                    </a:cxn>
                    <a:cxn ang="0">
                      <a:pos x="20" y="43"/>
                    </a:cxn>
                    <a:cxn ang="0">
                      <a:pos x="17" y="45"/>
                    </a:cxn>
                    <a:cxn ang="0">
                      <a:pos x="15" y="52"/>
                    </a:cxn>
                    <a:cxn ang="0">
                      <a:pos x="6" y="32"/>
                    </a:cxn>
                    <a:cxn ang="0">
                      <a:pos x="59" y="69"/>
                    </a:cxn>
                    <a:cxn ang="0">
                      <a:pos x="46" y="80"/>
                    </a:cxn>
                    <a:cxn ang="0">
                      <a:pos x="39" y="80"/>
                    </a:cxn>
                    <a:cxn ang="0">
                      <a:pos x="19" y="59"/>
                    </a:cxn>
                    <a:cxn ang="0">
                      <a:pos x="21" y="53"/>
                    </a:cxn>
                    <a:cxn ang="0">
                      <a:pos x="25" y="54"/>
                    </a:cxn>
                    <a:cxn ang="0">
                      <a:pos x="29" y="60"/>
                    </a:cxn>
                    <a:cxn ang="0">
                      <a:pos x="29" y="59"/>
                    </a:cxn>
                    <a:cxn ang="0">
                      <a:pos x="30" y="32"/>
                    </a:cxn>
                    <a:cxn ang="0">
                      <a:pos x="33" y="29"/>
                    </a:cxn>
                    <a:cxn ang="0">
                      <a:pos x="35" y="50"/>
                    </a:cxn>
                    <a:cxn ang="0">
                      <a:pos x="36" y="51"/>
                    </a:cxn>
                    <a:cxn ang="0">
                      <a:pos x="37" y="51"/>
                    </a:cxn>
                    <a:cxn ang="0">
                      <a:pos x="37" y="48"/>
                    </a:cxn>
                    <a:cxn ang="0">
                      <a:pos x="37" y="47"/>
                    </a:cxn>
                    <a:cxn ang="0">
                      <a:pos x="40" y="44"/>
                    </a:cxn>
                    <a:cxn ang="0">
                      <a:pos x="41" y="44"/>
                    </a:cxn>
                    <a:cxn ang="0">
                      <a:pos x="43" y="49"/>
                    </a:cxn>
                    <a:cxn ang="0">
                      <a:pos x="43" y="50"/>
                    </a:cxn>
                    <a:cxn ang="0">
                      <a:pos x="44" y="51"/>
                    </a:cxn>
                    <a:cxn ang="0">
                      <a:pos x="45" y="50"/>
                    </a:cxn>
                    <a:cxn ang="0">
                      <a:pos x="45" y="50"/>
                    </a:cxn>
                    <a:cxn ang="0">
                      <a:pos x="46" y="47"/>
                    </a:cxn>
                    <a:cxn ang="0">
                      <a:pos x="49" y="46"/>
                    </a:cxn>
                    <a:cxn ang="0">
                      <a:pos x="51" y="51"/>
                    </a:cxn>
                    <a:cxn ang="0">
                      <a:pos x="51" y="52"/>
                    </a:cxn>
                    <a:cxn ang="0">
                      <a:pos x="52" y="53"/>
                    </a:cxn>
                    <a:cxn ang="0">
                      <a:pos x="53" y="53"/>
                    </a:cxn>
                    <a:cxn ang="0">
                      <a:pos x="53" y="51"/>
                    </a:cxn>
                    <a:cxn ang="0">
                      <a:pos x="53" y="51"/>
                    </a:cxn>
                    <a:cxn ang="0">
                      <a:pos x="56" y="48"/>
                    </a:cxn>
                    <a:cxn ang="0">
                      <a:pos x="59" y="51"/>
                    </a:cxn>
                  </a:cxnLst>
                  <a:rect b="b" l="0" r="r" t="0"/>
                  <a:pathLst>
                    <a:path h="85" w="65">
                      <a:moveTo>
                        <a:pt x="65" y="51"/>
                      </a:moveTo>
                      <a:cubicBezTo>
                        <a:pt x="65" y="48"/>
                        <a:pt x="64" y="46"/>
                        <a:pt x="62" y="45"/>
                      </a:cubicBezTo>
                      <a:cubicBezTo>
                        <a:pt x="64" y="41"/>
                        <a:pt x="65" y="36"/>
                        <a:pt x="65" y="32"/>
                      </a:cubicBezTo>
                      <a:cubicBezTo>
                        <a:pt x="65" y="14"/>
                        <a:pt x="50" y="0"/>
                        <a:pt x="32" y="0"/>
                      </a:cubicBezTo>
                      <a:cubicBezTo>
                        <a:pt x="15" y="0"/>
                        <a:pt x="0" y="14"/>
                        <a:pt x="0" y="32"/>
                      </a:cubicBezTo>
                      <a:cubicBezTo>
                        <a:pt x="0" y="43"/>
                        <a:pt x="5" y="52"/>
                        <a:pt x="13" y="58"/>
                      </a:cubicBezTo>
                      <a:cubicBezTo>
                        <a:pt x="13" y="58"/>
                        <a:pt x="14" y="58"/>
                        <a:pt x="14" y="59"/>
                      </a:cubicBezTo>
                      <a:cubicBezTo>
                        <a:pt x="14" y="60"/>
                        <a:pt x="14" y="61"/>
                        <a:pt x="15" y="62"/>
                      </a:cubicBezTo>
                      <a:cubicBezTo>
                        <a:pt x="18" y="66"/>
                        <a:pt x="21" y="71"/>
                        <a:pt x="24" y="76"/>
                      </a:cubicBezTo>
                      <a:cubicBezTo>
                        <a:pt x="28" y="81"/>
                        <a:pt x="32" y="84"/>
                        <a:pt x="38" y="85"/>
                      </a:cubicBezTo>
                      <a:cubicBezTo>
                        <a:pt x="39" y="85"/>
                        <a:pt x="40" y="85"/>
                        <a:pt x="41" y="85"/>
                      </a:cubicBezTo>
                      <a:cubicBezTo>
                        <a:pt x="41" y="85"/>
                        <a:pt x="41" y="85"/>
                        <a:pt x="42" y="85"/>
                      </a:cubicBezTo>
                      <a:cubicBezTo>
                        <a:pt x="42" y="85"/>
                        <a:pt x="42" y="85"/>
                        <a:pt x="42" y="85"/>
                      </a:cubicBezTo>
                      <a:cubicBezTo>
                        <a:pt x="46" y="85"/>
                        <a:pt x="46" y="85"/>
                        <a:pt x="46" y="85"/>
                      </a:cubicBezTo>
                      <a:cubicBezTo>
                        <a:pt x="46" y="85"/>
                        <a:pt x="47" y="85"/>
                        <a:pt x="47" y="85"/>
                      </a:cubicBezTo>
                      <a:cubicBezTo>
                        <a:pt x="47" y="85"/>
                        <a:pt x="47" y="85"/>
                        <a:pt x="48" y="85"/>
                      </a:cubicBezTo>
                      <a:cubicBezTo>
                        <a:pt x="48" y="85"/>
                        <a:pt x="49" y="85"/>
                        <a:pt x="49" y="85"/>
                      </a:cubicBezTo>
                      <a:cubicBezTo>
                        <a:pt x="57" y="84"/>
                        <a:pt x="63" y="78"/>
                        <a:pt x="64" y="70"/>
                      </a:cubicBezTo>
                      <a:cubicBezTo>
                        <a:pt x="64" y="69"/>
                        <a:pt x="65" y="67"/>
                        <a:pt x="65" y="66"/>
                      </a:cubicBezTo>
                      <a:cubicBezTo>
                        <a:pt x="65" y="60"/>
                        <a:pt x="65" y="59"/>
                        <a:pt x="65" y="57"/>
                      </a:cubicBezTo>
                      <a:cubicBezTo>
                        <a:pt x="65" y="56"/>
                        <a:pt x="65" y="54"/>
                        <a:pt x="65" y="51"/>
                      </a:cubicBezTo>
                      <a:close/>
                      <a:moveTo>
                        <a:pt x="6" y="32"/>
                      </a:moveTo>
                      <a:cubicBezTo>
                        <a:pt x="6" y="17"/>
                        <a:pt x="18" y="5"/>
                        <a:pt x="32" y="5"/>
                      </a:cubicBezTo>
                      <a:cubicBezTo>
                        <a:pt x="47" y="5"/>
                        <a:pt x="59" y="17"/>
                        <a:pt x="59" y="32"/>
                      </a:cubicBezTo>
                      <a:cubicBezTo>
                        <a:pt x="59" y="36"/>
                        <a:pt x="58" y="39"/>
                        <a:pt x="57" y="42"/>
                      </a:cubicBezTo>
                      <a:cubicBezTo>
                        <a:pt x="57" y="42"/>
                        <a:pt x="57" y="42"/>
                        <a:pt x="56" y="42"/>
                      </a:cubicBezTo>
                      <a:cubicBezTo>
                        <a:pt x="56" y="42"/>
                        <a:pt x="55" y="43"/>
                        <a:pt x="54" y="43"/>
                      </a:cubicBezTo>
                      <a:cubicBezTo>
                        <a:pt x="53" y="42"/>
                        <a:pt x="52" y="41"/>
                        <a:pt x="51" y="41"/>
                      </a:cubicBezTo>
                      <a:cubicBezTo>
                        <a:pt x="51" y="41"/>
                        <a:pt x="51" y="41"/>
                        <a:pt x="51" y="41"/>
                      </a:cubicBezTo>
                      <a:cubicBezTo>
                        <a:pt x="51" y="39"/>
                        <a:pt x="52" y="37"/>
                        <a:pt x="52" y="35"/>
                      </a:cubicBezTo>
                      <a:cubicBezTo>
                        <a:pt x="53" y="31"/>
                        <a:pt x="52" y="26"/>
                        <a:pt x="50" y="22"/>
                      </a:cubicBezTo>
                      <a:cubicBezTo>
                        <a:pt x="50" y="21"/>
                        <a:pt x="49" y="21"/>
                        <a:pt x="48" y="21"/>
                      </a:cubicBezTo>
                      <a:cubicBezTo>
                        <a:pt x="47" y="22"/>
                        <a:pt x="46" y="23"/>
                        <a:pt x="47" y="24"/>
                      </a:cubicBezTo>
                      <a:cubicBezTo>
                        <a:pt x="49" y="27"/>
                        <a:pt x="49" y="31"/>
                        <a:pt x="49" y="34"/>
                      </a:cubicBezTo>
                      <a:cubicBezTo>
                        <a:pt x="48" y="37"/>
                        <a:pt x="48" y="39"/>
                        <a:pt x="46" y="41"/>
                      </a:cubicBezTo>
                      <a:cubicBezTo>
                        <a:pt x="46" y="41"/>
                        <a:pt x="46" y="41"/>
                        <a:pt x="46" y="41"/>
                      </a:cubicBezTo>
                      <a:cubicBezTo>
                        <a:pt x="45" y="40"/>
                        <a:pt x="45" y="40"/>
                        <a:pt x="44" y="39"/>
                      </a:cubicBezTo>
                      <a:cubicBezTo>
                        <a:pt x="43" y="39"/>
                        <a:pt x="42" y="38"/>
                        <a:pt x="41" y="38"/>
                      </a:cubicBezTo>
                      <a:cubicBezTo>
                        <a:pt x="41" y="38"/>
                        <a:pt x="41" y="38"/>
                        <a:pt x="41" y="38"/>
                      </a:cubicBezTo>
                      <a:cubicBezTo>
                        <a:pt x="41" y="36"/>
                        <a:pt x="41" y="34"/>
                        <a:pt x="41" y="32"/>
                      </a:cubicBezTo>
                      <a:cubicBezTo>
                        <a:pt x="41" y="28"/>
                        <a:pt x="38" y="25"/>
                        <a:pt x="34" y="24"/>
                      </a:cubicBezTo>
                      <a:cubicBezTo>
                        <a:pt x="33" y="24"/>
                        <a:pt x="33" y="24"/>
                        <a:pt x="32" y="24"/>
                      </a:cubicBezTo>
                      <a:cubicBezTo>
                        <a:pt x="28" y="24"/>
                        <a:pt x="25" y="27"/>
                        <a:pt x="24" y="31"/>
                      </a:cubicBezTo>
                      <a:cubicBezTo>
                        <a:pt x="24" y="32"/>
                        <a:pt x="24" y="32"/>
                        <a:pt x="24" y="33"/>
                      </a:cubicBezTo>
                      <a:cubicBezTo>
                        <a:pt x="24" y="46"/>
                        <a:pt x="24" y="46"/>
                        <a:pt x="24" y="46"/>
                      </a:cubicBezTo>
                      <a:cubicBezTo>
                        <a:pt x="22" y="45"/>
                        <a:pt x="21" y="44"/>
                        <a:pt x="20" y="43"/>
                      </a:cubicBezTo>
                      <a:cubicBezTo>
                        <a:pt x="19" y="42"/>
                        <a:pt x="18" y="42"/>
                        <a:pt x="17" y="42"/>
                      </a:cubicBezTo>
                      <a:cubicBezTo>
                        <a:pt x="16" y="43"/>
                        <a:pt x="16" y="44"/>
                        <a:pt x="17" y="45"/>
                      </a:cubicBezTo>
                      <a:cubicBezTo>
                        <a:pt x="18" y="46"/>
                        <a:pt x="19" y="47"/>
                        <a:pt x="20" y="48"/>
                      </a:cubicBezTo>
                      <a:cubicBezTo>
                        <a:pt x="18" y="48"/>
                        <a:pt x="16" y="50"/>
                        <a:pt x="15" y="52"/>
                      </a:cubicBezTo>
                      <a:cubicBezTo>
                        <a:pt x="15" y="52"/>
                        <a:pt x="15" y="52"/>
                        <a:pt x="14" y="52"/>
                      </a:cubicBezTo>
                      <a:cubicBezTo>
                        <a:pt x="9" y="47"/>
                        <a:pt x="6" y="40"/>
                        <a:pt x="6" y="32"/>
                      </a:cubicBezTo>
                      <a:close/>
                      <a:moveTo>
                        <a:pt x="59" y="66"/>
                      </a:moveTo>
                      <a:cubicBezTo>
                        <a:pt x="59" y="67"/>
                        <a:pt x="59" y="68"/>
                        <a:pt x="59" y="69"/>
                      </a:cubicBezTo>
                      <a:cubicBezTo>
                        <a:pt x="58" y="75"/>
                        <a:pt x="54" y="79"/>
                        <a:pt x="49" y="80"/>
                      </a:cubicBezTo>
                      <a:cubicBezTo>
                        <a:pt x="48" y="80"/>
                        <a:pt x="47" y="80"/>
                        <a:pt x="46" y="80"/>
                      </a:cubicBezTo>
                      <a:cubicBezTo>
                        <a:pt x="45" y="80"/>
                        <a:pt x="44" y="80"/>
                        <a:pt x="42" y="80"/>
                      </a:cubicBezTo>
                      <a:cubicBezTo>
                        <a:pt x="41" y="80"/>
                        <a:pt x="40" y="80"/>
                        <a:pt x="39" y="80"/>
                      </a:cubicBezTo>
                      <a:cubicBezTo>
                        <a:pt x="35" y="79"/>
                        <a:pt x="31" y="77"/>
                        <a:pt x="29" y="73"/>
                      </a:cubicBezTo>
                      <a:cubicBezTo>
                        <a:pt x="26" y="68"/>
                        <a:pt x="22" y="63"/>
                        <a:pt x="19" y="59"/>
                      </a:cubicBezTo>
                      <a:cubicBezTo>
                        <a:pt x="19" y="58"/>
                        <a:pt x="19" y="58"/>
                        <a:pt x="19" y="57"/>
                      </a:cubicBezTo>
                      <a:cubicBezTo>
                        <a:pt x="18" y="55"/>
                        <a:pt x="19" y="53"/>
                        <a:pt x="21" y="53"/>
                      </a:cubicBezTo>
                      <a:cubicBezTo>
                        <a:pt x="22" y="53"/>
                        <a:pt x="22" y="53"/>
                        <a:pt x="22" y="53"/>
                      </a:cubicBezTo>
                      <a:cubicBezTo>
                        <a:pt x="23" y="53"/>
                        <a:pt x="24" y="53"/>
                        <a:pt x="25" y="54"/>
                      </a:cubicBezTo>
                      <a:cubicBezTo>
                        <a:pt x="26" y="56"/>
                        <a:pt x="28" y="58"/>
                        <a:pt x="29" y="59"/>
                      </a:cubicBezTo>
                      <a:cubicBezTo>
                        <a:pt x="29" y="60"/>
                        <a:pt x="29" y="60"/>
                        <a:pt x="29" y="60"/>
                      </a:cubicBezTo>
                      <a:cubicBezTo>
                        <a:pt x="29" y="60"/>
                        <a:pt x="29" y="60"/>
                        <a:pt x="29" y="60"/>
                      </a:cubicBezTo>
                      <a:cubicBezTo>
                        <a:pt x="29" y="60"/>
                        <a:pt x="29" y="60"/>
                        <a:pt x="29" y="59"/>
                      </a:cubicBezTo>
                      <a:cubicBezTo>
                        <a:pt x="29" y="52"/>
                        <a:pt x="29" y="40"/>
                        <a:pt x="29" y="33"/>
                      </a:cubicBezTo>
                      <a:cubicBezTo>
                        <a:pt x="29" y="32"/>
                        <a:pt x="29" y="32"/>
                        <a:pt x="30" y="32"/>
                      </a:cubicBezTo>
                      <a:cubicBezTo>
                        <a:pt x="30" y="30"/>
                        <a:pt x="31" y="29"/>
                        <a:pt x="32" y="29"/>
                      </a:cubicBezTo>
                      <a:cubicBezTo>
                        <a:pt x="33" y="29"/>
                        <a:pt x="33" y="29"/>
                        <a:pt x="33" y="29"/>
                      </a:cubicBezTo>
                      <a:cubicBezTo>
                        <a:pt x="34" y="29"/>
                        <a:pt x="35" y="31"/>
                        <a:pt x="35" y="32"/>
                      </a:cubicBezTo>
                      <a:cubicBezTo>
                        <a:pt x="35" y="37"/>
                        <a:pt x="35" y="45"/>
                        <a:pt x="35" y="50"/>
                      </a:cubicBezTo>
                      <a:cubicBezTo>
                        <a:pt x="35" y="50"/>
                        <a:pt x="35" y="50"/>
                        <a:pt x="36" y="51"/>
                      </a:cubicBezTo>
                      <a:cubicBezTo>
                        <a:pt x="36" y="51"/>
                        <a:pt x="36" y="51"/>
                        <a:pt x="36" y="51"/>
                      </a:cubicBezTo>
                      <a:cubicBezTo>
                        <a:pt x="36" y="51"/>
                        <a:pt x="36" y="51"/>
                        <a:pt x="36" y="51"/>
                      </a:cubicBezTo>
                      <a:cubicBezTo>
                        <a:pt x="37" y="51"/>
                        <a:pt x="37" y="51"/>
                        <a:pt x="37" y="51"/>
                      </a:cubicBezTo>
                      <a:cubicBezTo>
                        <a:pt x="37" y="50"/>
                        <a:pt x="37" y="50"/>
                        <a:pt x="37" y="50"/>
                      </a:cubicBezTo>
                      <a:cubicBezTo>
                        <a:pt x="37" y="48"/>
                        <a:pt x="37" y="48"/>
                        <a:pt x="37" y="48"/>
                      </a:cubicBezTo>
                      <a:cubicBezTo>
                        <a:pt x="37" y="49"/>
                        <a:pt x="37" y="49"/>
                        <a:pt x="37" y="49"/>
                      </a:cubicBezTo>
                      <a:cubicBezTo>
                        <a:pt x="37" y="49"/>
                        <a:pt x="37" y="49"/>
                        <a:pt x="37" y="47"/>
                      </a:cubicBezTo>
                      <a:cubicBezTo>
                        <a:pt x="37" y="46"/>
                        <a:pt x="38" y="45"/>
                        <a:pt x="39" y="44"/>
                      </a:cubicBezTo>
                      <a:cubicBezTo>
                        <a:pt x="39" y="44"/>
                        <a:pt x="39" y="44"/>
                        <a:pt x="40" y="44"/>
                      </a:cubicBezTo>
                      <a:cubicBezTo>
                        <a:pt x="40" y="44"/>
                        <a:pt x="41" y="44"/>
                        <a:pt x="41" y="44"/>
                      </a:cubicBezTo>
                      <a:cubicBezTo>
                        <a:pt x="41" y="44"/>
                        <a:pt x="41" y="44"/>
                        <a:pt x="41" y="44"/>
                      </a:cubicBezTo>
                      <a:cubicBezTo>
                        <a:pt x="43" y="44"/>
                        <a:pt x="43" y="46"/>
                        <a:pt x="43" y="47"/>
                      </a:cubicBezTo>
                      <a:cubicBezTo>
                        <a:pt x="43" y="49"/>
                        <a:pt x="43" y="49"/>
                        <a:pt x="43" y="49"/>
                      </a:cubicBezTo>
                      <a:cubicBezTo>
                        <a:pt x="43" y="48"/>
                        <a:pt x="43" y="48"/>
                        <a:pt x="43" y="48"/>
                      </a:cubicBezTo>
                      <a:cubicBezTo>
                        <a:pt x="43" y="48"/>
                        <a:pt x="43" y="48"/>
                        <a:pt x="43" y="50"/>
                      </a:cubicBezTo>
                      <a:cubicBezTo>
                        <a:pt x="43" y="50"/>
                        <a:pt x="43" y="50"/>
                        <a:pt x="43" y="50"/>
                      </a:cubicBezTo>
                      <a:cubicBezTo>
                        <a:pt x="43" y="51"/>
                        <a:pt x="44" y="51"/>
                        <a:pt x="44" y="51"/>
                      </a:cubicBezTo>
                      <a:cubicBezTo>
                        <a:pt x="44" y="51"/>
                        <a:pt x="44" y="51"/>
                        <a:pt x="44" y="51"/>
                      </a:cubicBezTo>
                      <a:cubicBezTo>
                        <a:pt x="45" y="51"/>
                        <a:pt x="45" y="51"/>
                        <a:pt x="45" y="50"/>
                      </a:cubicBezTo>
                      <a:cubicBezTo>
                        <a:pt x="45" y="50"/>
                        <a:pt x="45" y="50"/>
                        <a:pt x="45" y="50"/>
                      </a:cubicBezTo>
                      <a:cubicBezTo>
                        <a:pt x="45" y="50"/>
                        <a:pt x="45" y="50"/>
                        <a:pt x="45" y="50"/>
                      </a:cubicBezTo>
                      <a:cubicBezTo>
                        <a:pt x="45" y="50"/>
                        <a:pt x="45" y="49"/>
                        <a:pt x="45" y="49"/>
                      </a:cubicBezTo>
                      <a:cubicBezTo>
                        <a:pt x="45" y="48"/>
                        <a:pt x="46" y="48"/>
                        <a:pt x="46" y="47"/>
                      </a:cubicBezTo>
                      <a:cubicBezTo>
                        <a:pt x="47" y="46"/>
                        <a:pt x="47" y="46"/>
                        <a:pt x="48" y="46"/>
                      </a:cubicBezTo>
                      <a:cubicBezTo>
                        <a:pt x="49" y="46"/>
                        <a:pt x="49" y="46"/>
                        <a:pt x="49" y="46"/>
                      </a:cubicBezTo>
                      <a:cubicBezTo>
                        <a:pt x="51" y="46"/>
                        <a:pt x="51" y="48"/>
                        <a:pt x="51" y="49"/>
                      </a:cubicBezTo>
                      <a:cubicBezTo>
                        <a:pt x="51" y="51"/>
                        <a:pt x="51" y="51"/>
                        <a:pt x="51" y="51"/>
                      </a:cubicBezTo>
                      <a:cubicBezTo>
                        <a:pt x="51" y="50"/>
                        <a:pt x="51" y="50"/>
                        <a:pt x="51" y="50"/>
                      </a:cubicBezTo>
                      <a:cubicBezTo>
                        <a:pt x="51" y="50"/>
                        <a:pt x="51" y="50"/>
                        <a:pt x="51" y="52"/>
                      </a:cubicBezTo>
                      <a:cubicBezTo>
                        <a:pt x="51" y="52"/>
                        <a:pt x="51" y="52"/>
                        <a:pt x="51" y="52"/>
                      </a:cubicBezTo>
                      <a:cubicBezTo>
                        <a:pt x="51" y="53"/>
                        <a:pt x="52" y="53"/>
                        <a:pt x="52" y="53"/>
                      </a:cubicBezTo>
                      <a:cubicBezTo>
                        <a:pt x="52" y="53"/>
                        <a:pt x="52" y="53"/>
                        <a:pt x="52" y="53"/>
                      </a:cubicBezTo>
                      <a:cubicBezTo>
                        <a:pt x="53" y="53"/>
                        <a:pt x="53" y="53"/>
                        <a:pt x="53" y="53"/>
                      </a:cubicBezTo>
                      <a:cubicBezTo>
                        <a:pt x="53" y="52"/>
                        <a:pt x="53" y="52"/>
                        <a:pt x="53" y="52"/>
                      </a:cubicBezTo>
                      <a:cubicBezTo>
                        <a:pt x="53" y="52"/>
                        <a:pt x="53" y="51"/>
                        <a:pt x="53" y="51"/>
                      </a:cubicBezTo>
                      <a:cubicBezTo>
                        <a:pt x="53" y="52"/>
                        <a:pt x="53" y="52"/>
                        <a:pt x="53" y="52"/>
                      </a:cubicBezTo>
                      <a:cubicBezTo>
                        <a:pt x="53" y="52"/>
                        <a:pt x="53" y="52"/>
                        <a:pt x="53" y="51"/>
                      </a:cubicBezTo>
                      <a:cubicBezTo>
                        <a:pt x="53" y="51"/>
                        <a:pt x="53" y="50"/>
                        <a:pt x="54" y="49"/>
                      </a:cubicBezTo>
                      <a:cubicBezTo>
                        <a:pt x="54" y="48"/>
                        <a:pt x="55" y="48"/>
                        <a:pt x="56" y="48"/>
                      </a:cubicBezTo>
                      <a:cubicBezTo>
                        <a:pt x="57" y="48"/>
                        <a:pt x="57" y="48"/>
                        <a:pt x="57" y="48"/>
                      </a:cubicBezTo>
                      <a:cubicBezTo>
                        <a:pt x="58" y="48"/>
                        <a:pt x="59" y="49"/>
                        <a:pt x="59" y="51"/>
                      </a:cubicBezTo>
                      <a:cubicBezTo>
                        <a:pt x="59" y="60"/>
                        <a:pt x="59" y="57"/>
                        <a:pt x="59" y="66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</p:grpSp>
          <p:grpSp>
            <p:nvGrpSpPr>
              <p:cNvPr id="40" name="Group 211"/>
              <p:cNvGrpSpPr/>
              <p:nvPr/>
            </p:nvGrpSpPr>
            <p:grpSpPr>
              <a:xfrm>
                <a:off x="7626984" y="4311346"/>
                <a:ext cx="397975" cy="389324"/>
                <a:chOff x="6516688" y="1757363"/>
                <a:chExt cx="219075" cy="214313"/>
              </a:xfrm>
              <a:solidFill>
                <a:schemeClr val="accent5"/>
              </a:solidFill>
            </p:grpSpPr>
            <p:sp>
              <p:nvSpPr>
                <p:cNvPr id="51" name="Freeform: Shape 212"/>
                <p:cNvSpPr/>
                <p:nvPr/>
              </p:nvSpPr>
              <p:spPr bwMode="auto">
                <a:xfrm>
                  <a:off x="6583363" y="1822450"/>
                  <a:ext cx="87313" cy="87313"/>
                </a:xfrm>
                <a:custGeom>
                  <a:cxnLst>
                    <a:cxn ang="0">
                      <a:pos x="0" y="17"/>
                    </a:cxn>
                    <a:cxn ang="0">
                      <a:pos x="17" y="34"/>
                    </a:cxn>
                    <a:cxn ang="0">
                      <a:pos x="34" y="17"/>
                    </a:cxn>
                    <a:cxn ang="0">
                      <a:pos x="17" y="0"/>
                    </a:cxn>
                    <a:cxn ang="0">
                      <a:pos x="0" y="17"/>
                    </a:cxn>
                    <a:cxn ang="0">
                      <a:pos x="29" y="17"/>
                    </a:cxn>
                    <a:cxn ang="0">
                      <a:pos x="17" y="29"/>
                    </a:cxn>
                    <a:cxn ang="0">
                      <a:pos x="5" y="17"/>
                    </a:cxn>
                    <a:cxn ang="0">
                      <a:pos x="17" y="6"/>
                    </a:cxn>
                    <a:cxn ang="0">
                      <a:pos x="29" y="17"/>
                    </a:cxn>
                  </a:cxnLst>
                  <a:rect b="b" l="0" r="r" t="0"/>
                  <a:pathLst>
                    <a:path h="34" w="34">
                      <a:moveTo>
                        <a:pt x="0" y="17"/>
                      </a:moveTo>
                      <a:cubicBezTo>
                        <a:pt x="0" y="27"/>
                        <a:pt x="7" y="34"/>
                        <a:pt x="17" y="34"/>
                      </a:cubicBezTo>
                      <a:cubicBezTo>
                        <a:pt x="26" y="34"/>
                        <a:pt x="34" y="27"/>
                        <a:pt x="34" y="17"/>
                      </a:cubicBezTo>
                      <a:cubicBezTo>
                        <a:pt x="34" y="8"/>
                        <a:pt x="26" y="0"/>
                        <a:pt x="17" y="0"/>
                      </a:cubicBezTo>
                      <a:cubicBezTo>
                        <a:pt x="7" y="0"/>
                        <a:pt x="0" y="8"/>
                        <a:pt x="0" y="17"/>
                      </a:cubicBezTo>
                      <a:close/>
                      <a:moveTo>
                        <a:pt x="29" y="17"/>
                      </a:moveTo>
                      <a:cubicBezTo>
                        <a:pt x="29" y="24"/>
                        <a:pt x="23" y="29"/>
                        <a:pt x="17" y="29"/>
                      </a:cubicBezTo>
                      <a:cubicBezTo>
                        <a:pt x="10" y="29"/>
                        <a:pt x="5" y="24"/>
                        <a:pt x="5" y="17"/>
                      </a:cubicBezTo>
                      <a:cubicBezTo>
                        <a:pt x="5" y="11"/>
                        <a:pt x="10" y="6"/>
                        <a:pt x="17" y="6"/>
                      </a:cubicBezTo>
                      <a:cubicBezTo>
                        <a:pt x="23" y="6"/>
                        <a:pt x="29" y="11"/>
                        <a:pt x="29" y="17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52" name="Freeform: Shape 213"/>
                <p:cNvSpPr/>
                <p:nvPr/>
              </p:nvSpPr>
              <p:spPr bwMode="auto">
                <a:xfrm>
                  <a:off x="6516688" y="1757363"/>
                  <a:ext cx="219075" cy="214313"/>
                </a:xfrm>
                <a:custGeom>
                  <a:cxnLst>
                    <a:cxn ang="0">
                      <a:pos x="77" y="39"/>
                    </a:cxn>
                    <a:cxn ang="0">
                      <a:pos x="79" y="27"/>
                    </a:cxn>
                    <a:cxn ang="0">
                      <a:pos x="73" y="12"/>
                    </a:cxn>
                    <a:cxn ang="0">
                      <a:pos x="67" y="11"/>
                    </a:cxn>
                    <a:cxn ang="0">
                      <a:pos x="54" y="10"/>
                    </a:cxn>
                    <a:cxn ang="0">
                      <a:pos x="48" y="0"/>
                    </a:cxn>
                    <a:cxn ang="0">
                      <a:pos x="38" y="0"/>
                    </a:cxn>
                    <a:cxn ang="0">
                      <a:pos x="32" y="10"/>
                    </a:cxn>
                    <a:cxn ang="0">
                      <a:pos x="18" y="11"/>
                    </a:cxn>
                    <a:cxn ang="0">
                      <a:pos x="12" y="12"/>
                    </a:cxn>
                    <a:cxn ang="0">
                      <a:pos x="6" y="27"/>
                    </a:cxn>
                    <a:cxn ang="0">
                      <a:pos x="8" y="39"/>
                    </a:cxn>
                    <a:cxn ang="0">
                      <a:pos x="0" y="47"/>
                    </a:cxn>
                    <a:cxn ang="0">
                      <a:pos x="8" y="61"/>
                    </a:cxn>
                    <a:cxn ang="0">
                      <a:pos x="19" y="67"/>
                    </a:cxn>
                    <a:cxn ang="0">
                      <a:pos x="20" y="78"/>
                    </a:cxn>
                    <a:cxn ang="0">
                      <a:pos x="31" y="83"/>
                    </a:cxn>
                    <a:cxn ang="0">
                      <a:pos x="39" y="77"/>
                    </a:cxn>
                    <a:cxn ang="0">
                      <a:pos x="46" y="77"/>
                    </a:cxn>
                    <a:cxn ang="0">
                      <a:pos x="54" y="83"/>
                    </a:cxn>
                    <a:cxn ang="0">
                      <a:pos x="66" y="78"/>
                    </a:cxn>
                    <a:cxn ang="0">
                      <a:pos x="67" y="67"/>
                    </a:cxn>
                    <a:cxn ang="0">
                      <a:pos x="78" y="61"/>
                    </a:cxn>
                    <a:cxn ang="0">
                      <a:pos x="85" y="47"/>
                    </a:cxn>
                    <a:cxn ang="0">
                      <a:pos x="61" y="20"/>
                    </a:cxn>
                    <a:cxn ang="0">
                      <a:pos x="75" y="23"/>
                    </a:cxn>
                    <a:cxn ang="0">
                      <a:pos x="71" y="26"/>
                    </a:cxn>
                    <a:cxn ang="0">
                      <a:pos x="68" y="27"/>
                    </a:cxn>
                    <a:cxn ang="0">
                      <a:pos x="46" y="71"/>
                    </a:cxn>
                    <a:cxn ang="0">
                      <a:pos x="14" y="46"/>
                    </a:cxn>
                    <a:cxn ang="0">
                      <a:pos x="25" y="19"/>
                    </a:cxn>
                    <a:cxn ang="0">
                      <a:pos x="26" y="19"/>
                    </a:cxn>
                    <a:cxn ang="0">
                      <a:pos x="36" y="14"/>
                    </a:cxn>
                    <a:cxn ang="0">
                      <a:pos x="49" y="14"/>
                    </a:cxn>
                    <a:cxn ang="0">
                      <a:pos x="61" y="20"/>
                    </a:cxn>
                    <a:cxn ang="0">
                      <a:pos x="43" y="5"/>
                    </a:cxn>
                    <a:cxn ang="0">
                      <a:pos x="48" y="10"/>
                    </a:cxn>
                    <a:cxn ang="0">
                      <a:pos x="37" y="10"/>
                    </a:cxn>
                    <a:cxn ang="0">
                      <a:pos x="16" y="16"/>
                    </a:cxn>
                    <a:cxn ang="0">
                      <a:pos x="17" y="22"/>
                    </a:cxn>
                    <a:cxn ang="0">
                      <a:pos x="11" y="23"/>
                    </a:cxn>
                    <a:cxn ang="0">
                      <a:pos x="6" y="47"/>
                    </a:cxn>
                    <a:cxn ang="0">
                      <a:pos x="11" y="46"/>
                    </a:cxn>
                    <a:cxn ang="0">
                      <a:pos x="8" y="56"/>
                    </a:cxn>
                    <a:cxn ang="0">
                      <a:pos x="23" y="74"/>
                    </a:cxn>
                    <a:cxn ang="0">
                      <a:pos x="35" y="74"/>
                    </a:cxn>
                    <a:cxn ang="0">
                      <a:pos x="23" y="74"/>
                    </a:cxn>
                    <a:cxn ang="0">
                      <a:pos x="51" y="74"/>
                    </a:cxn>
                    <a:cxn ang="0">
                      <a:pos x="63" y="74"/>
                    </a:cxn>
                    <a:cxn ang="0">
                      <a:pos x="78" y="56"/>
                    </a:cxn>
                    <a:cxn ang="0">
                      <a:pos x="75" y="44"/>
                    </a:cxn>
                    <a:cxn ang="0">
                      <a:pos x="78" y="56"/>
                    </a:cxn>
                  </a:cxnLst>
                  <a:rect b="b" l="0" r="r" t="0"/>
                  <a:pathLst>
                    <a:path h="83" w="85">
                      <a:moveTo>
                        <a:pt x="82" y="42"/>
                      </a:moveTo>
                      <a:cubicBezTo>
                        <a:pt x="77" y="39"/>
                        <a:pt x="77" y="39"/>
                        <a:pt x="77" y="39"/>
                      </a:cubicBezTo>
                      <a:cubicBezTo>
                        <a:pt x="77" y="37"/>
                        <a:pt x="76" y="34"/>
                        <a:pt x="75" y="31"/>
                      </a:cubicBezTo>
                      <a:cubicBezTo>
                        <a:pt x="79" y="27"/>
                        <a:pt x="79" y="27"/>
                        <a:pt x="79" y="27"/>
                      </a:cubicBezTo>
                      <a:cubicBezTo>
                        <a:pt x="81" y="25"/>
                        <a:pt x="81" y="23"/>
                        <a:pt x="80" y="21"/>
                      </a:cubicBezTo>
                      <a:cubicBezTo>
                        <a:pt x="78" y="18"/>
                        <a:pt x="76" y="15"/>
                        <a:pt x="73" y="12"/>
                      </a:cubicBezTo>
                      <a:cubicBezTo>
                        <a:pt x="72" y="11"/>
                        <a:pt x="71" y="11"/>
                        <a:pt x="70" y="11"/>
                      </a:cubicBezTo>
                      <a:cubicBezTo>
                        <a:pt x="69" y="11"/>
                        <a:pt x="68" y="11"/>
                        <a:pt x="67" y="11"/>
                      </a:cubicBezTo>
                      <a:cubicBezTo>
                        <a:pt x="62" y="14"/>
                        <a:pt x="62" y="14"/>
                        <a:pt x="62" y="14"/>
                      </a:cubicBezTo>
                      <a:cubicBezTo>
                        <a:pt x="59" y="12"/>
                        <a:pt x="57" y="11"/>
                        <a:pt x="54" y="10"/>
                      </a:cubicBezTo>
                      <a:cubicBezTo>
                        <a:pt x="52" y="4"/>
                        <a:pt x="52" y="4"/>
                        <a:pt x="52" y="4"/>
                      </a:cubicBezTo>
                      <a:cubicBezTo>
                        <a:pt x="52" y="2"/>
                        <a:pt x="50" y="0"/>
                        <a:pt x="48" y="0"/>
                      </a:cubicBezTo>
                      <a:cubicBezTo>
                        <a:pt x="46" y="0"/>
                        <a:pt x="44" y="0"/>
                        <a:pt x="43" y="0"/>
                      </a:cubicBezTo>
                      <a:cubicBezTo>
                        <a:pt x="41" y="0"/>
                        <a:pt x="40" y="0"/>
                        <a:pt x="38" y="0"/>
                      </a:cubicBezTo>
                      <a:cubicBezTo>
                        <a:pt x="36" y="0"/>
                        <a:pt x="34" y="2"/>
                        <a:pt x="33" y="4"/>
                      </a:cubicBezTo>
                      <a:cubicBezTo>
                        <a:pt x="32" y="10"/>
                        <a:pt x="32" y="10"/>
                        <a:pt x="32" y="10"/>
                      </a:cubicBezTo>
                      <a:cubicBezTo>
                        <a:pt x="29" y="11"/>
                        <a:pt x="26" y="12"/>
                        <a:pt x="24" y="14"/>
                      </a:cubicBezTo>
                      <a:cubicBezTo>
                        <a:pt x="18" y="11"/>
                        <a:pt x="18" y="11"/>
                        <a:pt x="18" y="11"/>
                      </a:cubicBezTo>
                      <a:cubicBezTo>
                        <a:pt x="18" y="11"/>
                        <a:pt x="17" y="11"/>
                        <a:pt x="16" y="11"/>
                      </a:cubicBezTo>
                      <a:cubicBezTo>
                        <a:pt x="15" y="11"/>
                        <a:pt x="13" y="11"/>
                        <a:pt x="12" y="12"/>
                      </a:cubicBezTo>
                      <a:cubicBezTo>
                        <a:pt x="10" y="15"/>
                        <a:pt x="8" y="18"/>
                        <a:pt x="6" y="21"/>
                      </a:cubicBezTo>
                      <a:cubicBezTo>
                        <a:pt x="5" y="23"/>
                        <a:pt x="5" y="25"/>
                        <a:pt x="6" y="27"/>
                      </a:cubicBezTo>
                      <a:cubicBezTo>
                        <a:pt x="10" y="31"/>
                        <a:pt x="10" y="31"/>
                        <a:pt x="10" y="31"/>
                      </a:cubicBezTo>
                      <a:cubicBezTo>
                        <a:pt x="9" y="34"/>
                        <a:pt x="9" y="37"/>
                        <a:pt x="8" y="39"/>
                      </a:cubicBezTo>
                      <a:cubicBezTo>
                        <a:pt x="3" y="42"/>
                        <a:pt x="3" y="42"/>
                        <a:pt x="3" y="42"/>
                      </a:cubicBezTo>
                      <a:cubicBezTo>
                        <a:pt x="1" y="43"/>
                        <a:pt x="0" y="45"/>
                        <a:pt x="0" y="47"/>
                      </a:cubicBezTo>
                      <a:cubicBezTo>
                        <a:pt x="1" y="51"/>
                        <a:pt x="2" y="54"/>
                        <a:pt x="3" y="58"/>
                      </a:cubicBezTo>
                      <a:cubicBezTo>
                        <a:pt x="4" y="60"/>
                        <a:pt x="6" y="61"/>
                        <a:pt x="8" y="61"/>
                      </a:cubicBezTo>
                      <a:cubicBezTo>
                        <a:pt x="14" y="61"/>
                        <a:pt x="14" y="61"/>
                        <a:pt x="14" y="61"/>
                      </a:cubicBezTo>
                      <a:cubicBezTo>
                        <a:pt x="15" y="63"/>
                        <a:pt x="17" y="65"/>
                        <a:pt x="19" y="67"/>
                      </a:cubicBezTo>
                      <a:cubicBezTo>
                        <a:pt x="17" y="73"/>
                        <a:pt x="17" y="73"/>
                        <a:pt x="17" y="73"/>
                      </a:cubicBezTo>
                      <a:cubicBezTo>
                        <a:pt x="17" y="75"/>
                        <a:pt x="18" y="77"/>
                        <a:pt x="20" y="78"/>
                      </a:cubicBezTo>
                      <a:cubicBezTo>
                        <a:pt x="23" y="80"/>
                        <a:pt x="26" y="82"/>
                        <a:pt x="30" y="83"/>
                      </a:cubicBezTo>
                      <a:cubicBezTo>
                        <a:pt x="30" y="83"/>
                        <a:pt x="31" y="83"/>
                        <a:pt x="31" y="83"/>
                      </a:cubicBezTo>
                      <a:cubicBezTo>
                        <a:pt x="33" y="83"/>
                        <a:pt x="34" y="82"/>
                        <a:pt x="35" y="81"/>
                      </a:cubicBezTo>
                      <a:cubicBezTo>
                        <a:pt x="39" y="77"/>
                        <a:pt x="39" y="77"/>
                        <a:pt x="39" y="77"/>
                      </a:cubicBezTo>
                      <a:cubicBezTo>
                        <a:pt x="41" y="77"/>
                        <a:pt x="42" y="77"/>
                        <a:pt x="43" y="77"/>
                      </a:cubicBezTo>
                      <a:cubicBezTo>
                        <a:pt x="44" y="77"/>
                        <a:pt x="45" y="77"/>
                        <a:pt x="46" y="77"/>
                      </a:cubicBezTo>
                      <a:cubicBezTo>
                        <a:pt x="50" y="81"/>
                        <a:pt x="50" y="81"/>
                        <a:pt x="50" y="81"/>
                      </a:cubicBezTo>
                      <a:cubicBezTo>
                        <a:pt x="51" y="82"/>
                        <a:pt x="53" y="83"/>
                        <a:pt x="54" y="83"/>
                      </a:cubicBezTo>
                      <a:cubicBezTo>
                        <a:pt x="55" y="83"/>
                        <a:pt x="55" y="83"/>
                        <a:pt x="56" y="83"/>
                      </a:cubicBezTo>
                      <a:cubicBezTo>
                        <a:pt x="59" y="82"/>
                        <a:pt x="63" y="80"/>
                        <a:pt x="66" y="78"/>
                      </a:cubicBezTo>
                      <a:cubicBezTo>
                        <a:pt x="68" y="77"/>
                        <a:pt x="69" y="75"/>
                        <a:pt x="68" y="73"/>
                      </a:cubicBezTo>
                      <a:cubicBezTo>
                        <a:pt x="67" y="67"/>
                        <a:pt x="67" y="67"/>
                        <a:pt x="67" y="67"/>
                      </a:cubicBezTo>
                      <a:cubicBezTo>
                        <a:pt x="69" y="65"/>
                        <a:pt x="70" y="63"/>
                        <a:pt x="72" y="61"/>
                      </a:cubicBezTo>
                      <a:cubicBezTo>
                        <a:pt x="78" y="61"/>
                        <a:pt x="78" y="61"/>
                        <a:pt x="78" y="61"/>
                      </a:cubicBezTo>
                      <a:cubicBezTo>
                        <a:pt x="80" y="61"/>
                        <a:pt x="82" y="60"/>
                        <a:pt x="83" y="58"/>
                      </a:cubicBezTo>
                      <a:cubicBezTo>
                        <a:pt x="84" y="54"/>
                        <a:pt x="85" y="51"/>
                        <a:pt x="85" y="47"/>
                      </a:cubicBezTo>
                      <a:cubicBezTo>
                        <a:pt x="85" y="45"/>
                        <a:pt x="84" y="43"/>
                        <a:pt x="82" y="42"/>
                      </a:cubicBezTo>
                      <a:close/>
                      <a:moveTo>
                        <a:pt x="61" y="20"/>
                      </a:moveTo>
                      <a:cubicBezTo>
                        <a:pt x="70" y="16"/>
                        <a:pt x="70" y="16"/>
                        <a:pt x="70" y="16"/>
                      </a:cubicBezTo>
                      <a:cubicBezTo>
                        <a:pt x="72" y="18"/>
                        <a:pt x="73" y="21"/>
                        <a:pt x="75" y="23"/>
                      </a:cubicBezTo>
                      <a:cubicBezTo>
                        <a:pt x="72" y="28"/>
                        <a:pt x="72" y="28"/>
                        <a:pt x="72" y="28"/>
                      </a:cubicBezTo>
                      <a:cubicBezTo>
                        <a:pt x="71" y="27"/>
                        <a:pt x="71" y="26"/>
                        <a:pt x="71" y="26"/>
                      </a:cubicBezTo>
                      <a:cubicBezTo>
                        <a:pt x="70" y="25"/>
                        <a:pt x="69" y="24"/>
                        <a:pt x="68" y="25"/>
                      </a:cubicBezTo>
                      <a:cubicBezTo>
                        <a:pt x="67" y="25"/>
                        <a:pt x="67" y="27"/>
                        <a:pt x="68" y="27"/>
                      </a:cubicBezTo>
                      <a:cubicBezTo>
                        <a:pt x="70" y="31"/>
                        <a:pt x="71" y="35"/>
                        <a:pt x="72" y="39"/>
                      </a:cubicBezTo>
                      <a:cubicBezTo>
                        <a:pt x="73" y="55"/>
                        <a:pt x="62" y="69"/>
                        <a:pt x="46" y="71"/>
                      </a:cubicBezTo>
                      <a:cubicBezTo>
                        <a:pt x="38" y="72"/>
                        <a:pt x="31" y="70"/>
                        <a:pt x="25" y="65"/>
                      </a:cubicBezTo>
                      <a:cubicBezTo>
                        <a:pt x="19" y="60"/>
                        <a:pt x="15" y="53"/>
                        <a:pt x="14" y="46"/>
                      </a:cubicBezTo>
                      <a:cubicBezTo>
                        <a:pt x="13" y="38"/>
                        <a:pt x="15" y="30"/>
                        <a:pt x="20" y="24"/>
                      </a:cubicBezTo>
                      <a:cubicBezTo>
                        <a:pt x="22" y="22"/>
                        <a:pt x="23" y="21"/>
                        <a:pt x="25" y="19"/>
                      </a:cubicBezTo>
                      <a:cubicBezTo>
                        <a:pt x="25" y="19"/>
                        <a:pt x="25" y="19"/>
                        <a:pt x="25" y="19"/>
                      </a:cubicBezTo>
                      <a:cubicBezTo>
                        <a:pt x="26" y="19"/>
                        <a:pt x="26" y="19"/>
                        <a:pt x="26" y="19"/>
                      </a:cubicBezTo>
                      <a:cubicBezTo>
                        <a:pt x="29" y="17"/>
                        <a:pt x="32" y="15"/>
                        <a:pt x="36" y="14"/>
                      </a:cubicBezTo>
                      <a:cubicBezTo>
                        <a:pt x="36" y="14"/>
                        <a:pt x="36" y="14"/>
                        <a:pt x="36" y="14"/>
                      </a:cubicBezTo>
                      <a:cubicBezTo>
                        <a:pt x="37" y="14"/>
                        <a:pt x="38" y="14"/>
                        <a:pt x="40" y="14"/>
                      </a:cubicBezTo>
                      <a:cubicBezTo>
                        <a:pt x="43" y="13"/>
                        <a:pt x="46" y="13"/>
                        <a:pt x="49" y="14"/>
                      </a:cubicBezTo>
                      <a:cubicBezTo>
                        <a:pt x="49" y="14"/>
                        <a:pt x="49" y="14"/>
                        <a:pt x="49" y="14"/>
                      </a:cubicBezTo>
                      <a:cubicBezTo>
                        <a:pt x="54" y="15"/>
                        <a:pt x="58" y="17"/>
                        <a:pt x="61" y="20"/>
                      </a:cubicBezTo>
                      <a:close/>
                      <a:moveTo>
                        <a:pt x="38" y="5"/>
                      </a:moveTo>
                      <a:cubicBezTo>
                        <a:pt x="40" y="5"/>
                        <a:pt x="41" y="5"/>
                        <a:pt x="43" y="5"/>
                      </a:cubicBezTo>
                      <a:cubicBezTo>
                        <a:pt x="44" y="5"/>
                        <a:pt x="46" y="5"/>
                        <a:pt x="47" y="5"/>
                      </a:cubicBezTo>
                      <a:cubicBezTo>
                        <a:pt x="48" y="10"/>
                        <a:pt x="48" y="10"/>
                        <a:pt x="48" y="10"/>
                      </a:cubicBezTo>
                      <a:cubicBezTo>
                        <a:pt x="45" y="10"/>
                        <a:pt x="42" y="10"/>
                        <a:pt x="39" y="10"/>
                      </a:cubicBezTo>
                      <a:cubicBezTo>
                        <a:pt x="39" y="10"/>
                        <a:pt x="38" y="10"/>
                        <a:pt x="37" y="10"/>
                      </a:cubicBezTo>
                      <a:lnTo>
                        <a:pt x="38" y="5"/>
                      </a:lnTo>
                      <a:close/>
                      <a:moveTo>
                        <a:pt x="16" y="16"/>
                      </a:moveTo>
                      <a:cubicBezTo>
                        <a:pt x="21" y="18"/>
                        <a:pt x="21" y="18"/>
                        <a:pt x="21" y="18"/>
                      </a:cubicBezTo>
                      <a:cubicBezTo>
                        <a:pt x="20" y="19"/>
                        <a:pt x="18" y="21"/>
                        <a:pt x="17" y="22"/>
                      </a:cubicBezTo>
                      <a:cubicBezTo>
                        <a:pt x="16" y="24"/>
                        <a:pt x="15" y="26"/>
                        <a:pt x="14" y="28"/>
                      </a:cubicBezTo>
                      <a:cubicBezTo>
                        <a:pt x="11" y="23"/>
                        <a:pt x="11" y="23"/>
                        <a:pt x="11" y="23"/>
                      </a:cubicBezTo>
                      <a:cubicBezTo>
                        <a:pt x="12" y="21"/>
                        <a:pt x="14" y="18"/>
                        <a:pt x="16" y="16"/>
                      </a:cubicBezTo>
                      <a:close/>
                      <a:moveTo>
                        <a:pt x="6" y="47"/>
                      </a:moveTo>
                      <a:cubicBezTo>
                        <a:pt x="10" y="44"/>
                        <a:pt x="10" y="44"/>
                        <a:pt x="10" y="44"/>
                      </a:cubicBezTo>
                      <a:cubicBezTo>
                        <a:pt x="10" y="45"/>
                        <a:pt x="11" y="45"/>
                        <a:pt x="11" y="46"/>
                      </a:cubicBezTo>
                      <a:cubicBezTo>
                        <a:pt x="11" y="49"/>
                        <a:pt x="12" y="53"/>
                        <a:pt x="13" y="56"/>
                      </a:cubicBezTo>
                      <a:cubicBezTo>
                        <a:pt x="8" y="56"/>
                        <a:pt x="8" y="56"/>
                        <a:pt x="8" y="56"/>
                      </a:cubicBezTo>
                      <a:cubicBezTo>
                        <a:pt x="7" y="53"/>
                        <a:pt x="6" y="50"/>
                        <a:pt x="6" y="47"/>
                      </a:cubicBezTo>
                      <a:close/>
                      <a:moveTo>
                        <a:pt x="23" y="74"/>
                      </a:moveTo>
                      <a:cubicBezTo>
                        <a:pt x="24" y="69"/>
                        <a:pt x="24" y="69"/>
                        <a:pt x="24" y="69"/>
                      </a:cubicBezTo>
                      <a:cubicBezTo>
                        <a:pt x="27" y="71"/>
                        <a:pt x="31" y="73"/>
                        <a:pt x="35" y="74"/>
                      </a:cubicBezTo>
                      <a:cubicBezTo>
                        <a:pt x="31" y="78"/>
                        <a:pt x="31" y="78"/>
                        <a:pt x="31" y="78"/>
                      </a:cubicBezTo>
                      <a:cubicBezTo>
                        <a:pt x="28" y="77"/>
                        <a:pt x="25" y="75"/>
                        <a:pt x="23" y="74"/>
                      </a:cubicBezTo>
                      <a:close/>
                      <a:moveTo>
                        <a:pt x="54" y="78"/>
                      </a:moveTo>
                      <a:cubicBezTo>
                        <a:pt x="51" y="74"/>
                        <a:pt x="51" y="74"/>
                        <a:pt x="51" y="74"/>
                      </a:cubicBezTo>
                      <a:cubicBezTo>
                        <a:pt x="55" y="73"/>
                        <a:pt x="59" y="71"/>
                        <a:pt x="62" y="69"/>
                      </a:cubicBezTo>
                      <a:cubicBezTo>
                        <a:pt x="63" y="74"/>
                        <a:pt x="63" y="74"/>
                        <a:pt x="63" y="74"/>
                      </a:cubicBezTo>
                      <a:cubicBezTo>
                        <a:pt x="60" y="75"/>
                        <a:pt x="57" y="77"/>
                        <a:pt x="54" y="78"/>
                      </a:cubicBezTo>
                      <a:close/>
                      <a:moveTo>
                        <a:pt x="78" y="56"/>
                      </a:moveTo>
                      <a:cubicBezTo>
                        <a:pt x="72" y="56"/>
                        <a:pt x="72" y="56"/>
                        <a:pt x="72" y="56"/>
                      </a:cubicBezTo>
                      <a:cubicBezTo>
                        <a:pt x="74" y="52"/>
                        <a:pt x="75" y="48"/>
                        <a:pt x="75" y="44"/>
                      </a:cubicBezTo>
                      <a:cubicBezTo>
                        <a:pt x="80" y="47"/>
                        <a:pt x="80" y="47"/>
                        <a:pt x="80" y="47"/>
                      </a:cubicBezTo>
                      <a:cubicBezTo>
                        <a:pt x="80" y="50"/>
                        <a:pt x="79" y="53"/>
                        <a:pt x="78" y="56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53" name="Freeform: Shape 214"/>
                <p:cNvSpPr/>
                <p:nvPr/>
              </p:nvSpPr>
              <p:spPr bwMode="auto">
                <a:xfrm>
                  <a:off x="6562725" y="1804988"/>
                  <a:ext cx="87313" cy="101600"/>
                </a:xfrm>
                <a:custGeom>
                  <a:cxnLst>
                    <a:cxn ang="0">
                      <a:pos x="0" y="24"/>
                    </a:cxn>
                    <a:cxn ang="0">
                      <a:pos x="5" y="40"/>
                    </a:cxn>
                    <a:cxn ang="0">
                      <a:pos x="7" y="40"/>
                    </a:cxn>
                    <a:cxn ang="0">
                      <a:pos x="8" y="40"/>
                    </a:cxn>
                    <a:cxn ang="0">
                      <a:pos x="8" y="37"/>
                    </a:cxn>
                    <a:cxn ang="0">
                      <a:pos x="4" y="24"/>
                    </a:cxn>
                    <a:cxn ang="0">
                      <a:pos x="25" y="3"/>
                    </a:cxn>
                    <a:cxn ang="0">
                      <a:pos x="31" y="4"/>
                    </a:cxn>
                    <a:cxn ang="0">
                      <a:pos x="34" y="3"/>
                    </a:cxn>
                    <a:cxn ang="0">
                      <a:pos x="33" y="1"/>
                    </a:cxn>
                    <a:cxn ang="0">
                      <a:pos x="25" y="0"/>
                    </a:cxn>
                    <a:cxn ang="0">
                      <a:pos x="0" y="24"/>
                    </a:cxn>
                  </a:cxnLst>
                  <a:rect b="b" l="0" r="r" t="0"/>
                  <a:pathLst>
                    <a:path h="40" w="34">
                      <a:moveTo>
                        <a:pt x="0" y="24"/>
                      </a:moveTo>
                      <a:cubicBezTo>
                        <a:pt x="0" y="30"/>
                        <a:pt x="2" y="35"/>
                        <a:pt x="5" y="40"/>
                      </a:cubicBezTo>
                      <a:cubicBezTo>
                        <a:pt x="6" y="40"/>
                        <a:pt x="6" y="40"/>
                        <a:pt x="7" y="40"/>
                      </a:cubicBezTo>
                      <a:cubicBezTo>
                        <a:pt x="7" y="40"/>
                        <a:pt x="8" y="40"/>
                        <a:pt x="8" y="40"/>
                      </a:cubicBezTo>
                      <a:cubicBezTo>
                        <a:pt x="9" y="39"/>
                        <a:pt x="9" y="38"/>
                        <a:pt x="8" y="37"/>
                      </a:cubicBezTo>
                      <a:cubicBezTo>
                        <a:pt x="5" y="34"/>
                        <a:pt x="4" y="29"/>
                        <a:pt x="4" y="24"/>
                      </a:cubicBezTo>
                      <a:cubicBezTo>
                        <a:pt x="4" y="13"/>
                        <a:pt x="13" y="3"/>
                        <a:pt x="25" y="3"/>
                      </a:cubicBezTo>
                      <a:cubicBezTo>
                        <a:pt x="27" y="3"/>
                        <a:pt x="29" y="3"/>
                        <a:pt x="31" y="4"/>
                      </a:cubicBezTo>
                      <a:cubicBezTo>
                        <a:pt x="32" y="4"/>
                        <a:pt x="33" y="4"/>
                        <a:pt x="34" y="3"/>
                      </a:cubicBezTo>
                      <a:cubicBezTo>
                        <a:pt x="34" y="2"/>
                        <a:pt x="33" y="1"/>
                        <a:pt x="33" y="1"/>
                      </a:cubicBezTo>
                      <a:cubicBezTo>
                        <a:pt x="30" y="0"/>
                        <a:pt x="27" y="0"/>
                        <a:pt x="25" y="0"/>
                      </a:cubicBezTo>
                      <a:cubicBezTo>
                        <a:pt x="11" y="0"/>
                        <a:pt x="0" y="11"/>
                        <a:pt x="0" y="24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54" name="Freeform: Shape 215"/>
                <p:cNvSpPr/>
                <p:nvPr/>
              </p:nvSpPr>
              <p:spPr bwMode="auto">
                <a:xfrm>
                  <a:off x="6594475" y="1822450"/>
                  <a:ext cx="96838" cy="107950"/>
                </a:xfrm>
                <a:custGeom>
                  <a:cxnLst>
                    <a:cxn ang="0">
                      <a:pos x="34" y="17"/>
                    </a:cxn>
                    <a:cxn ang="0">
                      <a:pos x="13" y="38"/>
                    </a:cxn>
                    <a:cxn ang="0">
                      <a:pos x="3" y="36"/>
                    </a:cxn>
                    <a:cxn ang="0">
                      <a:pos x="1" y="37"/>
                    </a:cxn>
                    <a:cxn ang="0">
                      <a:pos x="2" y="39"/>
                    </a:cxn>
                    <a:cxn ang="0">
                      <a:pos x="13" y="42"/>
                    </a:cxn>
                    <a:cxn ang="0">
                      <a:pos x="38" y="17"/>
                    </a:cxn>
                    <a:cxn ang="0">
                      <a:pos x="31" y="1"/>
                    </a:cxn>
                    <a:cxn ang="0">
                      <a:pos x="29" y="1"/>
                    </a:cxn>
                    <a:cxn ang="0">
                      <a:pos x="29" y="3"/>
                    </a:cxn>
                    <a:cxn ang="0">
                      <a:pos x="34" y="17"/>
                    </a:cxn>
                  </a:cxnLst>
                  <a:rect b="b" l="0" r="r" t="0"/>
                  <a:pathLst>
                    <a:path h="42" w="38">
                      <a:moveTo>
                        <a:pt x="34" y="17"/>
                      </a:moveTo>
                      <a:cubicBezTo>
                        <a:pt x="34" y="29"/>
                        <a:pt x="25" y="38"/>
                        <a:pt x="13" y="38"/>
                      </a:cubicBezTo>
                      <a:cubicBezTo>
                        <a:pt x="9" y="38"/>
                        <a:pt x="6" y="38"/>
                        <a:pt x="3" y="36"/>
                      </a:cubicBezTo>
                      <a:cubicBezTo>
                        <a:pt x="2" y="36"/>
                        <a:pt x="1" y="36"/>
                        <a:pt x="1" y="37"/>
                      </a:cubicBezTo>
                      <a:cubicBezTo>
                        <a:pt x="0" y="38"/>
                        <a:pt x="1" y="39"/>
                        <a:pt x="2" y="39"/>
                      </a:cubicBezTo>
                      <a:cubicBezTo>
                        <a:pt x="5" y="41"/>
                        <a:pt x="9" y="42"/>
                        <a:pt x="13" y="42"/>
                      </a:cubicBezTo>
                      <a:cubicBezTo>
                        <a:pt x="26" y="42"/>
                        <a:pt x="38" y="31"/>
                        <a:pt x="38" y="17"/>
                      </a:cubicBezTo>
                      <a:cubicBezTo>
                        <a:pt x="38" y="11"/>
                        <a:pt x="35" y="5"/>
                        <a:pt x="31" y="1"/>
                      </a:cubicBezTo>
                      <a:cubicBezTo>
                        <a:pt x="31" y="0"/>
                        <a:pt x="30" y="0"/>
                        <a:pt x="29" y="1"/>
                      </a:cubicBezTo>
                      <a:cubicBezTo>
                        <a:pt x="28" y="1"/>
                        <a:pt x="28" y="3"/>
                        <a:pt x="29" y="3"/>
                      </a:cubicBezTo>
                      <a:cubicBezTo>
                        <a:pt x="32" y="7"/>
                        <a:pt x="34" y="12"/>
                        <a:pt x="34" y="17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</p:grpSp>
          <p:grpSp>
            <p:nvGrpSpPr>
              <p:cNvPr id="41" name="Group 216"/>
              <p:cNvGrpSpPr/>
              <p:nvPr/>
            </p:nvGrpSpPr>
            <p:grpSpPr>
              <a:xfrm>
                <a:off x="5915806" y="4329347"/>
                <a:ext cx="333233" cy="353341"/>
                <a:chOff x="2498725" y="4422775"/>
                <a:chExt cx="184151" cy="195263"/>
              </a:xfrm>
              <a:solidFill>
                <a:schemeClr val="accent4"/>
              </a:solidFill>
            </p:grpSpPr>
            <p:sp>
              <p:nvSpPr>
                <p:cNvPr id="47" name="Freeform: Shape 217"/>
                <p:cNvSpPr/>
                <p:nvPr/>
              </p:nvSpPr>
              <p:spPr bwMode="auto">
                <a:xfrm>
                  <a:off x="2528888" y="4422775"/>
                  <a:ext cx="123825" cy="74613"/>
                </a:xfrm>
                <a:custGeom>
                  <a:cxnLst>
                    <a:cxn ang="0">
                      <a:pos x="2" y="29"/>
                    </a:cxn>
                    <a:cxn ang="0">
                      <a:pos x="5" y="26"/>
                    </a:cxn>
                    <a:cxn ang="0">
                      <a:pos x="5" y="24"/>
                    </a:cxn>
                    <a:cxn ang="0">
                      <a:pos x="24" y="21"/>
                    </a:cxn>
                    <a:cxn ang="0">
                      <a:pos x="43" y="24"/>
                    </a:cxn>
                    <a:cxn ang="0">
                      <a:pos x="43" y="26"/>
                    </a:cxn>
                    <a:cxn ang="0">
                      <a:pos x="46" y="29"/>
                    </a:cxn>
                    <a:cxn ang="0">
                      <a:pos x="48" y="26"/>
                    </a:cxn>
                    <a:cxn ang="0">
                      <a:pos x="48" y="24"/>
                    </a:cxn>
                    <a:cxn ang="0">
                      <a:pos x="26" y="16"/>
                    </a:cxn>
                    <a:cxn ang="0">
                      <a:pos x="26" y="14"/>
                    </a:cxn>
                    <a:cxn ang="0">
                      <a:pos x="31" y="7"/>
                    </a:cxn>
                    <a:cxn ang="0">
                      <a:pos x="24" y="0"/>
                    </a:cxn>
                    <a:cxn ang="0">
                      <a:pos x="17" y="7"/>
                    </a:cxn>
                    <a:cxn ang="0">
                      <a:pos x="21" y="14"/>
                    </a:cxn>
                    <a:cxn ang="0">
                      <a:pos x="21" y="16"/>
                    </a:cxn>
                    <a:cxn ang="0">
                      <a:pos x="0" y="24"/>
                    </a:cxn>
                    <a:cxn ang="0">
                      <a:pos x="0" y="26"/>
                    </a:cxn>
                    <a:cxn ang="0">
                      <a:pos x="2" y="29"/>
                    </a:cxn>
                    <a:cxn ang="0">
                      <a:pos x="24" y="5"/>
                    </a:cxn>
                    <a:cxn ang="0">
                      <a:pos x="26" y="7"/>
                    </a:cxn>
                    <a:cxn ang="0">
                      <a:pos x="24" y="9"/>
                    </a:cxn>
                    <a:cxn ang="0">
                      <a:pos x="22" y="7"/>
                    </a:cxn>
                    <a:cxn ang="0">
                      <a:pos x="24" y="5"/>
                    </a:cxn>
                  </a:cxnLst>
                  <a:rect b="b" l="0" r="r" t="0"/>
                  <a:pathLst>
                    <a:path h="28" w="48">
                      <a:moveTo>
                        <a:pt x="2" y="29"/>
                      </a:moveTo>
                      <a:cubicBezTo>
                        <a:pt x="3" y="29"/>
                        <a:pt x="5" y="28"/>
                        <a:pt x="5" y="26"/>
                      </a:cubicBezTo>
                      <a:cubicBezTo>
                        <a:pt x="5" y="24"/>
                        <a:pt x="5" y="24"/>
                        <a:pt x="5" y="24"/>
                      </a:cubicBezTo>
                      <a:cubicBezTo>
                        <a:pt x="5" y="23"/>
                        <a:pt x="12" y="21"/>
                        <a:pt x="24" y="21"/>
                      </a:cubicBezTo>
                      <a:cubicBezTo>
                        <a:pt x="36" y="21"/>
                        <a:pt x="43" y="23"/>
                        <a:pt x="43" y="24"/>
                      </a:cubicBezTo>
                      <a:cubicBezTo>
                        <a:pt x="43" y="26"/>
                        <a:pt x="43" y="26"/>
                        <a:pt x="43" y="26"/>
                      </a:cubicBezTo>
                      <a:cubicBezTo>
                        <a:pt x="43" y="28"/>
                        <a:pt x="44" y="29"/>
                        <a:pt x="46" y="29"/>
                      </a:cubicBezTo>
                      <a:cubicBezTo>
                        <a:pt x="47" y="29"/>
                        <a:pt x="48" y="28"/>
                        <a:pt x="48" y="26"/>
                      </a:cubicBezTo>
                      <a:cubicBezTo>
                        <a:pt x="48" y="24"/>
                        <a:pt x="48" y="24"/>
                        <a:pt x="48" y="24"/>
                      </a:cubicBezTo>
                      <a:cubicBezTo>
                        <a:pt x="48" y="18"/>
                        <a:pt x="35" y="16"/>
                        <a:pt x="26" y="16"/>
                      </a:cubicBezTo>
                      <a:cubicBezTo>
                        <a:pt x="26" y="14"/>
                        <a:pt x="26" y="14"/>
                        <a:pt x="26" y="14"/>
                      </a:cubicBezTo>
                      <a:cubicBezTo>
                        <a:pt x="29" y="13"/>
                        <a:pt x="31" y="10"/>
                        <a:pt x="31" y="7"/>
                      </a:cubicBezTo>
                      <a:cubicBezTo>
                        <a:pt x="31" y="3"/>
                        <a:pt x="28" y="0"/>
                        <a:pt x="24" y="0"/>
                      </a:cubicBezTo>
                      <a:cubicBezTo>
                        <a:pt x="20" y="0"/>
                        <a:pt x="17" y="3"/>
                        <a:pt x="17" y="7"/>
                      </a:cubicBezTo>
                      <a:cubicBezTo>
                        <a:pt x="17" y="10"/>
                        <a:pt x="19" y="13"/>
                        <a:pt x="21" y="14"/>
                      </a:cubicBezTo>
                      <a:cubicBezTo>
                        <a:pt x="21" y="16"/>
                        <a:pt x="21" y="16"/>
                        <a:pt x="21" y="16"/>
                      </a:cubicBezTo>
                      <a:cubicBezTo>
                        <a:pt x="12" y="16"/>
                        <a:pt x="0" y="18"/>
                        <a:pt x="0" y="24"/>
                      </a:cubicBezTo>
                      <a:cubicBezTo>
                        <a:pt x="0" y="26"/>
                        <a:pt x="0" y="26"/>
                        <a:pt x="0" y="26"/>
                      </a:cubicBezTo>
                      <a:cubicBezTo>
                        <a:pt x="0" y="28"/>
                        <a:pt x="1" y="29"/>
                        <a:pt x="2" y="29"/>
                      </a:cubicBezTo>
                      <a:close/>
                      <a:moveTo>
                        <a:pt x="24" y="5"/>
                      </a:moveTo>
                      <a:cubicBezTo>
                        <a:pt x="25" y="5"/>
                        <a:pt x="26" y="6"/>
                        <a:pt x="26" y="7"/>
                      </a:cubicBezTo>
                      <a:cubicBezTo>
                        <a:pt x="26" y="8"/>
                        <a:pt x="25" y="9"/>
                        <a:pt x="24" y="9"/>
                      </a:cubicBezTo>
                      <a:cubicBezTo>
                        <a:pt x="23" y="9"/>
                        <a:pt x="22" y="8"/>
                        <a:pt x="22" y="7"/>
                      </a:cubicBezTo>
                      <a:cubicBezTo>
                        <a:pt x="22" y="6"/>
                        <a:pt x="23" y="5"/>
                        <a:pt x="24" y="5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48" name="Freeform: Shape 218"/>
                <p:cNvSpPr/>
                <p:nvPr/>
              </p:nvSpPr>
              <p:spPr bwMode="auto">
                <a:xfrm>
                  <a:off x="2498725" y="4500563"/>
                  <a:ext cx="71438" cy="76200"/>
                </a:xfrm>
                <a:custGeom>
                  <a:cxnLst>
                    <a:cxn ang="0">
                      <a:pos x="25" y="23"/>
                    </a:cxn>
                    <a:cxn ang="0">
                      <a:pos x="28" y="18"/>
                    </a:cxn>
                    <a:cxn ang="0">
                      <a:pos x="28" y="13"/>
                    </a:cxn>
                    <a:cxn ang="0">
                      <a:pos x="24" y="8"/>
                    </a:cxn>
                    <a:cxn ang="0">
                      <a:pos x="24" y="8"/>
                    </a:cxn>
                    <a:cxn ang="0">
                      <a:pos x="15" y="1"/>
                    </a:cxn>
                    <a:cxn ang="0">
                      <a:pos x="15" y="1"/>
                    </a:cxn>
                    <a:cxn ang="0">
                      <a:pos x="15" y="1"/>
                    </a:cxn>
                    <a:cxn ang="0">
                      <a:pos x="15" y="1"/>
                    </a:cxn>
                    <a:cxn ang="0">
                      <a:pos x="15" y="1"/>
                    </a:cxn>
                    <a:cxn ang="0">
                      <a:pos x="15" y="1"/>
                    </a:cxn>
                    <a:cxn ang="0">
                      <a:pos x="14" y="0"/>
                    </a:cxn>
                    <a:cxn ang="0">
                      <a:pos x="14" y="0"/>
                    </a:cxn>
                    <a:cxn ang="0">
                      <a:pos x="14" y="0"/>
                    </a:cxn>
                    <a:cxn ang="0">
                      <a:pos x="14" y="0"/>
                    </a:cxn>
                    <a:cxn ang="0">
                      <a:pos x="14" y="0"/>
                    </a:cxn>
                    <a:cxn ang="0">
                      <a:pos x="14" y="1"/>
                    </a:cxn>
                    <a:cxn ang="0">
                      <a:pos x="14" y="1"/>
                    </a:cxn>
                    <a:cxn ang="0">
                      <a:pos x="13" y="1"/>
                    </a:cxn>
                    <a:cxn ang="0">
                      <a:pos x="13" y="1"/>
                    </a:cxn>
                    <a:cxn ang="0">
                      <a:pos x="13" y="1"/>
                    </a:cxn>
                    <a:cxn ang="0">
                      <a:pos x="13" y="1"/>
                    </a:cxn>
                    <a:cxn ang="0">
                      <a:pos x="5" y="8"/>
                    </a:cxn>
                    <a:cxn ang="0">
                      <a:pos x="5" y="8"/>
                    </a:cxn>
                    <a:cxn ang="0">
                      <a:pos x="0" y="13"/>
                    </a:cxn>
                    <a:cxn ang="0">
                      <a:pos x="0" y="18"/>
                    </a:cxn>
                    <a:cxn ang="0">
                      <a:pos x="3" y="23"/>
                    </a:cxn>
                    <a:cxn ang="0">
                      <a:pos x="14" y="30"/>
                    </a:cxn>
                    <a:cxn ang="0">
                      <a:pos x="25" y="23"/>
                    </a:cxn>
                    <a:cxn ang="0">
                      <a:pos x="14" y="4"/>
                    </a:cxn>
                    <a:cxn ang="0">
                      <a:pos x="19" y="8"/>
                    </a:cxn>
                    <a:cxn ang="0">
                      <a:pos x="10" y="8"/>
                    </a:cxn>
                    <a:cxn ang="0">
                      <a:pos x="14" y="4"/>
                    </a:cxn>
                    <a:cxn ang="0">
                      <a:pos x="14" y="25"/>
                    </a:cxn>
                    <a:cxn ang="0">
                      <a:pos x="8" y="21"/>
                    </a:cxn>
                    <a:cxn ang="0">
                      <a:pos x="14" y="21"/>
                    </a:cxn>
                    <a:cxn ang="0">
                      <a:pos x="16" y="20"/>
                    </a:cxn>
                    <a:cxn ang="0">
                      <a:pos x="14" y="18"/>
                    </a:cxn>
                    <a:cxn ang="0">
                      <a:pos x="5" y="18"/>
                    </a:cxn>
                    <a:cxn ang="0">
                      <a:pos x="5" y="18"/>
                    </a:cxn>
                    <a:cxn ang="0">
                      <a:pos x="5" y="13"/>
                    </a:cxn>
                    <a:cxn ang="0">
                      <a:pos x="24" y="13"/>
                    </a:cxn>
                    <a:cxn ang="0">
                      <a:pos x="24" y="18"/>
                    </a:cxn>
                    <a:cxn ang="0">
                      <a:pos x="23" y="18"/>
                    </a:cxn>
                    <a:cxn ang="0">
                      <a:pos x="20" y="18"/>
                    </a:cxn>
                    <a:cxn ang="0">
                      <a:pos x="18" y="20"/>
                    </a:cxn>
                    <a:cxn ang="0">
                      <a:pos x="20" y="21"/>
                    </a:cxn>
                    <a:cxn ang="0">
                      <a:pos x="21" y="21"/>
                    </a:cxn>
                    <a:cxn ang="0">
                      <a:pos x="14" y="25"/>
                    </a:cxn>
                  </a:cxnLst>
                  <a:rect b="b" l="0" r="r" t="0"/>
                  <a:pathLst>
                    <a:path h="30" w="28">
                      <a:moveTo>
                        <a:pt x="25" y="23"/>
                      </a:moveTo>
                      <a:cubicBezTo>
                        <a:pt x="27" y="22"/>
                        <a:pt x="28" y="20"/>
                        <a:pt x="28" y="18"/>
                      </a:cubicBezTo>
                      <a:cubicBezTo>
                        <a:pt x="28" y="13"/>
                        <a:pt x="28" y="13"/>
                        <a:pt x="28" y="13"/>
                      </a:cubicBezTo>
                      <a:cubicBezTo>
                        <a:pt x="28" y="11"/>
                        <a:pt x="26" y="8"/>
                        <a:pt x="24" y="8"/>
                      </a:cubicBezTo>
                      <a:cubicBezTo>
                        <a:pt x="24" y="8"/>
                        <a:pt x="24" y="8"/>
                        <a:pt x="24" y="8"/>
                      </a:cubicBezTo>
                      <a:cubicBezTo>
                        <a:pt x="15" y="1"/>
                        <a:pt x="15" y="1"/>
                        <a:pt x="15" y="1"/>
                      </a:cubicBezTo>
                      <a:cubicBezTo>
                        <a:pt x="15" y="1"/>
                        <a:pt x="15" y="1"/>
                        <a:pt x="15" y="1"/>
                      </a:cubicBezTo>
                      <a:cubicBezTo>
                        <a:pt x="15" y="1"/>
                        <a:pt x="15" y="1"/>
                        <a:pt x="15" y="1"/>
                      </a:cubicBezTo>
                      <a:cubicBezTo>
                        <a:pt x="15" y="1"/>
                        <a:pt x="15" y="1"/>
                        <a:pt x="15" y="1"/>
                      </a:cubicBezTo>
                      <a:cubicBezTo>
                        <a:pt x="15" y="1"/>
                        <a:pt x="15" y="1"/>
                        <a:pt x="15" y="1"/>
                      </a:cubicBezTo>
                      <a:cubicBezTo>
                        <a:pt x="15" y="1"/>
                        <a:pt x="15" y="1"/>
                        <a:pt x="15" y="1"/>
                      </a:cubicBezTo>
                      <a:cubicBezTo>
                        <a:pt x="15" y="0"/>
                        <a:pt x="15" y="0"/>
                        <a:pt x="14" y="0"/>
                      </a:cubicBezTo>
                      <a:cubicBezTo>
                        <a:pt x="14" y="0"/>
                        <a:pt x="14" y="0"/>
                        <a:pt x="14" y="0"/>
                      </a:cubicBezTo>
                      <a:cubicBezTo>
                        <a:pt x="14" y="0"/>
                        <a:pt x="14" y="0"/>
                        <a:pt x="14" y="0"/>
                      </a:cubicBezTo>
                      <a:cubicBezTo>
                        <a:pt x="14" y="0"/>
                        <a:pt x="14" y="0"/>
                        <a:pt x="14" y="0"/>
                      </a:cubicBezTo>
                      <a:cubicBezTo>
                        <a:pt x="14" y="0"/>
                        <a:pt x="14" y="0"/>
                        <a:pt x="14" y="0"/>
                      </a:cubicBezTo>
                      <a:cubicBezTo>
                        <a:pt x="14" y="0"/>
                        <a:pt x="14" y="0"/>
                        <a:pt x="14" y="1"/>
                      </a:cubicBezTo>
                      <a:cubicBezTo>
                        <a:pt x="14" y="1"/>
                        <a:pt x="14" y="1"/>
                        <a:pt x="14" y="1"/>
                      </a:cubicBezTo>
                      <a:cubicBezTo>
                        <a:pt x="14" y="1"/>
                        <a:pt x="13" y="1"/>
                        <a:pt x="13" y="1"/>
                      </a:cubicBezTo>
                      <a:cubicBezTo>
                        <a:pt x="13" y="1"/>
                        <a:pt x="13" y="1"/>
                        <a:pt x="13" y="1"/>
                      </a:cubicBezTo>
                      <a:cubicBezTo>
                        <a:pt x="13" y="1"/>
                        <a:pt x="13" y="1"/>
                        <a:pt x="13" y="1"/>
                      </a:cubicBezTo>
                      <a:cubicBezTo>
                        <a:pt x="13" y="1"/>
                        <a:pt x="13" y="1"/>
                        <a:pt x="13" y="1"/>
                      </a:cubicBezTo>
                      <a:cubicBezTo>
                        <a:pt x="5" y="8"/>
                        <a:pt x="5" y="8"/>
                        <a:pt x="5" y="8"/>
                      </a:cubicBezTo>
                      <a:cubicBezTo>
                        <a:pt x="5" y="8"/>
                        <a:pt x="5" y="8"/>
                        <a:pt x="5" y="8"/>
                      </a:cubicBezTo>
                      <a:cubicBezTo>
                        <a:pt x="2" y="8"/>
                        <a:pt x="0" y="11"/>
                        <a:pt x="0" y="13"/>
                      </a:cubicBezTo>
                      <a:cubicBezTo>
                        <a:pt x="0" y="18"/>
                        <a:pt x="0" y="18"/>
                        <a:pt x="0" y="18"/>
                      </a:cubicBezTo>
                      <a:cubicBezTo>
                        <a:pt x="0" y="20"/>
                        <a:pt x="1" y="22"/>
                        <a:pt x="3" y="23"/>
                      </a:cubicBezTo>
                      <a:cubicBezTo>
                        <a:pt x="5" y="27"/>
                        <a:pt x="9" y="30"/>
                        <a:pt x="14" y="30"/>
                      </a:cubicBezTo>
                      <a:cubicBezTo>
                        <a:pt x="19" y="30"/>
                        <a:pt x="23" y="27"/>
                        <a:pt x="25" y="23"/>
                      </a:cubicBezTo>
                      <a:close/>
                      <a:moveTo>
                        <a:pt x="14" y="4"/>
                      </a:moveTo>
                      <a:cubicBezTo>
                        <a:pt x="19" y="8"/>
                        <a:pt x="19" y="8"/>
                        <a:pt x="19" y="8"/>
                      </a:cubicBezTo>
                      <a:cubicBezTo>
                        <a:pt x="10" y="8"/>
                        <a:pt x="10" y="8"/>
                        <a:pt x="10" y="8"/>
                      </a:cubicBezTo>
                      <a:lnTo>
                        <a:pt x="14" y="4"/>
                      </a:lnTo>
                      <a:close/>
                      <a:moveTo>
                        <a:pt x="14" y="25"/>
                      </a:moveTo>
                      <a:cubicBezTo>
                        <a:pt x="11" y="25"/>
                        <a:pt x="9" y="24"/>
                        <a:pt x="8" y="21"/>
                      </a:cubicBezTo>
                      <a:cubicBezTo>
                        <a:pt x="14" y="21"/>
                        <a:pt x="14" y="21"/>
                        <a:pt x="14" y="21"/>
                      </a:cubicBezTo>
                      <a:cubicBezTo>
                        <a:pt x="15" y="21"/>
                        <a:pt x="16" y="20"/>
                        <a:pt x="16" y="20"/>
                      </a:cubicBezTo>
                      <a:cubicBezTo>
                        <a:pt x="16" y="19"/>
                        <a:pt x="15" y="18"/>
                        <a:pt x="14" y="18"/>
                      </a:cubicBezTo>
                      <a:cubicBezTo>
                        <a:pt x="5" y="18"/>
                        <a:pt x="5" y="18"/>
                        <a:pt x="5" y="18"/>
                      </a:cubicBezTo>
                      <a:cubicBezTo>
                        <a:pt x="5" y="18"/>
                        <a:pt x="5" y="18"/>
                        <a:pt x="5" y="18"/>
                      </a:cubicBezTo>
                      <a:cubicBezTo>
                        <a:pt x="5" y="13"/>
                        <a:pt x="5" y="13"/>
                        <a:pt x="5" y="13"/>
                      </a:cubicBezTo>
                      <a:cubicBezTo>
                        <a:pt x="24" y="13"/>
                        <a:pt x="24" y="13"/>
                        <a:pt x="24" y="13"/>
                      </a:cubicBezTo>
                      <a:cubicBezTo>
                        <a:pt x="24" y="18"/>
                        <a:pt x="24" y="18"/>
                        <a:pt x="24" y="18"/>
                      </a:cubicBezTo>
                      <a:cubicBezTo>
                        <a:pt x="24" y="18"/>
                        <a:pt x="24" y="18"/>
                        <a:pt x="23" y="18"/>
                      </a:cubicBezTo>
                      <a:cubicBezTo>
                        <a:pt x="20" y="18"/>
                        <a:pt x="20" y="18"/>
                        <a:pt x="20" y="18"/>
                      </a:cubicBezTo>
                      <a:cubicBezTo>
                        <a:pt x="19" y="18"/>
                        <a:pt x="18" y="19"/>
                        <a:pt x="18" y="20"/>
                      </a:cubicBezTo>
                      <a:cubicBezTo>
                        <a:pt x="18" y="20"/>
                        <a:pt x="19" y="21"/>
                        <a:pt x="20" y="21"/>
                      </a:cubicBezTo>
                      <a:cubicBezTo>
                        <a:pt x="21" y="21"/>
                        <a:pt x="21" y="21"/>
                        <a:pt x="21" y="21"/>
                      </a:cubicBezTo>
                      <a:cubicBezTo>
                        <a:pt x="20" y="24"/>
                        <a:pt x="17" y="25"/>
                        <a:pt x="14" y="25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49" name="Freeform: Shape 219"/>
                <p:cNvSpPr/>
                <p:nvPr/>
              </p:nvSpPr>
              <p:spPr bwMode="auto">
                <a:xfrm>
                  <a:off x="2608263" y="4500563"/>
                  <a:ext cx="74613" cy="76200"/>
                </a:xfrm>
                <a:custGeom>
                  <a:cxnLst>
                    <a:cxn ang="0">
                      <a:pos x="24" y="8"/>
                    </a:cxn>
                    <a:cxn ang="0">
                      <a:pos x="16" y="1"/>
                    </a:cxn>
                    <a:cxn ang="0">
                      <a:pos x="16" y="1"/>
                    </a:cxn>
                    <a:cxn ang="0">
                      <a:pos x="16" y="1"/>
                    </a:cxn>
                    <a:cxn ang="0">
                      <a:pos x="16" y="1"/>
                    </a:cxn>
                    <a:cxn ang="0">
                      <a:pos x="15" y="1"/>
                    </a:cxn>
                    <a:cxn ang="0">
                      <a:pos x="15" y="1"/>
                    </a:cxn>
                    <a:cxn ang="0">
                      <a:pos x="15" y="0"/>
                    </a:cxn>
                    <a:cxn ang="0">
                      <a:pos x="15" y="0"/>
                    </a:cxn>
                    <a:cxn ang="0">
                      <a:pos x="15" y="0"/>
                    </a:cxn>
                    <a:cxn ang="0">
                      <a:pos x="15" y="0"/>
                    </a:cxn>
                    <a:cxn ang="0">
                      <a:pos x="14" y="0"/>
                    </a:cxn>
                    <a:cxn ang="0">
                      <a:pos x="14" y="1"/>
                    </a:cxn>
                    <a:cxn ang="0">
                      <a:pos x="14" y="1"/>
                    </a:cxn>
                    <a:cxn ang="0">
                      <a:pos x="14" y="1"/>
                    </a:cxn>
                    <a:cxn ang="0">
                      <a:pos x="14" y="1"/>
                    </a:cxn>
                    <a:cxn ang="0">
                      <a:pos x="14" y="1"/>
                    </a:cxn>
                    <a:cxn ang="0">
                      <a:pos x="14" y="1"/>
                    </a:cxn>
                    <a:cxn ang="0">
                      <a:pos x="5" y="8"/>
                    </a:cxn>
                    <a:cxn ang="0">
                      <a:pos x="5" y="8"/>
                    </a:cxn>
                    <a:cxn ang="0">
                      <a:pos x="0" y="13"/>
                    </a:cxn>
                    <a:cxn ang="0">
                      <a:pos x="0" y="18"/>
                    </a:cxn>
                    <a:cxn ang="0">
                      <a:pos x="4" y="23"/>
                    </a:cxn>
                    <a:cxn ang="0">
                      <a:pos x="15" y="30"/>
                    </a:cxn>
                    <a:cxn ang="0">
                      <a:pos x="26" y="23"/>
                    </a:cxn>
                    <a:cxn ang="0">
                      <a:pos x="29" y="18"/>
                    </a:cxn>
                    <a:cxn ang="0">
                      <a:pos x="29" y="13"/>
                    </a:cxn>
                    <a:cxn ang="0">
                      <a:pos x="24" y="8"/>
                    </a:cxn>
                    <a:cxn ang="0">
                      <a:pos x="15" y="4"/>
                    </a:cxn>
                    <a:cxn ang="0">
                      <a:pos x="19" y="8"/>
                    </a:cxn>
                    <a:cxn ang="0">
                      <a:pos x="10" y="8"/>
                    </a:cxn>
                    <a:cxn ang="0">
                      <a:pos x="15" y="4"/>
                    </a:cxn>
                    <a:cxn ang="0">
                      <a:pos x="15" y="25"/>
                    </a:cxn>
                    <a:cxn ang="0">
                      <a:pos x="8" y="21"/>
                    </a:cxn>
                    <a:cxn ang="0">
                      <a:pos x="15" y="21"/>
                    </a:cxn>
                    <a:cxn ang="0">
                      <a:pos x="16" y="20"/>
                    </a:cxn>
                    <a:cxn ang="0">
                      <a:pos x="15" y="18"/>
                    </a:cxn>
                    <a:cxn ang="0">
                      <a:pos x="5" y="18"/>
                    </a:cxn>
                    <a:cxn ang="0">
                      <a:pos x="5" y="18"/>
                    </a:cxn>
                    <a:cxn ang="0">
                      <a:pos x="5" y="13"/>
                    </a:cxn>
                    <a:cxn ang="0">
                      <a:pos x="24" y="13"/>
                    </a:cxn>
                    <a:cxn ang="0">
                      <a:pos x="24" y="18"/>
                    </a:cxn>
                    <a:cxn ang="0">
                      <a:pos x="24" y="18"/>
                    </a:cxn>
                    <a:cxn ang="0">
                      <a:pos x="20" y="18"/>
                    </a:cxn>
                    <a:cxn ang="0">
                      <a:pos x="19" y="20"/>
                    </a:cxn>
                    <a:cxn ang="0">
                      <a:pos x="20" y="21"/>
                    </a:cxn>
                    <a:cxn ang="0">
                      <a:pos x="21" y="21"/>
                    </a:cxn>
                    <a:cxn ang="0">
                      <a:pos x="15" y="25"/>
                    </a:cxn>
                  </a:cxnLst>
                  <a:rect b="b" l="0" r="r" t="0"/>
                  <a:pathLst>
                    <a:path h="30" w="28">
                      <a:moveTo>
                        <a:pt x="24" y="8"/>
                      </a:moveTo>
                      <a:cubicBezTo>
                        <a:pt x="16" y="1"/>
                        <a:pt x="16" y="1"/>
                        <a:pt x="16" y="1"/>
                      </a:cubicBezTo>
                      <a:cubicBezTo>
                        <a:pt x="16" y="1"/>
                        <a:pt x="16" y="1"/>
                        <a:pt x="16" y="1"/>
                      </a:cubicBezTo>
                      <a:cubicBezTo>
                        <a:pt x="16" y="1"/>
                        <a:pt x="16" y="1"/>
                        <a:pt x="16" y="1"/>
                      </a:cubicBezTo>
                      <a:cubicBezTo>
                        <a:pt x="16" y="1"/>
                        <a:pt x="16" y="1"/>
                        <a:pt x="16" y="1"/>
                      </a:cubicBezTo>
                      <a:cubicBezTo>
                        <a:pt x="15" y="1"/>
                        <a:pt x="15" y="1"/>
                        <a:pt x="15" y="1"/>
                      </a:cubicBezTo>
                      <a:cubicBezTo>
                        <a:pt x="15" y="1"/>
                        <a:pt x="15" y="1"/>
                        <a:pt x="15" y="1"/>
                      </a:cubicBezTo>
                      <a:cubicBezTo>
                        <a:pt x="15" y="0"/>
                        <a:pt x="15" y="0"/>
                        <a:pt x="15" y="0"/>
                      </a:cubicBezTo>
                      <a:cubicBezTo>
                        <a:pt x="15" y="0"/>
                        <a:pt x="15" y="0"/>
                        <a:pt x="15" y="0"/>
                      </a:cubicBezTo>
                      <a:cubicBezTo>
                        <a:pt x="15" y="0"/>
                        <a:pt x="15" y="0"/>
                        <a:pt x="15" y="0"/>
                      </a:cubicBezTo>
                      <a:cubicBezTo>
                        <a:pt x="15" y="0"/>
                        <a:pt x="15" y="0"/>
                        <a:pt x="15" y="0"/>
                      </a:cubicBezTo>
                      <a:cubicBezTo>
                        <a:pt x="15" y="0"/>
                        <a:pt x="15" y="0"/>
                        <a:pt x="14" y="0"/>
                      </a:cubicBezTo>
                      <a:cubicBezTo>
                        <a:pt x="14" y="0"/>
                        <a:pt x="14" y="0"/>
                        <a:pt x="14" y="1"/>
                      </a:cubicBezTo>
                      <a:cubicBezTo>
                        <a:pt x="14" y="1"/>
                        <a:pt x="14" y="1"/>
                        <a:pt x="14" y="1"/>
                      </a:cubicBezTo>
                      <a:cubicBezTo>
                        <a:pt x="14" y="1"/>
                        <a:pt x="14" y="1"/>
                        <a:pt x="14" y="1"/>
                      </a:cubicBezTo>
                      <a:cubicBezTo>
                        <a:pt x="14" y="1"/>
                        <a:pt x="14" y="1"/>
                        <a:pt x="14" y="1"/>
                      </a:cubicBezTo>
                      <a:cubicBezTo>
                        <a:pt x="14" y="1"/>
                        <a:pt x="14" y="1"/>
                        <a:pt x="14" y="1"/>
                      </a:cubicBezTo>
                      <a:cubicBezTo>
                        <a:pt x="14" y="1"/>
                        <a:pt x="14" y="1"/>
                        <a:pt x="14" y="1"/>
                      </a:cubicBezTo>
                      <a:cubicBezTo>
                        <a:pt x="5" y="8"/>
                        <a:pt x="5" y="8"/>
                        <a:pt x="5" y="8"/>
                      </a:cubicBezTo>
                      <a:cubicBezTo>
                        <a:pt x="5" y="8"/>
                        <a:pt x="5" y="8"/>
                        <a:pt x="5" y="8"/>
                      </a:cubicBezTo>
                      <a:cubicBezTo>
                        <a:pt x="2" y="8"/>
                        <a:pt x="0" y="11"/>
                        <a:pt x="0" y="13"/>
                      </a:cubicBezTo>
                      <a:cubicBezTo>
                        <a:pt x="0" y="18"/>
                        <a:pt x="0" y="18"/>
                        <a:pt x="0" y="18"/>
                      </a:cubicBezTo>
                      <a:cubicBezTo>
                        <a:pt x="0" y="20"/>
                        <a:pt x="2" y="22"/>
                        <a:pt x="4" y="23"/>
                      </a:cubicBezTo>
                      <a:cubicBezTo>
                        <a:pt x="5" y="27"/>
                        <a:pt x="10" y="30"/>
                        <a:pt x="15" y="30"/>
                      </a:cubicBezTo>
                      <a:cubicBezTo>
                        <a:pt x="20" y="30"/>
                        <a:pt x="24" y="27"/>
                        <a:pt x="26" y="23"/>
                      </a:cubicBezTo>
                      <a:cubicBezTo>
                        <a:pt x="27" y="22"/>
                        <a:pt x="29" y="20"/>
                        <a:pt x="29" y="18"/>
                      </a:cubicBezTo>
                      <a:cubicBezTo>
                        <a:pt x="29" y="13"/>
                        <a:pt x="29" y="13"/>
                        <a:pt x="29" y="13"/>
                      </a:cubicBezTo>
                      <a:cubicBezTo>
                        <a:pt x="29" y="11"/>
                        <a:pt x="27" y="8"/>
                        <a:pt x="24" y="8"/>
                      </a:cubicBezTo>
                      <a:close/>
                      <a:moveTo>
                        <a:pt x="15" y="4"/>
                      </a:moveTo>
                      <a:cubicBezTo>
                        <a:pt x="19" y="8"/>
                        <a:pt x="19" y="8"/>
                        <a:pt x="19" y="8"/>
                      </a:cubicBezTo>
                      <a:cubicBezTo>
                        <a:pt x="10" y="8"/>
                        <a:pt x="10" y="8"/>
                        <a:pt x="10" y="8"/>
                      </a:cubicBezTo>
                      <a:lnTo>
                        <a:pt x="15" y="4"/>
                      </a:lnTo>
                      <a:close/>
                      <a:moveTo>
                        <a:pt x="15" y="25"/>
                      </a:moveTo>
                      <a:cubicBezTo>
                        <a:pt x="12" y="25"/>
                        <a:pt x="9" y="24"/>
                        <a:pt x="8" y="21"/>
                      </a:cubicBezTo>
                      <a:cubicBezTo>
                        <a:pt x="15" y="21"/>
                        <a:pt x="15" y="21"/>
                        <a:pt x="15" y="21"/>
                      </a:cubicBezTo>
                      <a:cubicBezTo>
                        <a:pt x="16" y="21"/>
                        <a:pt x="16" y="20"/>
                        <a:pt x="16" y="20"/>
                      </a:cubicBezTo>
                      <a:cubicBezTo>
                        <a:pt x="16" y="19"/>
                        <a:pt x="16" y="18"/>
                        <a:pt x="15" y="18"/>
                      </a:cubicBezTo>
                      <a:cubicBezTo>
                        <a:pt x="5" y="18"/>
                        <a:pt x="5" y="18"/>
                        <a:pt x="5" y="18"/>
                      </a:cubicBezTo>
                      <a:cubicBezTo>
                        <a:pt x="5" y="18"/>
                        <a:pt x="5" y="18"/>
                        <a:pt x="5" y="18"/>
                      </a:cubicBezTo>
                      <a:cubicBezTo>
                        <a:pt x="5" y="13"/>
                        <a:pt x="5" y="13"/>
                        <a:pt x="5" y="13"/>
                      </a:cubicBezTo>
                      <a:cubicBezTo>
                        <a:pt x="24" y="13"/>
                        <a:pt x="24" y="13"/>
                        <a:pt x="24" y="13"/>
                      </a:cubicBezTo>
                      <a:cubicBezTo>
                        <a:pt x="24" y="18"/>
                        <a:pt x="24" y="18"/>
                        <a:pt x="24" y="18"/>
                      </a:cubicBezTo>
                      <a:cubicBezTo>
                        <a:pt x="24" y="18"/>
                        <a:pt x="24" y="18"/>
                        <a:pt x="24" y="18"/>
                      </a:cubicBezTo>
                      <a:cubicBezTo>
                        <a:pt x="20" y="18"/>
                        <a:pt x="20" y="18"/>
                        <a:pt x="20" y="18"/>
                      </a:cubicBezTo>
                      <a:cubicBezTo>
                        <a:pt x="19" y="18"/>
                        <a:pt x="19" y="19"/>
                        <a:pt x="19" y="20"/>
                      </a:cubicBezTo>
                      <a:cubicBezTo>
                        <a:pt x="19" y="20"/>
                        <a:pt x="19" y="21"/>
                        <a:pt x="20" y="21"/>
                      </a:cubicBezTo>
                      <a:cubicBezTo>
                        <a:pt x="21" y="21"/>
                        <a:pt x="21" y="21"/>
                        <a:pt x="21" y="21"/>
                      </a:cubicBezTo>
                      <a:cubicBezTo>
                        <a:pt x="20" y="24"/>
                        <a:pt x="17" y="25"/>
                        <a:pt x="15" y="25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50" name="Freeform: Shape 220"/>
                <p:cNvSpPr/>
                <p:nvPr/>
              </p:nvSpPr>
              <p:spPr bwMode="auto">
                <a:xfrm>
                  <a:off x="2554288" y="4483100"/>
                  <a:ext cx="71438" cy="134938"/>
                </a:xfrm>
                <a:custGeom>
                  <a:cxnLst>
                    <a:cxn ang="0">
                      <a:pos x="23" y="40"/>
                    </a:cxn>
                    <a:cxn ang="0">
                      <a:pos x="16" y="40"/>
                    </a:cxn>
                    <a:cxn ang="0">
                      <a:pos x="16" y="2"/>
                    </a:cxn>
                    <a:cxn ang="0">
                      <a:pos x="14" y="0"/>
                    </a:cxn>
                    <a:cxn ang="0">
                      <a:pos x="11" y="2"/>
                    </a:cxn>
                    <a:cxn ang="0">
                      <a:pos x="11" y="40"/>
                    </a:cxn>
                    <a:cxn ang="0">
                      <a:pos x="5" y="40"/>
                    </a:cxn>
                    <a:cxn ang="0">
                      <a:pos x="0" y="45"/>
                    </a:cxn>
                    <a:cxn ang="0">
                      <a:pos x="0" y="48"/>
                    </a:cxn>
                    <a:cxn ang="0">
                      <a:pos x="5" y="53"/>
                    </a:cxn>
                    <a:cxn ang="0">
                      <a:pos x="23" y="53"/>
                    </a:cxn>
                    <a:cxn ang="0">
                      <a:pos x="28" y="48"/>
                    </a:cxn>
                    <a:cxn ang="0">
                      <a:pos x="28" y="45"/>
                    </a:cxn>
                    <a:cxn ang="0">
                      <a:pos x="23" y="40"/>
                    </a:cxn>
                    <a:cxn ang="0">
                      <a:pos x="23" y="48"/>
                    </a:cxn>
                    <a:cxn ang="0">
                      <a:pos x="5" y="48"/>
                    </a:cxn>
                    <a:cxn ang="0">
                      <a:pos x="5" y="45"/>
                    </a:cxn>
                    <a:cxn ang="0">
                      <a:pos x="23" y="45"/>
                    </a:cxn>
                    <a:cxn ang="0">
                      <a:pos x="23" y="48"/>
                    </a:cxn>
                  </a:cxnLst>
                  <a:rect b="b" l="0" r="r" t="0"/>
                  <a:pathLst>
                    <a:path h="52" w="28">
                      <a:moveTo>
                        <a:pt x="23" y="40"/>
                      </a:moveTo>
                      <a:cubicBezTo>
                        <a:pt x="16" y="40"/>
                        <a:pt x="16" y="40"/>
                        <a:pt x="16" y="40"/>
                      </a:cubicBezTo>
                      <a:cubicBezTo>
                        <a:pt x="16" y="2"/>
                        <a:pt x="16" y="2"/>
                        <a:pt x="16" y="2"/>
                      </a:cubicBezTo>
                      <a:cubicBezTo>
                        <a:pt x="16" y="1"/>
                        <a:pt x="15" y="0"/>
                        <a:pt x="14" y="0"/>
                      </a:cubicBezTo>
                      <a:cubicBezTo>
                        <a:pt x="13" y="0"/>
                        <a:pt x="11" y="1"/>
                        <a:pt x="11" y="2"/>
                      </a:cubicBezTo>
                      <a:cubicBezTo>
                        <a:pt x="11" y="40"/>
                        <a:pt x="11" y="40"/>
                        <a:pt x="11" y="40"/>
                      </a:cubicBezTo>
                      <a:cubicBezTo>
                        <a:pt x="5" y="40"/>
                        <a:pt x="5" y="40"/>
                        <a:pt x="5" y="40"/>
                      </a:cubicBezTo>
                      <a:cubicBezTo>
                        <a:pt x="2" y="40"/>
                        <a:pt x="0" y="42"/>
                        <a:pt x="0" y="45"/>
                      </a:cubicBezTo>
                      <a:cubicBezTo>
                        <a:pt x="0" y="48"/>
                        <a:pt x="0" y="48"/>
                        <a:pt x="0" y="48"/>
                      </a:cubicBezTo>
                      <a:cubicBezTo>
                        <a:pt x="0" y="51"/>
                        <a:pt x="2" y="53"/>
                        <a:pt x="5" y="53"/>
                      </a:cubicBezTo>
                      <a:cubicBezTo>
                        <a:pt x="23" y="53"/>
                        <a:pt x="23" y="53"/>
                        <a:pt x="23" y="53"/>
                      </a:cubicBezTo>
                      <a:cubicBezTo>
                        <a:pt x="26" y="53"/>
                        <a:pt x="28" y="51"/>
                        <a:pt x="28" y="48"/>
                      </a:cubicBezTo>
                      <a:cubicBezTo>
                        <a:pt x="28" y="45"/>
                        <a:pt x="28" y="45"/>
                        <a:pt x="28" y="45"/>
                      </a:cubicBezTo>
                      <a:cubicBezTo>
                        <a:pt x="28" y="42"/>
                        <a:pt x="26" y="40"/>
                        <a:pt x="23" y="40"/>
                      </a:cubicBezTo>
                      <a:close/>
                      <a:moveTo>
                        <a:pt x="23" y="48"/>
                      </a:moveTo>
                      <a:cubicBezTo>
                        <a:pt x="5" y="48"/>
                        <a:pt x="5" y="48"/>
                        <a:pt x="5" y="48"/>
                      </a:cubicBezTo>
                      <a:cubicBezTo>
                        <a:pt x="5" y="45"/>
                        <a:pt x="5" y="45"/>
                        <a:pt x="5" y="45"/>
                      </a:cubicBezTo>
                      <a:cubicBezTo>
                        <a:pt x="23" y="45"/>
                        <a:pt x="23" y="45"/>
                        <a:pt x="23" y="45"/>
                      </a:cubicBezTo>
                      <a:lnTo>
                        <a:pt x="23" y="48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</p:grpSp>
          <p:grpSp>
            <p:nvGrpSpPr>
              <p:cNvPr id="42" name="Group 221"/>
              <p:cNvGrpSpPr/>
              <p:nvPr/>
            </p:nvGrpSpPr>
            <p:grpSpPr>
              <a:xfrm>
                <a:off x="9586430" y="4333034"/>
                <a:ext cx="346014" cy="346012"/>
                <a:chOff x="2474913" y="4014788"/>
                <a:chExt cx="195263" cy="195262"/>
              </a:xfrm>
              <a:solidFill>
                <a:schemeClr val="accent6"/>
              </a:solidFill>
            </p:grpSpPr>
            <p:sp>
              <p:nvSpPr>
                <p:cNvPr id="43" name="Freeform: Shape 222"/>
                <p:cNvSpPr/>
                <p:nvPr/>
              </p:nvSpPr>
              <p:spPr bwMode="auto">
                <a:xfrm>
                  <a:off x="2503488" y="4056063"/>
                  <a:ext cx="161925" cy="103188"/>
                </a:xfrm>
                <a:custGeom>
                  <a:cxnLst>
                    <a:cxn ang="0">
                      <a:pos x="60" y="0"/>
                    </a:cxn>
                    <a:cxn ang="0">
                      <a:pos x="3" y="0"/>
                    </a:cxn>
                    <a:cxn ang="0">
                      <a:pos x="1" y="0"/>
                    </a:cxn>
                    <a:cxn ang="0">
                      <a:pos x="0" y="2"/>
                    </a:cxn>
                    <a:cxn ang="0">
                      <a:pos x="6" y="25"/>
                    </a:cxn>
                    <a:cxn ang="0">
                      <a:pos x="6" y="25"/>
                    </a:cxn>
                    <a:cxn ang="0">
                      <a:pos x="6" y="26"/>
                    </a:cxn>
                    <a:cxn ang="0">
                      <a:pos x="9" y="39"/>
                    </a:cxn>
                    <a:cxn ang="0">
                      <a:pos x="11" y="40"/>
                    </a:cxn>
                    <a:cxn ang="0">
                      <a:pos x="52" y="40"/>
                    </a:cxn>
                    <a:cxn ang="0">
                      <a:pos x="55" y="39"/>
                    </a:cxn>
                    <a:cxn ang="0">
                      <a:pos x="63" y="2"/>
                    </a:cxn>
                    <a:cxn ang="0">
                      <a:pos x="62" y="0"/>
                    </a:cxn>
                    <a:cxn ang="0">
                      <a:pos x="60" y="0"/>
                    </a:cxn>
                    <a:cxn ang="0">
                      <a:pos x="23" y="36"/>
                    </a:cxn>
                    <a:cxn ang="0">
                      <a:pos x="22" y="27"/>
                    </a:cxn>
                    <a:cxn ang="0">
                      <a:pos x="30" y="27"/>
                    </a:cxn>
                    <a:cxn ang="0">
                      <a:pos x="30" y="36"/>
                    </a:cxn>
                    <a:cxn ang="0">
                      <a:pos x="23" y="36"/>
                    </a:cxn>
                    <a:cxn ang="0">
                      <a:pos x="22" y="24"/>
                    </a:cxn>
                    <a:cxn ang="0">
                      <a:pos x="21" y="16"/>
                    </a:cxn>
                    <a:cxn ang="0">
                      <a:pos x="30" y="16"/>
                    </a:cxn>
                    <a:cxn ang="0">
                      <a:pos x="30" y="24"/>
                    </a:cxn>
                    <a:cxn ang="0">
                      <a:pos x="22" y="24"/>
                    </a:cxn>
                    <a:cxn ang="0">
                      <a:pos x="8" y="16"/>
                    </a:cxn>
                    <a:cxn ang="0">
                      <a:pos x="18" y="16"/>
                    </a:cxn>
                    <a:cxn ang="0">
                      <a:pos x="19" y="24"/>
                    </a:cxn>
                    <a:cxn ang="0">
                      <a:pos x="10" y="24"/>
                    </a:cxn>
                    <a:cxn ang="0">
                      <a:pos x="8" y="16"/>
                    </a:cxn>
                    <a:cxn ang="0">
                      <a:pos x="21" y="13"/>
                    </a:cxn>
                    <a:cxn ang="0">
                      <a:pos x="19" y="4"/>
                    </a:cxn>
                    <a:cxn ang="0">
                      <a:pos x="30" y="4"/>
                    </a:cxn>
                    <a:cxn ang="0">
                      <a:pos x="30" y="13"/>
                    </a:cxn>
                    <a:cxn ang="0">
                      <a:pos x="21" y="13"/>
                    </a:cxn>
                    <a:cxn ang="0">
                      <a:pos x="16" y="4"/>
                    </a:cxn>
                    <a:cxn ang="0">
                      <a:pos x="17" y="13"/>
                    </a:cxn>
                    <a:cxn ang="0">
                      <a:pos x="8" y="13"/>
                    </a:cxn>
                    <a:cxn ang="0">
                      <a:pos x="6" y="4"/>
                    </a:cxn>
                    <a:cxn ang="0">
                      <a:pos x="16" y="4"/>
                    </a:cxn>
                    <a:cxn ang="0">
                      <a:pos x="11" y="27"/>
                    </a:cxn>
                    <a:cxn ang="0">
                      <a:pos x="19" y="27"/>
                    </a:cxn>
                    <a:cxn ang="0">
                      <a:pos x="20" y="36"/>
                    </a:cxn>
                    <a:cxn ang="0">
                      <a:pos x="13" y="36"/>
                    </a:cxn>
                    <a:cxn ang="0">
                      <a:pos x="11" y="27"/>
                    </a:cxn>
                    <a:cxn ang="0">
                      <a:pos x="50" y="36"/>
                    </a:cxn>
                    <a:cxn ang="0">
                      <a:pos x="33" y="36"/>
                    </a:cxn>
                    <a:cxn ang="0">
                      <a:pos x="33" y="27"/>
                    </a:cxn>
                    <a:cxn ang="0">
                      <a:pos x="43" y="27"/>
                    </a:cxn>
                    <a:cxn ang="0">
                      <a:pos x="45" y="25"/>
                    </a:cxn>
                    <a:cxn ang="0">
                      <a:pos x="43" y="24"/>
                    </a:cxn>
                    <a:cxn ang="0">
                      <a:pos x="33" y="24"/>
                    </a:cxn>
                    <a:cxn ang="0">
                      <a:pos x="33" y="16"/>
                    </a:cxn>
                    <a:cxn ang="0">
                      <a:pos x="47" y="16"/>
                    </a:cxn>
                    <a:cxn ang="0">
                      <a:pos x="48" y="15"/>
                    </a:cxn>
                    <a:cxn ang="0">
                      <a:pos x="47" y="13"/>
                    </a:cxn>
                    <a:cxn ang="0">
                      <a:pos x="33" y="13"/>
                    </a:cxn>
                    <a:cxn ang="0">
                      <a:pos x="33" y="4"/>
                    </a:cxn>
                    <a:cxn ang="0">
                      <a:pos x="58" y="4"/>
                    </a:cxn>
                    <a:cxn ang="0">
                      <a:pos x="50" y="36"/>
                    </a:cxn>
                  </a:cxnLst>
                  <a:rect b="b" l="0" r="r" t="0"/>
                  <a:pathLst>
                    <a:path h="40" w="62">
                      <a:moveTo>
                        <a:pt x="60" y="0"/>
                      </a:moveTo>
                      <a:cubicBezTo>
                        <a:pt x="3" y="0"/>
                        <a:pt x="3" y="0"/>
                        <a:pt x="3" y="0"/>
                      </a:cubicBezTo>
                      <a:cubicBezTo>
                        <a:pt x="2" y="0"/>
                        <a:pt x="1" y="0"/>
                        <a:pt x="1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6" y="25"/>
                        <a:pt x="6" y="25"/>
                        <a:pt x="6" y="25"/>
                      </a:cubicBezTo>
                      <a:cubicBezTo>
                        <a:pt x="6" y="25"/>
                        <a:pt x="6" y="25"/>
                        <a:pt x="6" y="25"/>
                      </a:cubicBezTo>
                      <a:cubicBezTo>
                        <a:pt x="6" y="26"/>
                        <a:pt x="6" y="26"/>
                        <a:pt x="6" y="26"/>
                      </a:cubicBezTo>
                      <a:cubicBezTo>
                        <a:pt x="9" y="39"/>
                        <a:pt x="9" y="39"/>
                        <a:pt x="9" y="39"/>
                      </a:cubicBezTo>
                      <a:cubicBezTo>
                        <a:pt x="9" y="40"/>
                        <a:pt x="10" y="40"/>
                        <a:pt x="11" y="40"/>
                      </a:cubicBezTo>
                      <a:cubicBezTo>
                        <a:pt x="52" y="40"/>
                        <a:pt x="52" y="40"/>
                        <a:pt x="52" y="40"/>
                      </a:cubicBezTo>
                      <a:cubicBezTo>
                        <a:pt x="53" y="40"/>
                        <a:pt x="54" y="40"/>
                        <a:pt x="55" y="39"/>
                      </a:cubicBezTo>
                      <a:cubicBezTo>
                        <a:pt x="63" y="2"/>
                        <a:pt x="63" y="2"/>
                        <a:pt x="63" y="2"/>
                      </a:cubicBezTo>
                      <a:cubicBezTo>
                        <a:pt x="63" y="2"/>
                        <a:pt x="63" y="1"/>
                        <a:pt x="62" y="0"/>
                      </a:cubicBezTo>
                      <a:cubicBezTo>
                        <a:pt x="62" y="0"/>
                        <a:pt x="61" y="0"/>
                        <a:pt x="60" y="0"/>
                      </a:cubicBezTo>
                      <a:close/>
                      <a:moveTo>
                        <a:pt x="23" y="36"/>
                      </a:moveTo>
                      <a:cubicBezTo>
                        <a:pt x="22" y="27"/>
                        <a:pt x="22" y="27"/>
                        <a:pt x="22" y="27"/>
                      </a:cubicBezTo>
                      <a:cubicBezTo>
                        <a:pt x="30" y="27"/>
                        <a:pt x="30" y="27"/>
                        <a:pt x="30" y="27"/>
                      </a:cubicBezTo>
                      <a:cubicBezTo>
                        <a:pt x="30" y="36"/>
                        <a:pt x="30" y="36"/>
                        <a:pt x="30" y="36"/>
                      </a:cubicBezTo>
                      <a:lnTo>
                        <a:pt x="23" y="36"/>
                      </a:lnTo>
                      <a:close/>
                      <a:moveTo>
                        <a:pt x="22" y="24"/>
                      </a:moveTo>
                      <a:cubicBezTo>
                        <a:pt x="21" y="16"/>
                        <a:pt x="21" y="16"/>
                        <a:pt x="21" y="16"/>
                      </a:cubicBezTo>
                      <a:cubicBezTo>
                        <a:pt x="30" y="16"/>
                        <a:pt x="30" y="16"/>
                        <a:pt x="30" y="16"/>
                      </a:cubicBezTo>
                      <a:cubicBezTo>
                        <a:pt x="30" y="24"/>
                        <a:pt x="30" y="24"/>
                        <a:pt x="30" y="24"/>
                      </a:cubicBezTo>
                      <a:lnTo>
                        <a:pt x="22" y="24"/>
                      </a:lnTo>
                      <a:close/>
                      <a:moveTo>
                        <a:pt x="8" y="16"/>
                      </a:moveTo>
                      <a:cubicBezTo>
                        <a:pt x="18" y="16"/>
                        <a:pt x="18" y="16"/>
                        <a:pt x="18" y="16"/>
                      </a:cubicBezTo>
                      <a:cubicBezTo>
                        <a:pt x="19" y="24"/>
                        <a:pt x="19" y="24"/>
                        <a:pt x="19" y="24"/>
                      </a:cubicBezTo>
                      <a:cubicBezTo>
                        <a:pt x="10" y="24"/>
                        <a:pt x="10" y="24"/>
                        <a:pt x="10" y="24"/>
                      </a:cubicBezTo>
                      <a:lnTo>
                        <a:pt x="8" y="16"/>
                      </a:lnTo>
                      <a:close/>
                      <a:moveTo>
                        <a:pt x="21" y="13"/>
                      </a:moveTo>
                      <a:cubicBezTo>
                        <a:pt x="19" y="4"/>
                        <a:pt x="19" y="4"/>
                        <a:pt x="19" y="4"/>
                      </a:cubicBezTo>
                      <a:cubicBezTo>
                        <a:pt x="30" y="4"/>
                        <a:pt x="30" y="4"/>
                        <a:pt x="30" y="4"/>
                      </a:cubicBezTo>
                      <a:cubicBezTo>
                        <a:pt x="30" y="13"/>
                        <a:pt x="30" y="13"/>
                        <a:pt x="30" y="13"/>
                      </a:cubicBezTo>
                      <a:lnTo>
                        <a:pt x="21" y="13"/>
                      </a:lnTo>
                      <a:close/>
                      <a:moveTo>
                        <a:pt x="16" y="4"/>
                      </a:moveTo>
                      <a:cubicBezTo>
                        <a:pt x="17" y="13"/>
                        <a:pt x="17" y="13"/>
                        <a:pt x="17" y="13"/>
                      </a:cubicBezTo>
                      <a:cubicBezTo>
                        <a:pt x="8" y="13"/>
                        <a:pt x="8" y="13"/>
                        <a:pt x="8" y="13"/>
                      </a:cubicBezTo>
                      <a:cubicBezTo>
                        <a:pt x="6" y="4"/>
                        <a:pt x="6" y="4"/>
                        <a:pt x="6" y="4"/>
                      </a:cubicBezTo>
                      <a:lnTo>
                        <a:pt x="16" y="4"/>
                      </a:lnTo>
                      <a:close/>
                      <a:moveTo>
                        <a:pt x="11" y="27"/>
                      </a:moveTo>
                      <a:cubicBezTo>
                        <a:pt x="19" y="27"/>
                        <a:pt x="19" y="27"/>
                        <a:pt x="19" y="27"/>
                      </a:cubicBezTo>
                      <a:cubicBezTo>
                        <a:pt x="20" y="36"/>
                        <a:pt x="20" y="36"/>
                        <a:pt x="20" y="36"/>
                      </a:cubicBezTo>
                      <a:cubicBezTo>
                        <a:pt x="13" y="36"/>
                        <a:pt x="13" y="36"/>
                        <a:pt x="13" y="36"/>
                      </a:cubicBezTo>
                      <a:lnTo>
                        <a:pt x="11" y="27"/>
                      </a:lnTo>
                      <a:close/>
                      <a:moveTo>
                        <a:pt x="50" y="36"/>
                      </a:moveTo>
                      <a:cubicBezTo>
                        <a:pt x="33" y="36"/>
                        <a:pt x="33" y="36"/>
                        <a:pt x="33" y="36"/>
                      </a:cubicBezTo>
                      <a:cubicBezTo>
                        <a:pt x="33" y="27"/>
                        <a:pt x="33" y="27"/>
                        <a:pt x="33" y="27"/>
                      </a:cubicBezTo>
                      <a:cubicBezTo>
                        <a:pt x="43" y="27"/>
                        <a:pt x="43" y="27"/>
                        <a:pt x="43" y="27"/>
                      </a:cubicBezTo>
                      <a:cubicBezTo>
                        <a:pt x="44" y="27"/>
                        <a:pt x="45" y="26"/>
                        <a:pt x="45" y="25"/>
                      </a:cubicBezTo>
                      <a:cubicBezTo>
                        <a:pt x="45" y="24"/>
                        <a:pt x="44" y="24"/>
                        <a:pt x="43" y="24"/>
                      </a:cubicBezTo>
                      <a:cubicBezTo>
                        <a:pt x="33" y="24"/>
                        <a:pt x="33" y="24"/>
                        <a:pt x="33" y="24"/>
                      </a:cubicBezTo>
                      <a:cubicBezTo>
                        <a:pt x="33" y="16"/>
                        <a:pt x="33" y="16"/>
                        <a:pt x="33" y="16"/>
                      </a:cubicBezTo>
                      <a:cubicBezTo>
                        <a:pt x="47" y="16"/>
                        <a:pt x="47" y="16"/>
                        <a:pt x="47" y="16"/>
                      </a:cubicBezTo>
                      <a:cubicBezTo>
                        <a:pt x="48" y="16"/>
                        <a:pt x="48" y="15"/>
                        <a:pt x="48" y="15"/>
                      </a:cubicBezTo>
                      <a:cubicBezTo>
                        <a:pt x="48" y="14"/>
                        <a:pt x="48" y="13"/>
                        <a:pt x="47" y="13"/>
                      </a:cubicBezTo>
                      <a:cubicBezTo>
                        <a:pt x="33" y="13"/>
                        <a:pt x="33" y="13"/>
                        <a:pt x="33" y="13"/>
                      </a:cubicBezTo>
                      <a:cubicBezTo>
                        <a:pt x="33" y="4"/>
                        <a:pt x="33" y="4"/>
                        <a:pt x="33" y="4"/>
                      </a:cubicBezTo>
                      <a:cubicBezTo>
                        <a:pt x="58" y="4"/>
                        <a:pt x="58" y="4"/>
                        <a:pt x="58" y="4"/>
                      </a:cubicBezTo>
                      <a:lnTo>
                        <a:pt x="50" y="3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44" name="Freeform: Shape 223"/>
                <p:cNvSpPr/>
                <p:nvPr/>
              </p:nvSpPr>
              <p:spPr bwMode="auto">
                <a:xfrm>
                  <a:off x="2533650" y="4168775"/>
                  <a:ext cx="41275" cy="41275"/>
                </a:xfrm>
                <a:custGeom>
                  <a:cxnLst>
                    <a:cxn ang="0">
                      <a:pos x="8" y="0"/>
                    </a:cxn>
                    <a:cxn ang="0">
                      <a:pos x="0" y="8"/>
                    </a:cxn>
                    <a:cxn ang="0">
                      <a:pos x="8" y="16"/>
                    </a:cxn>
                    <a:cxn ang="0">
                      <a:pos x="16" y="8"/>
                    </a:cxn>
                    <a:cxn ang="0">
                      <a:pos x="8" y="0"/>
                    </a:cxn>
                    <a:cxn ang="0">
                      <a:pos x="8" y="11"/>
                    </a:cxn>
                    <a:cxn ang="0">
                      <a:pos x="5" y="8"/>
                    </a:cxn>
                    <a:cxn ang="0">
                      <a:pos x="8" y="5"/>
                    </a:cxn>
                    <a:cxn ang="0">
                      <a:pos x="11" y="8"/>
                    </a:cxn>
                    <a:cxn ang="0">
                      <a:pos x="8" y="11"/>
                    </a:cxn>
                  </a:cxnLst>
                  <a:rect b="b" l="0" r="r" t="0"/>
                  <a:pathLst>
                    <a:path h="16" w="16">
                      <a:moveTo>
                        <a:pt x="8" y="0"/>
                      </a:moveTo>
                      <a:cubicBezTo>
                        <a:pt x="3" y="0"/>
                        <a:pt x="0" y="4"/>
                        <a:pt x="0" y="8"/>
                      </a:cubicBezTo>
                      <a:cubicBezTo>
                        <a:pt x="0" y="13"/>
                        <a:pt x="3" y="16"/>
                        <a:pt x="8" y="16"/>
                      </a:cubicBezTo>
                      <a:cubicBezTo>
                        <a:pt x="12" y="16"/>
                        <a:pt x="16" y="13"/>
                        <a:pt x="16" y="8"/>
                      </a:cubicBezTo>
                      <a:cubicBezTo>
                        <a:pt x="16" y="4"/>
                        <a:pt x="12" y="0"/>
                        <a:pt x="8" y="0"/>
                      </a:cubicBezTo>
                      <a:close/>
                      <a:moveTo>
                        <a:pt x="8" y="11"/>
                      </a:moveTo>
                      <a:cubicBezTo>
                        <a:pt x="6" y="11"/>
                        <a:pt x="5" y="10"/>
                        <a:pt x="5" y="8"/>
                      </a:cubicBezTo>
                      <a:cubicBezTo>
                        <a:pt x="5" y="6"/>
                        <a:pt x="6" y="5"/>
                        <a:pt x="8" y="5"/>
                      </a:cubicBezTo>
                      <a:cubicBezTo>
                        <a:pt x="9" y="5"/>
                        <a:pt x="11" y="6"/>
                        <a:pt x="11" y="8"/>
                      </a:cubicBezTo>
                      <a:cubicBezTo>
                        <a:pt x="11" y="10"/>
                        <a:pt x="9" y="11"/>
                        <a:pt x="8" y="11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45" name="Freeform: Shape 224"/>
                <p:cNvSpPr/>
                <p:nvPr/>
              </p:nvSpPr>
              <p:spPr bwMode="auto">
                <a:xfrm>
                  <a:off x="2595563" y="4168775"/>
                  <a:ext cx="38100" cy="41275"/>
                </a:xfrm>
                <a:custGeom>
                  <a:cxnLst>
                    <a:cxn ang="0">
                      <a:pos x="7" y="0"/>
                    </a:cxn>
                    <a:cxn ang="0">
                      <a:pos x="0" y="8"/>
                    </a:cxn>
                    <a:cxn ang="0">
                      <a:pos x="7" y="16"/>
                    </a:cxn>
                    <a:cxn ang="0">
                      <a:pos x="15" y="8"/>
                    </a:cxn>
                    <a:cxn ang="0">
                      <a:pos x="7" y="0"/>
                    </a:cxn>
                    <a:cxn ang="0">
                      <a:pos x="7" y="11"/>
                    </a:cxn>
                    <a:cxn ang="0">
                      <a:pos x="4" y="8"/>
                    </a:cxn>
                    <a:cxn ang="0">
                      <a:pos x="7" y="5"/>
                    </a:cxn>
                    <a:cxn ang="0">
                      <a:pos x="11" y="8"/>
                    </a:cxn>
                    <a:cxn ang="0">
                      <a:pos x="7" y="11"/>
                    </a:cxn>
                  </a:cxnLst>
                  <a:rect b="b" l="0" r="r" t="0"/>
                  <a:pathLst>
                    <a:path h="16" w="15">
                      <a:moveTo>
                        <a:pt x="7" y="0"/>
                      </a:moveTo>
                      <a:cubicBezTo>
                        <a:pt x="3" y="0"/>
                        <a:pt x="0" y="4"/>
                        <a:pt x="0" y="8"/>
                      </a:cubicBezTo>
                      <a:cubicBezTo>
                        <a:pt x="0" y="13"/>
                        <a:pt x="3" y="16"/>
                        <a:pt x="7" y="16"/>
                      </a:cubicBezTo>
                      <a:cubicBezTo>
                        <a:pt x="12" y="16"/>
                        <a:pt x="15" y="13"/>
                        <a:pt x="15" y="8"/>
                      </a:cubicBezTo>
                      <a:cubicBezTo>
                        <a:pt x="15" y="4"/>
                        <a:pt x="12" y="0"/>
                        <a:pt x="7" y="0"/>
                      </a:cubicBezTo>
                      <a:close/>
                      <a:moveTo>
                        <a:pt x="7" y="11"/>
                      </a:moveTo>
                      <a:cubicBezTo>
                        <a:pt x="6" y="11"/>
                        <a:pt x="4" y="10"/>
                        <a:pt x="4" y="8"/>
                      </a:cubicBezTo>
                      <a:cubicBezTo>
                        <a:pt x="4" y="6"/>
                        <a:pt x="6" y="5"/>
                        <a:pt x="7" y="5"/>
                      </a:cubicBezTo>
                      <a:cubicBezTo>
                        <a:pt x="9" y="5"/>
                        <a:pt x="11" y="6"/>
                        <a:pt x="11" y="8"/>
                      </a:cubicBezTo>
                      <a:cubicBezTo>
                        <a:pt x="11" y="10"/>
                        <a:pt x="9" y="11"/>
                        <a:pt x="7" y="11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46" name="Freeform: Shape 225"/>
                <p:cNvSpPr/>
                <p:nvPr/>
              </p:nvSpPr>
              <p:spPr bwMode="auto">
                <a:xfrm>
                  <a:off x="2474913" y="4014788"/>
                  <a:ext cx="195263" cy="31750"/>
                </a:xfrm>
                <a:custGeom>
                  <a:cxnLst>
                    <a:cxn ang="0">
                      <a:pos x="74" y="8"/>
                    </a:cxn>
                    <a:cxn ang="0">
                      <a:pos x="14" y="8"/>
                    </a:cxn>
                    <a:cxn ang="0">
                      <a:pos x="13" y="2"/>
                    </a:cxn>
                    <a:cxn ang="0">
                      <a:pos x="13" y="2"/>
                    </a:cxn>
                    <a:cxn ang="0">
                      <a:pos x="13" y="2"/>
                    </a:cxn>
                    <a:cxn ang="0">
                      <a:pos x="13" y="2"/>
                    </a:cxn>
                    <a:cxn ang="0">
                      <a:pos x="12" y="2"/>
                    </a:cxn>
                    <a:cxn ang="0">
                      <a:pos x="12" y="1"/>
                    </a:cxn>
                    <a:cxn ang="0">
                      <a:pos x="12" y="1"/>
                    </a:cxn>
                    <a:cxn ang="0">
                      <a:pos x="12" y="1"/>
                    </a:cxn>
                    <a:cxn ang="0">
                      <a:pos x="12" y="1"/>
                    </a:cxn>
                    <a:cxn ang="0">
                      <a:pos x="12" y="1"/>
                    </a:cxn>
                    <a:cxn ang="0">
                      <a:pos x="11" y="1"/>
                    </a:cxn>
                    <a:cxn ang="0">
                      <a:pos x="11" y="1"/>
                    </a:cxn>
                    <a:cxn ang="0">
                      <a:pos x="11" y="1"/>
                    </a:cxn>
                    <a:cxn ang="0">
                      <a:pos x="11" y="1"/>
                    </a:cxn>
                    <a:cxn ang="0">
                      <a:pos x="10" y="0"/>
                    </a:cxn>
                    <a:cxn ang="0">
                      <a:pos x="2" y="0"/>
                    </a:cxn>
                    <a:cxn ang="0">
                      <a:pos x="0" y="3"/>
                    </a:cxn>
                    <a:cxn ang="0">
                      <a:pos x="2" y="5"/>
                    </a:cxn>
                    <a:cxn ang="0">
                      <a:pos x="9" y="5"/>
                    </a:cxn>
                    <a:cxn ang="0">
                      <a:pos x="10" y="11"/>
                    </a:cxn>
                    <a:cxn ang="0">
                      <a:pos x="10" y="11"/>
                    </a:cxn>
                    <a:cxn ang="0">
                      <a:pos x="10" y="11"/>
                    </a:cxn>
                    <a:cxn ang="0">
                      <a:pos x="10" y="11"/>
                    </a:cxn>
                    <a:cxn ang="0">
                      <a:pos x="10" y="11"/>
                    </a:cxn>
                    <a:cxn ang="0">
                      <a:pos x="10" y="12"/>
                    </a:cxn>
                    <a:cxn ang="0">
                      <a:pos x="10" y="12"/>
                    </a:cxn>
                    <a:cxn ang="0">
                      <a:pos x="11" y="12"/>
                    </a:cxn>
                    <a:cxn ang="0">
                      <a:pos x="11" y="12"/>
                    </a:cxn>
                    <a:cxn ang="0">
                      <a:pos x="11" y="12"/>
                    </a:cxn>
                    <a:cxn ang="0">
                      <a:pos x="11" y="12"/>
                    </a:cxn>
                    <a:cxn ang="0">
                      <a:pos x="11" y="12"/>
                    </a:cxn>
                    <a:cxn ang="0">
                      <a:pos x="12" y="12"/>
                    </a:cxn>
                    <a:cxn ang="0">
                      <a:pos x="12" y="12"/>
                    </a:cxn>
                    <a:cxn ang="0">
                      <a:pos x="12" y="12"/>
                    </a:cxn>
                    <a:cxn ang="0">
                      <a:pos x="74" y="12"/>
                    </a:cxn>
                    <a:cxn ang="0">
                      <a:pos x="76" y="10"/>
                    </a:cxn>
                    <a:cxn ang="0">
                      <a:pos x="74" y="8"/>
                    </a:cxn>
                  </a:cxnLst>
                  <a:rect b="b" l="0" r="r" t="0"/>
                  <a:pathLst>
                    <a:path h="12" w="76">
                      <a:moveTo>
                        <a:pt x="74" y="8"/>
                      </a:moveTo>
                      <a:cubicBezTo>
                        <a:pt x="14" y="8"/>
                        <a:pt x="14" y="8"/>
                        <a:pt x="14" y="8"/>
                      </a:cubicBezTo>
                      <a:cubicBezTo>
                        <a:pt x="13" y="2"/>
                        <a:pt x="13" y="2"/>
                        <a:pt x="13" y="2"/>
                      </a:cubicBezTo>
                      <a:cubicBezTo>
                        <a:pt x="13" y="2"/>
                        <a:pt x="13" y="2"/>
                        <a:pt x="13" y="2"/>
                      </a:cubicBezTo>
                      <a:cubicBezTo>
                        <a:pt x="13" y="2"/>
                        <a:pt x="13" y="2"/>
                        <a:pt x="13" y="2"/>
                      </a:cubicBezTo>
                      <a:cubicBezTo>
                        <a:pt x="13" y="2"/>
                        <a:pt x="13" y="2"/>
                        <a:pt x="13" y="2"/>
                      </a:cubicBezTo>
                      <a:cubicBezTo>
                        <a:pt x="12" y="2"/>
                        <a:pt x="12" y="2"/>
                        <a:pt x="12" y="2"/>
                      </a:cubicBezTo>
                      <a:cubicBezTo>
                        <a:pt x="12" y="1"/>
                        <a:pt x="12" y="1"/>
                        <a:pt x="12" y="1"/>
                      </a:cubicBezTo>
                      <a:cubicBezTo>
                        <a:pt x="12" y="1"/>
                        <a:pt x="12" y="1"/>
                        <a:pt x="12" y="1"/>
                      </a:cubicBezTo>
                      <a:cubicBezTo>
                        <a:pt x="12" y="1"/>
                        <a:pt x="12" y="1"/>
                        <a:pt x="12" y="1"/>
                      </a:cubicBezTo>
                      <a:cubicBezTo>
                        <a:pt x="12" y="1"/>
                        <a:pt x="12" y="1"/>
                        <a:pt x="12" y="1"/>
                      </a:cubicBezTo>
                      <a:cubicBezTo>
                        <a:pt x="12" y="1"/>
                        <a:pt x="12" y="1"/>
                        <a:pt x="12" y="1"/>
                      </a:cubicBezTo>
                      <a:cubicBezTo>
                        <a:pt x="12" y="1"/>
                        <a:pt x="11" y="1"/>
                        <a:pt x="11" y="1"/>
                      </a:cubicBezTo>
                      <a:cubicBezTo>
                        <a:pt x="11" y="1"/>
                        <a:pt x="11" y="1"/>
                        <a:pt x="11" y="1"/>
                      </a:cubicBezTo>
                      <a:cubicBezTo>
                        <a:pt x="11" y="1"/>
                        <a:pt x="11" y="1"/>
                        <a:pt x="11" y="1"/>
                      </a:cubicBezTo>
                      <a:cubicBezTo>
                        <a:pt x="11" y="1"/>
                        <a:pt x="11" y="1"/>
                        <a:pt x="11" y="1"/>
                      </a:cubicBezTo>
                      <a:cubicBezTo>
                        <a:pt x="11" y="0"/>
                        <a:pt x="11" y="0"/>
                        <a:pt x="10" y="0"/>
                      </a:cubicBez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0"/>
                        <a:pt x="0" y="2"/>
                        <a:pt x="0" y="3"/>
                      </a:cubicBezTo>
                      <a:cubicBezTo>
                        <a:pt x="0" y="4"/>
                        <a:pt x="1" y="5"/>
                        <a:pt x="2" y="5"/>
                      </a:cubicBezTo>
                      <a:cubicBezTo>
                        <a:pt x="9" y="5"/>
                        <a:pt x="9" y="5"/>
                        <a:pt x="9" y="5"/>
                      </a:cubicBezTo>
                      <a:cubicBezTo>
                        <a:pt x="10" y="11"/>
                        <a:pt x="10" y="11"/>
                        <a:pt x="10" y="11"/>
                      </a:cubicBezTo>
                      <a:cubicBezTo>
                        <a:pt x="10" y="11"/>
                        <a:pt x="10" y="11"/>
                        <a:pt x="10" y="11"/>
                      </a:cubicBezTo>
                      <a:cubicBezTo>
                        <a:pt x="10" y="11"/>
                        <a:pt x="10" y="11"/>
                        <a:pt x="10" y="11"/>
                      </a:cubicBezTo>
                      <a:cubicBezTo>
                        <a:pt x="10" y="11"/>
                        <a:pt x="10" y="11"/>
                        <a:pt x="10" y="11"/>
                      </a:cubicBezTo>
                      <a:cubicBezTo>
                        <a:pt x="10" y="11"/>
                        <a:pt x="10" y="11"/>
                        <a:pt x="10" y="11"/>
                      </a:cubicBezTo>
                      <a:cubicBezTo>
                        <a:pt x="10" y="11"/>
                        <a:pt x="10" y="12"/>
                        <a:pt x="10" y="12"/>
                      </a:cubicBezTo>
                      <a:cubicBezTo>
                        <a:pt x="10" y="12"/>
                        <a:pt x="10" y="12"/>
                        <a:pt x="10" y="12"/>
                      </a:cubicBezTo>
                      <a:cubicBezTo>
                        <a:pt x="11" y="12"/>
                        <a:pt x="11" y="12"/>
                        <a:pt x="11" y="12"/>
                      </a:cubicBezTo>
                      <a:cubicBezTo>
                        <a:pt x="11" y="12"/>
                        <a:pt x="11" y="12"/>
                        <a:pt x="11" y="12"/>
                      </a:cubicBezTo>
                      <a:cubicBezTo>
                        <a:pt x="11" y="12"/>
                        <a:pt x="11" y="12"/>
                        <a:pt x="11" y="12"/>
                      </a:cubicBezTo>
                      <a:cubicBezTo>
                        <a:pt x="11" y="12"/>
                        <a:pt x="11" y="12"/>
                        <a:pt x="11" y="12"/>
                      </a:cubicBezTo>
                      <a:cubicBezTo>
                        <a:pt x="11" y="12"/>
                        <a:pt x="11" y="12"/>
                        <a:pt x="11" y="12"/>
                      </a:cubicBezTo>
                      <a:cubicBezTo>
                        <a:pt x="12" y="12"/>
                        <a:pt x="12" y="12"/>
                        <a:pt x="12" y="12"/>
                      </a:cubicBezTo>
                      <a:cubicBezTo>
                        <a:pt x="12" y="12"/>
                        <a:pt x="12" y="12"/>
                        <a:pt x="12" y="12"/>
                      </a:cubicBezTo>
                      <a:cubicBezTo>
                        <a:pt x="12" y="12"/>
                        <a:pt x="12" y="12"/>
                        <a:pt x="12" y="12"/>
                      </a:cubicBezTo>
                      <a:cubicBezTo>
                        <a:pt x="74" y="12"/>
                        <a:pt x="74" y="12"/>
                        <a:pt x="74" y="12"/>
                      </a:cubicBezTo>
                      <a:cubicBezTo>
                        <a:pt x="75" y="12"/>
                        <a:pt x="76" y="11"/>
                        <a:pt x="76" y="10"/>
                      </a:cubicBezTo>
                      <a:cubicBezTo>
                        <a:pt x="76" y="9"/>
                        <a:pt x="75" y="8"/>
                        <a:pt x="74" y="8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</a:ln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</p:grpSp>
        </p:grpSp>
        <p:grpSp>
          <p:nvGrpSpPr>
            <p:cNvPr id="5" name="Group 4"/>
            <p:cNvGrpSpPr/>
            <p:nvPr/>
          </p:nvGrpSpPr>
          <p:grpSpPr>
            <a:xfrm>
              <a:off x="5112133" y="4976412"/>
              <a:ext cx="1944216" cy="962810"/>
              <a:chOff x="1343472" y="4839472"/>
              <a:chExt cx="1944216" cy="962810"/>
            </a:xfrm>
          </p:grpSpPr>
          <p:sp>
            <p:nvSpPr>
              <p:cNvPr id="18" name="TextBox 72"/>
              <p:cNvSpPr txBox="1"/>
              <p:nvPr/>
            </p:nvSpPr>
            <p:spPr bwMode="auto">
              <a:xfrm>
                <a:off x="1343472" y="4839472"/>
                <a:ext cx="1944216" cy="452013"/>
              </a:xfrm>
              <a:prstGeom prst="rect">
                <a:avLst/>
              </a:prstGeom>
              <a:noFill/>
              <a:extLst/>
            </p:spPr>
            <p:txBody>
              <a:bodyPr anchor="ctr" anchorCtr="1" bIns="0" lIns="0" rIns="0" tIns="0" wrap="none">
                <a:normAutofit/>
              </a:bodyPr>
              <a:lstStyle/>
              <a:p>
                <a:r>
                  <a:rPr altLang="en-US" lang="zh-CN" sz="1400">
                    <a:solidFill>
                      <a:schemeClr val="accent4">
                        <a:lumMod val="100000"/>
                      </a:schemeClr>
                    </a:solidFill>
                    <a:effectLst/>
                  </a:rPr>
                  <a:t>标题文本预设</a:t>
                </a:r>
              </a:p>
            </p:txBody>
          </p:sp>
          <p:sp>
            <p:nvSpPr>
              <p:cNvPr id="19" name="TextBox 73"/>
              <p:cNvSpPr txBox="1"/>
              <p:nvPr/>
            </p:nvSpPr>
            <p:spPr bwMode="auto">
              <a:xfrm>
                <a:off x="1343472" y="5291486"/>
                <a:ext cx="1944216" cy="510796"/>
              </a:xfrm>
              <a:prstGeom prst="rect">
                <a:avLst/>
              </a:prstGeom>
              <a:noFill/>
              <a:extLst/>
            </p:spPr>
            <p:txBody>
              <a:bodyPr anchor="ctr" anchorCtr="1" bIns="46800" lIns="90000" rIns="90000" tIns="46800" wrap="square">
                <a:normAutofit fontScale="70000" lnSpcReduction="20000"/>
              </a:bodyPr>
              <a:lstStyle/>
              <a:p>
                <a:pPr latinLnBrk="0">
                  <a:lnSpc>
                    <a:spcPct val="120000"/>
                  </a:lnSpc>
                </a:pPr>
                <a:r>
                  <a:rPr altLang="en-US" b="0" lang="zh-CN" sz="900"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/>
                  </a:rPr>
                  <a:t>此部分内容作为文字排版占位显示 </a:t>
                </a:r>
                <a:br>
                  <a:rPr altLang="en-US" b="0" lang="zh-CN" sz="900"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/>
                  </a:rPr>
                </a:br>
                <a:r>
                  <a:rPr altLang="en-US" b="0" lang="zh-CN" sz="900"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/>
                  </a:rPr>
                  <a:t>（建议使用主题字体）</a:t>
                </a:r>
              </a:p>
            </p:txBody>
          </p:sp>
        </p:grpSp>
        <p:grpSp>
          <p:nvGrpSpPr>
            <p:cNvPr id="6" name="Group 93"/>
            <p:cNvGrpSpPr/>
            <p:nvPr/>
          </p:nvGrpSpPr>
          <p:grpSpPr>
            <a:xfrm>
              <a:off x="803305" y="4976420"/>
              <a:ext cx="1938032" cy="866137"/>
              <a:chOff x="793990" y="1227225"/>
              <a:chExt cx="2299240" cy="866137"/>
            </a:xfrm>
          </p:grpSpPr>
          <p:sp>
            <p:nvSpPr>
              <p:cNvPr id="16" name="TextBox 94"/>
              <p:cNvSpPr txBox="1"/>
              <p:nvPr/>
            </p:nvSpPr>
            <p:spPr bwMode="auto">
              <a:xfrm>
                <a:off x="793990" y="1227225"/>
                <a:ext cx="2299240" cy="309958"/>
              </a:xfrm>
              <a:prstGeom prst="rect">
                <a:avLst/>
              </a:prstGeom>
              <a:noFill/>
              <a:extLst/>
            </p:spPr>
            <p:txBody>
              <a:bodyPr anchor="ctr" anchorCtr="0" bIns="0" lIns="0" rIns="0" tIns="0" wrap="none">
                <a:normAutofit/>
              </a:bodyPr>
              <a:lstStyle/>
              <a:p>
                <a:pPr algn="r"/>
                <a:r>
                  <a:rPr altLang="en-US" lang="zh-CN" sz="1400">
                    <a:solidFill>
                      <a:schemeClr val="accent2">
                        <a:lumMod val="100000"/>
                      </a:schemeClr>
                    </a:solidFill>
                    <a:effectLst/>
                  </a:rPr>
                  <a:t>标题文本预设</a:t>
                </a:r>
              </a:p>
            </p:txBody>
          </p:sp>
          <p:sp>
            <p:nvSpPr>
              <p:cNvPr id="17" name="TextBox 95"/>
              <p:cNvSpPr txBox="1"/>
              <p:nvPr/>
            </p:nvSpPr>
            <p:spPr bwMode="auto">
              <a:xfrm>
                <a:off x="793990" y="1537183"/>
                <a:ext cx="2299240" cy="556179"/>
              </a:xfrm>
              <a:prstGeom prst="rect">
                <a:avLst/>
              </a:prstGeom>
              <a:noFill/>
              <a:extLst/>
            </p:spPr>
            <p:txBody>
              <a:bodyPr anchor="ctr" anchorCtr="0" bIns="0" lIns="0" rIns="0" tIns="0" wrap="square">
                <a:normAutofit fontScale="92500" lnSpcReduction="10000"/>
              </a:bodyPr>
              <a:lstStyle/>
              <a:p>
                <a:pPr algn="r" latinLnBrk="0">
                  <a:lnSpc>
                    <a:spcPct val="120000"/>
                  </a:lnSpc>
                </a:pPr>
                <a:r>
                  <a:rPr altLang="en-US" b="0" lang="zh-CN" sz="900">
                    <a:solidFill>
                      <a:schemeClr val="tx1"/>
                    </a:solidFill>
                    <a:effectLst/>
                  </a:rPr>
                  <a:t>此部分内容作为文字排版占位显示 </a:t>
                </a:r>
                <a:br>
                  <a:rPr altLang="en-US" b="0" lang="zh-CN" sz="900">
                    <a:solidFill>
                      <a:schemeClr val="tx1"/>
                    </a:solidFill>
                    <a:effectLst/>
                  </a:rPr>
                </a:br>
                <a:r>
                  <a:rPr altLang="en-US" b="0" lang="zh-CN" sz="900">
                    <a:solidFill>
                      <a:schemeClr val="tx1"/>
                    </a:solidFill>
                    <a:effectLst/>
                  </a:rPr>
                  <a:t>（建议使用主题字体）</a:t>
                </a:r>
              </a:p>
            </p:txBody>
          </p:sp>
        </p:grpSp>
        <p:grpSp>
          <p:nvGrpSpPr>
            <p:cNvPr id="7" name="Group 96"/>
            <p:cNvGrpSpPr/>
            <p:nvPr/>
          </p:nvGrpSpPr>
          <p:grpSpPr>
            <a:xfrm>
              <a:off x="9442426" y="4976419"/>
              <a:ext cx="2030439" cy="856637"/>
              <a:chOff x="1415480" y="1651350"/>
              <a:chExt cx="2913191" cy="856637"/>
            </a:xfrm>
          </p:grpSpPr>
          <p:sp>
            <p:nvSpPr>
              <p:cNvPr id="14" name="TextBox 97"/>
              <p:cNvSpPr txBox="1"/>
              <p:nvPr/>
            </p:nvSpPr>
            <p:spPr bwMode="auto">
              <a:xfrm>
                <a:off x="1415480" y="1651350"/>
                <a:ext cx="2913191" cy="309958"/>
              </a:xfrm>
              <a:prstGeom prst="rect">
                <a:avLst/>
              </a:prstGeom>
              <a:noFill/>
              <a:extLst/>
            </p:spPr>
            <p:txBody>
              <a:bodyPr anchor="ctr" anchorCtr="0" bIns="0" lIns="0" rIns="0" tIns="0" wrap="none">
                <a:normAutofit/>
              </a:bodyPr>
              <a:lstStyle/>
              <a:p>
                <a:pPr algn="l"/>
                <a:r>
                  <a:rPr altLang="en-US" lang="zh-CN" sz="1400">
                    <a:solidFill>
                      <a:schemeClr val="accent6">
                        <a:lumMod val="100000"/>
                      </a:schemeClr>
                    </a:solidFill>
                    <a:effectLst/>
                  </a:rPr>
                  <a:t>标题文本预设</a:t>
                </a:r>
              </a:p>
            </p:txBody>
          </p:sp>
          <p:sp>
            <p:nvSpPr>
              <p:cNvPr id="15" name="TextBox 98"/>
              <p:cNvSpPr txBox="1"/>
              <p:nvPr/>
            </p:nvSpPr>
            <p:spPr bwMode="auto">
              <a:xfrm>
                <a:off x="1415480" y="1951808"/>
                <a:ext cx="2913191" cy="556179"/>
              </a:xfrm>
              <a:prstGeom prst="rect">
                <a:avLst/>
              </a:prstGeom>
              <a:noFill/>
              <a:extLst/>
            </p:spPr>
            <p:txBody>
              <a:bodyPr anchor="ctr" anchorCtr="0" bIns="0" lIns="0" rIns="0" tIns="0" wrap="square">
                <a:normAutofit fontScale="92500" lnSpcReduction="10000"/>
              </a:bodyPr>
              <a:lstStyle/>
              <a:p>
                <a:pPr algn="l" latinLnBrk="0">
                  <a:lnSpc>
                    <a:spcPct val="120000"/>
                  </a:lnSpc>
                </a:pPr>
                <a:r>
                  <a:rPr altLang="en-US" b="0" lang="zh-CN" sz="900">
                    <a:solidFill>
                      <a:schemeClr val="tx1"/>
                    </a:solidFill>
                    <a:effectLst/>
                  </a:rPr>
                  <a:t>此部分内容作为文字排版占位显示 </a:t>
                </a:r>
                <a:br>
                  <a:rPr altLang="en-US" b="0" lang="zh-CN" sz="900">
                    <a:solidFill>
                      <a:schemeClr val="tx1"/>
                    </a:solidFill>
                    <a:effectLst/>
                  </a:rPr>
                </a:br>
                <a:r>
                  <a:rPr altLang="en-US" b="0" lang="zh-CN" sz="900">
                    <a:solidFill>
                      <a:schemeClr val="tx1"/>
                    </a:solidFill>
                    <a:effectLst/>
                  </a:rPr>
                  <a:t>（建议使用主题字体）</a:t>
                </a:r>
              </a:p>
            </p:txBody>
          </p:sp>
        </p:grpSp>
        <p:grpSp>
          <p:nvGrpSpPr>
            <p:cNvPr id="8" name="Group 99"/>
            <p:cNvGrpSpPr/>
            <p:nvPr/>
          </p:nvGrpSpPr>
          <p:grpSpPr>
            <a:xfrm>
              <a:off x="7458554" y="4976419"/>
              <a:ext cx="2030439" cy="856637"/>
              <a:chOff x="1415480" y="1651350"/>
              <a:chExt cx="2913191" cy="856637"/>
            </a:xfrm>
          </p:grpSpPr>
          <p:sp>
            <p:nvSpPr>
              <p:cNvPr id="12" name="TextBox 100"/>
              <p:cNvSpPr txBox="1"/>
              <p:nvPr/>
            </p:nvSpPr>
            <p:spPr bwMode="auto">
              <a:xfrm>
                <a:off x="1415480" y="1651350"/>
                <a:ext cx="2913191" cy="309958"/>
              </a:xfrm>
              <a:prstGeom prst="rect">
                <a:avLst/>
              </a:prstGeom>
              <a:noFill/>
              <a:extLst/>
            </p:spPr>
            <p:txBody>
              <a:bodyPr anchor="ctr" anchorCtr="0" bIns="0" lIns="0" rIns="0" tIns="0" wrap="none">
                <a:normAutofit/>
              </a:bodyPr>
              <a:lstStyle/>
              <a:p>
                <a:pPr algn="l"/>
                <a:r>
                  <a:rPr altLang="en-US" lang="zh-CN" sz="1400">
                    <a:solidFill>
                      <a:schemeClr val="accent5">
                        <a:lumMod val="100000"/>
                      </a:schemeClr>
                    </a:solidFill>
                    <a:effectLst/>
                  </a:rPr>
                  <a:t>标题文本预设</a:t>
                </a:r>
              </a:p>
            </p:txBody>
          </p:sp>
          <p:sp>
            <p:nvSpPr>
              <p:cNvPr id="13" name="TextBox 101"/>
              <p:cNvSpPr txBox="1"/>
              <p:nvPr/>
            </p:nvSpPr>
            <p:spPr bwMode="auto">
              <a:xfrm>
                <a:off x="1415480" y="1951808"/>
                <a:ext cx="2913191" cy="556179"/>
              </a:xfrm>
              <a:prstGeom prst="rect">
                <a:avLst/>
              </a:prstGeom>
              <a:noFill/>
              <a:extLst/>
            </p:spPr>
            <p:txBody>
              <a:bodyPr anchor="ctr" anchorCtr="0" bIns="0" lIns="0" rIns="0" tIns="0" wrap="square">
                <a:normAutofit fontScale="92500" lnSpcReduction="10000"/>
              </a:bodyPr>
              <a:lstStyle/>
              <a:p>
                <a:pPr algn="l" latinLnBrk="0">
                  <a:lnSpc>
                    <a:spcPct val="120000"/>
                  </a:lnSpc>
                </a:pPr>
                <a:r>
                  <a:rPr altLang="en-US" b="0" lang="zh-CN" sz="900">
                    <a:solidFill>
                      <a:schemeClr val="tx1"/>
                    </a:solidFill>
                    <a:effectLst/>
                  </a:rPr>
                  <a:t>此部分内容作为文字排版占位显示 </a:t>
                </a:r>
                <a:br>
                  <a:rPr altLang="en-US" b="0" lang="zh-CN" sz="900">
                    <a:solidFill>
                      <a:schemeClr val="tx1"/>
                    </a:solidFill>
                    <a:effectLst/>
                  </a:rPr>
                </a:br>
                <a:r>
                  <a:rPr altLang="en-US" b="0" lang="zh-CN" sz="900">
                    <a:solidFill>
                      <a:schemeClr val="tx1"/>
                    </a:solidFill>
                    <a:effectLst/>
                  </a:rPr>
                  <a:t>（建议使用主题字体）</a:t>
                </a:r>
              </a:p>
            </p:txBody>
          </p:sp>
        </p:grpSp>
        <p:grpSp>
          <p:nvGrpSpPr>
            <p:cNvPr id="9" name="Group 102"/>
            <p:cNvGrpSpPr/>
            <p:nvPr/>
          </p:nvGrpSpPr>
          <p:grpSpPr>
            <a:xfrm>
              <a:off x="2820004" y="4976420"/>
              <a:ext cx="1938032" cy="866137"/>
              <a:chOff x="793990" y="1227225"/>
              <a:chExt cx="2299240" cy="866137"/>
            </a:xfrm>
          </p:grpSpPr>
          <p:sp>
            <p:nvSpPr>
              <p:cNvPr id="10" name="TextBox 103"/>
              <p:cNvSpPr txBox="1"/>
              <p:nvPr/>
            </p:nvSpPr>
            <p:spPr bwMode="auto">
              <a:xfrm>
                <a:off x="793990" y="1227225"/>
                <a:ext cx="2299240" cy="309958"/>
              </a:xfrm>
              <a:prstGeom prst="rect">
                <a:avLst/>
              </a:prstGeom>
              <a:noFill/>
              <a:extLst/>
            </p:spPr>
            <p:txBody>
              <a:bodyPr anchor="ctr" anchorCtr="0" bIns="0" lIns="0" rIns="0" tIns="0" wrap="none">
                <a:normAutofit/>
              </a:bodyPr>
              <a:lstStyle/>
              <a:p>
                <a:pPr algn="r"/>
                <a:r>
                  <a:rPr altLang="en-US" lang="zh-CN" sz="1400">
                    <a:solidFill>
                      <a:schemeClr val="accent3">
                        <a:lumMod val="100000"/>
                      </a:schemeClr>
                    </a:solidFill>
                    <a:effectLst/>
                  </a:rPr>
                  <a:t>标题文本预设</a:t>
                </a:r>
              </a:p>
            </p:txBody>
          </p:sp>
          <p:sp>
            <p:nvSpPr>
              <p:cNvPr id="11" name="TextBox 104"/>
              <p:cNvSpPr txBox="1"/>
              <p:nvPr/>
            </p:nvSpPr>
            <p:spPr bwMode="auto">
              <a:xfrm>
                <a:off x="793990" y="1537183"/>
                <a:ext cx="2299240" cy="556179"/>
              </a:xfrm>
              <a:prstGeom prst="rect">
                <a:avLst/>
              </a:prstGeom>
              <a:noFill/>
              <a:extLst/>
            </p:spPr>
            <p:txBody>
              <a:bodyPr anchor="ctr" anchorCtr="0" bIns="0" lIns="0" rIns="0" tIns="0" wrap="square">
                <a:normAutofit fontScale="92500" lnSpcReduction="10000"/>
              </a:bodyPr>
              <a:lstStyle/>
              <a:p>
                <a:pPr algn="r" latinLnBrk="0">
                  <a:lnSpc>
                    <a:spcPct val="120000"/>
                  </a:lnSpc>
                </a:pPr>
                <a:r>
                  <a:rPr altLang="en-US" b="0" lang="zh-CN" sz="900">
                    <a:solidFill>
                      <a:schemeClr val="tx1"/>
                    </a:solidFill>
                    <a:effectLst/>
                  </a:rPr>
                  <a:t>此部分内容作为文字排版占位显示 </a:t>
                </a:r>
                <a:br>
                  <a:rPr altLang="en-US" b="0" lang="zh-CN" sz="900">
                    <a:solidFill>
                      <a:schemeClr val="tx1"/>
                    </a:solidFill>
                    <a:effectLst/>
                  </a:rPr>
                </a:br>
                <a:r>
                  <a:rPr altLang="en-US" b="0" lang="zh-CN" sz="900">
                    <a:solidFill>
                      <a:schemeClr val="tx1"/>
                    </a:solidFill>
                    <a:effectLst/>
                  </a:rPr>
                  <a:t>（建议使用主题字体）</a:t>
                </a:r>
              </a:p>
            </p:txBody>
          </p:sp>
        </p:grpSp>
      </p:grpSp>
      <p:sp>
        <p:nvSpPr>
          <p:cNvPr id="82" name="文本框 173">
            <a:extLst/>
          </p:cNvPr>
          <p:cNvSpPr txBox="1"/>
          <p:nvPr/>
        </p:nvSpPr>
        <p:spPr>
          <a:xfrm>
            <a:off x="323528" y="234140"/>
            <a:ext cx="1890210" cy="276999"/>
          </a:xfrm>
          <a:prstGeom prst="rect">
            <a:avLst/>
          </a:prstGeom>
          <a:noFill/>
        </p:spPr>
        <p:txBody>
          <a:bodyPr wrap="none">
            <a:normAutofit fontScale="85000" lnSpcReduction="20000"/>
          </a:bodyPr>
          <a:lstStyle/>
          <a:p>
            <a:r>
              <a:rPr altLang="en-US" b="1" lang="zh-CN">
                <a:solidFill>
                  <a:schemeClr val="accent2">
                    <a:lumMod val="100000"/>
                  </a:schemeClr>
                </a:solidFill>
              </a:rPr>
              <a:t>标题文本预设</a:t>
            </a:r>
          </a:p>
        </p:txBody>
      </p:sp>
      <p:sp>
        <p:nvSpPr>
          <p:cNvPr id="2" name="矩形 1"/>
          <p:cNvSpPr/>
          <p:nvPr/>
        </p:nvSpPr>
        <p:spPr>
          <a:xfrm>
            <a:off x="4067944" y="-1388690"/>
            <a:ext cx="864096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2278269314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000" id="6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 id="7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id="8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 id="1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accel="50000" decel="50000" fill="hold" grpId="1" id="11" nodeType="withEffect" presetClass="path" presetID="63" presetSubtype="0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11327 0.715444 E" pathEditMode="relative" ptsTypes="">
                                      <p:cBhvr>
                                        <p:cTn dur="2000" fill="hold" id="12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accel="50000" decel="50000" fill="hold" id="13" nodeType="withEffect" presetClass="path" presetID="63" presetSubtype="0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1327 -0.715444 L 0 0 E" pathEditMode="relative" ptsTypes="">
                                      <p:cBhvr>
                                        <p:cTn dur="2000" fill="hold" id="14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accel="50000" decel="50000" fill="hold" grpId="2" id="15" nodeType="withEffect" presetClass="emph" presetID="6" presetSubtype="0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dur="2000" fill="hold" id="16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  <p:from x="100000" y="100000"/>
                                      <p:to x="926074" y="500829"/>
                                    </p:animScale>
                                  </p:childTnLst>
                                </p:cTn>
                              </p:par>
                              <p:par>
                                <p:cTn accel="50000" decel="50000" fill="hold" id="17" nodeType="withEffect" presetClass="emph" presetID="6" presetSubtype="0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dur="2000" fill="hold" id="18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  <p:from x="10798" y="19967"/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1" spid="2"/>
      <p:bldP grpId="2" spid="2"/>
    </p:bldLst>
  </p:timing>
</p:sld>
</file>

<file path=ppt/slides/slide2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9" name="图片 8">
            <a:extLst>
              <a:ext uri="{FF2B5EF4-FFF2-40B4-BE49-F238E27FC236}">
                <a16:creationId xmlns:a16="http://schemas.microsoft.com/office/drawing/2014/main" id="{5B5E3052-3D77-44CF-AAB2-C2D99440F2B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val="0"/>
              </a:ext>
            </a:extLst>
          </a:blip>
          <a:srcRect b="10800"/>
          <a:stretch>
            <a:fillRect/>
          </a:stretch>
        </p:blipFill>
        <p:spPr>
          <a:xfrm>
            <a:off x="564704" y="411510"/>
            <a:ext cx="3767968" cy="4587974"/>
          </a:xfrm>
          <a:prstGeom prst="rect">
            <a:avLst/>
          </a:prstGeom>
        </p:spPr>
      </p:pic>
      <p:sp>
        <p:nvSpPr>
          <p:cNvPr id="15" name="TextBox 71">
            <a:extLst>
              <a:ext uri="{FF2B5EF4-FFF2-40B4-BE49-F238E27FC236}">
                <a16:creationId xmlns:a16="http://schemas.microsoft.com/office/drawing/2014/main" id="{0BBA11C7-CBED-41CE-8252-B7D90FD3FEE7}"/>
              </a:ext>
            </a:extLst>
          </p:cNvPr>
          <p:cNvSpPr txBox="1"/>
          <p:nvPr/>
        </p:nvSpPr>
        <p:spPr>
          <a:xfrm>
            <a:off x="4499991" y="2281977"/>
            <a:ext cx="4183380" cy="2895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z="13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 【年终总结】【会议演讲】【述职报告】【工作汇报】</a:t>
            </a: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8ACC7EF8-C105-4BCB-B82C-3121BA240D5C}"/>
              </a:ext>
            </a:extLst>
          </p:cNvPr>
          <p:cNvSpPr/>
          <p:nvPr/>
        </p:nvSpPr>
        <p:spPr>
          <a:xfrm>
            <a:off x="4580548" y="1635646"/>
            <a:ext cx="6001747" cy="640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r>
              <a:rPr altLang="en-US" b="1" lang="zh-CN" spc="300" sz="3600">
                <a:solidFill>
                  <a:srgbClr val="1EA6BB"/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演示完毕 谢谢欣赏</a:t>
            </a: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39DB7C37-D0B3-43D5-A383-C685D1BC526D}"/>
              </a:ext>
            </a:extLst>
          </p:cNvPr>
          <p:cNvSpPr/>
          <p:nvPr/>
        </p:nvSpPr>
        <p:spPr>
          <a:xfrm>
            <a:off x="4707363" y="2621111"/>
            <a:ext cx="1419071" cy="227051"/>
          </a:xfrm>
          <a:prstGeom prst="rect">
            <a:avLst/>
          </a:prstGeom>
          <a:solidFill>
            <a:srgbClr val="1EA6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 sz="12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企业名称：某某某</a:t>
            </a: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68AF1766-520D-44C7-8B94-FA965FA4921F}"/>
              </a:ext>
            </a:extLst>
          </p:cNvPr>
          <p:cNvSpPr/>
          <p:nvPr/>
        </p:nvSpPr>
        <p:spPr>
          <a:xfrm>
            <a:off x="6249273" y="2621111"/>
            <a:ext cx="1419071" cy="227051"/>
          </a:xfrm>
          <a:prstGeom prst="rect">
            <a:avLst/>
          </a:prstGeom>
          <a:solidFill>
            <a:srgbClr val="1EA6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 sz="12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汇报人：某某某</a:t>
            </a:r>
          </a:p>
        </p:txBody>
      </p:sp>
    </p:spTree>
    <p:extLst>
      <p:ext uri="{BB962C8B-B14F-4D97-AF65-F5344CB8AC3E}">
        <p14:creationId val="884963254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1" nodeType="afterEffect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>
                                        <p:cTn dur="500" id="13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15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7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8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9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21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4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5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6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8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9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5"/>
      <p:bldP grpId="0" spid="16"/>
      <p:bldP grpId="0" spid="17"/>
      <p:bldP grpId="0" spid="18"/>
    </p:bldLst>
  </p:timing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TextBox 48"/>
          <p:cNvSpPr txBox="1"/>
          <p:nvPr/>
        </p:nvSpPr>
        <p:spPr>
          <a:xfrm>
            <a:off x="3277953" y="1888546"/>
            <a:ext cx="2973707" cy="48768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r>
              <a:rPr altLang="zh-CN" lang="en-GB" sz="32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 标题文本预设</a:t>
            </a:r>
          </a:p>
        </p:txBody>
      </p:sp>
      <p:sp>
        <p:nvSpPr>
          <p:cNvPr id="8" name="TextBox 49"/>
          <p:cNvSpPr txBox="1"/>
          <p:nvPr/>
        </p:nvSpPr>
        <p:spPr>
          <a:xfrm>
            <a:off x="3707567" y="2501486"/>
            <a:ext cx="2780138" cy="12192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eaLnBrk="0" hangingPunct="0"/>
            <a:r>
              <a:rPr altLang="en-US" lang="zh-CN" sz="800">
                <a:solidFill>
                  <a:srgbClr val="778495"/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请替换文字内容，点击添加相关标题文字</a:t>
            </a:r>
          </a:p>
        </p:txBody>
      </p:sp>
      <p:sp>
        <p:nvSpPr>
          <p:cNvPr id="6" name="TextBox 48"/>
          <p:cNvSpPr txBox="1"/>
          <p:nvPr/>
        </p:nvSpPr>
        <p:spPr>
          <a:xfrm>
            <a:off x="4355976" y="1335854"/>
            <a:ext cx="597444" cy="48768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r>
              <a:rPr altLang="zh-CN" lang="en-US" sz="32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01</a:t>
            </a:r>
          </a:p>
        </p:txBody>
      </p:sp>
      <p:pic>
        <p:nvPicPr>
          <p:cNvPr id="11" name="图片 10">
            <a:extLst>
              <a:ext uri="{FF2B5EF4-FFF2-40B4-BE49-F238E27FC236}">
                <a16:creationId xmlns:a16="http://schemas.microsoft.com/office/drawing/2014/main" id="{0F79ADD5-C7E2-43D0-8279-56B9215D8F5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val="0"/>
              </a:ext>
            </a:extLst>
          </a:blip>
          <a:srcRect b="10800"/>
          <a:stretch>
            <a:fillRect/>
          </a:stretch>
        </p:blipFill>
        <p:spPr>
          <a:xfrm>
            <a:off x="2688016" y="2859782"/>
            <a:ext cx="3767968" cy="4587974"/>
          </a:xfrm>
          <a:prstGeom prst="rect">
            <a:avLst/>
          </a:prstGeom>
        </p:spPr>
      </p:pic>
    </p:spTree>
    <p:extLst>
      <p:ext uri="{BB962C8B-B14F-4D97-AF65-F5344CB8AC3E}">
        <p14:creationId val="1887288344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1" nodeType="afterEffect" presetClass="entr" presetID="22" presetSubtype="8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200" id="13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fill="hold" grpId="0" id="1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7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9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1700"/>
                            </p:stCondLst>
                            <p:childTnLst>
                              <p:par>
                                <p:cTn fill="hold" grpId="0" id="21" nodeType="afterEffect" presetClass="entr" presetID="22" presetSubtype="8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200" id="23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7"/>
      <p:bldP grpId="0" spid="8"/>
      <p:bldP grpId="0" spid="6"/>
    </p:bldLst>
  </p:timing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>
            <a:off x="2978823" y="1137667"/>
            <a:ext cx="3186354" cy="3170802"/>
            <a:chOff x="2978823" y="1137667"/>
            <a:chExt cx="3186354" cy="3170802"/>
          </a:xfrm>
        </p:grpSpPr>
        <p:sp>
          <p:nvSpPr>
            <p:cNvPr id="4" name="Freeform: Shape 4"/>
            <p:cNvSpPr/>
            <p:nvPr/>
          </p:nvSpPr>
          <p:spPr>
            <a:xfrm>
              <a:off x="3802557" y="2730222"/>
              <a:ext cx="595782" cy="157824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1398" y="16737"/>
                  </a:moveTo>
                  <a:lnTo>
                    <a:pt x="21398" y="0"/>
                  </a:lnTo>
                  <a:lnTo>
                    <a:pt x="2" y="0"/>
                  </a:lnTo>
                  <a:lnTo>
                    <a:pt x="2" y="17498"/>
                  </a:lnTo>
                  <a:cubicBezTo>
                    <a:pt x="2" y="17506"/>
                    <a:pt x="0" y="17514"/>
                    <a:pt x="0" y="17523"/>
                  </a:cubicBezTo>
                  <a:cubicBezTo>
                    <a:pt x="0" y="17531"/>
                    <a:pt x="2" y="17540"/>
                    <a:pt x="2" y="17548"/>
                  </a:cubicBezTo>
                  <a:lnTo>
                    <a:pt x="2" y="18095"/>
                  </a:lnTo>
                  <a:lnTo>
                    <a:pt x="46" y="18095"/>
                  </a:lnTo>
                  <a:lnTo>
                    <a:pt x="104" y="18084"/>
                  </a:lnTo>
                  <a:cubicBezTo>
                    <a:pt x="829" y="20070"/>
                    <a:pt x="5339" y="21600"/>
                    <a:pt x="10800" y="21600"/>
                  </a:cubicBezTo>
                  <a:cubicBezTo>
                    <a:pt x="16765" y="21600"/>
                    <a:pt x="21600" y="19774"/>
                    <a:pt x="21600" y="17523"/>
                  </a:cubicBezTo>
                  <a:cubicBezTo>
                    <a:pt x="21600" y="17254"/>
                    <a:pt x="21529" y="16992"/>
                    <a:pt x="21398" y="16737"/>
                  </a:cubicBezTo>
                  <a:close/>
                </a:path>
              </a:pathLst>
            </a:custGeom>
            <a:solidFill>
              <a:schemeClr val="accent2"/>
            </a:solidFill>
            <a:ln cap="flat" w="12700">
              <a:noFill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" name="Freeform: Shape 5"/>
            <p:cNvSpPr/>
            <p:nvPr/>
          </p:nvSpPr>
          <p:spPr>
            <a:xfrm>
              <a:off x="4571377" y="2888830"/>
              <a:ext cx="1593800" cy="59579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7563" y="0"/>
                  </a:moveTo>
                  <a:cubicBezTo>
                    <a:pt x="17347" y="0"/>
                    <a:pt x="17136" y="46"/>
                    <a:pt x="16930" y="133"/>
                  </a:cubicBezTo>
                  <a:lnTo>
                    <a:pt x="0" y="133"/>
                  </a:lnTo>
                  <a:lnTo>
                    <a:pt x="0" y="21529"/>
                  </a:lnTo>
                  <a:lnTo>
                    <a:pt x="17105" y="21529"/>
                  </a:lnTo>
                  <a:cubicBezTo>
                    <a:pt x="17255" y="21574"/>
                    <a:pt x="17408" y="21600"/>
                    <a:pt x="17563" y="21600"/>
                  </a:cubicBezTo>
                  <a:cubicBezTo>
                    <a:pt x="19792" y="21600"/>
                    <a:pt x="21600" y="16764"/>
                    <a:pt x="21600" y="10800"/>
                  </a:cubicBezTo>
                  <a:cubicBezTo>
                    <a:pt x="21600" y="4835"/>
                    <a:pt x="19792" y="0"/>
                    <a:pt x="17563" y="0"/>
                  </a:cubicBezTo>
                  <a:close/>
                </a:path>
              </a:pathLst>
            </a:custGeom>
            <a:solidFill>
              <a:srgbClr val="DCDEE0"/>
            </a:solidFill>
            <a:ln cap="flat" w="12700">
              <a:noFill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" name="Freeform: Shape 6"/>
            <p:cNvSpPr/>
            <p:nvPr/>
          </p:nvSpPr>
          <p:spPr>
            <a:xfrm>
              <a:off x="4736125" y="1137667"/>
              <a:ext cx="595782" cy="159074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1600" y="4045"/>
                  </a:moveTo>
                  <a:cubicBezTo>
                    <a:pt x="21600" y="1811"/>
                    <a:pt x="16765" y="0"/>
                    <a:pt x="10800" y="0"/>
                  </a:cubicBezTo>
                  <a:cubicBezTo>
                    <a:pt x="4835" y="0"/>
                    <a:pt x="0" y="1811"/>
                    <a:pt x="0" y="4045"/>
                  </a:cubicBezTo>
                  <a:cubicBezTo>
                    <a:pt x="0" y="4231"/>
                    <a:pt x="37" y="4414"/>
                    <a:pt x="101" y="4594"/>
                  </a:cubicBezTo>
                  <a:lnTo>
                    <a:pt x="101" y="21600"/>
                  </a:lnTo>
                  <a:lnTo>
                    <a:pt x="21498" y="21600"/>
                  </a:lnTo>
                  <a:lnTo>
                    <a:pt x="21498" y="4594"/>
                  </a:lnTo>
                  <a:cubicBezTo>
                    <a:pt x="21563" y="4414"/>
                    <a:pt x="21600" y="4231"/>
                    <a:pt x="21600" y="4045"/>
                  </a:cubicBezTo>
                  <a:close/>
                </a:path>
              </a:pathLst>
            </a:custGeom>
            <a:solidFill>
              <a:schemeClr val="accent1"/>
            </a:solidFill>
            <a:ln cap="flat" w="12700">
              <a:noFill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" name="Freeform: Shape 7"/>
            <p:cNvSpPr/>
            <p:nvPr/>
          </p:nvSpPr>
          <p:spPr>
            <a:xfrm>
              <a:off x="2978823" y="1950419"/>
              <a:ext cx="1587009" cy="59577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1600" y="68"/>
                  </a:moveTo>
                  <a:lnTo>
                    <a:pt x="4504" y="68"/>
                  </a:lnTo>
                  <a:cubicBezTo>
                    <a:pt x="4357" y="24"/>
                    <a:pt x="4206" y="0"/>
                    <a:pt x="4054" y="0"/>
                  </a:cubicBezTo>
                  <a:cubicBezTo>
                    <a:pt x="1815" y="0"/>
                    <a:pt x="0" y="4835"/>
                    <a:pt x="0" y="10800"/>
                  </a:cubicBezTo>
                  <a:cubicBezTo>
                    <a:pt x="0" y="16765"/>
                    <a:pt x="1815" y="21600"/>
                    <a:pt x="4054" y="21600"/>
                  </a:cubicBezTo>
                  <a:cubicBezTo>
                    <a:pt x="4273" y="21600"/>
                    <a:pt x="4487" y="21553"/>
                    <a:pt x="4697" y="21464"/>
                  </a:cubicBezTo>
                  <a:lnTo>
                    <a:pt x="21600" y="21464"/>
                  </a:lnTo>
                  <a:cubicBezTo>
                    <a:pt x="21600" y="21464"/>
                    <a:pt x="21600" y="68"/>
                    <a:pt x="21600" y="68"/>
                  </a:cubicBezTo>
                  <a:close/>
                </a:path>
              </a:pathLst>
            </a:custGeom>
            <a:solidFill>
              <a:srgbClr val="DCDEE0"/>
            </a:solidFill>
            <a:ln cap="flat" w="12700">
              <a:noFill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" name="Freeform: Shape 8"/>
            <p:cNvSpPr/>
            <p:nvPr/>
          </p:nvSpPr>
          <p:spPr>
            <a:xfrm>
              <a:off x="4571377" y="1950419"/>
              <a:ext cx="762053" cy="1061772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2884" y="21600"/>
                  </a:moveTo>
                  <a:cubicBezTo>
                    <a:pt x="8294" y="21600"/>
                    <a:pt x="4844" y="18872"/>
                    <a:pt x="4844" y="15440"/>
                  </a:cubicBezTo>
                  <a:cubicBezTo>
                    <a:pt x="4844" y="15422"/>
                    <a:pt x="4829" y="15283"/>
                    <a:pt x="4829" y="15283"/>
                  </a:cubicBezTo>
                  <a:cubicBezTo>
                    <a:pt x="4724" y="13662"/>
                    <a:pt x="2570" y="12052"/>
                    <a:pt x="0" y="12052"/>
                  </a:cubicBezTo>
                  <a:lnTo>
                    <a:pt x="0" y="0"/>
                  </a:lnTo>
                  <a:cubicBezTo>
                    <a:pt x="11929" y="0"/>
                    <a:pt x="21599" y="6742"/>
                    <a:pt x="21599" y="15303"/>
                  </a:cubicBezTo>
                  <a:lnTo>
                    <a:pt x="21598" y="15303"/>
                  </a:lnTo>
                  <a:cubicBezTo>
                    <a:pt x="21598" y="15320"/>
                    <a:pt x="21600" y="15336"/>
                    <a:pt x="21600" y="15352"/>
                  </a:cubicBezTo>
                  <a:cubicBezTo>
                    <a:pt x="21600" y="15506"/>
                    <a:pt x="21573" y="15658"/>
                    <a:pt x="21573" y="15809"/>
                  </a:cubicBezTo>
                  <a:cubicBezTo>
                    <a:pt x="21573" y="19235"/>
                    <a:pt x="17713" y="21600"/>
                    <a:pt x="12884" y="21600"/>
                  </a:cubicBezTo>
                  <a:close/>
                </a:path>
              </a:pathLst>
            </a:custGeom>
            <a:solidFill>
              <a:srgbClr val="DCDEE0"/>
            </a:solidFill>
            <a:ln cap="flat" w="12700">
              <a:noFill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" name="Freeform: Shape 9"/>
            <p:cNvSpPr/>
            <p:nvPr/>
          </p:nvSpPr>
          <p:spPr>
            <a:xfrm>
              <a:off x="3802557" y="1950419"/>
              <a:ext cx="1059101" cy="76206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0" y="21600"/>
                  </a:moveTo>
                  <a:cubicBezTo>
                    <a:pt x="0" y="9671"/>
                    <a:pt x="6958" y="2"/>
                    <a:pt x="15541" y="2"/>
                  </a:cubicBezTo>
                  <a:lnTo>
                    <a:pt x="15541" y="2"/>
                  </a:lnTo>
                  <a:cubicBezTo>
                    <a:pt x="15557" y="2"/>
                    <a:pt x="15574" y="0"/>
                    <a:pt x="15590" y="0"/>
                  </a:cubicBezTo>
                  <a:cubicBezTo>
                    <a:pt x="18909" y="0"/>
                    <a:pt x="21600" y="3740"/>
                    <a:pt x="21600" y="8353"/>
                  </a:cubicBezTo>
                  <a:cubicBezTo>
                    <a:pt x="21600" y="12966"/>
                    <a:pt x="18909" y="16707"/>
                    <a:pt x="15590" y="16707"/>
                  </a:cubicBezTo>
                  <a:cubicBezTo>
                    <a:pt x="15574" y="16707"/>
                    <a:pt x="15558" y="16705"/>
                    <a:pt x="15541" y="16705"/>
                  </a:cubicBezTo>
                  <a:lnTo>
                    <a:pt x="15541" y="16722"/>
                  </a:lnTo>
                  <a:cubicBezTo>
                    <a:pt x="13603" y="16722"/>
                    <a:pt x="12031" y="18906"/>
                    <a:pt x="12031" y="21600"/>
                  </a:cubicBezTo>
                  <a:cubicBezTo>
                    <a:pt x="12031" y="21600"/>
                    <a:pt x="0" y="21600"/>
                    <a:pt x="0" y="21600"/>
                  </a:cubicBezTo>
                  <a:close/>
                </a:path>
              </a:pathLst>
            </a:custGeom>
            <a:solidFill>
              <a:schemeClr val="accent2"/>
            </a:solidFill>
            <a:ln cap="flat" w="12700">
              <a:noFill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" name="Freeform: Shape 10"/>
            <p:cNvSpPr/>
            <p:nvPr/>
          </p:nvSpPr>
          <p:spPr>
            <a:xfrm>
              <a:off x="3802557" y="2422695"/>
              <a:ext cx="762063" cy="105910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1600" y="21600"/>
                  </a:moveTo>
                  <a:cubicBezTo>
                    <a:pt x="9671" y="21600"/>
                    <a:pt x="2" y="14642"/>
                    <a:pt x="2" y="6059"/>
                  </a:cubicBezTo>
                  <a:lnTo>
                    <a:pt x="2" y="6059"/>
                  </a:lnTo>
                  <a:cubicBezTo>
                    <a:pt x="2" y="6043"/>
                    <a:pt x="0" y="6026"/>
                    <a:pt x="0" y="6011"/>
                  </a:cubicBezTo>
                  <a:cubicBezTo>
                    <a:pt x="0" y="2691"/>
                    <a:pt x="3740" y="0"/>
                    <a:pt x="8353" y="0"/>
                  </a:cubicBezTo>
                  <a:cubicBezTo>
                    <a:pt x="12966" y="0"/>
                    <a:pt x="16706" y="2691"/>
                    <a:pt x="16706" y="6011"/>
                  </a:cubicBezTo>
                  <a:cubicBezTo>
                    <a:pt x="16706" y="6026"/>
                    <a:pt x="16705" y="6042"/>
                    <a:pt x="16705" y="6059"/>
                  </a:cubicBezTo>
                  <a:lnTo>
                    <a:pt x="16722" y="6059"/>
                  </a:lnTo>
                  <a:cubicBezTo>
                    <a:pt x="16722" y="7998"/>
                    <a:pt x="18906" y="9569"/>
                    <a:pt x="21600" y="9569"/>
                  </a:cubicBezTo>
                  <a:cubicBezTo>
                    <a:pt x="21600" y="9569"/>
                    <a:pt x="21600" y="21600"/>
                    <a:pt x="21600" y="21600"/>
                  </a:cubicBezTo>
                  <a:close/>
                </a:path>
              </a:pathLst>
            </a:custGeom>
            <a:solidFill>
              <a:srgbClr val="DCDEE0"/>
            </a:solidFill>
            <a:ln cap="flat" w="12700">
              <a:noFill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" name="Freeform: Shape 11"/>
            <p:cNvSpPr/>
            <p:nvPr/>
          </p:nvSpPr>
          <p:spPr>
            <a:xfrm>
              <a:off x="4269989" y="2713101"/>
              <a:ext cx="1058821" cy="76206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6012" y="4894"/>
                  </a:moveTo>
                  <a:cubicBezTo>
                    <a:pt x="6028" y="4894"/>
                    <a:pt x="6044" y="4895"/>
                    <a:pt x="6060" y="4895"/>
                  </a:cubicBezTo>
                  <a:lnTo>
                    <a:pt x="6060" y="4878"/>
                  </a:lnTo>
                  <a:cubicBezTo>
                    <a:pt x="8000" y="4878"/>
                    <a:pt x="9592" y="2789"/>
                    <a:pt x="9592" y="95"/>
                  </a:cubicBezTo>
                  <a:lnTo>
                    <a:pt x="9597" y="0"/>
                  </a:lnTo>
                  <a:cubicBezTo>
                    <a:pt x="9625" y="4579"/>
                    <a:pt x="12305" y="8280"/>
                    <a:pt x="15608" y="8280"/>
                  </a:cubicBezTo>
                  <a:cubicBezTo>
                    <a:pt x="18773" y="8280"/>
                    <a:pt x="21366" y="4880"/>
                    <a:pt x="21600" y="565"/>
                  </a:cubicBezTo>
                  <a:cubicBezTo>
                    <a:pt x="21385" y="12233"/>
                    <a:pt x="14510" y="21599"/>
                    <a:pt x="6060" y="21599"/>
                  </a:cubicBezTo>
                  <a:lnTo>
                    <a:pt x="6060" y="21598"/>
                  </a:lnTo>
                  <a:cubicBezTo>
                    <a:pt x="6044" y="21598"/>
                    <a:pt x="6028" y="21600"/>
                    <a:pt x="6012" y="21600"/>
                  </a:cubicBezTo>
                  <a:cubicBezTo>
                    <a:pt x="2692" y="21600"/>
                    <a:pt x="0" y="17860"/>
                    <a:pt x="0" y="13247"/>
                  </a:cubicBezTo>
                  <a:cubicBezTo>
                    <a:pt x="0" y="8633"/>
                    <a:pt x="2692" y="4894"/>
                    <a:pt x="6012" y="4894"/>
                  </a:cubicBezTo>
                  <a:close/>
                </a:path>
              </a:pathLst>
            </a:custGeom>
            <a:solidFill>
              <a:schemeClr val="accent1"/>
            </a:solidFill>
            <a:ln cap="flat" w="12700">
              <a:noFill/>
              <a:miter lim="400000"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12" name="Group 12"/>
            <p:cNvGrpSpPr/>
            <p:nvPr/>
          </p:nvGrpSpPr>
          <p:grpSpPr>
            <a:xfrm>
              <a:off x="4799828" y="1205883"/>
              <a:ext cx="468376" cy="468376"/>
              <a:chExt cx="969008" cy="969008"/>
            </a:xfrm>
          </p:grpSpPr>
          <p:sp>
            <p:nvSpPr>
              <p:cNvPr id="34" name="Freeform: Shape 13"/>
              <p:cNvSpPr/>
              <p:nvPr/>
            </p:nvSpPr>
            <p:spPr>
              <a:xfrm>
                <a:off x="0" y="0"/>
                <a:ext cx="969008" cy="969008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19679" w="19679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flat" w="12700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35" name="Freeform: Shape 14"/>
              <p:cNvSpPr/>
              <p:nvPr/>
            </p:nvSpPr>
            <p:spPr>
              <a:xfrm>
                <a:off x="321391" y="205103"/>
                <a:ext cx="326225" cy="558801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528" w="21478">
                    <a:moveTo>
                      <a:pt x="18320" y="12415"/>
                    </a:moveTo>
                    <a:cubicBezTo>
                      <a:pt x="17718" y="12671"/>
                      <a:pt x="17077" y="12897"/>
                      <a:pt x="16403" y="13091"/>
                    </a:cubicBezTo>
                    <a:lnTo>
                      <a:pt x="14954" y="17891"/>
                    </a:lnTo>
                    <a:lnTo>
                      <a:pt x="21478" y="15820"/>
                    </a:lnTo>
                    <a:cubicBezTo>
                      <a:pt x="21478" y="15820"/>
                      <a:pt x="18320" y="12415"/>
                      <a:pt x="18320" y="12415"/>
                    </a:cubicBezTo>
                    <a:close/>
                    <a:moveTo>
                      <a:pt x="2856" y="12360"/>
                    </a:moveTo>
                    <a:lnTo>
                      <a:pt x="449" y="20347"/>
                    </a:lnTo>
                    <a:lnTo>
                      <a:pt x="6506" y="19822"/>
                    </a:lnTo>
                    <a:lnTo>
                      <a:pt x="11891" y="21528"/>
                    </a:lnTo>
                    <a:lnTo>
                      <a:pt x="14289" y="13573"/>
                    </a:lnTo>
                    <a:cubicBezTo>
                      <a:pt x="13132" y="13769"/>
                      <a:pt x="11912" y="13880"/>
                      <a:pt x="10648" y="13880"/>
                    </a:cubicBezTo>
                    <a:cubicBezTo>
                      <a:pt x="7726" y="13880"/>
                      <a:pt x="5035" y="13311"/>
                      <a:pt x="2856" y="12360"/>
                    </a:cubicBezTo>
                    <a:close/>
                    <a:moveTo>
                      <a:pt x="10650" y="10083"/>
                    </a:moveTo>
                    <a:cubicBezTo>
                      <a:pt x="7013" y="10083"/>
                      <a:pt x="4066" y="8357"/>
                      <a:pt x="4066" y="6231"/>
                    </a:cubicBezTo>
                    <a:cubicBezTo>
                      <a:pt x="4066" y="4103"/>
                      <a:pt x="7013" y="2378"/>
                      <a:pt x="10650" y="2378"/>
                    </a:cubicBezTo>
                    <a:cubicBezTo>
                      <a:pt x="14287" y="2378"/>
                      <a:pt x="17234" y="4103"/>
                      <a:pt x="17234" y="6231"/>
                    </a:cubicBezTo>
                    <a:cubicBezTo>
                      <a:pt x="17234" y="8357"/>
                      <a:pt x="14284" y="10083"/>
                      <a:pt x="10650" y="10083"/>
                    </a:cubicBezTo>
                    <a:close/>
                    <a:moveTo>
                      <a:pt x="16120" y="11504"/>
                    </a:moveTo>
                    <a:cubicBezTo>
                      <a:pt x="16349" y="11211"/>
                      <a:pt x="16982" y="10941"/>
                      <a:pt x="17528" y="10904"/>
                    </a:cubicBezTo>
                    <a:cubicBezTo>
                      <a:pt x="18074" y="10868"/>
                      <a:pt x="18572" y="10576"/>
                      <a:pt x="18634" y="10256"/>
                    </a:cubicBezTo>
                    <a:cubicBezTo>
                      <a:pt x="18699" y="9939"/>
                      <a:pt x="19160" y="9567"/>
                      <a:pt x="19658" y="9432"/>
                    </a:cubicBezTo>
                    <a:cubicBezTo>
                      <a:pt x="20157" y="9298"/>
                      <a:pt x="20477" y="8930"/>
                      <a:pt x="20373" y="8617"/>
                    </a:cubicBezTo>
                    <a:cubicBezTo>
                      <a:pt x="20260" y="8301"/>
                      <a:pt x="20504" y="7865"/>
                      <a:pt x="20907" y="7649"/>
                    </a:cubicBezTo>
                    <a:cubicBezTo>
                      <a:pt x="21312" y="7429"/>
                      <a:pt x="21422" y="7022"/>
                      <a:pt x="21153" y="6741"/>
                    </a:cubicBezTo>
                    <a:cubicBezTo>
                      <a:pt x="20884" y="6463"/>
                      <a:pt x="20884" y="6004"/>
                      <a:pt x="21153" y="5725"/>
                    </a:cubicBezTo>
                    <a:cubicBezTo>
                      <a:pt x="21422" y="5443"/>
                      <a:pt x="21312" y="5036"/>
                      <a:pt x="20907" y="4817"/>
                    </a:cubicBezTo>
                    <a:cubicBezTo>
                      <a:pt x="20504" y="4599"/>
                      <a:pt x="20262" y="4164"/>
                      <a:pt x="20373" y="3850"/>
                    </a:cubicBezTo>
                    <a:cubicBezTo>
                      <a:pt x="20477" y="3535"/>
                      <a:pt x="20157" y="3166"/>
                      <a:pt x="19658" y="3032"/>
                    </a:cubicBezTo>
                    <a:cubicBezTo>
                      <a:pt x="19162" y="2897"/>
                      <a:pt x="18699" y="2527"/>
                      <a:pt x="18634" y="2208"/>
                    </a:cubicBezTo>
                    <a:cubicBezTo>
                      <a:pt x="18570" y="1891"/>
                      <a:pt x="18072" y="1598"/>
                      <a:pt x="17528" y="1560"/>
                    </a:cubicBezTo>
                    <a:cubicBezTo>
                      <a:pt x="16982" y="1522"/>
                      <a:pt x="16349" y="1252"/>
                      <a:pt x="16120" y="961"/>
                    </a:cubicBezTo>
                    <a:cubicBezTo>
                      <a:pt x="15888" y="669"/>
                      <a:pt x="15260" y="482"/>
                      <a:pt x="14722" y="547"/>
                    </a:cubicBezTo>
                    <a:cubicBezTo>
                      <a:pt x="14184" y="609"/>
                      <a:pt x="13440" y="467"/>
                      <a:pt x="13068" y="232"/>
                    </a:cubicBezTo>
                    <a:cubicBezTo>
                      <a:pt x="12695" y="-6"/>
                      <a:pt x="11998" y="-70"/>
                      <a:pt x="11519" y="88"/>
                    </a:cubicBezTo>
                    <a:cubicBezTo>
                      <a:pt x="11041" y="245"/>
                      <a:pt x="10257" y="245"/>
                      <a:pt x="9781" y="88"/>
                    </a:cubicBezTo>
                    <a:cubicBezTo>
                      <a:pt x="9302" y="-72"/>
                      <a:pt x="8607" y="-9"/>
                      <a:pt x="8229" y="229"/>
                    </a:cubicBezTo>
                    <a:cubicBezTo>
                      <a:pt x="7860" y="465"/>
                      <a:pt x="7116" y="607"/>
                      <a:pt x="6576" y="545"/>
                    </a:cubicBezTo>
                    <a:cubicBezTo>
                      <a:pt x="6039" y="481"/>
                      <a:pt x="5410" y="668"/>
                      <a:pt x="5182" y="960"/>
                    </a:cubicBezTo>
                    <a:cubicBezTo>
                      <a:pt x="4951" y="1250"/>
                      <a:pt x="4318" y="1521"/>
                      <a:pt x="3772" y="1557"/>
                    </a:cubicBezTo>
                    <a:cubicBezTo>
                      <a:pt x="3226" y="1597"/>
                      <a:pt x="2728" y="1888"/>
                      <a:pt x="2664" y="2207"/>
                    </a:cubicBezTo>
                    <a:cubicBezTo>
                      <a:pt x="2599" y="2525"/>
                      <a:pt x="2140" y="2896"/>
                      <a:pt x="1640" y="3029"/>
                    </a:cubicBezTo>
                    <a:cubicBezTo>
                      <a:pt x="1144" y="3164"/>
                      <a:pt x="823" y="3532"/>
                      <a:pt x="931" y="3847"/>
                    </a:cubicBezTo>
                    <a:cubicBezTo>
                      <a:pt x="1038" y="4161"/>
                      <a:pt x="796" y="4598"/>
                      <a:pt x="393" y="4815"/>
                    </a:cubicBezTo>
                    <a:cubicBezTo>
                      <a:pt x="-10" y="5033"/>
                      <a:pt x="-122" y="5440"/>
                      <a:pt x="147" y="5723"/>
                    </a:cubicBezTo>
                    <a:cubicBezTo>
                      <a:pt x="416" y="6001"/>
                      <a:pt x="416" y="6460"/>
                      <a:pt x="147" y="6739"/>
                    </a:cubicBezTo>
                    <a:cubicBezTo>
                      <a:pt x="-122" y="7020"/>
                      <a:pt x="-12" y="7427"/>
                      <a:pt x="393" y="7648"/>
                    </a:cubicBezTo>
                    <a:cubicBezTo>
                      <a:pt x="798" y="7863"/>
                      <a:pt x="1038" y="8299"/>
                      <a:pt x="931" y="8615"/>
                    </a:cubicBezTo>
                    <a:cubicBezTo>
                      <a:pt x="823" y="8929"/>
                      <a:pt x="1144" y="9298"/>
                      <a:pt x="1640" y="9431"/>
                    </a:cubicBezTo>
                    <a:cubicBezTo>
                      <a:pt x="2140" y="9566"/>
                      <a:pt x="2599" y="9938"/>
                      <a:pt x="2663" y="10255"/>
                    </a:cubicBezTo>
                    <a:cubicBezTo>
                      <a:pt x="2728" y="10575"/>
                      <a:pt x="3224" y="10867"/>
                      <a:pt x="3770" y="10903"/>
                    </a:cubicBezTo>
                    <a:cubicBezTo>
                      <a:pt x="4316" y="10939"/>
                      <a:pt x="4949" y="11211"/>
                      <a:pt x="5180" y="11502"/>
                    </a:cubicBezTo>
                    <a:cubicBezTo>
                      <a:pt x="5408" y="11793"/>
                      <a:pt x="6037" y="11980"/>
                      <a:pt x="6574" y="11917"/>
                    </a:cubicBezTo>
                    <a:cubicBezTo>
                      <a:pt x="7112" y="11855"/>
                      <a:pt x="7858" y="11995"/>
                      <a:pt x="8227" y="12232"/>
                    </a:cubicBezTo>
                    <a:cubicBezTo>
                      <a:pt x="8603" y="12468"/>
                      <a:pt x="9298" y="12534"/>
                      <a:pt x="9778" y="12376"/>
                    </a:cubicBezTo>
                    <a:cubicBezTo>
                      <a:pt x="10255" y="12219"/>
                      <a:pt x="11039" y="12219"/>
                      <a:pt x="11517" y="12376"/>
                    </a:cubicBezTo>
                    <a:cubicBezTo>
                      <a:pt x="11996" y="12534"/>
                      <a:pt x="12693" y="12468"/>
                      <a:pt x="13067" y="12232"/>
                    </a:cubicBezTo>
                    <a:cubicBezTo>
                      <a:pt x="13440" y="11994"/>
                      <a:pt x="14182" y="11855"/>
                      <a:pt x="14720" y="11917"/>
                    </a:cubicBezTo>
                    <a:cubicBezTo>
                      <a:pt x="15260" y="11981"/>
                      <a:pt x="15890" y="11794"/>
                      <a:pt x="16120" y="11504"/>
                    </a:cubicBezTo>
                    <a:close/>
                  </a:path>
                </a:pathLst>
              </a:custGeom>
              <a:solidFill>
                <a:schemeClr val="accent1"/>
              </a:solidFill>
              <a:ln cap="flat" w="12700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13" name="Group 15"/>
            <p:cNvGrpSpPr/>
            <p:nvPr/>
          </p:nvGrpSpPr>
          <p:grpSpPr>
            <a:xfrm>
              <a:off x="5600116" y="2952540"/>
              <a:ext cx="468377" cy="468376"/>
              <a:chExt cx="969008" cy="969008"/>
            </a:xfrm>
          </p:grpSpPr>
          <p:sp>
            <p:nvSpPr>
              <p:cNvPr id="32" name="Freeform: Shape 16"/>
              <p:cNvSpPr/>
              <p:nvPr/>
            </p:nvSpPr>
            <p:spPr>
              <a:xfrm>
                <a:off x="0" y="0"/>
                <a:ext cx="969008" cy="969008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19679" w="19679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solidFill>
                <a:schemeClr val="accent4"/>
              </a:solidFill>
              <a:ln cap="flat" w="12700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33" name="Freeform: Shape 17"/>
              <p:cNvSpPr/>
              <p:nvPr/>
            </p:nvSpPr>
            <p:spPr>
              <a:xfrm>
                <a:off x="231862" y="281303"/>
                <a:ext cx="505283" cy="406401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364" w="21400">
                    <a:moveTo>
                      <a:pt x="7274" y="21020"/>
                    </a:moveTo>
                    <a:cubicBezTo>
                      <a:pt x="7274" y="21375"/>
                      <a:pt x="7436" y="21475"/>
                      <a:pt x="7659" y="21224"/>
                    </a:cubicBezTo>
                    <a:cubicBezTo>
                      <a:pt x="7951" y="20893"/>
                      <a:pt x="10973" y="17527"/>
                      <a:pt x="10973" y="17527"/>
                    </a:cubicBezTo>
                    <a:lnTo>
                      <a:pt x="7274" y="15154"/>
                    </a:lnTo>
                    <a:cubicBezTo>
                      <a:pt x="7274" y="15154"/>
                      <a:pt x="7274" y="21020"/>
                      <a:pt x="7274" y="21020"/>
                    </a:cubicBezTo>
                    <a:close/>
                    <a:moveTo>
                      <a:pt x="20811" y="50"/>
                    </a:moveTo>
                    <a:cubicBezTo>
                      <a:pt x="20411" y="224"/>
                      <a:pt x="667" y="8860"/>
                      <a:pt x="277" y="9031"/>
                    </a:cubicBezTo>
                    <a:cubicBezTo>
                      <a:pt x="-53" y="9175"/>
                      <a:pt x="-126" y="9529"/>
                      <a:pt x="266" y="9722"/>
                    </a:cubicBezTo>
                    <a:cubicBezTo>
                      <a:pt x="732" y="9955"/>
                      <a:pt x="4681" y="11918"/>
                      <a:pt x="4681" y="11918"/>
                    </a:cubicBezTo>
                    <a:lnTo>
                      <a:pt x="4681" y="11918"/>
                    </a:lnTo>
                    <a:lnTo>
                      <a:pt x="7297" y="13218"/>
                    </a:lnTo>
                    <a:cubicBezTo>
                      <a:pt x="7297" y="13218"/>
                      <a:pt x="19902" y="1731"/>
                      <a:pt x="20071" y="1575"/>
                    </a:cubicBezTo>
                    <a:cubicBezTo>
                      <a:pt x="20244" y="1419"/>
                      <a:pt x="20441" y="1712"/>
                      <a:pt x="20317" y="1880"/>
                    </a:cubicBezTo>
                    <a:cubicBezTo>
                      <a:pt x="20192" y="2049"/>
                      <a:pt x="11163" y="14168"/>
                      <a:pt x="11163" y="14168"/>
                    </a:cubicBezTo>
                    <a:lnTo>
                      <a:pt x="11163" y="14171"/>
                    </a:lnTo>
                    <a:lnTo>
                      <a:pt x="10637" y="14897"/>
                    </a:lnTo>
                    <a:lnTo>
                      <a:pt x="11334" y="15362"/>
                    </a:lnTo>
                    <a:lnTo>
                      <a:pt x="11334" y="15362"/>
                    </a:lnTo>
                    <a:cubicBezTo>
                      <a:pt x="11334" y="15362"/>
                      <a:pt x="16742" y="18976"/>
                      <a:pt x="17128" y="19233"/>
                    </a:cubicBezTo>
                    <a:cubicBezTo>
                      <a:pt x="17466" y="19458"/>
                      <a:pt x="17905" y="19272"/>
                      <a:pt x="18002" y="18751"/>
                    </a:cubicBezTo>
                    <a:cubicBezTo>
                      <a:pt x="18118" y="18136"/>
                      <a:pt x="21311" y="1053"/>
                      <a:pt x="21382" y="672"/>
                    </a:cubicBezTo>
                    <a:cubicBezTo>
                      <a:pt x="21474" y="177"/>
                      <a:pt x="21210" y="-125"/>
                      <a:pt x="20811" y="50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flat" w="12700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14" name="Group 25"/>
            <p:cNvGrpSpPr/>
            <p:nvPr/>
          </p:nvGrpSpPr>
          <p:grpSpPr>
            <a:xfrm>
              <a:off x="3866261" y="3770893"/>
              <a:ext cx="468377" cy="468376"/>
              <a:chOff x="5155014" y="5027857"/>
              <a:chExt cx="624503" cy="624502"/>
            </a:xfrm>
          </p:grpSpPr>
          <p:sp>
            <p:nvSpPr>
              <p:cNvPr id="30" name="Freeform: Shape 19"/>
              <p:cNvSpPr/>
              <p:nvPr/>
            </p:nvSpPr>
            <p:spPr>
              <a:xfrm>
                <a:off x="5155014" y="5027857"/>
                <a:ext cx="624503" cy="624502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19679" w="19679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flat" w="12700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31" name="Freeform: Shape 20"/>
              <p:cNvSpPr/>
              <p:nvPr/>
            </p:nvSpPr>
            <p:spPr>
              <a:xfrm rot="1023685">
                <a:off x="5297720" y="5187378"/>
                <a:ext cx="338615" cy="311521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002" w="21492">
                    <a:moveTo>
                      <a:pt x="19234" y="13313"/>
                    </a:moveTo>
                    <a:cubicBezTo>
                      <a:pt x="18443" y="13276"/>
                      <a:pt x="17330" y="13364"/>
                      <a:pt x="15977" y="13831"/>
                    </a:cubicBezTo>
                    <a:cubicBezTo>
                      <a:pt x="14635" y="14294"/>
                      <a:pt x="13761" y="15133"/>
                      <a:pt x="13199" y="15912"/>
                    </a:cubicBezTo>
                    <a:lnTo>
                      <a:pt x="9797" y="4790"/>
                    </a:lnTo>
                    <a:cubicBezTo>
                      <a:pt x="10172" y="3871"/>
                      <a:pt x="10923" y="2742"/>
                      <a:pt x="12427" y="2223"/>
                    </a:cubicBezTo>
                    <a:cubicBezTo>
                      <a:pt x="14022" y="1673"/>
                      <a:pt x="15183" y="1749"/>
                      <a:pt x="15724" y="1840"/>
                    </a:cubicBezTo>
                    <a:cubicBezTo>
                      <a:pt x="15724" y="1840"/>
                      <a:pt x="19234" y="13313"/>
                      <a:pt x="19234" y="13313"/>
                    </a:cubicBezTo>
                    <a:close/>
                    <a:moveTo>
                      <a:pt x="11774" y="16403"/>
                    </a:moveTo>
                    <a:cubicBezTo>
                      <a:pt x="10888" y="16123"/>
                      <a:pt x="9717" y="15992"/>
                      <a:pt x="8376" y="16454"/>
                    </a:cubicBezTo>
                    <a:cubicBezTo>
                      <a:pt x="7022" y="16921"/>
                      <a:pt x="6074" y="17545"/>
                      <a:pt x="5455" y="18068"/>
                    </a:cubicBezTo>
                    <a:lnTo>
                      <a:pt x="1944" y="6595"/>
                    </a:lnTo>
                    <a:cubicBezTo>
                      <a:pt x="2332" y="6184"/>
                      <a:pt x="3229" y="5398"/>
                      <a:pt x="4825" y="4847"/>
                    </a:cubicBezTo>
                    <a:cubicBezTo>
                      <a:pt x="6328" y="4329"/>
                      <a:pt x="7560" y="4773"/>
                      <a:pt x="8372" y="5282"/>
                    </a:cubicBezTo>
                    <a:cubicBezTo>
                      <a:pt x="8372" y="5282"/>
                      <a:pt x="11774" y="16403"/>
                      <a:pt x="11774" y="16403"/>
                    </a:cubicBezTo>
                    <a:close/>
                    <a:moveTo>
                      <a:pt x="11897" y="490"/>
                    </a:moveTo>
                    <a:cubicBezTo>
                      <a:pt x="10032" y="1134"/>
                      <a:pt x="9058" y="2504"/>
                      <a:pt x="8593" y="3431"/>
                    </a:cubicBezTo>
                    <a:cubicBezTo>
                      <a:pt x="7704" y="2972"/>
                      <a:pt x="6159" y="2472"/>
                      <a:pt x="4294" y="3115"/>
                    </a:cubicBezTo>
                    <a:cubicBezTo>
                      <a:pt x="1565" y="4058"/>
                      <a:pt x="0" y="6135"/>
                      <a:pt x="0" y="6135"/>
                    </a:cubicBezTo>
                    <a:lnTo>
                      <a:pt x="4431" y="20601"/>
                    </a:lnTo>
                    <a:cubicBezTo>
                      <a:pt x="4567" y="21045"/>
                      <a:pt x="5130" y="21149"/>
                      <a:pt x="5381" y="20765"/>
                    </a:cubicBezTo>
                    <a:cubicBezTo>
                      <a:pt x="5921" y="19939"/>
                      <a:pt x="6961" y="18859"/>
                      <a:pt x="8905" y="18188"/>
                    </a:cubicBezTo>
                    <a:cubicBezTo>
                      <a:pt x="10764" y="17547"/>
                      <a:pt x="12118" y="18251"/>
                      <a:pt x="12860" y="18853"/>
                    </a:cubicBezTo>
                    <a:cubicBezTo>
                      <a:pt x="13154" y="19092"/>
                      <a:pt x="13576" y="18922"/>
                      <a:pt x="13684" y="18545"/>
                    </a:cubicBezTo>
                    <a:cubicBezTo>
                      <a:pt x="13957" y="17594"/>
                      <a:pt x="14665" y="16200"/>
                      <a:pt x="16508" y="15565"/>
                    </a:cubicBezTo>
                    <a:cubicBezTo>
                      <a:pt x="18455" y="14892"/>
                      <a:pt x="19894" y="15117"/>
                      <a:pt x="20788" y="15450"/>
                    </a:cubicBezTo>
                    <a:cubicBezTo>
                      <a:pt x="21205" y="15604"/>
                      <a:pt x="21600" y="15171"/>
                      <a:pt x="21465" y="14727"/>
                    </a:cubicBezTo>
                    <a:lnTo>
                      <a:pt x="17042" y="252"/>
                    </a:lnTo>
                    <a:cubicBezTo>
                      <a:pt x="17042" y="252"/>
                      <a:pt x="14627" y="-451"/>
                      <a:pt x="11897" y="490"/>
                    </a:cubicBezTo>
                    <a:close/>
                    <a:moveTo>
                      <a:pt x="4751" y="10619"/>
                    </a:moveTo>
                    <a:lnTo>
                      <a:pt x="5216" y="12140"/>
                    </a:lnTo>
                    <a:cubicBezTo>
                      <a:pt x="5667" y="11880"/>
                      <a:pt x="6192" y="11628"/>
                      <a:pt x="6831" y="11409"/>
                    </a:cubicBezTo>
                    <a:cubicBezTo>
                      <a:pt x="7486" y="11182"/>
                      <a:pt x="8074" y="11131"/>
                      <a:pt x="8597" y="11175"/>
                    </a:cubicBezTo>
                    <a:lnTo>
                      <a:pt x="8116" y="9599"/>
                    </a:lnTo>
                    <a:cubicBezTo>
                      <a:pt x="7576" y="9601"/>
                      <a:pt x="6993" y="9679"/>
                      <a:pt x="6369" y="9894"/>
                    </a:cubicBezTo>
                    <a:cubicBezTo>
                      <a:pt x="5742" y="10110"/>
                      <a:pt x="5211" y="10362"/>
                      <a:pt x="4751" y="10619"/>
                    </a:cubicBezTo>
                    <a:close/>
                    <a:moveTo>
                      <a:pt x="3748" y="7338"/>
                    </a:moveTo>
                    <a:lnTo>
                      <a:pt x="4213" y="8858"/>
                    </a:lnTo>
                    <a:cubicBezTo>
                      <a:pt x="4664" y="8599"/>
                      <a:pt x="5189" y="8348"/>
                      <a:pt x="5828" y="8127"/>
                    </a:cubicBezTo>
                    <a:cubicBezTo>
                      <a:pt x="6483" y="7901"/>
                      <a:pt x="7071" y="7849"/>
                      <a:pt x="7594" y="7894"/>
                    </a:cubicBezTo>
                    <a:lnTo>
                      <a:pt x="7113" y="6317"/>
                    </a:lnTo>
                    <a:cubicBezTo>
                      <a:pt x="6573" y="6321"/>
                      <a:pt x="5990" y="6398"/>
                      <a:pt x="5364" y="6614"/>
                    </a:cubicBezTo>
                    <a:cubicBezTo>
                      <a:pt x="4738" y="6830"/>
                      <a:pt x="4208" y="7081"/>
                      <a:pt x="3748" y="7338"/>
                    </a:cubicBezTo>
                    <a:close/>
                    <a:moveTo>
                      <a:pt x="5755" y="13899"/>
                    </a:moveTo>
                    <a:lnTo>
                      <a:pt x="6220" y="15420"/>
                    </a:lnTo>
                    <a:cubicBezTo>
                      <a:pt x="6672" y="15160"/>
                      <a:pt x="7196" y="14908"/>
                      <a:pt x="7835" y="14689"/>
                    </a:cubicBezTo>
                    <a:cubicBezTo>
                      <a:pt x="8490" y="14462"/>
                      <a:pt x="9078" y="14411"/>
                      <a:pt x="9601" y="14456"/>
                    </a:cubicBezTo>
                    <a:lnTo>
                      <a:pt x="9119" y="12880"/>
                    </a:lnTo>
                    <a:cubicBezTo>
                      <a:pt x="8579" y="12882"/>
                      <a:pt x="7996" y="12960"/>
                      <a:pt x="7372" y="13175"/>
                    </a:cubicBezTo>
                    <a:cubicBezTo>
                      <a:pt x="6745" y="13391"/>
                      <a:pt x="6215" y="13642"/>
                      <a:pt x="5755" y="13899"/>
                    </a:cubicBezTo>
                    <a:close/>
                    <a:moveTo>
                      <a:pt x="13396" y="11403"/>
                    </a:moveTo>
                    <a:lnTo>
                      <a:pt x="13879" y="12979"/>
                    </a:lnTo>
                    <a:cubicBezTo>
                      <a:pt x="14278" y="12615"/>
                      <a:pt x="14782" y="12290"/>
                      <a:pt x="15438" y="12065"/>
                    </a:cubicBezTo>
                    <a:cubicBezTo>
                      <a:pt x="16076" y="11844"/>
                      <a:pt x="16640" y="11720"/>
                      <a:pt x="17150" y="11649"/>
                    </a:cubicBezTo>
                    <a:lnTo>
                      <a:pt x="16685" y="10128"/>
                    </a:lnTo>
                    <a:cubicBezTo>
                      <a:pt x="16170" y="10208"/>
                      <a:pt x="15601" y="10335"/>
                      <a:pt x="14975" y="10551"/>
                    </a:cubicBezTo>
                    <a:cubicBezTo>
                      <a:pt x="14348" y="10766"/>
                      <a:pt x="13833" y="11069"/>
                      <a:pt x="13396" y="11403"/>
                    </a:cubicBezTo>
                    <a:close/>
                    <a:moveTo>
                      <a:pt x="12392" y="8123"/>
                    </a:moveTo>
                    <a:lnTo>
                      <a:pt x="12875" y="9698"/>
                    </a:lnTo>
                    <a:cubicBezTo>
                      <a:pt x="13274" y="9335"/>
                      <a:pt x="13778" y="9010"/>
                      <a:pt x="14434" y="8785"/>
                    </a:cubicBezTo>
                    <a:cubicBezTo>
                      <a:pt x="15072" y="8564"/>
                      <a:pt x="15636" y="8440"/>
                      <a:pt x="16146" y="8369"/>
                    </a:cubicBezTo>
                    <a:lnTo>
                      <a:pt x="15680" y="6848"/>
                    </a:lnTo>
                    <a:cubicBezTo>
                      <a:pt x="15166" y="6928"/>
                      <a:pt x="14597" y="7055"/>
                      <a:pt x="13971" y="7271"/>
                    </a:cubicBezTo>
                    <a:cubicBezTo>
                      <a:pt x="13345" y="7486"/>
                      <a:pt x="12830" y="7787"/>
                      <a:pt x="12392" y="8123"/>
                    </a:cubicBezTo>
                    <a:close/>
                    <a:moveTo>
                      <a:pt x="11389" y="4842"/>
                    </a:moveTo>
                    <a:lnTo>
                      <a:pt x="11872" y="6417"/>
                    </a:lnTo>
                    <a:cubicBezTo>
                      <a:pt x="12271" y="6054"/>
                      <a:pt x="12775" y="5729"/>
                      <a:pt x="13431" y="5504"/>
                    </a:cubicBezTo>
                    <a:cubicBezTo>
                      <a:pt x="14069" y="5283"/>
                      <a:pt x="14633" y="5159"/>
                      <a:pt x="15143" y="5088"/>
                    </a:cubicBezTo>
                    <a:lnTo>
                      <a:pt x="14677" y="3567"/>
                    </a:lnTo>
                    <a:cubicBezTo>
                      <a:pt x="14162" y="3646"/>
                      <a:pt x="13594" y="3774"/>
                      <a:pt x="12968" y="3990"/>
                    </a:cubicBezTo>
                    <a:cubicBezTo>
                      <a:pt x="12342" y="4206"/>
                      <a:pt x="11826" y="4507"/>
                      <a:pt x="11389" y="4842"/>
                    </a:cubicBezTo>
                    <a:close/>
                  </a:path>
                </a:pathLst>
              </a:custGeom>
              <a:solidFill>
                <a:schemeClr val="accent2"/>
              </a:solidFill>
              <a:ln cap="flat" w="12700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15" name="Group 21"/>
            <p:cNvGrpSpPr/>
            <p:nvPr/>
          </p:nvGrpSpPr>
          <p:grpSpPr>
            <a:xfrm>
              <a:off x="3056451" y="2014116"/>
              <a:ext cx="468376" cy="468376"/>
              <a:chExt cx="969008" cy="969008"/>
            </a:xfrm>
          </p:grpSpPr>
          <p:sp>
            <p:nvSpPr>
              <p:cNvPr id="28" name="Freeform: Shape 22"/>
              <p:cNvSpPr/>
              <p:nvPr/>
            </p:nvSpPr>
            <p:spPr>
              <a:xfrm>
                <a:off x="0" y="0"/>
                <a:ext cx="969008" cy="969008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19679" w="19679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solidFill>
                <a:schemeClr val="accent3"/>
              </a:solidFill>
              <a:ln cap="flat" w="12700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29" name="Freeform: Shape 23"/>
              <p:cNvSpPr/>
              <p:nvPr/>
            </p:nvSpPr>
            <p:spPr>
              <a:xfrm>
                <a:off x="321391" y="272922"/>
                <a:ext cx="326225" cy="423163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164" w="19728">
                    <a:moveTo>
                      <a:pt x="13691" y="4182"/>
                    </a:moveTo>
                    <a:cubicBezTo>
                      <a:pt x="12508" y="3546"/>
                      <a:pt x="11931" y="2543"/>
                      <a:pt x="12404" y="1937"/>
                    </a:cubicBezTo>
                    <a:cubicBezTo>
                      <a:pt x="12876" y="1334"/>
                      <a:pt x="14218" y="1362"/>
                      <a:pt x="15398" y="1998"/>
                    </a:cubicBezTo>
                    <a:cubicBezTo>
                      <a:pt x="16583" y="2634"/>
                      <a:pt x="17155" y="3639"/>
                      <a:pt x="16684" y="4242"/>
                    </a:cubicBezTo>
                    <a:cubicBezTo>
                      <a:pt x="16213" y="4845"/>
                      <a:pt x="14874" y="4818"/>
                      <a:pt x="13691" y="4182"/>
                    </a:cubicBezTo>
                    <a:close/>
                    <a:moveTo>
                      <a:pt x="14777" y="15159"/>
                    </a:moveTo>
                    <a:cubicBezTo>
                      <a:pt x="14795" y="15127"/>
                      <a:pt x="14807" y="15091"/>
                      <a:pt x="14825" y="15057"/>
                    </a:cubicBezTo>
                    <a:cubicBezTo>
                      <a:pt x="14896" y="14928"/>
                      <a:pt x="14958" y="14799"/>
                      <a:pt x="15009" y="14664"/>
                    </a:cubicBezTo>
                    <a:cubicBezTo>
                      <a:pt x="15017" y="14639"/>
                      <a:pt x="15021" y="14615"/>
                      <a:pt x="15030" y="14593"/>
                    </a:cubicBezTo>
                    <a:cubicBezTo>
                      <a:pt x="15082" y="14443"/>
                      <a:pt x="15126" y="14295"/>
                      <a:pt x="15161" y="14143"/>
                    </a:cubicBezTo>
                    <a:cubicBezTo>
                      <a:pt x="15161" y="14136"/>
                      <a:pt x="15161" y="14130"/>
                      <a:pt x="15161" y="14120"/>
                    </a:cubicBezTo>
                    <a:cubicBezTo>
                      <a:pt x="15421" y="12832"/>
                      <a:pt x="14968" y="11394"/>
                      <a:pt x="13930" y="10096"/>
                    </a:cubicBezTo>
                    <a:lnTo>
                      <a:pt x="15410" y="8206"/>
                    </a:lnTo>
                    <a:cubicBezTo>
                      <a:pt x="17115" y="8386"/>
                      <a:pt x="18589" y="8031"/>
                      <a:pt x="19298" y="7124"/>
                    </a:cubicBezTo>
                    <a:cubicBezTo>
                      <a:pt x="20528" y="5555"/>
                      <a:pt x="19031" y="2944"/>
                      <a:pt x="15959" y="1289"/>
                    </a:cubicBezTo>
                    <a:cubicBezTo>
                      <a:pt x="12884" y="-367"/>
                      <a:pt x="9398" y="-436"/>
                      <a:pt x="8170" y="1130"/>
                    </a:cubicBezTo>
                    <a:cubicBezTo>
                      <a:pt x="7458" y="2039"/>
                      <a:pt x="7666" y="3299"/>
                      <a:pt x="8560" y="4518"/>
                    </a:cubicBezTo>
                    <a:lnTo>
                      <a:pt x="7078" y="6407"/>
                    </a:lnTo>
                    <a:cubicBezTo>
                      <a:pt x="5227" y="6150"/>
                      <a:pt x="3458" y="6390"/>
                      <a:pt x="2143" y="7113"/>
                    </a:cubicBezTo>
                    <a:cubicBezTo>
                      <a:pt x="2135" y="7115"/>
                      <a:pt x="2126" y="7117"/>
                      <a:pt x="2120" y="7122"/>
                    </a:cubicBezTo>
                    <a:cubicBezTo>
                      <a:pt x="1967" y="7208"/>
                      <a:pt x="1817" y="7302"/>
                      <a:pt x="1677" y="7402"/>
                    </a:cubicBezTo>
                    <a:cubicBezTo>
                      <a:pt x="1655" y="7417"/>
                      <a:pt x="1628" y="7431"/>
                      <a:pt x="1610" y="7447"/>
                    </a:cubicBezTo>
                    <a:cubicBezTo>
                      <a:pt x="1479" y="7539"/>
                      <a:pt x="1362" y="7643"/>
                      <a:pt x="1249" y="7747"/>
                    </a:cubicBezTo>
                    <a:cubicBezTo>
                      <a:pt x="1222" y="7773"/>
                      <a:pt x="1185" y="7796"/>
                      <a:pt x="1159" y="7824"/>
                    </a:cubicBezTo>
                    <a:cubicBezTo>
                      <a:pt x="1018" y="7957"/>
                      <a:pt x="887" y="8098"/>
                      <a:pt x="773" y="8248"/>
                    </a:cubicBezTo>
                    <a:cubicBezTo>
                      <a:pt x="-1072" y="10599"/>
                      <a:pt x="502" y="14158"/>
                      <a:pt x="4282" y="16195"/>
                    </a:cubicBezTo>
                    <a:cubicBezTo>
                      <a:pt x="8065" y="18232"/>
                      <a:pt x="12626" y="17974"/>
                      <a:pt x="14466" y="15623"/>
                    </a:cubicBezTo>
                    <a:cubicBezTo>
                      <a:pt x="14582" y="15474"/>
                      <a:pt x="14689" y="15318"/>
                      <a:pt x="14777" y="15159"/>
                    </a:cubicBezTo>
                    <a:close/>
                    <a:moveTo>
                      <a:pt x="2898" y="16410"/>
                    </a:moveTo>
                    <a:lnTo>
                      <a:pt x="93" y="19992"/>
                    </a:lnTo>
                    <a:lnTo>
                      <a:pt x="391" y="21164"/>
                    </a:lnTo>
                    <a:lnTo>
                      <a:pt x="1804" y="20914"/>
                    </a:lnTo>
                    <a:lnTo>
                      <a:pt x="4609" y="17333"/>
                    </a:lnTo>
                    <a:cubicBezTo>
                      <a:pt x="4310" y="17201"/>
                      <a:pt x="4014" y="17060"/>
                      <a:pt x="3727" y="16904"/>
                    </a:cubicBezTo>
                    <a:cubicBezTo>
                      <a:pt x="3437" y="16748"/>
                      <a:pt x="3160" y="16582"/>
                      <a:pt x="2898" y="16410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flat" w="12700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</p:grpSp>
      <p:grpSp>
        <p:nvGrpSpPr>
          <p:cNvPr id="16" name="Group 30"/>
          <p:cNvGrpSpPr/>
          <p:nvPr/>
        </p:nvGrpSpPr>
        <p:grpSpPr>
          <a:xfrm>
            <a:off x="6165178" y="2888830"/>
            <a:ext cx="2466473" cy="713542"/>
            <a:chOff x="719138" y="4748567"/>
            <a:chExt cx="2186768" cy="951390"/>
          </a:xfrm>
        </p:grpSpPr>
        <p:sp>
          <p:nvSpPr>
            <p:cNvPr id="26" name="TextBox 31"/>
            <p:cNvSpPr txBox="1"/>
            <p:nvPr/>
          </p:nvSpPr>
          <p:spPr>
            <a:xfrm>
              <a:off x="719138" y="4748567"/>
              <a:ext cx="2186768" cy="365384"/>
            </a:xfrm>
            <a:prstGeom prst="rect">
              <a:avLst/>
            </a:prstGeom>
            <a:noFill/>
          </p:spPr>
          <p:txBody>
            <a:bodyPr anchor="ctr" anchorCtr="0" bIns="0" lIns="216000" rIns="0" tIns="0" wrap="none">
              <a:normAutofit/>
            </a:bodyPr>
            <a:lstStyle/>
            <a:p>
              <a:r>
                <a:rPr altLang="en-US" b="1" lang="zh-CN" sz="1600">
                  <a:solidFill>
                    <a:schemeClr val="accent4">
                      <a:lumMod val="100000"/>
                    </a:schemeClr>
                  </a:solidFill>
                </a:rPr>
                <a:t>标题文本预设</a:t>
              </a:r>
            </a:p>
          </p:txBody>
        </p:sp>
        <p:sp>
          <p:nvSpPr>
            <p:cNvPr id="27" name="TextBox 32"/>
            <p:cNvSpPr txBox="1"/>
            <p:nvPr/>
          </p:nvSpPr>
          <p:spPr>
            <a:xfrm>
              <a:off x="719138" y="5113949"/>
              <a:ext cx="2186768" cy="586008"/>
            </a:xfrm>
            <a:prstGeom prst="rect">
              <a:avLst/>
            </a:prstGeom>
          </p:spPr>
          <p:txBody>
            <a:bodyPr anchor="ctr" anchorCtr="0" bIns="0" lIns="216000" rIns="0" tIns="0" vert="horz" wrap="square">
              <a:normAutofit/>
            </a:bodyPr>
            <a:lstStyle/>
            <a:p>
              <a:pPr algn="l">
                <a:lnSpc>
                  <a:spcPct val="120000"/>
                </a:lnSpc>
              </a:pPr>
              <a:r>
                <a:rPr altLang="en-US" lang="zh-CN" sz="1000">
                  <a:solidFill>
                    <a:schemeClr val="dk1">
                      <a:lumMod val="100000"/>
                    </a:schemeClr>
                  </a:solidFill>
                </a:rPr>
                <a:t>此部分内容作为文字排版占位显示 </a:t>
              </a:r>
              <a:br>
                <a:rPr altLang="en-US" lang="zh-CN" sz="1000">
                  <a:solidFill>
                    <a:schemeClr val="dk1">
                      <a:lumMod val="100000"/>
                    </a:schemeClr>
                  </a:solidFill>
                </a:rPr>
              </a:br>
              <a:r>
                <a:rPr altLang="en-US" lang="zh-CN" sz="1000">
                  <a:solidFill>
                    <a:schemeClr val="dk1">
                      <a:lumMod val="100000"/>
                    </a:schemeClr>
                  </a:solidFill>
                </a:rPr>
                <a:t>（建议使用主题字体）</a:t>
              </a:r>
            </a:p>
          </p:txBody>
        </p:sp>
      </p:grpSp>
      <p:grpSp>
        <p:nvGrpSpPr>
          <p:cNvPr id="17" name="Group 33"/>
          <p:cNvGrpSpPr/>
          <p:nvPr/>
        </p:nvGrpSpPr>
        <p:grpSpPr>
          <a:xfrm>
            <a:off x="650893" y="1878600"/>
            <a:ext cx="2405558" cy="713542"/>
            <a:chOff x="719138" y="4748567"/>
            <a:chExt cx="2186768" cy="951390"/>
          </a:xfrm>
        </p:grpSpPr>
        <p:sp>
          <p:nvSpPr>
            <p:cNvPr id="24" name="TextBox 34"/>
            <p:cNvSpPr txBox="1"/>
            <p:nvPr/>
          </p:nvSpPr>
          <p:spPr>
            <a:xfrm>
              <a:off x="719138" y="4748567"/>
              <a:ext cx="2186768" cy="365384"/>
            </a:xfrm>
            <a:prstGeom prst="rect">
              <a:avLst/>
            </a:prstGeom>
            <a:noFill/>
          </p:spPr>
          <p:txBody>
            <a:bodyPr anchor="ctr" anchorCtr="0" bIns="0" lIns="0" rIns="216000" tIns="0" wrap="none">
              <a:normAutofit/>
            </a:bodyPr>
            <a:lstStyle/>
            <a:p>
              <a:pPr algn="r"/>
              <a:r>
                <a:rPr altLang="en-US" b="1" lang="zh-CN" sz="1600">
                  <a:solidFill>
                    <a:schemeClr val="accent3">
                      <a:lumMod val="100000"/>
                    </a:schemeClr>
                  </a:solidFill>
                </a:rPr>
                <a:t>标题文本预设</a:t>
              </a:r>
            </a:p>
          </p:txBody>
        </p:sp>
        <p:sp>
          <p:nvSpPr>
            <p:cNvPr id="25" name="TextBox 35"/>
            <p:cNvSpPr txBox="1"/>
            <p:nvPr/>
          </p:nvSpPr>
          <p:spPr>
            <a:xfrm>
              <a:off x="719138" y="5113949"/>
              <a:ext cx="2186768" cy="586008"/>
            </a:xfrm>
            <a:prstGeom prst="rect">
              <a:avLst/>
            </a:prstGeom>
          </p:spPr>
          <p:txBody>
            <a:bodyPr anchor="ctr" anchorCtr="0" bIns="0" lIns="0" rIns="216000" tIns="0" vert="horz" wrap="square">
              <a:normAutofit/>
            </a:bodyPr>
            <a:lstStyle/>
            <a:p>
              <a:pPr algn="r">
                <a:lnSpc>
                  <a:spcPct val="120000"/>
                </a:lnSpc>
              </a:pPr>
              <a:r>
                <a:rPr altLang="en-US" lang="zh-CN" sz="1000">
                  <a:solidFill>
                    <a:schemeClr val="dk1">
                      <a:lumMod val="100000"/>
                    </a:schemeClr>
                  </a:solidFill>
                </a:rPr>
                <a:t>此部分内容作为文字排版占位显示 </a:t>
              </a:r>
              <a:br>
                <a:rPr altLang="en-US" lang="zh-CN" sz="1000">
                  <a:solidFill>
                    <a:schemeClr val="dk1">
                      <a:lumMod val="100000"/>
                    </a:schemeClr>
                  </a:solidFill>
                </a:rPr>
              </a:br>
              <a:r>
                <a:rPr altLang="en-US" lang="zh-CN" sz="1000">
                  <a:solidFill>
                    <a:schemeClr val="dk1">
                      <a:lumMod val="100000"/>
                    </a:schemeClr>
                  </a:solidFill>
                </a:rPr>
                <a:t>（建议使用主题字体）</a:t>
              </a:r>
            </a:p>
          </p:txBody>
        </p:sp>
      </p:grpSp>
      <p:grpSp>
        <p:nvGrpSpPr>
          <p:cNvPr id="18" name="Group 36"/>
          <p:cNvGrpSpPr/>
          <p:nvPr/>
        </p:nvGrpSpPr>
        <p:grpSpPr>
          <a:xfrm>
            <a:off x="5331907" y="1136495"/>
            <a:ext cx="3074519" cy="512028"/>
            <a:chOff x="719138" y="4748567"/>
            <a:chExt cx="2186768" cy="682704"/>
          </a:xfrm>
        </p:grpSpPr>
        <p:sp>
          <p:nvSpPr>
            <p:cNvPr id="22" name="TextBox 37"/>
            <p:cNvSpPr txBox="1"/>
            <p:nvPr/>
          </p:nvSpPr>
          <p:spPr>
            <a:xfrm>
              <a:off x="719138" y="4748567"/>
              <a:ext cx="2186768" cy="365384"/>
            </a:xfrm>
            <a:prstGeom prst="rect">
              <a:avLst/>
            </a:prstGeom>
            <a:noFill/>
          </p:spPr>
          <p:txBody>
            <a:bodyPr anchor="ctr" anchorCtr="0" bIns="0" lIns="216000" rIns="0" tIns="0" wrap="none">
              <a:normAutofit/>
            </a:bodyPr>
            <a:lstStyle/>
            <a:p>
              <a:r>
                <a:rPr altLang="en-US" b="1" lang="zh-CN" sz="1600">
                  <a:solidFill>
                    <a:schemeClr val="accent1">
                      <a:lumMod val="100000"/>
                    </a:schemeClr>
                  </a:solidFill>
                </a:rPr>
                <a:t>标题文本预设</a:t>
              </a:r>
            </a:p>
          </p:txBody>
        </p:sp>
        <p:sp>
          <p:nvSpPr>
            <p:cNvPr id="23" name="TextBox 38"/>
            <p:cNvSpPr txBox="1"/>
            <p:nvPr/>
          </p:nvSpPr>
          <p:spPr>
            <a:xfrm>
              <a:off x="719138" y="5113949"/>
              <a:ext cx="2186768" cy="317322"/>
            </a:xfrm>
            <a:prstGeom prst="rect">
              <a:avLst/>
            </a:prstGeom>
          </p:spPr>
          <p:txBody>
            <a:bodyPr anchor="ctr" anchorCtr="0" bIns="0" lIns="216000" rIns="0" tIns="0" vert="horz" wrap="square">
              <a:normAutofit fontScale="92500"/>
            </a:bodyPr>
            <a:lstStyle/>
            <a:p>
              <a:pPr algn="l">
                <a:lnSpc>
                  <a:spcPct val="120000"/>
                </a:lnSpc>
              </a:pPr>
              <a:r>
                <a:rPr altLang="en-US" lang="zh-CN" sz="1000">
                  <a:solidFill>
                    <a:schemeClr val="dk1">
                      <a:lumMod val="100000"/>
                    </a:schemeClr>
                  </a:solidFill>
                </a:rPr>
                <a:t>此部分内容作为文字排版占位显示 （建议使用主题字体）</a:t>
              </a:r>
            </a:p>
          </p:txBody>
        </p:sp>
      </p:grpSp>
      <p:grpSp>
        <p:nvGrpSpPr>
          <p:cNvPr id="19" name="Group 39"/>
          <p:cNvGrpSpPr/>
          <p:nvPr/>
        </p:nvGrpSpPr>
        <p:grpSpPr>
          <a:xfrm>
            <a:off x="728038" y="3733354"/>
            <a:ext cx="3074519" cy="512028"/>
            <a:chOff x="719138" y="4748567"/>
            <a:chExt cx="2186768" cy="682704"/>
          </a:xfrm>
        </p:grpSpPr>
        <p:sp>
          <p:nvSpPr>
            <p:cNvPr id="20" name="TextBox 40"/>
            <p:cNvSpPr txBox="1"/>
            <p:nvPr/>
          </p:nvSpPr>
          <p:spPr>
            <a:xfrm>
              <a:off x="719138" y="4748567"/>
              <a:ext cx="2186768" cy="365384"/>
            </a:xfrm>
            <a:prstGeom prst="rect">
              <a:avLst/>
            </a:prstGeom>
            <a:noFill/>
          </p:spPr>
          <p:txBody>
            <a:bodyPr anchor="ctr" anchorCtr="0" bIns="0" lIns="216000" rIns="216000" tIns="0" wrap="none">
              <a:normAutofit/>
            </a:bodyPr>
            <a:lstStyle/>
            <a:p>
              <a:pPr algn="r"/>
              <a:r>
                <a:rPr altLang="en-US" b="1" lang="zh-CN" sz="1600">
                  <a:solidFill>
                    <a:schemeClr val="accent2">
                      <a:lumMod val="100000"/>
                    </a:schemeClr>
                  </a:solidFill>
                </a:rPr>
                <a:t>标题文本预设</a:t>
              </a:r>
            </a:p>
          </p:txBody>
        </p:sp>
        <p:sp>
          <p:nvSpPr>
            <p:cNvPr id="21" name="TextBox 41"/>
            <p:cNvSpPr txBox="1"/>
            <p:nvPr/>
          </p:nvSpPr>
          <p:spPr>
            <a:xfrm>
              <a:off x="719138" y="5113949"/>
              <a:ext cx="2186768" cy="317322"/>
            </a:xfrm>
            <a:prstGeom prst="rect">
              <a:avLst/>
            </a:prstGeom>
          </p:spPr>
          <p:txBody>
            <a:bodyPr anchor="ctr" anchorCtr="0" bIns="0" lIns="216000" rIns="216000" tIns="0" vert="horz" wrap="square">
              <a:normAutofit/>
            </a:bodyPr>
            <a:lstStyle/>
            <a:p>
              <a:pPr algn="r">
                <a:lnSpc>
                  <a:spcPct val="120000"/>
                </a:lnSpc>
              </a:pPr>
              <a:r>
                <a:rPr altLang="en-US" lang="zh-CN" sz="1000">
                  <a:solidFill>
                    <a:schemeClr val="dk1">
                      <a:lumMod val="100000"/>
                    </a:schemeClr>
                  </a:solidFill>
                </a:rPr>
                <a:t>此部分内容作为文字排版占位显示 （建议使用主题字体）</a:t>
              </a:r>
            </a:p>
          </p:txBody>
        </p:sp>
      </p:grpSp>
      <p:sp>
        <p:nvSpPr>
          <p:cNvPr id="36" name="文本框 173">
            <a:extLst/>
          </p:cNvPr>
          <p:cNvSpPr txBox="1"/>
          <p:nvPr/>
        </p:nvSpPr>
        <p:spPr>
          <a:xfrm>
            <a:off x="323528" y="234140"/>
            <a:ext cx="1890210" cy="276999"/>
          </a:xfrm>
          <a:prstGeom prst="rect">
            <a:avLst/>
          </a:prstGeom>
          <a:noFill/>
        </p:spPr>
        <p:txBody>
          <a:bodyPr wrap="none">
            <a:normAutofit fontScale="85000" lnSpcReduction="20000"/>
          </a:bodyPr>
          <a:lstStyle/>
          <a:p>
            <a:r>
              <a:rPr altLang="en-US" b="1" lang="zh-CN">
                <a:solidFill>
                  <a:schemeClr val="accent2">
                    <a:lumMod val="100000"/>
                  </a:schemeClr>
                </a:solidFill>
              </a:rPr>
              <a:t>标题文本预设</a:t>
            </a:r>
          </a:p>
        </p:txBody>
      </p:sp>
    </p:spTree>
    <p:extLst>
      <p:ext uri="{BB962C8B-B14F-4D97-AF65-F5344CB8AC3E}">
        <p14:creationId val="120687178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3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2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4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5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6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7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9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1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2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4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5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6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7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9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1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13" name="直接连接符 12">
            <a:extLst>
              <a:ext uri="{FF2B5EF4-FFF2-40B4-BE49-F238E27FC236}">
                <a16:creationId xmlns:a16="http://schemas.microsoft.com/office/drawing/2014/main" id="{8E2AC306-22DD-44B7-A391-722FE5EB4BFB}"/>
              </a:ext>
            </a:extLst>
          </p:cNvPr>
          <p:cNvCxnSpPr/>
          <p:nvPr/>
        </p:nvCxnSpPr>
        <p:spPr>
          <a:xfrm>
            <a:off x="1145486" y="3467934"/>
            <a:ext cx="1802157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headEnd len="med" type="diamond" w="med"/>
            <a:tailEnd len="med" type="diamond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>
            <a:extLst>
              <a:ext uri="{FF2B5EF4-FFF2-40B4-BE49-F238E27FC236}">
                <a16:creationId xmlns:a16="http://schemas.microsoft.com/office/drawing/2014/main" id="{53AD928E-8B66-4DE3-99E4-0B173FD58A78}"/>
              </a:ext>
            </a:extLst>
          </p:cNvPr>
          <p:cNvCxnSpPr/>
          <p:nvPr/>
        </p:nvCxnSpPr>
        <p:spPr>
          <a:xfrm>
            <a:off x="1160131" y="2437637"/>
            <a:ext cx="27766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headEnd len="med" type="diamond" w="med"/>
            <a:tailEnd len="med" type="diamond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>
            <a:extLst>
              <a:ext uri="{FF2B5EF4-FFF2-40B4-BE49-F238E27FC236}">
                <a16:creationId xmlns:a16="http://schemas.microsoft.com/office/drawing/2014/main" id="{E25B6E78-3E11-4BCC-9A75-DB914E0E500C}"/>
              </a:ext>
            </a:extLst>
          </p:cNvPr>
          <p:cNvCxnSpPr/>
          <p:nvPr/>
        </p:nvCxnSpPr>
        <p:spPr>
          <a:xfrm>
            <a:off x="5245550" y="2437637"/>
            <a:ext cx="275545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headEnd len="med" type="diamond" w="med"/>
            <a:tailEnd len="med" type="diamond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>
            <a:extLst>
              <a:ext uri="{FF2B5EF4-FFF2-40B4-BE49-F238E27FC236}">
                <a16:creationId xmlns:a16="http://schemas.microsoft.com/office/drawing/2014/main" id="{428F6DB1-40A2-477A-8860-089151F9DFC8}"/>
              </a:ext>
            </a:extLst>
          </p:cNvPr>
          <p:cNvCxnSpPr/>
          <p:nvPr/>
        </p:nvCxnSpPr>
        <p:spPr>
          <a:xfrm>
            <a:off x="6257105" y="3467934"/>
            <a:ext cx="1766027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headEnd len="med" type="diamond" w="med"/>
            <a:tailEnd len="med" type="diamond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3" name="组合 42"/>
          <p:cNvGrpSpPr/>
          <p:nvPr/>
        </p:nvGrpSpPr>
        <p:grpSpPr>
          <a:xfrm>
            <a:off x="2983996" y="1842798"/>
            <a:ext cx="3198840" cy="2695339"/>
            <a:chOff x="2983996" y="1842798"/>
            <a:chExt cx="3198840" cy="2695339"/>
          </a:xfrm>
        </p:grpSpPr>
        <p:sp>
          <p:nvSpPr>
            <p:cNvPr id="5" name="菱形 4">
              <a:extLst>
                <a:ext uri="{FF2B5EF4-FFF2-40B4-BE49-F238E27FC236}">
                  <a16:creationId xmlns:a16="http://schemas.microsoft.com/office/drawing/2014/main" id="{B3419AC2-A08D-44BA-BD77-F845E7E06A08}"/>
                </a:ext>
              </a:extLst>
            </p:cNvPr>
            <p:cNvSpPr/>
            <p:nvPr/>
          </p:nvSpPr>
          <p:spPr>
            <a:xfrm rot="5400000">
              <a:off x="5288251" y="3032476"/>
              <a:ext cx="894585" cy="894585"/>
            </a:xfrm>
            <a:prstGeom prst="diamond">
              <a:avLst/>
            </a:prstGeom>
            <a:solidFill>
              <a:schemeClr val="accent5">
                <a:lumMod val="10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2" name="组合 1"/>
            <p:cNvGrpSpPr/>
            <p:nvPr/>
          </p:nvGrpSpPr>
          <p:grpSpPr>
            <a:xfrm>
              <a:off x="2983996" y="1842798"/>
              <a:ext cx="2863685" cy="2695339"/>
              <a:chOff x="2983996" y="1842798"/>
              <a:chExt cx="2863685" cy="2695339"/>
            </a:xfrm>
          </p:grpSpPr>
          <p:sp>
            <p:nvSpPr>
              <p:cNvPr id="4" name="菱形 3">
                <a:extLst>
                  <a:ext uri="{FF2B5EF4-FFF2-40B4-BE49-F238E27FC236}">
                    <a16:creationId xmlns:a16="http://schemas.microsoft.com/office/drawing/2014/main" id="{BF4F72E7-DC13-4018-B858-1C74BEA7CD09}"/>
                  </a:ext>
                </a:extLst>
              </p:cNvPr>
              <p:cNvSpPr/>
              <p:nvPr/>
            </p:nvSpPr>
            <p:spPr>
              <a:xfrm rot="5400000">
                <a:off x="4713660" y="2437637"/>
                <a:ext cx="894585" cy="894585"/>
              </a:xfrm>
              <a:prstGeom prst="diamond">
                <a:avLst/>
              </a:prstGeom>
              <a:solidFill>
                <a:schemeClr val="accent4">
                  <a:lumMod val="10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6" name="菱形 5">
                <a:extLst>
                  <a:ext uri="{FF2B5EF4-FFF2-40B4-BE49-F238E27FC236}">
                    <a16:creationId xmlns:a16="http://schemas.microsoft.com/office/drawing/2014/main" id="{CC685CF0-8F8A-443F-8F1B-53C114613E2A}"/>
                  </a:ext>
                </a:extLst>
              </p:cNvPr>
              <p:cNvSpPr/>
              <p:nvPr/>
            </p:nvSpPr>
            <p:spPr>
              <a:xfrm rot="5400000">
                <a:off x="4139069" y="1842798"/>
                <a:ext cx="894585" cy="894585"/>
              </a:xfrm>
              <a:prstGeom prst="diamond">
                <a:avLst/>
              </a:prstGeom>
              <a:solidFill>
                <a:schemeClr val="accent3">
                  <a:lumMod val="10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7" name="菱形 6">
                <a:extLst>
                  <a:ext uri="{FF2B5EF4-FFF2-40B4-BE49-F238E27FC236}">
                    <a16:creationId xmlns:a16="http://schemas.microsoft.com/office/drawing/2014/main" id="{CA1D8D74-5E77-4719-BC50-EB958808D3C6}"/>
                  </a:ext>
                </a:extLst>
              </p:cNvPr>
              <p:cNvSpPr/>
              <p:nvPr/>
            </p:nvSpPr>
            <p:spPr>
              <a:xfrm flipV="1" rot="5400000">
                <a:off x="3558587" y="2427588"/>
                <a:ext cx="894585" cy="894585"/>
              </a:xfrm>
              <a:prstGeom prst="diamond">
                <a:avLst/>
              </a:prstGeom>
              <a:solidFill>
                <a:schemeClr val="accent2">
                  <a:lumMod val="100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8" name="菱形 7">
                <a:extLst>
                  <a:ext uri="{FF2B5EF4-FFF2-40B4-BE49-F238E27FC236}">
                    <a16:creationId xmlns:a16="http://schemas.microsoft.com/office/drawing/2014/main" id="{E2845183-C9FC-4F1A-B676-7C6B609307AD}"/>
                  </a:ext>
                </a:extLst>
              </p:cNvPr>
              <p:cNvSpPr/>
              <p:nvPr/>
            </p:nvSpPr>
            <p:spPr>
              <a:xfrm flipV="1" rot="5400000">
                <a:off x="2983996" y="3022428"/>
                <a:ext cx="894585" cy="894585"/>
              </a:xfrm>
              <a:prstGeom prst="diamond">
                <a:avLst/>
              </a:prstGeom>
              <a:solidFill>
                <a:schemeClr val="accent1">
                  <a:lumMod val="100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9" name="任意多边形: 形状 8">
                <a:extLst>
                  <a:ext uri="{FF2B5EF4-FFF2-40B4-BE49-F238E27FC236}">
                    <a16:creationId xmlns:a16="http://schemas.microsoft.com/office/drawing/2014/main" id="{E126C238-41B8-4992-9FD6-6C87382CD78A}"/>
                  </a:ext>
                </a:extLst>
              </p:cNvPr>
              <p:cNvSpPr/>
              <p:nvPr/>
            </p:nvSpPr>
            <p:spPr bwMode="auto">
              <a:xfrm>
                <a:off x="4436231" y="2136855"/>
                <a:ext cx="304372" cy="302943"/>
              </a:xfrm>
              <a:custGeom>
                <a:gdLst>
                  <a:gd fmla="*/ 262525 w 338138" name="connsiteX0"/>
                  <a:gd fmla="*/ 84138 h 336551" name="connsiteY0"/>
                  <a:gd fmla="*/ 314260 w 338138" name="connsiteX1"/>
                  <a:gd fmla="*/ 84138 h 336551" name="connsiteY1"/>
                  <a:gd fmla="*/ 338138 w 338138" name="connsiteX2"/>
                  <a:gd fmla="*/ 107802 h 336551" name="connsiteY2"/>
                  <a:gd fmla="*/ 338138 w 338138" name="connsiteX3"/>
                  <a:gd fmla="*/ 191940 h 336551" name="connsiteY3"/>
                  <a:gd fmla="*/ 314260 w 338138" name="connsiteX4"/>
                  <a:gd fmla="*/ 216918 h 336551" name="connsiteY4"/>
                  <a:gd fmla="*/ 314260 w 338138" name="connsiteX5"/>
                  <a:gd fmla="*/ 336551 h 336551" name="connsiteY5"/>
                  <a:gd fmla="*/ 241300 w 338138" name="connsiteX6"/>
                  <a:gd fmla="*/ 336551 h 336551" name="connsiteY6"/>
                  <a:gd fmla="*/ 241300 w 338138" name="connsiteX7"/>
                  <a:gd fmla="*/ 240582 h 336551" name="connsiteY7"/>
                  <a:gd fmla="*/ 265178 w 338138" name="connsiteX8"/>
                  <a:gd fmla="*/ 216918 h 336551" name="connsiteY8"/>
                  <a:gd fmla="*/ 265178 w 338138" name="connsiteX9"/>
                  <a:gd fmla="*/ 95970 h 336551" name="connsiteY9"/>
                  <a:gd fmla="*/ 262525 w 338138" name="connsiteX10"/>
                  <a:gd fmla="*/ 84138 h 336551" name="connsiteY10"/>
                  <a:gd fmla="*/ 120477 w 338138" name="connsiteX11"/>
                  <a:gd fmla="*/ 84138 h 336551" name="connsiteY11"/>
                  <a:gd fmla="*/ 217661 w 338138" name="connsiteX12"/>
                  <a:gd fmla="*/ 84138 h 336551" name="connsiteY12"/>
                  <a:gd fmla="*/ 241300 w 338138" name="connsiteX13"/>
                  <a:gd fmla="*/ 107802 h 336551" name="connsiteY13"/>
                  <a:gd fmla="*/ 241300 w 338138" name="connsiteX14"/>
                  <a:gd fmla="*/ 191940 h 336551" name="connsiteY14"/>
                  <a:gd fmla="*/ 217661 w 338138" name="connsiteX15"/>
                  <a:gd fmla="*/ 216918 h 336551" name="connsiteY15"/>
                  <a:gd fmla="*/ 217661 w 338138" name="connsiteX16"/>
                  <a:gd fmla="*/ 336551 h 336551" name="connsiteY16"/>
                  <a:gd fmla="*/ 120477 w 338138" name="connsiteX17"/>
                  <a:gd fmla="*/ 336551 h 336551" name="connsiteY17"/>
                  <a:gd fmla="*/ 120477 w 338138" name="connsiteX18"/>
                  <a:gd fmla="*/ 216918 h 336551" name="connsiteY18"/>
                  <a:gd fmla="*/ 96837 w 338138" name="connsiteX19"/>
                  <a:gd fmla="*/ 191940 h 336551" name="connsiteY19"/>
                  <a:gd fmla="*/ 96837 w 338138" name="connsiteX20"/>
                  <a:gd fmla="*/ 107802 h 336551" name="connsiteY20"/>
                  <a:gd fmla="*/ 120477 w 338138" name="connsiteX21"/>
                  <a:gd fmla="*/ 84138 h 336551" name="connsiteY21"/>
                  <a:gd fmla="*/ 23878 w 338138" name="connsiteX22"/>
                  <a:gd fmla="*/ 84138 h 336551" name="connsiteY22"/>
                  <a:gd fmla="*/ 75613 w 338138" name="connsiteX23"/>
                  <a:gd fmla="*/ 84138 h 336551" name="connsiteY23"/>
                  <a:gd fmla="*/ 72960 w 338138" name="connsiteX24"/>
                  <a:gd fmla="*/ 95970 h 336551" name="connsiteY24"/>
                  <a:gd fmla="*/ 72960 w 338138" name="connsiteX25"/>
                  <a:gd fmla="*/ 216918 h 336551" name="connsiteY25"/>
                  <a:gd fmla="*/ 96838 w 338138" name="connsiteX26"/>
                  <a:gd fmla="*/ 240582 h 336551" name="connsiteY26"/>
                  <a:gd fmla="*/ 96838 w 338138" name="connsiteX27"/>
                  <a:gd fmla="*/ 336551 h 336551" name="connsiteY27"/>
                  <a:gd fmla="*/ 23878 w 338138" name="connsiteX28"/>
                  <a:gd fmla="*/ 336551 h 336551" name="connsiteY28"/>
                  <a:gd fmla="*/ 23878 w 338138" name="connsiteX29"/>
                  <a:gd fmla="*/ 216918 h 336551" name="connsiteY29"/>
                  <a:gd fmla="*/ 0 w 338138" name="connsiteX30"/>
                  <a:gd fmla="*/ 191940 h 336551" name="connsiteY30"/>
                  <a:gd fmla="*/ 0 w 338138" name="connsiteX31"/>
                  <a:gd fmla="*/ 107802 h 336551" name="connsiteY31"/>
                  <a:gd fmla="*/ 23878 w 338138" name="connsiteX32"/>
                  <a:gd fmla="*/ 84138 h 336551" name="connsiteY32"/>
                  <a:gd fmla="*/ 265257 w 338138" name="connsiteX33"/>
                  <a:gd fmla="*/ 0 h 336551" name="connsiteY33"/>
                  <a:gd fmla="*/ 301625 w 338138" name="connsiteX34"/>
                  <a:gd fmla="*/ 35069 h 336551" name="connsiteY34"/>
                  <a:gd fmla="*/ 265257 w 338138" name="connsiteX35"/>
                  <a:gd fmla="*/ 71438 h 336551" name="connsiteY35"/>
                  <a:gd fmla="*/ 248371 w 338138" name="connsiteX36"/>
                  <a:gd fmla="*/ 66242 h 336551" name="connsiteY36"/>
                  <a:gd fmla="*/ 245774 w 338138" name="connsiteX37"/>
                  <a:gd fmla="*/ 64944 h 336551" name="connsiteY37"/>
                  <a:gd fmla="*/ 230187 w 338138" name="connsiteX38"/>
                  <a:gd fmla="*/ 35069 h 336551" name="connsiteY38"/>
                  <a:gd fmla="*/ 265257 w 338138" name="connsiteX39"/>
                  <a:gd fmla="*/ 0 h 336551" name="connsiteY39"/>
                  <a:gd fmla="*/ 169069 w 338138" name="connsiteX40"/>
                  <a:gd fmla="*/ 0 h 336551" name="connsiteY40"/>
                  <a:gd fmla="*/ 204788 w 338138" name="connsiteX41"/>
                  <a:gd fmla="*/ 35719 h 336551" name="connsiteY41"/>
                  <a:gd fmla="*/ 169069 w 338138" name="connsiteX42"/>
                  <a:gd fmla="*/ 71438 h 336551" name="connsiteY42"/>
                  <a:gd fmla="*/ 133350 w 338138" name="connsiteX43"/>
                  <a:gd fmla="*/ 35719 h 336551" name="connsiteY43"/>
                  <a:gd fmla="*/ 169069 w 338138" name="connsiteX44"/>
                  <a:gd fmla="*/ 0 h 336551" name="connsiteY44"/>
                  <a:gd fmla="*/ 72880 w 338138" name="connsiteX45"/>
                  <a:gd fmla="*/ 0 h 336551" name="connsiteY45"/>
                  <a:gd fmla="*/ 107950 w 338138" name="connsiteX46"/>
                  <a:gd fmla="*/ 35069 h 336551" name="connsiteY46"/>
                  <a:gd fmla="*/ 92363 w 338138" name="connsiteX47"/>
                  <a:gd fmla="*/ 64944 h 336551" name="connsiteY47"/>
                  <a:gd fmla="*/ 89766 w 338138" name="connsiteX48"/>
                  <a:gd fmla="*/ 66242 h 336551" name="connsiteY48"/>
                  <a:gd fmla="*/ 72880 w 338138" name="connsiteX49"/>
                  <a:gd fmla="*/ 71438 h 336551" name="connsiteY49"/>
                  <a:gd fmla="*/ 36512 w 338138" name="connsiteX50"/>
                  <a:gd fmla="*/ 35069 h 336551" name="connsiteY50"/>
                  <a:gd fmla="*/ 72880 w 338138" name="connsiteX51"/>
                  <a:gd fmla="*/ 0 h 336551" name="connsiteY51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</a:cxnLst>
                <a:rect b="b" l="l" r="r" t="t"/>
                <a:pathLst>
                  <a:path h="336551" w="338138">
                    <a:moveTo>
                      <a:pt x="262525" y="84138"/>
                    </a:moveTo>
                    <a:cubicBezTo>
                      <a:pt x="262525" y="84138"/>
                      <a:pt x="262525" y="84138"/>
                      <a:pt x="314260" y="84138"/>
                    </a:cubicBezTo>
                    <a:cubicBezTo>
                      <a:pt x="338138" y="84138"/>
                      <a:pt x="338138" y="107802"/>
                      <a:pt x="338138" y="107802"/>
                    </a:cubicBezTo>
                    <a:cubicBezTo>
                      <a:pt x="338138" y="107802"/>
                      <a:pt x="338138" y="107802"/>
                      <a:pt x="338138" y="191940"/>
                    </a:cubicBezTo>
                    <a:cubicBezTo>
                      <a:pt x="338138" y="216918"/>
                      <a:pt x="314260" y="216918"/>
                      <a:pt x="314260" y="216918"/>
                    </a:cubicBezTo>
                    <a:cubicBezTo>
                      <a:pt x="314260" y="216918"/>
                      <a:pt x="314260" y="216918"/>
                      <a:pt x="314260" y="336551"/>
                    </a:cubicBezTo>
                    <a:cubicBezTo>
                      <a:pt x="314260" y="336551"/>
                      <a:pt x="314260" y="336551"/>
                      <a:pt x="241300" y="336551"/>
                    </a:cubicBezTo>
                    <a:cubicBezTo>
                      <a:pt x="241300" y="336551"/>
                      <a:pt x="241300" y="336551"/>
                      <a:pt x="241300" y="240582"/>
                    </a:cubicBezTo>
                    <a:cubicBezTo>
                      <a:pt x="241300" y="240582"/>
                      <a:pt x="265178" y="240582"/>
                      <a:pt x="265178" y="216918"/>
                    </a:cubicBezTo>
                    <a:cubicBezTo>
                      <a:pt x="265178" y="216918"/>
                      <a:pt x="265178" y="216918"/>
                      <a:pt x="265178" y="95970"/>
                    </a:cubicBezTo>
                    <a:cubicBezTo>
                      <a:pt x="265178" y="95970"/>
                      <a:pt x="265178" y="90711"/>
                      <a:pt x="262525" y="84138"/>
                    </a:cubicBezTo>
                    <a:close/>
                    <a:moveTo>
                      <a:pt x="120477" y="84138"/>
                    </a:moveTo>
                    <a:cubicBezTo>
                      <a:pt x="120477" y="84138"/>
                      <a:pt x="120477" y="84138"/>
                      <a:pt x="217661" y="84138"/>
                    </a:cubicBezTo>
                    <a:cubicBezTo>
                      <a:pt x="241300" y="84138"/>
                      <a:pt x="241300" y="107802"/>
                      <a:pt x="241300" y="107802"/>
                    </a:cubicBezTo>
                    <a:lnTo>
                      <a:pt x="241300" y="191940"/>
                    </a:lnTo>
                    <a:cubicBezTo>
                      <a:pt x="241300" y="216918"/>
                      <a:pt x="217661" y="216918"/>
                      <a:pt x="217661" y="216918"/>
                    </a:cubicBezTo>
                    <a:cubicBezTo>
                      <a:pt x="217661" y="216918"/>
                      <a:pt x="217661" y="216918"/>
                      <a:pt x="217661" y="336551"/>
                    </a:cubicBezTo>
                    <a:cubicBezTo>
                      <a:pt x="217661" y="336551"/>
                      <a:pt x="217661" y="336551"/>
                      <a:pt x="120477" y="336551"/>
                    </a:cubicBezTo>
                    <a:cubicBezTo>
                      <a:pt x="120477" y="336551"/>
                      <a:pt x="120477" y="336551"/>
                      <a:pt x="120477" y="216918"/>
                    </a:cubicBezTo>
                    <a:cubicBezTo>
                      <a:pt x="120477" y="216918"/>
                      <a:pt x="96837" y="216918"/>
                      <a:pt x="96837" y="191940"/>
                    </a:cubicBezTo>
                    <a:cubicBezTo>
                      <a:pt x="96837" y="191940"/>
                      <a:pt x="96837" y="191940"/>
                      <a:pt x="96837" y="107802"/>
                    </a:cubicBezTo>
                    <a:cubicBezTo>
                      <a:pt x="96837" y="84138"/>
                      <a:pt x="120477" y="84138"/>
                      <a:pt x="120477" y="84138"/>
                    </a:cubicBezTo>
                    <a:close/>
                    <a:moveTo>
                      <a:pt x="23878" y="84138"/>
                    </a:moveTo>
                    <a:cubicBezTo>
                      <a:pt x="23878" y="84138"/>
                      <a:pt x="23878" y="84138"/>
                      <a:pt x="75613" y="84138"/>
                    </a:cubicBezTo>
                    <a:cubicBezTo>
                      <a:pt x="72960" y="90711"/>
                      <a:pt x="72960" y="95970"/>
                      <a:pt x="72960" y="95970"/>
                    </a:cubicBezTo>
                    <a:cubicBezTo>
                      <a:pt x="72960" y="95970"/>
                      <a:pt x="72960" y="95970"/>
                      <a:pt x="72960" y="216918"/>
                    </a:cubicBezTo>
                    <a:cubicBezTo>
                      <a:pt x="72960" y="240582"/>
                      <a:pt x="96838" y="240582"/>
                      <a:pt x="96838" y="240582"/>
                    </a:cubicBezTo>
                    <a:cubicBezTo>
                      <a:pt x="96838" y="240582"/>
                      <a:pt x="96838" y="240582"/>
                      <a:pt x="96838" y="336551"/>
                    </a:cubicBezTo>
                    <a:cubicBezTo>
                      <a:pt x="96838" y="336551"/>
                      <a:pt x="96838" y="336551"/>
                      <a:pt x="23878" y="336551"/>
                    </a:cubicBezTo>
                    <a:cubicBezTo>
                      <a:pt x="23878" y="336551"/>
                      <a:pt x="23878" y="336551"/>
                      <a:pt x="23878" y="216918"/>
                    </a:cubicBezTo>
                    <a:cubicBezTo>
                      <a:pt x="23878" y="216918"/>
                      <a:pt x="0" y="216918"/>
                      <a:pt x="0" y="191940"/>
                    </a:cubicBezTo>
                    <a:cubicBezTo>
                      <a:pt x="0" y="191940"/>
                      <a:pt x="0" y="191940"/>
                      <a:pt x="0" y="107802"/>
                    </a:cubicBezTo>
                    <a:cubicBezTo>
                      <a:pt x="0" y="84138"/>
                      <a:pt x="23878" y="84138"/>
                      <a:pt x="23878" y="84138"/>
                    </a:cubicBezTo>
                    <a:close/>
                    <a:moveTo>
                      <a:pt x="265257" y="0"/>
                    </a:moveTo>
                    <a:cubicBezTo>
                      <a:pt x="284740" y="0"/>
                      <a:pt x="301625" y="15586"/>
                      <a:pt x="301625" y="35069"/>
                    </a:cubicBezTo>
                    <a:cubicBezTo>
                      <a:pt x="301625" y="55851"/>
                      <a:pt x="284740" y="71438"/>
                      <a:pt x="265257" y="71438"/>
                    </a:cubicBezTo>
                    <a:cubicBezTo>
                      <a:pt x="258762" y="71438"/>
                      <a:pt x="253567" y="70139"/>
                      <a:pt x="248371" y="66242"/>
                    </a:cubicBezTo>
                    <a:cubicBezTo>
                      <a:pt x="248371" y="66242"/>
                      <a:pt x="247072" y="66242"/>
                      <a:pt x="245774" y="64944"/>
                    </a:cubicBezTo>
                    <a:cubicBezTo>
                      <a:pt x="236681" y="59748"/>
                      <a:pt x="230187" y="48058"/>
                      <a:pt x="230187" y="35069"/>
                    </a:cubicBezTo>
                    <a:cubicBezTo>
                      <a:pt x="230187" y="15586"/>
                      <a:pt x="245774" y="0"/>
                      <a:pt x="265257" y="0"/>
                    </a:cubicBezTo>
                    <a:close/>
                    <a:moveTo>
                      <a:pt x="169069" y="0"/>
                    </a:moveTo>
                    <a:cubicBezTo>
                      <a:pt x="188796" y="0"/>
                      <a:pt x="204788" y="15992"/>
                      <a:pt x="204788" y="35719"/>
                    </a:cubicBezTo>
                    <a:cubicBezTo>
                      <a:pt x="204788" y="55446"/>
                      <a:pt x="188796" y="71438"/>
                      <a:pt x="169069" y="71438"/>
                    </a:cubicBezTo>
                    <a:cubicBezTo>
                      <a:pt x="149342" y="71438"/>
                      <a:pt x="133350" y="55446"/>
                      <a:pt x="133350" y="35719"/>
                    </a:cubicBezTo>
                    <a:cubicBezTo>
                      <a:pt x="133350" y="15992"/>
                      <a:pt x="149342" y="0"/>
                      <a:pt x="169069" y="0"/>
                    </a:cubicBezTo>
                    <a:close/>
                    <a:moveTo>
                      <a:pt x="72880" y="0"/>
                    </a:moveTo>
                    <a:cubicBezTo>
                      <a:pt x="92363" y="0"/>
                      <a:pt x="107950" y="15586"/>
                      <a:pt x="107950" y="35069"/>
                    </a:cubicBezTo>
                    <a:cubicBezTo>
                      <a:pt x="107950" y="48058"/>
                      <a:pt x="101456" y="59748"/>
                      <a:pt x="92363" y="64944"/>
                    </a:cubicBezTo>
                    <a:cubicBezTo>
                      <a:pt x="91065" y="66242"/>
                      <a:pt x="89766" y="66242"/>
                      <a:pt x="89766" y="66242"/>
                    </a:cubicBezTo>
                    <a:cubicBezTo>
                      <a:pt x="84570" y="70139"/>
                      <a:pt x="79375" y="71438"/>
                      <a:pt x="72880" y="71438"/>
                    </a:cubicBezTo>
                    <a:cubicBezTo>
                      <a:pt x="53397" y="71438"/>
                      <a:pt x="36512" y="55851"/>
                      <a:pt x="36512" y="35069"/>
                    </a:cubicBezTo>
                    <a:cubicBezTo>
                      <a:pt x="36512" y="15586"/>
                      <a:pt x="53397" y="0"/>
                      <a:pt x="7288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grpSp>
            <p:nvGrpSpPr>
              <p:cNvPr id="10" name="组合 9">
                <a:extLst>
                  <a:ext uri="{FF2B5EF4-FFF2-40B4-BE49-F238E27FC236}">
                    <a16:creationId xmlns:a16="http://schemas.microsoft.com/office/drawing/2014/main" id="{B277FC4D-3478-4D9E-9159-6B551F0CBD4A}"/>
                  </a:ext>
                </a:extLst>
              </p:cNvPr>
              <p:cNvGrpSpPr/>
              <p:nvPr/>
            </p:nvGrpSpPr>
            <p:grpSpPr>
              <a:xfrm>
                <a:off x="3268513" y="3249213"/>
                <a:ext cx="329917" cy="393338"/>
                <a:chOff x="-11044238" y="1517650"/>
                <a:chExt cx="1800225" cy="2146300"/>
              </a:xfrm>
              <a:solidFill>
                <a:schemeClr val="bg1"/>
              </a:solidFill>
            </p:grpSpPr>
            <p:sp>
              <p:nvSpPr>
                <p:cNvPr id="34" name="任意多边形: 形状 33">
                  <a:extLst>
                    <a:ext uri="{FF2B5EF4-FFF2-40B4-BE49-F238E27FC236}">
                      <a16:creationId xmlns:a16="http://schemas.microsoft.com/office/drawing/2014/main" id="{50E8DD93-74A0-4FD2-96CC-94ED3085A0B4}"/>
                    </a:ext>
                  </a:extLst>
                </p:cNvPr>
                <p:cNvSpPr/>
                <p:nvPr/>
              </p:nvSpPr>
              <p:spPr bwMode="auto">
                <a:xfrm>
                  <a:off x="-11012488" y="3044825"/>
                  <a:ext cx="577850" cy="619125"/>
                </a:xfrm>
                <a:custGeom>
                  <a:gdLst>
                    <a:gd fmla="*/ 228 w 364" name="T0"/>
                    <a:gd fmla="*/ 206 h 390" name="T1"/>
                    <a:gd fmla="*/ 250 w 364" name="T2"/>
                    <a:gd fmla="*/ 186 h 390" name="T3"/>
                    <a:gd fmla="*/ 268 w 364" name="T4"/>
                    <a:gd fmla="*/ 160 h 390" name="T5"/>
                    <a:gd fmla="*/ 278 w 364" name="T6"/>
                    <a:gd fmla="*/ 130 h 390" name="T7"/>
                    <a:gd fmla="*/ 282 w 364" name="T8"/>
                    <a:gd fmla="*/ 100 h 390" name="T9"/>
                    <a:gd fmla="*/ 280 w 364" name="T10"/>
                    <a:gd fmla="*/ 80 h 390" name="T11"/>
                    <a:gd fmla="*/ 266 w 364" name="T12"/>
                    <a:gd fmla="*/ 44 h 390" name="T13"/>
                    <a:gd fmla="*/ 238 w 364" name="T14"/>
                    <a:gd fmla="*/ 18 h 390" name="T15"/>
                    <a:gd fmla="*/ 202 w 364" name="T16"/>
                    <a:gd fmla="*/ 2 h 390" name="T17"/>
                    <a:gd fmla="*/ 182 w 364" name="T18"/>
                    <a:gd fmla="*/ 0 h 390" name="T19"/>
                    <a:gd fmla="*/ 144 w 364" name="T20"/>
                    <a:gd fmla="*/ 8 h 390" name="T21"/>
                    <a:gd fmla="*/ 112 w 364" name="T22"/>
                    <a:gd fmla="*/ 30 h 390" name="T23"/>
                    <a:gd fmla="*/ 90 w 364" name="T24"/>
                    <a:gd fmla="*/ 62 h 390" name="T25"/>
                    <a:gd fmla="*/ 82 w 364" name="T26"/>
                    <a:gd fmla="*/ 100 h 390" name="T27"/>
                    <a:gd fmla="*/ 82 w 364" name="T28"/>
                    <a:gd fmla="*/ 116 h 390" name="T29"/>
                    <a:gd fmla="*/ 90 w 364" name="T30"/>
                    <a:gd fmla="*/ 146 h 390" name="T31"/>
                    <a:gd fmla="*/ 106 w 364" name="T32"/>
                    <a:gd fmla="*/ 174 h 390" name="T33"/>
                    <a:gd fmla="*/ 126 w 364" name="T34"/>
                    <a:gd fmla="*/ 196 h 390" name="T35"/>
                    <a:gd fmla="*/ 138 w 364" name="T36"/>
                    <a:gd fmla="*/ 206 h 390" name="T37"/>
                    <a:gd fmla="*/ 82 w 364" name="T38"/>
                    <a:gd fmla="*/ 228 h 390" name="T39"/>
                    <a:gd fmla="*/ 40 w 364" name="T40"/>
                    <a:gd fmla="*/ 264 h 390" name="T41"/>
                    <a:gd fmla="*/ 10 w 364" name="T42"/>
                    <a:gd fmla="*/ 304 h 390" name="T43"/>
                    <a:gd fmla="*/ 0 w 364" name="T44"/>
                    <a:gd fmla="*/ 336 h 390" name="T45"/>
                    <a:gd fmla="*/ 0 w 364" name="T46"/>
                    <a:gd fmla="*/ 344 h 390" name="T47"/>
                    <a:gd fmla="*/ 4 w 364" name="T48"/>
                    <a:gd fmla="*/ 356 h 390" name="T49"/>
                    <a:gd fmla="*/ 16 w 364" name="T50"/>
                    <a:gd fmla="*/ 364 h 390" name="T51"/>
                    <a:gd fmla="*/ 58 w 364" name="T52"/>
                    <a:gd fmla="*/ 378 h 390" name="T53"/>
                    <a:gd fmla="*/ 116 w 364" name="T54"/>
                    <a:gd fmla="*/ 388 h 390" name="T55"/>
                    <a:gd fmla="*/ 182 w 364" name="T56"/>
                    <a:gd fmla="*/ 390 h 390" name="T57"/>
                    <a:gd fmla="*/ 250 w 364" name="T58"/>
                    <a:gd fmla="*/ 388 h 390" name="T59"/>
                    <a:gd fmla="*/ 308 w 364" name="T60"/>
                    <a:gd fmla="*/ 378 h 390" name="T61"/>
                    <a:gd fmla="*/ 348 w 364" name="T62"/>
                    <a:gd fmla="*/ 364 h 390" name="T63"/>
                    <a:gd fmla="*/ 360 w 364" name="T64"/>
                    <a:gd fmla="*/ 356 h 390" name="T65"/>
                    <a:gd fmla="*/ 364 w 364" name="T66"/>
                    <a:gd fmla="*/ 344 h 390" name="T67"/>
                    <a:gd fmla="*/ 364 w 364" name="T68"/>
                    <a:gd fmla="*/ 336 h 390" name="T69"/>
                    <a:gd fmla="*/ 354 w 364" name="T70"/>
                    <a:gd fmla="*/ 304 h 390" name="T71"/>
                    <a:gd fmla="*/ 326 w 364" name="T72"/>
                    <a:gd fmla="*/ 264 h 390" name="T73"/>
                    <a:gd fmla="*/ 282 w 364" name="T74"/>
                    <a:gd fmla="*/ 228 h 390" name="T75"/>
                    <a:gd fmla="*/ 228 w 364" name="T76"/>
                    <a:gd fmla="*/ 206 h 390" name="T77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</a:cxnLst>
                  <a:rect b="b" l="0" r="r" t="0"/>
                  <a:pathLst>
                    <a:path h="390" w="364">
                      <a:moveTo>
                        <a:pt x="228" y="206"/>
                      </a:moveTo>
                      <a:lnTo>
                        <a:pt x="228" y="206"/>
                      </a:lnTo>
                      <a:lnTo>
                        <a:pt x="238" y="196"/>
                      </a:lnTo>
                      <a:lnTo>
                        <a:pt x="250" y="186"/>
                      </a:lnTo>
                      <a:lnTo>
                        <a:pt x="260" y="174"/>
                      </a:lnTo>
                      <a:lnTo>
                        <a:pt x="268" y="160"/>
                      </a:lnTo>
                      <a:lnTo>
                        <a:pt x="274" y="146"/>
                      </a:lnTo>
                      <a:lnTo>
                        <a:pt x="278" y="130"/>
                      </a:lnTo>
                      <a:lnTo>
                        <a:pt x="282" y="116"/>
                      </a:lnTo>
                      <a:lnTo>
                        <a:pt x="282" y="100"/>
                      </a:lnTo>
                      <a:lnTo>
                        <a:pt x="282" y="100"/>
                      </a:lnTo>
                      <a:lnTo>
                        <a:pt x="280" y="80"/>
                      </a:lnTo>
                      <a:lnTo>
                        <a:pt x="274" y="62"/>
                      </a:lnTo>
                      <a:lnTo>
                        <a:pt x="266" y="44"/>
                      </a:lnTo>
                      <a:lnTo>
                        <a:pt x="254" y="30"/>
                      </a:lnTo>
                      <a:lnTo>
                        <a:pt x="238" y="18"/>
                      </a:lnTo>
                      <a:lnTo>
                        <a:pt x="222" y="8"/>
                      </a:lnTo>
                      <a:lnTo>
                        <a:pt x="202" y="2"/>
                      </a:lnTo>
                      <a:lnTo>
                        <a:pt x="182" y="0"/>
                      </a:lnTo>
                      <a:lnTo>
                        <a:pt x="182" y="0"/>
                      </a:lnTo>
                      <a:lnTo>
                        <a:pt x="162" y="2"/>
                      </a:lnTo>
                      <a:lnTo>
                        <a:pt x="144" y="8"/>
                      </a:lnTo>
                      <a:lnTo>
                        <a:pt x="126" y="18"/>
                      </a:lnTo>
                      <a:lnTo>
                        <a:pt x="112" y="30"/>
                      </a:lnTo>
                      <a:lnTo>
                        <a:pt x="98" y="44"/>
                      </a:lnTo>
                      <a:lnTo>
                        <a:pt x="90" y="62"/>
                      </a:lnTo>
                      <a:lnTo>
                        <a:pt x="84" y="80"/>
                      </a:lnTo>
                      <a:lnTo>
                        <a:pt x="82" y="100"/>
                      </a:lnTo>
                      <a:lnTo>
                        <a:pt x="82" y="100"/>
                      </a:lnTo>
                      <a:lnTo>
                        <a:pt x="82" y="116"/>
                      </a:lnTo>
                      <a:lnTo>
                        <a:pt x="86" y="130"/>
                      </a:lnTo>
                      <a:lnTo>
                        <a:pt x="90" y="146"/>
                      </a:lnTo>
                      <a:lnTo>
                        <a:pt x="98" y="160"/>
                      </a:lnTo>
                      <a:lnTo>
                        <a:pt x="106" y="174"/>
                      </a:lnTo>
                      <a:lnTo>
                        <a:pt x="114" y="186"/>
                      </a:lnTo>
                      <a:lnTo>
                        <a:pt x="126" y="196"/>
                      </a:lnTo>
                      <a:lnTo>
                        <a:pt x="138" y="206"/>
                      </a:lnTo>
                      <a:lnTo>
                        <a:pt x="138" y="206"/>
                      </a:lnTo>
                      <a:lnTo>
                        <a:pt x="108" y="216"/>
                      </a:lnTo>
                      <a:lnTo>
                        <a:pt x="82" y="228"/>
                      </a:lnTo>
                      <a:lnTo>
                        <a:pt x="60" y="246"/>
                      </a:lnTo>
                      <a:lnTo>
                        <a:pt x="40" y="264"/>
                      </a:lnTo>
                      <a:lnTo>
                        <a:pt x="22" y="284"/>
                      </a:lnTo>
                      <a:lnTo>
                        <a:pt x="10" y="304"/>
                      </a:lnTo>
                      <a:lnTo>
                        <a:pt x="2" y="326"/>
                      </a:lnTo>
                      <a:lnTo>
                        <a:pt x="0" y="336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50"/>
                      </a:lnTo>
                      <a:lnTo>
                        <a:pt x="4" y="356"/>
                      </a:lnTo>
                      <a:lnTo>
                        <a:pt x="10" y="360"/>
                      </a:lnTo>
                      <a:lnTo>
                        <a:pt x="16" y="364"/>
                      </a:lnTo>
                      <a:lnTo>
                        <a:pt x="34" y="372"/>
                      </a:lnTo>
                      <a:lnTo>
                        <a:pt x="58" y="378"/>
                      </a:lnTo>
                      <a:lnTo>
                        <a:pt x="84" y="384"/>
                      </a:lnTo>
                      <a:lnTo>
                        <a:pt x="116" y="388"/>
                      </a:lnTo>
                      <a:lnTo>
                        <a:pt x="148" y="390"/>
                      </a:lnTo>
                      <a:lnTo>
                        <a:pt x="182" y="390"/>
                      </a:lnTo>
                      <a:lnTo>
                        <a:pt x="216" y="390"/>
                      </a:lnTo>
                      <a:lnTo>
                        <a:pt x="250" y="388"/>
                      </a:lnTo>
                      <a:lnTo>
                        <a:pt x="280" y="384"/>
                      </a:lnTo>
                      <a:lnTo>
                        <a:pt x="308" y="378"/>
                      </a:lnTo>
                      <a:lnTo>
                        <a:pt x="330" y="372"/>
                      </a:lnTo>
                      <a:lnTo>
                        <a:pt x="348" y="364"/>
                      </a:lnTo>
                      <a:lnTo>
                        <a:pt x="356" y="360"/>
                      </a:lnTo>
                      <a:lnTo>
                        <a:pt x="360" y="356"/>
                      </a:lnTo>
                      <a:lnTo>
                        <a:pt x="364" y="350"/>
                      </a:lnTo>
                      <a:lnTo>
                        <a:pt x="364" y="344"/>
                      </a:lnTo>
                      <a:lnTo>
                        <a:pt x="364" y="344"/>
                      </a:lnTo>
                      <a:lnTo>
                        <a:pt x="364" y="336"/>
                      </a:lnTo>
                      <a:lnTo>
                        <a:pt x="362" y="326"/>
                      </a:lnTo>
                      <a:lnTo>
                        <a:pt x="354" y="304"/>
                      </a:lnTo>
                      <a:lnTo>
                        <a:pt x="342" y="284"/>
                      </a:lnTo>
                      <a:lnTo>
                        <a:pt x="326" y="264"/>
                      </a:lnTo>
                      <a:lnTo>
                        <a:pt x="306" y="246"/>
                      </a:lnTo>
                      <a:lnTo>
                        <a:pt x="282" y="228"/>
                      </a:lnTo>
                      <a:lnTo>
                        <a:pt x="256" y="216"/>
                      </a:lnTo>
                      <a:lnTo>
                        <a:pt x="228" y="206"/>
                      </a:lnTo>
                      <a:lnTo>
                        <a:pt x="228" y="20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35" name="任意多边形: 形状 34">
                  <a:extLst>
                    <a:ext uri="{FF2B5EF4-FFF2-40B4-BE49-F238E27FC236}">
                      <a16:creationId xmlns:a16="http://schemas.microsoft.com/office/drawing/2014/main" id="{D5519E81-46D5-463E-993B-72278E713A3B}"/>
                    </a:ext>
                  </a:extLst>
                </p:cNvPr>
                <p:cNvSpPr/>
                <p:nvPr/>
              </p:nvSpPr>
              <p:spPr bwMode="auto">
                <a:xfrm>
                  <a:off x="-10434638" y="3044825"/>
                  <a:ext cx="577850" cy="619125"/>
                </a:xfrm>
                <a:custGeom>
                  <a:gdLst>
                    <a:gd fmla="*/ 228 w 364" name="T0"/>
                    <a:gd fmla="*/ 206 h 390" name="T1"/>
                    <a:gd fmla="*/ 250 w 364" name="T2"/>
                    <a:gd fmla="*/ 186 h 390" name="T3"/>
                    <a:gd fmla="*/ 268 w 364" name="T4"/>
                    <a:gd fmla="*/ 160 h 390" name="T5"/>
                    <a:gd fmla="*/ 278 w 364" name="T6"/>
                    <a:gd fmla="*/ 130 h 390" name="T7"/>
                    <a:gd fmla="*/ 282 w 364" name="T8"/>
                    <a:gd fmla="*/ 100 h 390" name="T9"/>
                    <a:gd fmla="*/ 280 w 364" name="T10"/>
                    <a:gd fmla="*/ 80 h 390" name="T11"/>
                    <a:gd fmla="*/ 266 w 364" name="T12"/>
                    <a:gd fmla="*/ 44 h 390" name="T13"/>
                    <a:gd fmla="*/ 238 w 364" name="T14"/>
                    <a:gd fmla="*/ 18 h 390" name="T15"/>
                    <a:gd fmla="*/ 202 w 364" name="T16"/>
                    <a:gd fmla="*/ 2 h 390" name="T17"/>
                    <a:gd fmla="*/ 182 w 364" name="T18"/>
                    <a:gd fmla="*/ 0 h 390" name="T19"/>
                    <a:gd fmla="*/ 144 w 364" name="T20"/>
                    <a:gd fmla="*/ 8 h 390" name="T21"/>
                    <a:gd fmla="*/ 112 w 364" name="T22"/>
                    <a:gd fmla="*/ 30 h 390" name="T23"/>
                    <a:gd fmla="*/ 90 w 364" name="T24"/>
                    <a:gd fmla="*/ 62 h 390" name="T25"/>
                    <a:gd fmla="*/ 82 w 364" name="T26"/>
                    <a:gd fmla="*/ 100 h 390" name="T27"/>
                    <a:gd fmla="*/ 82 w 364" name="T28"/>
                    <a:gd fmla="*/ 116 h 390" name="T29"/>
                    <a:gd fmla="*/ 90 w 364" name="T30"/>
                    <a:gd fmla="*/ 146 h 390" name="T31"/>
                    <a:gd fmla="*/ 106 w 364" name="T32"/>
                    <a:gd fmla="*/ 174 h 390" name="T33"/>
                    <a:gd fmla="*/ 126 w 364" name="T34"/>
                    <a:gd fmla="*/ 196 h 390" name="T35"/>
                    <a:gd fmla="*/ 138 w 364" name="T36"/>
                    <a:gd fmla="*/ 206 h 390" name="T37"/>
                    <a:gd fmla="*/ 82 w 364" name="T38"/>
                    <a:gd fmla="*/ 228 h 390" name="T39"/>
                    <a:gd fmla="*/ 40 w 364" name="T40"/>
                    <a:gd fmla="*/ 264 h 390" name="T41"/>
                    <a:gd fmla="*/ 10 w 364" name="T42"/>
                    <a:gd fmla="*/ 304 h 390" name="T43"/>
                    <a:gd fmla="*/ 0 w 364" name="T44"/>
                    <a:gd fmla="*/ 336 h 390" name="T45"/>
                    <a:gd fmla="*/ 0 w 364" name="T46"/>
                    <a:gd fmla="*/ 344 h 390" name="T47"/>
                    <a:gd fmla="*/ 4 w 364" name="T48"/>
                    <a:gd fmla="*/ 356 h 390" name="T49"/>
                    <a:gd fmla="*/ 16 w 364" name="T50"/>
                    <a:gd fmla="*/ 364 h 390" name="T51"/>
                    <a:gd fmla="*/ 58 w 364" name="T52"/>
                    <a:gd fmla="*/ 378 h 390" name="T53"/>
                    <a:gd fmla="*/ 116 w 364" name="T54"/>
                    <a:gd fmla="*/ 388 h 390" name="T55"/>
                    <a:gd fmla="*/ 182 w 364" name="T56"/>
                    <a:gd fmla="*/ 390 h 390" name="T57"/>
                    <a:gd fmla="*/ 250 w 364" name="T58"/>
                    <a:gd fmla="*/ 388 h 390" name="T59"/>
                    <a:gd fmla="*/ 308 w 364" name="T60"/>
                    <a:gd fmla="*/ 378 h 390" name="T61"/>
                    <a:gd fmla="*/ 348 w 364" name="T62"/>
                    <a:gd fmla="*/ 364 h 390" name="T63"/>
                    <a:gd fmla="*/ 360 w 364" name="T64"/>
                    <a:gd fmla="*/ 356 h 390" name="T65"/>
                    <a:gd fmla="*/ 364 w 364" name="T66"/>
                    <a:gd fmla="*/ 344 h 390" name="T67"/>
                    <a:gd fmla="*/ 364 w 364" name="T68"/>
                    <a:gd fmla="*/ 336 h 390" name="T69"/>
                    <a:gd fmla="*/ 354 w 364" name="T70"/>
                    <a:gd fmla="*/ 304 h 390" name="T71"/>
                    <a:gd fmla="*/ 326 w 364" name="T72"/>
                    <a:gd fmla="*/ 264 h 390" name="T73"/>
                    <a:gd fmla="*/ 282 w 364" name="T74"/>
                    <a:gd fmla="*/ 228 h 390" name="T75"/>
                    <a:gd fmla="*/ 228 w 364" name="T76"/>
                    <a:gd fmla="*/ 206 h 390" name="T77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</a:cxnLst>
                  <a:rect b="b" l="0" r="r" t="0"/>
                  <a:pathLst>
                    <a:path h="390" w="364">
                      <a:moveTo>
                        <a:pt x="228" y="206"/>
                      </a:moveTo>
                      <a:lnTo>
                        <a:pt x="228" y="206"/>
                      </a:lnTo>
                      <a:lnTo>
                        <a:pt x="238" y="196"/>
                      </a:lnTo>
                      <a:lnTo>
                        <a:pt x="250" y="186"/>
                      </a:lnTo>
                      <a:lnTo>
                        <a:pt x="260" y="174"/>
                      </a:lnTo>
                      <a:lnTo>
                        <a:pt x="268" y="160"/>
                      </a:lnTo>
                      <a:lnTo>
                        <a:pt x="274" y="146"/>
                      </a:lnTo>
                      <a:lnTo>
                        <a:pt x="278" y="130"/>
                      </a:lnTo>
                      <a:lnTo>
                        <a:pt x="282" y="116"/>
                      </a:lnTo>
                      <a:lnTo>
                        <a:pt x="282" y="100"/>
                      </a:lnTo>
                      <a:lnTo>
                        <a:pt x="282" y="100"/>
                      </a:lnTo>
                      <a:lnTo>
                        <a:pt x="280" y="80"/>
                      </a:lnTo>
                      <a:lnTo>
                        <a:pt x="274" y="62"/>
                      </a:lnTo>
                      <a:lnTo>
                        <a:pt x="266" y="44"/>
                      </a:lnTo>
                      <a:lnTo>
                        <a:pt x="254" y="30"/>
                      </a:lnTo>
                      <a:lnTo>
                        <a:pt x="238" y="18"/>
                      </a:lnTo>
                      <a:lnTo>
                        <a:pt x="222" y="8"/>
                      </a:lnTo>
                      <a:lnTo>
                        <a:pt x="202" y="2"/>
                      </a:lnTo>
                      <a:lnTo>
                        <a:pt x="182" y="0"/>
                      </a:lnTo>
                      <a:lnTo>
                        <a:pt x="182" y="0"/>
                      </a:lnTo>
                      <a:lnTo>
                        <a:pt x="162" y="2"/>
                      </a:lnTo>
                      <a:lnTo>
                        <a:pt x="144" y="8"/>
                      </a:lnTo>
                      <a:lnTo>
                        <a:pt x="126" y="18"/>
                      </a:lnTo>
                      <a:lnTo>
                        <a:pt x="112" y="30"/>
                      </a:lnTo>
                      <a:lnTo>
                        <a:pt x="98" y="44"/>
                      </a:lnTo>
                      <a:lnTo>
                        <a:pt x="90" y="62"/>
                      </a:lnTo>
                      <a:lnTo>
                        <a:pt x="84" y="80"/>
                      </a:lnTo>
                      <a:lnTo>
                        <a:pt x="82" y="100"/>
                      </a:lnTo>
                      <a:lnTo>
                        <a:pt x="82" y="100"/>
                      </a:lnTo>
                      <a:lnTo>
                        <a:pt x="82" y="116"/>
                      </a:lnTo>
                      <a:lnTo>
                        <a:pt x="86" y="130"/>
                      </a:lnTo>
                      <a:lnTo>
                        <a:pt x="90" y="146"/>
                      </a:lnTo>
                      <a:lnTo>
                        <a:pt x="98" y="160"/>
                      </a:lnTo>
                      <a:lnTo>
                        <a:pt x="106" y="174"/>
                      </a:lnTo>
                      <a:lnTo>
                        <a:pt x="114" y="186"/>
                      </a:lnTo>
                      <a:lnTo>
                        <a:pt x="126" y="196"/>
                      </a:lnTo>
                      <a:lnTo>
                        <a:pt x="138" y="206"/>
                      </a:lnTo>
                      <a:lnTo>
                        <a:pt x="138" y="206"/>
                      </a:lnTo>
                      <a:lnTo>
                        <a:pt x="108" y="216"/>
                      </a:lnTo>
                      <a:lnTo>
                        <a:pt x="82" y="228"/>
                      </a:lnTo>
                      <a:lnTo>
                        <a:pt x="60" y="246"/>
                      </a:lnTo>
                      <a:lnTo>
                        <a:pt x="40" y="264"/>
                      </a:lnTo>
                      <a:lnTo>
                        <a:pt x="22" y="284"/>
                      </a:lnTo>
                      <a:lnTo>
                        <a:pt x="10" y="304"/>
                      </a:lnTo>
                      <a:lnTo>
                        <a:pt x="2" y="326"/>
                      </a:lnTo>
                      <a:lnTo>
                        <a:pt x="0" y="336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50"/>
                      </a:lnTo>
                      <a:lnTo>
                        <a:pt x="4" y="356"/>
                      </a:lnTo>
                      <a:lnTo>
                        <a:pt x="10" y="360"/>
                      </a:lnTo>
                      <a:lnTo>
                        <a:pt x="16" y="364"/>
                      </a:lnTo>
                      <a:lnTo>
                        <a:pt x="34" y="372"/>
                      </a:lnTo>
                      <a:lnTo>
                        <a:pt x="58" y="378"/>
                      </a:lnTo>
                      <a:lnTo>
                        <a:pt x="84" y="384"/>
                      </a:lnTo>
                      <a:lnTo>
                        <a:pt x="116" y="388"/>
                      </a:lnTo>
                      <a:lnTo>
                        <a:pt x="148" y="390"/>
                      </a:lnTo>
                      <a:lnTo>
                        <a:pt x="182" y="390"/>
                      </a:lnTo>
                      <a:lnTo>
                        <a:pt x="216" y="390"/>
                      </a:lnTo>
                      <a:lnTo>
                        <a:pt x="250" y="388"/>
                      </a:lnTo>
                      <a:lnTo>
                        <a:pt x="280" y="384"/>
                      </a:lnTo>
                      <a:lnTo>
                        <a:pt x="308" y="378"/>
                      </a:lnTo>
                      <a:lnTo>
                        <a:pt x="330" y="372"/>
                      </a:lnTo>
                      <a:lnTo>
                        <a:pt x="348" y="364"/>
                      </a:lnTo>
                      <a:lnTo>
                        <a:pt x="356" y="360"/>
                      </a:lnTo>
                      <a:lnTo>
                        <a:pt x="360" y="356"/>
                      </a:lnTo>
                      <a:lnTo>
                        <a:pt x="364" y="350"/>
                      </a:lnTo>
                      <a:lnTo>
                        <a:pt x="364" y="344"/>
                      </a:lnTo>
                      <a:lnTo>
                        <a:pt x="364" y="344"/>
                      </a:lnTo>
                      <a:lnTo>
                        <a:pt x="364" y="336"/>
                      </a:lnTo>
                      <a:lnTo>
                        <a:pt x="362" y="326"/>
                      </a:lnTo>
                      <a:lnTo>
                        <a:pt x="354" y="304"/>
                      </a:lnTo>
                      <a:lnTo>
                        <a:pt x="342" y="284"/>
                      </a:lnTo>
                      <a:lnTo>
                        <a:pt x="326" y="264"/>
                      </a:lnTo>
                      <a:lnTo>
                        <a:pt x="306" y="246"/>
                      </a:lnTo>
                      <a:lnTo>
                        <a:pt x="282" y="228"/>
                      </a:lnTo>
                      <a:lnTo>
                        <a:pt x="256" y="216"/>
                      </a:lnTo>
                      <a:lnTo>
                        <a:pt x="228" y="206"/>
                      </a:lnTo>
                      <a:lnTo>
                        <a:pt x="228" y="20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36" name="任意多边形: 形状 35">
                  <a:extLst>
                    <a:ext uri="{FF2B5EF4-FFF2-40B4-BE49-F238E27FC236}">
                      <a16:creationId xmlns:a16="http://schemas.microsoft.com/office/drawing/2014/main" id="{A8090CB8-60E8-4380-A95F-49C480A496C0}"/>
                    </a:ext>
                  </a:extLst>
                </p:cNvPr>
                <p:cNvSpPr/>
                <p:nvPr/>
              </p:nvSpPr>
              <p:spPr bwMode="auto">
                <a:xfrm>
                  <a:off x="-9856788" y="3044825"/>
                  <a:ext cx="577850" cy="619125"/>
                </a:xfrm>
                <a:custGeom>
                  <a:gdLst>
                    <a:gd fmla="*/ 228 w 364" name="T0"/>
                    <a:gd fmla="*/ 206 h 390" name="T1"/>
                    <a:gd fmla="*/ 250 w 364" name="T2"/>
                    <a:gd fmla="*/ 186 h 390" name="T3"/>
                    <a:gd fmla="*/ 268 w 364" name="T4"/>
                    <a:gd fmla="*/ 160 h 390" name="T5"/>
                    <a:gd fmla="*/ 278 w 364" name="T6"/>
                    <a:gd fmla="*/ 130 h 390" name="T7"/>
                    <a:gd fmla="*/ 282 w 364" name="T8"/>
                    <a:gd fmla="*/ 100 h 390" name="T9"/>
                    <a:gd fmla="*/ 280 w 364" name="T10"/>
                    <a:gd fmla="*/ 80 h 390" name="T11"/>
                    <a:gd fmla="*/ 266 w 364" name="T12"/>
                    <a:gd fmla="*/ 44 h 390" name="T13"/>
                    <a:gd fmla="*/ 238 w 364" name="T14"/>
                    <a:gd fmla="*/ 18 h 390" name="T15"/>
                    <a:gd fmla="*/ 202 w 364" name="T16"/>
                    <a:gd fmla="*/ 2 h 390" name="T17"/>
                    <a:gd fmla="*/ 182 w 364" name="T18"/>
                    <a:gd fmla="*/ 0 h 390" name="T19"/>
                    <a:gd fmla="*/ 144 w 364" name="T20"/>
                    <a:gd fmla="*/ 8 h 390" name="T21"/>
                    <a:gd fmla="*/ 112 w 364" name="T22"/>
                    <a:gd fmla="*/ 30 h 390" name="T23"/>
                    <a:gd fmla="*/ 90 w 364" name="T24"/>
                    <a:gd fmla="*/ 62 h 390" name="T25"/>
                    <a:gd fmla="*/ 82 w 364" name="T26"/>
                    <a:gd fmla="*/ 100 h 390" name="T27"/>
                    <a:gd fmla="*/ 82 w 364" name="T28"/>
                    <a:gd fmla="*/ 116 h 390" name="T29"/>
                    <a:gd fmla="*/ 90 w 364" name="T30"/>
                    <a:gd fmla="*/ 146 h 390" name="T31"/>
                    <a:gd fmla="*/ 106 w 364" name="T32"/>
                    <a:gd fmla="*/ 174 h 390" name="T33"/>
                    <a:gd fmla="*/ 126 w 364" name="T34"/>
                    <a:gd fmla="*/ 196 h 390" name="T35"/>
                    <a:gd fmla="*/ 138 w 364" name="T36"/>
                    <a:gd fmla="*/ 206 h 390" name="T37"/>
                    <a:gd fmla="*/ 82 w 364" name="T38"/>
                    <a:gd fmla="*/ 228 h 390" name="T39"/>
                    <a:gd fmla="*/ 40 w 364" name="T40"/>
                    <a:gd fmla="*/ 264 h 390" name="T41"/>
                    <a:gd fmla="*/ 10 w 364" name="T42"/>
                    <a:gd fmla="*/ 304 h 390" name="T43"/>
                    <a:gd fmla="*/ 0 w 364" name="T44"/>
                    <a:gd fmla="*/ 336 h 390" name="T45"/>
                    <a:gd fmla="*/ 0 w 364" name="T46"/>
                    <a:gd fmla="*/ 344 h 390" name="T47"/>
                    <a:gd fmla="*/ 4 w 364" name="T48"/>
                    <a:gd fmla="*/ 356 h 390" name="T49"/>
                    <a:gd fmla="*/ 16 w 364" name="T50"/>
                    <a:gd fmla="*/ 364 h 390" name="T51"/>
                    <a:gd fmla="*/ 58 w 364" name="T52"/>
                    <a:gd fmla="*/ 378 h 390" name="T53"/>
                    <a:gd fmla="*/ 116 w 364" name="T54"/>
                    <a:gd fmla="*/ 388 h 390" name="T55"/>
                    <a:gd fmla="*/ 182 w 364" name="T56"/>
                    <a:gd fmla="*/ 390 h 390" name="T57"/>
                    <a:gd fmla="*/ 250 w 364" name="T58"/>
                    <a:gd fmla="*/ 388 h 390" name="T59"/>
                    <a:gd fmla="*/ 308 w 364" name="T60"/>
                    <a:gd fmla="*/ 378 h 390" name="T61"/>
                    <a:gd fmla="*/ 348 w 364" name="T62"/>
                    <a:gd fmla="*/ 364 h 390" name="T63"/>
                    <a:gd fmla="*/ 360 w 364" name="T64"/>
                    <a:gd fmla="*/ 356 h 390" name="T65"/>
                    <a:gd fmla="*/ 364 w 364" name="T66"/>
                    <a:gd fmla="*/ 344 h 390" name="T67"/>
                    <a:gd fmla="*/ 364 w 364" name="T68"/>
                    <a:gd fmla="*/ 336 h 390" name="T69"/>
                    <a:gd fmla="*/ 354 w 364" name="T70"/>
                    <a:gd fmla="*/ 304 h 390" name="T71"/>
                    <a:gd fmla="*/ 326 w 364" name="T72"/>
                    <a:gd fmla="*/ 264 h 390" name="T73"/>
                    <a:gd fmla="*/ 282 w 364" name="T74"/>
                    <a:gd fmla="*/ 228 h 390" name="T75"/>
                    <a:gd fmla="*/ 228 w 364" name="T76"/>
                    <a:gd fmla="*/ 206 h 390" name="T77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</a:cxnLst>
                  <a:rect b="b" l="0" r="r" t="0"/>
                  <a:pathLst>
                    <a:path h="390" w="364">
                      <a:moveTo>
                        <a:pt x="228" y="206"/>
                      </a:moveTo>
                      <a:lnTo>
                        <a:pt x="228" y="206"/>
                      </a:lnTo>
                      <a:lnTo>
                        <a:pt x="240" y="196"/>
                      </a:lnTo>
                      <a:lnTo>
                        <a:pt x="250" y="186"/>
                      </a:lnTo>
                      <a:lnTo>
                        <a:pt x="260" y="174"/>
                      </a:lnTo>
                      <a:lnTo>
                        <a:pt x="268" y="160"/>
                      </a:lnTo>
                      <a:lnTo>
                        <a:pt x="274" y="146"/>
                      </a:lnTo>
                      <a:lnTo>
                        <a:pt x="278" y="130"/>
                      </a:lnTo>
                      <a:lnTo>
                        <a:pt x="282" y="116"/>
                      </a:lnTo>
                      <a:lnTo>
                        <a:pt x="282" y="100"/>
                      </a:lnTo>
                      <a:lnTo>
                        <a:pt x="282" y="100"/>
                      </a:lnTo>
                      <a:lnTo>
                        <a:pt x="280" y="80"/>
                      </a:lnTo>
                      <a:lnTo>
                        <a:pt x="274" y="62"/>
                      </a:lnTo>
                      <a:lnTo>
                        <a:pt x="266" y="44"/>
                      </a:lnTo>
                      <a:lnTo>
                        <a:pt x="254" y="30"/>
                      </a:lnTo>
                      <a:lnTo>
                        <a:pt x="238" y="18"/>
                      </a:lnTo>
                      <a:lnTo>
                        <a:pt x="222" y="8"/>
                      </a:lnTo>
                      <a:lnTo>
                        <a:pt x="202" y="2"/>
                      </a:lnTo>
                      <a:lnTo>
                        <a:pt x="182" y="0"/>
                      </a:lnTo>
                      <a:lnTo>
                        <a:pt x="182" y="0"/>
                      </a:lnTo>
                      <a:lnTo>
                        <a:pt x="162" y="2"/>
                      </a:lnTo>
                      <a:lnTo>
                        <a:pt x="144" y="8"/>
                      </a:lnTo>
                      <a:lnTo>
                        <a:pt x="126" y="18"/>
                      </a:lnTo>
                      <a:lnTo>
                        <a:pt x="112" y="30"/>
                      </a:lnTo>
                      <a:lnTo>
                        <a:pt x="98" y="44"/>
                      </a:lnTo>
                      <a:lnTo>
                        <a:pt x="90" y="62"/>
                      </a:lnTo>
                      <a:lnTo>
                        <a:pt x="84" y="80"/>
                      </a:lnTo>
                      <a:lnTo>
                        <a:pt x="82" y="100"/>
                      </a:lnTo>
                      <a:lnTo>
                        <a:pt x="82" y="100"/>
                      </a:lnTo>
                      <a:lnTo>
                        <a:pt x="82" y="116"/>
                      </a:lnTo>
                      <a:lnTo>
                        <a:pt x="86" y="130"/>
                      </a:lnTo>
                      <a:lnTo>
                        <a:pt x="90" y="146"/>
                      </a:lnTo>
                      <a:lnTo>
                        <a:pt x="98" y="160"/>
                      </a:lnTo>
                      <a:lnTo>
                        <a:pt x="106" y="174"/>
                      </a:lnTo>
                      <a:lnTo>
                        <a:pt x="114" y="186"/>
                      </a:lnTo>
                      <a:lnTo>
                        <a:pt x="126" y="196"/>
                      </a:lnTo>
                      <a:lnTo>
                        <a:pt x="138" y="206"/>
                      </a:lnTo>
                      <a:lnTo>
                        <a:pt x="138" y="206"/>
                      </a:lnTo>
                      <a:lnTo>
                        <a:pt x="108" y="216"/>
                      </a:lnTo>
                      <a:lnTo>
                        <a:pt x="82" y="228"/>
                      </a:lnTo>
                      <a:lnTo>
                        <a:pt x="60" y="246"/>
                      </a:lnTo>
                      <a:lnTo>
                        <a:pt x="40" y="264"/>
                      </a:lnTo>
                      <a:lnTo>
                        <a:pt x="22" y="284"/>
                      </a:lnTo>
                      <a:lnTo>
                        <a:pt x="10" y="304"/>
                      </a:lnTo>
                      <a:lnTo>
                        <a:pt x="2" y="326"/>
                      </a:lnTo>
                      <a:lnTo>
                        <a:pt x="0" y="336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50"/>
                      </a:lnTo>
                      <a:lnTo>
                        <a:pt x="4" y="356"/>
                      </a:lnTo>
                      <a:lnTo>
                        <a:pt x="10" y="360"/>
                      </a:lnTo>
                      <a:lnTo>
                        <a:pt x="16" y="364"/>
                      </a:lnTo>
                      <a:lnTo>
                        <a:pt x="34" y="372"/>
                      </a:lnTo>
                      <a:lnTo>
                        <a:pt x="58" y="378"/>
                      </a:lnTo>
                      <a:lnTo>
                        <a:pt x="84" y="384"/>
                      </a:lnTo>
                      <a:lnTo>
                        <a:pt x="116" y="388"/>
                      </a:lnTo>
                      <a:lnTo>
                        <a:pt x="148" y="390"/>
                      </a:lnTo>
                      <a:lnTo>
                        <a:pt x="182" y="390"/>
                      </a:lnTo>
                      <a:lnTo>
                        <a:pt x="216" y="390"/>
                      </a:lnTo>
                      <a:lnTo>
                        <a:pt x="250" y="388"/>
                      </a:lnTo>
                      <a:lnTo>
                        <a:pt x="280" y="384"/>
                      </a:lnTo>
                      <a:lnTo>
                        <a:pt x="308" y="378"/>
                      </a:lnTo>
                      <a:lnTo>
                        <a:pt x="330" y="372"/>
                      </a:lnTo>
                      <a:lnTo>
                        <a:pt x="348" y="364"/>
                      </a:lnTo>
                      <a:lnTo>
                        <a:pt x="356" y="360"/>
                      </a:lnTo>
                      <a:lnTo>
                        <a:pt x="360" y="356"/>
                      </a:lnTo>
                      <a:lnTo>
                        <a:pt x="364" y="350"/>
                      </a:lnTo>
                      <a:lnTo>
                        <a:pt x="364" y="344"/>
                      </a:lnTo>
                      <a:lnTo>
                        <a:pt x="364" y="344"/>
                      </a:lnTo>
                      <a:lnTo>
                        <a:pt x="364" y="336"/>
                      </a:lnTo>
                      <a:lnTo>
                        <a:pt x="362" y="326"/>
                      </a:lnTo>
                      <a:lnTo>
                        <a:pt x="354" y="304"/>
                      </a:lnTo>
                      <a:lnTo>
                        <a:pt x="342" y="284"/>
                      </a:lnTo>
                      <a:lnTo>
                        <a:pt x="326" y="264"/>
                      </a:lnTo>
                      <a:lnTo>
                        <a:pt x="306" y="246"/>
                      </a:lnTo>
                      <a:lnTo>
                        <a:pt x="282" y="228"/>
                      </a:lnTo>
                      <a:lnTo>
                        <a:pt x="256" y="216"/>
                      </a:lnTo>
                      <a:lnTo>
                        <a:pt x="228" y="206"/>
                      </a:lnTo>
                      <a:lnTo>
                        <a:pt x="228" y="20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37" name="任意多边形: 形状 36">
                  <a:extLst>
                    <a:ext uri="{FF2B5EF4-FFF2-40B4-BE49-F238E27FC236}">
                      <a16:creationId xmlns:a16="http://schemas.microsoft.com/office/drawing/2014/main" id="{DDB6EA50-3A96-4DCB-A859-3C0C3E1B4922}"/>
                    </a:ext>
                  </a:extLst>
                </p:cNvPr>
                <p:cNvSpPr/>
                <p:nvPr/>
              </p:nvSpPr>
              <p:spPr bwMode="auto">
                <a:xfrm>
                  <a:off x="-11044238" y="1517650"/>
                  <a:ext cx="1800225" cy="1212850"/>
                </a:xfrm>
                <a:custGeom>
                  <a:gdLst>
                    <a:gd fmla="*/ 134 w 1134" name="T0"/>
                    <a:gd fmla="*/ 0 h 764" name="T1"/>
                    <a:gd fmla="*/ 120 w 1134" name="T2"/>
                    <a:gd fmla="*/ 0 h 764" name="T3"/>
                    <a:gd fmla="*/ 94 w 1134" name="T4"/>
                    <a:gd fmla="*/ 6 h 764" name="T5"/>
                    <a:gd fmla="*/ 70 w 1134" name="T6"/>
                    <a:gd fmla="*/ 16 h 764" name="T7"/>
                    <a:gd fmla="*/ 48 w 1134" name="T8"/>
                    <a:gd fmla="*/ 30 h 764" name="T9"/>
                    <a:gd fmla="*/ 30 w 1134" name="T10"/>
                    <a:gd fmla="*/ 48 h 764" name="T11"/>
                    <a:gd fmla="*/ 16 w 1134" name="T12"/>
                    <a:gd fmla="*/ 70 h 764" name="T13"/>
                    <a:gd fmla="*/ 6 w 1134" name="T14"/>
                    <a:gd fmla="*/ 94 h 764" name="T15"/>
                    <a:gd fmla="*/ 0 w 1134" name="T16"/>
                    <a:gd fmla="*/ 120 h 764" name="T17"/>
                    <a:gd fmla="*/ 0 w 1134" name="T18"/>
                    <a:gd fmla="*/ 630 h 764" name="T19"/>
                    <a:gd fmla="*/ 0 w 1134" name="T20"/>
                    <a:gd fmla="*/ 644 h 764" name="T21"/>
                    <a:gd fmla="*/ 6 w 1134" name="T22"/>
                    <a:gd fmla="*/ 670 h 764" name="T23"/>
                    <a:gd fmla="*/ 16 w 1134" name="T24"/>
                    <a:gd fmla="*/ 694 h 764" name="T25"/>
                    <a:gd fmla="*/ 30 w 1134" name="T26"/>
                    <a:gd fmla="*/ 716 h 764" name="T27"/>
                    <a:gd fmla="*/ 48 w 1134" name="T28"/>
                    <a:gd fmla="*/ 734 h 764" name="T29"/>
                    <a:gd fmla="*/ 70 w 1134" name="T30"/>
                    <a:gd fmla="*/ 748 h 764" name="T31"/>
                    <a:gd fmla="*/ 94 w 1134" name="T32"/>
                    <a:gd fmla="*/ 758 h 764" name="T33"/>
                    <a:gd fmla="*/ 120 w 1134" name="T34"/>
                    <a:gd fmla="*/ 764 h 764" name="T35"/>
                    <a:gd fmla="*/ 252 w 1134" name="T36"/>
                    <a:gd fmla="*/ 764 h 764" name="T37"/>
                    <a:gd fmla="*/ 134 w 1134" name="T38"/>
                    <a:gd fmla="*/ 710 h 764" name="T39"/>
                    <a:gd fmla="*/ 118 w 1134" name="T40"/>
                    <a:gd fmla="*/ 710 h 764" name="T41"/>
                    <a:gd fmla="*/ 90 w 1134" name="T42"/>
                    <a:gd fmla="*/ 698 h 764" name="T43"/>
                    <a:gd fmla="*/ 68 w 1134" name="T44"/>
                    <a:gd fmla="*/ 676 h 764" name="T45"/>
                    <a:gd fmla="*/ 56 w 1134" name="T46"/>
                    <a:gd fmla="*/ 646 h 764" name="T47"/>
                    <a:gd fmla="*/ 54 w 1134" name="T48"/>
                    <a:gd fmla="*/ 134 h 764" name="T49"/>
                    <a:gd fmla="*/ 56 w 1134" name="T50"/>
                    <a:gd fmla="*/ 118 h 764" name="T51"/>
                    <a:gd fmla="*/ 68 w 1134" name="T52"/>
                    <a:gd fmla="*/ 90 h 764" name="T53"/>
                    <a:gd fmla="*/ 90 w 1134" name="T54"/>
                    <a:gd fmla="*/ 68 h 764" name="T55"/>
                    <a:gd fmla="*/ 118 w 1134" name="T56"/>
                    <a:gd fmla="*/ 56 h 764" name="T57"/>
                    <a:gd fmla="*/ 998 w 1134" name="T58"/>
                    <a:gd fmla="*/ 54 h 764" name="T59"/>
                    <a:gd fmla="*/ 1014 w 1134" name="T60"/>
                    <a:gd fmla="*/ 56 h 764" name="T61"/>
                    <a:gd fmla="*/ 1044 w 1134" name="T62"/>
                    <a:gd fmla="*/ 68 h 764" name="T63"/>
                    <a:gd fmla="*/ 1066 w 1134" name="T64"/>
                    <a:gd fmla="*/ 90 h 764" name="T65"/>
                    <a:gd fmla="*/ 1078 w 1134" name="T66"/>
                    <a:gd fmla="*/ 118 h 764" name="T67"/>
                    <a:gd fmla="*/ 1080 w 1134" name="T68"/>
                    <a:gd fmla="*/ 630 h 764" name="T69"/>
                    <a:gd fmla="*/ 1078 w 1134" name="T70"/>
                    <a:gd fmla="*/ 646 h 764" name="T71"/>
                    <a:gd fmla="*/ 1066 w 1134" name="T72"/>
                    <a:gd fmla="*/ 676 h 764" name="T73"/>
                    <a:gd fmla="*/ 1044 w 1134" name="T74"/>
                    <a:gd fmla="*/ 698 h 764" name="T75"/>
                    <a:gd fmla="*/ 1014 w 1134" name="T76"/>
                    <a:gd fmla="*/ 710 h 764" name="T77"/>
                    <a:gd fmla="*/ 536 w 1134" name="T78"/>
                    <a:gd fmla="*/ 710 h 764" name="T79"/>
                    <a:gd fmla="*/ 998 w 1134" name="T80"/>
                    <a:gd fmla="*/ 764 h 764" name="T81"/>
                    <a:gd fmla="*/ 1012 w 1134" name="T82"/>
                    <a:gd fmla="*/ 764 h 764" name="T83"/>
                    <a:gd fmla="*/ 1038 w 1134" name="T84"/>
                    <a:gd fmla="*/ 758 h 764" name="T85"/>
                    <a:gd fmla="*/ 1062 w 1134" name="T86"/>
                    <a:gd fmla="*/ 748 h 764" name="T87"/>
                    <a:gd fmla="*/ 1084 w 1134" name="T88"/>
                    <a:gd fmla="*/ 734 h 764" name="T89"/>
                    <a:gd fmla="*/ 1102 w 1134" name="T90"/>
                    <a:gd fmla="*/ 716 h 764" name="T91"/>
                    <a:gd fmla="*/ 1116 w 1134" name="T92"/>
                    <a:gd fmla="*/ 694 h 764" name="T93"/>
                    <a:gd fmla="*/ 1126 w 1134" name="T94"/>
                    <a:gd fmla="*/ 670 h 764" name="T95"/>
                    <a:gd fmla="*/ 1132 w 1134" name="T96"/>
                    <a:gd fmla="*/ 644 h 764" name="T97"/>
                    <a:gd fmla="*/ 1134 w 1134" name="T98"/>
                    <a:gd fmla="*/ 134 h 764" name="T99"/>
                    <a:gd fmla="*/ 1132 w 1134" name="T100"/>
                    <a:gd fmla="*/ 120 h 764" name="T101"/>
                    <a:gd fmla="*/ 1126 w 1134" name="T102"/>
                    <a:gd fmla="*/ 94 h 764" name="T103"/>
                    <a:gd fmla="*/ 1116 w 1134" name="T104"/>
                    <a:gd fmla="*/ 70 h 764" name="T105"/>
                    <a:gd fmla="*/ 1102 w 1134" name="T106"/>
                    <a:gd fmla="*/ 48 h 764" name="T107"/>
                    <a:gd fmla="*/ 1084 w 1134" name="T108"/>
                    <a:gd fmla="*/ 30 h 764" name="T109"/>
                    <a:gd fmla="*/ 1062 w 1134" name="T110"/>
                    <a:gd fmla="*/ 16 h 764" name="T111"/>
                    <a:gd fmla="*/ 1038 w 1134" name="T112"/>
                    <a:gd fmla="*/ 6 h 764" name="T113"/>
                    <a:gd fmla="*/ 1012 w 1134" name="T114"/>
                    <a:gd fmla="*/ 0 h 764" name="T115"/>
                    <a:gd fmla="*/ 998 w 1134" name="T116"/>
                    <a:gd fmla="*/ 0 h 764" name="T117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b="b" l="0" r="r" t="0"/>
                  <a:pathLst>
                    <a:path h="764" w="1134">
                      <a:moveTo>
                        <a:pt x="998" y="0"/>
                      </a:moveTo>
                      <a:lnTo>
                        <a:pt x="134" y="0"/>
                      </a:lnTo>
                      <a:lnTo>
                        <a:pt x="134" y="0"/>
                      </a:lnTo>
                      <a:lnTo>
                        <a:pt x="120" y="0"/>
                      </a:lnTo>
                      <a:lnTo>
                        <a:pt x="108" y="2"/>
                      </a:lnTo>
                      <a:lnTo>
                        <a:pt x="94" y="6"/>
                      </a:lnTo>
                      <a:lnTo>
                        <a:pt x="82" y="10"/>
                      </a:lnTo>
                      <a:lnTo>
                        <a:pt x="70" y="16"/>
                      </a:lnTo>
                      <a:lnTo>
                        <a:pt x="58" y="22"/>
                      </a:lnTo>
                      <a:lnTo>
                        <a:pt x="48" y="30"/>
                      </a:lnTo>
                      <a:lnTo>
                        <a:pt x="38" y="40"/>
                      </a:lnTo>
                      <a:lnTo>
                        <a:pt x="30" y="48"/>
                      </a:lnTo>
                      <a:lnTo>
                        <a:pt x="22" y="60"/>
                      </a:lnTo>
                      <a:lnTo>
                        <a:pt x="16" y="70"/>
                      </a:lnTo>
                      <a:lnTo>
                        <a:pt x="10" y="82"/>
                      </a:lnTo>
                      <a:lnTo>
                        <a:pt x="6" y="94"/>
                      </a:lnTo>
                      <a:lnTo>
                        <a:pt x="2" y="108"/>
                      </a:lnTo>
                      <a:lnTo>
                        <a:pt x="0" y="120"/>
                      </a:lnTo>
                      <a:lnTo>
                        <a:pt x="0" y="134"/>
                      </a:lnTo>
                      <a:lnTo>
                        <a:pt x="0" y="630"/>
                      </a:lnTo>
                      <a:lnTo>
                        <a:pt x="0" y="630"/>
                      </a:lnTo>
                      <a:lnTo>
                        <a:pt x="0" y="644"/>
                      </a:lnTo>
                      <a:lnTo>
                        <a:pt x="2" y="658"/>
                      </a:lnTo>
                      <a:lnTo>
                        <a:pt x="6" y="670"/>
                      </a:lnTo>
                      <a:lnTo>
                        <a:pt x="10" y="682"/>
                      </a:lnTo>
                      <a:lnTo>
                        <a:pt x="16" y="694"/>
                      </a:lnTo>
                      <a:lnTo>
                        <a:pt x="22" y="706"/>
                      </a:lnTo>
                      <a:lnTo>
                        <a:pt x="30" y="716"/>
                      </a:lnTo>
                      <a:lnTo>
                        <a:pt x="38" y="726"/>
                      </a:lnTo>
                      <a:lnTo>
                        <a:pt x="48" y="734"/>
                      </a:lnTo>
                      <a:lnTo>
                        <a:pt x="58" y="742"/>
                      </a:lnTo>
                      <a:lnTo>
                        <a:pt x="70" y="748"/>
                      </a:lnTo>
                      <a:lnTo>
                        <a:pt x="82" y="754"/>
                      </a:lnTo>
                      <a:lnTo>
                        <a:pt x="94" y="758"/>
                      </a:lnTo>
                      <a:lnTo>
                        <a:pt x="108" y="762"/>
                      </a:lnTo>
                      <a:lnTo>
                        <a:pt x="120" y="764"/>
                      </a:lnTo>
                      <a:lnTo>
                        <a:pt x="134" y="764"/>
                      </a:lnTo>
                      <a:lnTo>
                        <a:pt x="252" y="764"/>
                      </a:lnTo>
                      <a:lnTo>
                        <a:pt x="256" y="710"/>
                      </a:lnTo>
                      <a:lnTo>
                        <a:pt x="134" y="710"/>
                      </a:lnTo>
                      <a:lnTo>
                        <a:pt x="134" y="710"/>
                      </a:lnTo>
                      <a:lnTo>
                        <a:pt x="118" y="710"/>
                      </a:lnTo>
                      <a:lnTo>
                        <a:pt x="102" y="704"/>
                      </a:lnTo>
                      <a:lnTo>
                        <a:pt x="90" y="698"/>
                      </a:lnTo>
                      <a:lnTo>
                        <a:pt x="78" y="688"/>
                      </a:lnTo>
                      <a:lnTo>
                        <a:pt x="68" y="676"/>
                      </a:lnTo>
                      <a:lnTo>
                        <a:pt x="60" y="662"/>
                      </a:lnTo>
                      <a:lnTo>
                        <a:pt x="56" y="646"/>
                      </a:lnTo>
                      <a:lnTo>
                        <a:pt x="54" y="630"/>
                      </a:lnTo>
                      <a:lnTo>
                        <a:pt x="54" y="134"/>
                      </a:lnTo>
                      <a:lnTo>
                        <a:pt x="54" y="134"/>
                      </a:lnTo>
                      <a:lnTo>
                        <a:pt x="56" y="118"/>
                      </a:lnTo>
                      <a:lnTo>
                        <a:pt x="60" y="104"/>
                      </a:lnTo>
                      <a:lnTo>
                        <a:pt x="68" y="90"/>
                      </a:lnTo>
                      <a:lnTo>
                        <a:pt x="78" y="78"/>
                      </a:lnTo>
                      <a:lnTo>
                        <a:pt x="90" y="68"/>
                      </a:lnTo>
                      <a:lnTo>
                        <a:pt x="102" y="60"/>
                      </a:lnTo>
                      <a:lnTo>
                        <a:pt x="118" y="56"/>
                      </a:lnTo>
                      <a:lnTo>
                        <a:pt x="134" y="54"/>
                      </a:lnTo>
                      <a:lnTo>
                        <a:pt x="998" y="54"/>
                      </a:lnTo>
                      <a:lnTo>
                        <a:pt x="998" y="54"/>
                      </a:lnTo>
                      <a:lnTo>
                        <a:pt x="1014" y="56"/>
                      </a:lnTo>
                      <a:lnTo>
                        <a:pt x="1030" y="60"/>
                      </a:lnTo>
                      <a:lnTo>
                        <a:pt x="1044" y="68"/>
                      </a:lnTo>
                      <a:lnTo>
                        <a:pt x="1056" y="78"/>
                      </a:lnTo>
                      <a:lnTo>
                        <a:pt x="1066" y="90"/>
                      </a:lnTo>
                      <a:lnTo>
                        <a:pt x="1072" y="104"/>
                      </a:lnTo>
                      <a:lnTo>
                        <a:pt x="1078" y="118"/>
                      </a:lnTo>
                      <a:lnTo>
                        <a:pt x="1080" y="134"/>
                      </a:lnTo>
                      <a:lnTo>
                        <a:pt x="1080" y="630"/>
                      </a:lnTo>
                      <a:lnTo>
                        <a:pt x="1080" y="630"/>
                      </a:lnTo>
                      <a:lnTo>
                        <a:pt x="1078" y="646"/>
                      </a:lnTo>
                      <a:lnTo>
                        <a:pt x="1072" y="662"/>
                      </a:lnTo>
                      <a:lnTo>
                        <a:pt x="1066" y="676"/>
                      </a:lnTo>
                      <a:lnTo>
                        <a:pt x="1056" y="688"/>
                      </a:lnTo>
                      <a:lnTo>
                        <a:pt x="1044" y="698"/>
                      </a:lnTo>
                      <a:lnTo>
                        <a:pt x="1030" y="704"/>
                      </a:lnTo>
                      <a:lnTo>
                        <a:pt x="1014" y="710"/>
                      </a:lnTo>
                      <a:lnTo>
                        <a:pt x="998" y="710"/>
                      </a:lnTo>
                      <a:lnTo>
                        <a:pt x="536" y="710"/>
                      </a:lnTo>
                      <a:lnTo>
                        <a:pt x="540" y="764"/>
                      </a:lnTo>
                      <a:lnTo>
                        <a:pt x="998" y="764"/>
                      </a:lnTo>
                      <a:lnTo>
                        <a:pt x="998" y="764"/>
                      </a:lnTo>
                      <a:lnTo>
                        <a:pt x="1012" y="764"/>
                      </a:lnTo>
                      <a:lnTo>
                        <a:pt x="1026" y="762"/>
                      </a:lnTo>
                      <a:lnTo>
                        <a:pt x="1038" y="758"/>
                      </a:lnTo>
                      <a:lnTo>
                        <a:pt x="1050" y="754"/>
                      </a:lnTo>
                      <a:lnTo>
                        <a:pt x="1062" y="748"/>
                      </a:lnTo>
                      <a:lnTo>
                        <a:pt x="1074" y="742"/>
                      </a:lnTo>
                      <a:lnTo>
                        <a:pt x="1084" y="734"/>
                      </a:lnTo>
                      <a:lnTo>
                        <a:pt x="1094" y="726"/>
                      </a:lnTo>
                      <a:lnTo>
                        <a:pt x="1102" y="716"/>
                      </a:lnTo>
                      <a:lnTo>
                        <a:pt x="1110" y="706"/>
                      </a:lnTo>
                      <a:lnTo>
                        <a:pt x="1116" y="694"/>
                      </a:lnTo>
                      <a:lnTo>
                        <a:pt x="1122" y="682"/>
                      </a:lnTo>
                      <a:lnTo>
                        <a:pt x="1126" y="670"/>
                      </a:lnTo>
                      <a:lnTo>
                        <a:pt x="1130" y="658"/>
                      </a:lnTo>
                      <a:lnTo>
                        <a:pt x="1132" y="644"/>
                      </a:lnTo>
                      <a:lnTo>
                        <a:pt x="1134" y="630"/>
                      </a:lnTo>
                      <a:lnTo>
                        <a:pt x="1134" y="134"/>
                      </a:lnTo>
                      <a:lnTo>
                        <a:pt x="1134" y="134"/>
                      </a:lnTo>
                      <a:lnTo>
                        <a:pt x="1132" y="120"/>
                      </a:lnTo>
                      <a:lnTo>
                        <a:pt x="1130" y="108"/>
                      </a:lnTo>
                      <a:lnTo>
                        <a:pt x="1126" y="94"/>
                      </a:lnTo>
                      <a:lnTo>
                        <a:pt x="1122" y="82"/>
                      </a:lnTo>
                      <a:lnTo>
                        <a:pt x="1116" y="70"/>
                      </a:lnTo>
                      <a:lnTo>
                        <a:pt x="1110" y="60"/>
                      </a:lnTo>
                      <a:lnTo>
                        <a:pt x="1102" y="48"/>
                      </a:lnTo>
                      <a:lnTo>
                        <a:pt x="1094" y="40"/>
                      </a:lnTo>
                      <a:lnTo>
                        <a:pt x="1084" y="30"/>
                      </a:lnTo>
                      <a:lnTo>
                        <a:pt x="1074" y="22"/>
                      </a:lnTo>
                      <a:lnTo>
                        <a:pt x="1062" y="16"/>
                      </a:lnTo>
                      <a:lnTo>
                        <a:pt x="1050" y="10"/>
                      </a:lnTo>
                      <a:lnTo>
                        <a:pt x="1038" y="6"/>
                      </a:lnTo>
                      <a:lnTo>
                        <a:pt x="1026" y="2"/>
                      </a:lnTo>
                      <a:lnTo>
                        <a:pt x="1012" y="0"/>
                      </a:lnTo>
                      <a:lnTo>
                        <a:pt x="998" y="0"/>
                      </a:lnTo>
                      <a:lnTo>
                        <a:pt x="998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38" name="任意多边形: 形状 37">
                  <a:extLst>
                    <a:ext uri="{FF2B5EF4-FFF2-40B4-BE49-F238E27FC236}">
                      <a16:creationId xmlns:a16="http://schemas.microsoft.com/office/drawing/2014/main" id="{30BBEE23-7668-4D51-8E52-60DD1AA5B1EC}"/>
                    </a:ext>
                  </a:extLst>
                </p:cNvPr>
                <p:cNvSpPr/>
                <p:nvPr/>
              </p:nvSpPr>
              <p:spPr bwMode="auto">
                <a:xfrm>
                  <a:off x="-10545763" y="1733550"/>
                  <a:ext cx="260350" cy="282575"/>
                </a:xfrm>
                <a:custGeom>
                  <a:gdLst>
                    <a:gd fmla="*/ 164 w 164" name="T0"/>
                    <a:gd fmla="*/ 82 h 178" name="T1"/>
                    <a:gd fmla="*/ 164 w 164" name="T2"/>
                    <a:gd fmla="*/ 82 h 178" name="T3"/>
                    <a:gd fmla="*/ 162 w 164" name="T4"/>
                    <a:gd fmla="*/ 66 h 178" name="T5"/>
                    <a:gd fmla="*/ 158 w 164" name="T6"/>
                    <a:gd fmla="*/ 50 h 178" name="T7"/>
                    <a:gd fmla="*/ 150 w 164" name="T8"/>
                    <a:gd fmla="*/ 36 h 178" name="T9"/>
                    <a:gd fmla="*/ 140 w 164" name="T10"/>
                    <a:gd fmla="*/ 24 h 178" name="T11"/>
                    <a:gd fmla="*/ 128 w 164" name="T12"/>
                    <a:gd fmla="*/ 14 h 178" name="T13"/>
                    <a:gd fmla="*/ 114 w 164" name="T14"/>
                    <a:gd fmla="*/ 6 h 178" name="T15"/>
                    <a:gd fmla="*/ 98 w 164" name="T16"/>
                    <a:gd fmla="*/ 2 h 178" name="T17"/>
                    <a:gd fmla="*/ 82 w 164" name="T18"/>
                    <a:gd fmla="*/ 0 h 178" name="T19"/>
                    <a:gd fmla="*/ 82 w 164" name="T20"/>
                    <a:gd fmla="*/ 0 h 178" name="T21"/>
                    <a:gd fmla="*/ 66 w 164" name="T22"/>
                    <a:gd fmla="*/ 2 h 178" name="T23"/>
                    <a:gd fmla="*/ 50 w 164" name="T24"/>
                    <a:gd fmla="*/ 6 h 178" name="T25"/>
                    <a:gd fmla="*/ 36 w 164" name="T26"/>
                    <a:gd fmla="*/ 14 h 178" name="T27"/>
                    <a:gd fmla="*/ 24 w 164" name="T28"/>
                    <a:gd fmla="*/ 24 h 178" name="T29"/>
                    <a:gd fmla="*/ 14 w 164" name="T30"/>
                    <a:gd fmla="*/ 36 h 178" name="T31"/>
                    <a:gd fmla="*/ 8 w 164" name="T32"/>
                    <a:gd fmla="*/ 50 h 178" name="T33"/>
                    <a:gd fmla="*/ 2 w 164" name="T34"/>
                    <a:gd fmla="*/ 66 h 178" name="T35"/>
                    <a:gd fmla="*/ 0 w 164" name="T36"/>
                    <a:gd fmla="*/ 82 h 178" name="T37"/>
                    <a:gd fmla="*/ 0 w 164" name="T38"/>
                    <a:gd fmla="*/ 82 h 178" name="T39"/>
                    <a:gd fmla="*/ 2 w 164" name="T40"/>
                    <a:gd fmla="*/ 98 h 178" name="T41"/>
                    <a:gd fmla="*/ 8 w 164" name="T42"/>
                    <a:gd fmla="*/ 116 h 178" name="T43"/>
                    <a:gd fmla="*/ 14 w 164" name="T44"/>
                    <a:gd fmla="*/ 132 h 178" name="T45"/>
                    <a:gd fmla="*/ 24 w 164" name="T46"/>
                    <a:gd fmla="*/ 148 h 178" name="T47"/>
                    <a:gd fmla="*/ 36 w 164" name="T48"/>
                    <a:gd fmla="*/ 160 h 178" name="T49"/>
                    <a:gd fmla="*/ 50 w 164" name="T50"/>
                    <a:gd fmla="*/ 170 h 178" name="T51"/>
                    <a:gd fmla="*/ 66 w 164" name="T52"/>
                    <a:gd fmla="*/ 176 h 178" name="T53"/>
                    <a:gd fmla="*/ 82 w 164" name="T54"/>
                    <a:gd fmla="*/ 178 h 178" name="T55"/>
                    <a:gd fmla="*/ 82 w 164" name="T56"/>
                    <a:gd fmla="*/ 178 h 178" name="T57"/>
                    <a:gd fmla="*/ 98 w 164" name="T58"/>
                    <a:gd fmla="*/ 176 h 178" name="T59"/>
                    <a:gd fmla="*/ 114 w 164" name="T60"/>
                    <a:gd fmla="*/ 170 h 178" name="T61"/>
                    <a:gd fmla="*/ 128 w 164" name="T62"/>
                    <a:gd fmla="*/ 160 h 178" name="T63"/>
                    <a:gd fmla="*/ 140 w 164" name="T64"/>
                    <a:gd fmla="*/ 148 h 178" name="T65"/>
                    <a:gd fmla="*/ 150 w 164" name="T66"/>
                    <a:gd fmla="*/ 132 h 178" name="T67"/>
                    <a:gd fmla="*/ 158 w 164" name="T68"/>
                    <a:gd fmla="*/ 116 h 178" name="T69"/>
                    <a:gd fmla="*/ 162 w 164" name="T70"/>
                    <a:gd fmla="*/ 98 h 178" name="T71"/>
                    <a:gd fmla="*/ 164 w 164" name="T72"/>
                    <a:gd fmla="*/ 82 h 178" name="T73"/>
                    <a:gd fmla="*/ 164 w 164" name="T74"/>
                    <a:gd fmla="*/ 82 h 178" name="T75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b="b" l="0" r="r" t="0"/>
                  <a:pathLst>
                    <a:path h="178" w="164">
                      <a:moveTo>
                        <a:pt x="164" y="82"/>
                      </a:moveTo>
                      <a:lnTo>
                        <a:pt x="164" y="82"/>
                      </a:lnTo>
                      <a:lnTo>
                        <a:pt x="162" y="66"/>
                      </a:lnTo>
                      <a:lnTo>
                        <a:pt x="158" y="50"/>
                      </a:lnTo>
                      <a:lnTo>
                        <a:pt x="150" y="36"/>
                      </a:lnTo>
                      <a:lnTo>
                        <a:pt x="140" y="24"/>
                      </a:lnTo>
                      <a:lnTo>
                        <a:pt x="128" y="14"/>
                      </a:lnTo>
                      <a:lnTo>
                        <a:pt x="114" y="6"/>
                      </a:lnTo>
                      <a:lnTo>
                        <a:pt x="98" y="2"/>
                      </a:lnTo>
                      <a:lnTo>
                        <a:pt x="82" y="0"/>
                      </a:lnTo>
                      <a:lnTo>
                        <a:pt x="82" y="0"/>
                      </a:lnTo>
                      <a:lnTo>
                        <a:pt x="66" y="2"/>
                      </a:lnTo>
                      <a:lnTo>
                        <a:pt x="50" y="6"/>
                      </a:lnTo>
                      <a:lnTo>
                        <a:pt x="36" y="14"/>
                      </a:lnTo>
                      <a:lnTo>
                        <a:pt x="24" y="24"/>
                      </a:lnTo>
                      <a:lnTo>
                        <a:pt x="14" y="36"/>
                      </a:lnTo>
                      <a:lnTo>
                        <a:pt x="8" y="50"/>
                      </a:lnTo>
                      <a:lnTo>
                        <a:pt x="2" y="66"/>
                      </a:lnTo>
                      <a:lnTo>
                        <a:pt x="0" y="82"/>
                      </a:lnTo>
                      <a:lnTo>
                        <a:pt x="0" y="82"/>
                      </a:lnTo>
                      <a:lnTo>
                        <a:pt x="2" y="98"/>
                      </a:lnTo>
                      <a:lnTo>
                        <a:pt x="8" y="116"/>
                      </a:lnTo>
                      <a:lnTo>
                        <a:pt x="14" y="132"/>
                      </a:lnTo>
                      <a:lnTo>
                        <a:pt x="24" y="148"/>
                      </a:lnTo>
                      <a:lnTo>
                        <a:pt x="36" y="160"/>
                      </a:lnTo>
                      <a:lnTo>
                        <a:pt x="50" y="170"/>
                      </a:lnTo>
                      <a:lnTo>
                        <a:pt x="66" y="176"/>
                      </a:lnTo>
                      <a:lnTo>
                        <a:pt x="82" y="178"/>
                      </a:lnTo>
                      <a:lnTo>
                        <a:pt x="82" y="178"/>
                      </a:lnTo>
                      <a:lnTo>
                        <a:pt x="98" y="176"/>
                      </a:lnTo>
                      <a:lnTo>
                        <a:pt x="114" y="170"/>
                      </a:lnTo>
                      <a:lnTo>
                        <a:pt x="128" y="160"/>
                      </a:lnTo>
                      <a:lnTo>
                        <a:pt x="140" y="148"/>
                      </a:lnTo>
                      <a:lnTo>
                        <a:pt x="150" y="132"/>
                      </a:lnTo>
                      <a:lnTo>
                        <a:pt x="158" y="116"/>
                      </a:lnTo>
                      <a:lnTo>
                        <a:pt x="162" y="98"/>
                      </a:lnTo>
                      <a:lnTo>
                        <a:pt x="164" y="82"/>
                      </a:lnTo>
                      <a:lnTo>
                        <a:pt x="164" y="8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39" name="任意多边形: 形状 38">
                  <a:extLst>
                    <a:ext uri="{FF2B5EF4-FFF2-40B4-BE49-F238E27FC236}">
                      <a16:creationId xmlns:a16="http://schemas.microsoft.com/office/drawing/2014/main" id="{AC46D990-FC32-4CC0-89FD-092DA6D8E413}"/>
                    </a:ext>
                  </a:extLst>
                </p:cNvPr>
                <p:cNvSpPr/>
                <p:nvPr/>
              </p:nvSpPr>
              <p:spPr bwMode="auto">
                <a:xfrm>
                  <a:off x="-10752138" y="2028825"/>
                  <a:ext cx="838200" cy="1047750"/>
                </a:xfrm>
                <a:custGeom>
                  <a:gdLst>
                    <a:gd fmla="*/ 64 w 528" name="T0"/>
                    <a:gd fmla="*/ 32 h 660" name="T1"/>
                    <a:gd fmla="*/ 60 w 528" name="T2"/>
                    <a:gd fmla="*/ 36 h 660" name="T3"/>
                    <a:gd fmla="*/ 54 w 528" name="T4"/>
                    <a:gd fmla="*/ 48 h 660" name="T5"/>
                    <a:gd fmla="*/ 0 w 528" name="T6"/>
                    <a:gd fmla="*/ 282 h 660" name="T7"/>
                    <a:gd fmla="*/ 0 w 528" name="T8"/>
                    <a:gd fmla="*/ 296 h 660" name="T9"/>
                    <a:gd fmla="*/ 8 w 528" name="T10"/>
                    <a:gd fmla="*/ 312 h 660" name="T11"/>
                    <a:gd fmla="*/ 24 w 528" name="T12"/>
                    <a:gd fmla="*/ 322 h 660" name="T13"/>
                    <a:gd fmla="*/ 32 w 528" name="T14"/>
                    <a:gd fmla="*/ 322 h 660" name="T15"/>
                    <a:gd fmla="*/ 58 w 528" name="T16"/>
                    <a:gd fmla="*/ 306 h 660" name="T17"/>
                    <a:gd fmla="*/ 110 w 528" name="T18"/>
                    <a:gd fmla="*/ 82 h 660" name="T19"/>
                    <a:gd fmla="*/ 96 w 528" name="T20"/>
                    <a:gd fmla="*/ 618 h 660" name="T21"/>
                    <a:gd fmla="*/ 98 w 528" name="T22"/>
                    <a:gd fmla="*/ 634 h 660" name="T23"/>
                    <a:gd fmla="*/ 110 w 528" name="T24"/>
                    <a:gd fmla="*/ 652 h 660" name="T25"/>
                    <a:gd fmla="*/ 132 w 528" name="T26"/>
                    <a:gd fmla="*/ 660 h 660" name="T27"/>
                    <a:gd fmla="*/ 134 w 528" name="T28"/>
                    <a:gd fmla="*/ 660 h 660" name="T29"/>
                    <a:gd fmla="*/ 156 w 528" name="T30"/>
                    <a:gd fmla="*/ 654 h 660" name="T31"/>
                    <a:gd fmla="*/ 170 w 528" name="T32"/>
                    <a:gd fmla="*/ 638 h 660" name="T33"/>
                    <a:gd fmla="*/ 196 w 528" name="T34"/>
                    <a:gd fmla="*/ 336 h 660" name="T35"/>
                    <a:gd fmla="*/ 212 w 528" name="T36"/>
                    <a:gd fmla="*/ 340 h 660" name="T37"/>
                    <a:gd fmla="*/ 228 w 528" name="T38"/>
                    <a:gd fmla="*/ 336 h 660" name="T39"/>
                    <a:gd fmla="*/ 252 w 528" name="T40"/>
                    <a:gd fmla="*/ 632 h 660" name="T41"/>
                    <a:gd fmla="*/ 264 w 528" name="T42"/>
                    <a:gd fmla="*/ 650 h 660" name="T43"/>
                    <a:gd fmla="*/ 282 w 528" name="T44"/>
                    <a:gd fmla="*/ 660 h 660" name="T45"/>
                    <a:gd fmla="*/ 292 w 528" name="T46"/>
                    <a:gd fmla="*/ 660 h 660" name="T47"/>
                    <a:gd fmla="*/ 308 w 528" name="T48"/>
                    <a:gd fmla="*/ 656 h 660" name="T49"/>
                    <a:gd fmla="*/ 324 w 528" name="T50"/>
                    <a:gd fmla="*/ 640 h 660" name="T51"/>
                    <a:gd fmla="*/ 328 w 528" name="T52"/>
                    <a:gd fmla="*/ 618 h 660" name="T53"/>
                    <a:gd fmla="*/ 302 w 528" name="T54"/>
                    <a:gd fmla="*/ 80 h 660" name="T55"/>
                    <a:gd fmla="*/ 330 w 528" name="T56"/>
                    <a:gd fmla="*/ 88 h 660" name="T57"/>
                    <a:gd fmla="*/ 486 w 528" name="T58"/>
                    <a:gd fmla="*/ 140 h 660" name="T59"/>
                    <a:gd fmla="*/ 496 w 528" name="T60"/>
                    <a:gd fmla="*/ 142 h 660" name="T61"/>
                    <a:gd fmla="*/ 522 w 528" name="T62"/>
                    <a:gd fmla="*/ 128 h 660" name="T63"/>
                    <a:gd fmla="*/ 528 w 528" name="T64"/>
                    <a:gd fmla="*/ 112 h 660" name="T65"/>
                    <a:gd fmla="*/ 524 w 528" name="T66"/>
                    <a:gd fmla="*/ 94 h 660" name="T67"/>
                    <a:gd fmla="*/ 512 w 528" name="T68"/>
                    <a:gd fmla="*/ 82 h 660" name="T69"/>
                    <a:gd fmla="*/ 352 w 528" name="T70"/>
                    <a:gd fmla="*/ 26 h 660" name="T71"/>
                    <a:gd fmla="*/ 268 w 528" name="T72"/>
                    <a:gd fmla="*/ 4 h 660" name="T73"/>
                    <a:gd fmla="*/ 216 w 528" name="T74"/>
                    <a:gd fmla="*/ 16 h 660" name="T75"/>
                    <a:gd fmla="*/ 212 w 528" name="T76"/>
                    <a:gd fmla="*/ 230 h 660" name="T77"/>
                    <a:gd fmla="*/ 208 w 528" name="T78"/>
                    <a:gd fmla="*/ 16 h 660" name="T79"/>
                    <a:gd fmla="*/ 178 w 528" name="T80"/>
                    <a:gd fmla="*/ 2 h 660" name="T81"/>
                    <a:gd fmla="*/ 86 w 528" name="T82"/>
                    <a:gd fmla="*/ 22 h 660" name="T83"/>
                    <a:gd fmla="*/ 70 w 528" name="T84"/>
                    <a:gd fmla="*/ 30 h 660" name="T85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b="b" l="0" r="r" t="0"/>
                  <a:pathLst>
                    <a:path h="660" w="528">
                      <a:moveTo>
                        <a:pt x="70" y="30"/>
                      </a:moveTo>
                      <a:lnTo>
                        <a:pt x="70" y="30"/>
                      </a:lnTo>
                      <a:lnTo>
                        <a:pt x="64" y="32"/>
                      </a:lnTo>
                      <a:lnTo>
                        <a:pt x="64" y="32"/>
                      </a:lnTo>
                      <a:lnTo>
                        <a:pt x="60" y="36"/>
                      </a:lnTo>
                      <a:lnTo>
                        <a:pt x="60" y="36"/>
                      </a:lnTo>
                      <a:lnTo>
                        <a:pt x="56" y="42"/>
                      </a:lnTo>
                      <a:lnTo>
                        <a:pt x="56" y="42"/>
                      </a:lnTo>
                      <a:lnTo>
                        <a:pt x="54" y="48"/>
                      </a:lnTo>
                      <a:lnTo>
                        <a:pt x="54" y="48"/>
                      </a:lnTo>
                      <a:lnTo>
                        <a:pt x="52" y="50"/>
                      </a:lnTo>
                      <a:lnTo>
                        <a:pt x="0" y="282"/>
                      </a:lnTo>
                      <a:lnTo>
                        <a:pt x="0" y="282"/>
                      </a:lnTo>
                      <a:lnTo>
                        <a:pt x="0" y="288"/>
                      </a:lnTo>
                      <a:lnTo>
                        <a:pt x="0" y="296"/>
                      </a:lnTo>
                      <a:lnTo>
                        <a:pt x="2" y="302"/>
                      </a:lnTo>
                      <a:lnTo>
                        <a:pt x="4" y="306"/>
                      </a:lnTo>
                      <a:lnTo>
                        <a:pt x="8" y="312"/>
                      </a:lnTo>
                      <a:lnTo>
                        <a:pt x="14" y="316"/>
                      </a:lnTo>
                      <a:lnTo>
                        <a:pt x="18" y="318"/>
                      </a:lnTo>
                      <a:lnTo>
                        <a:pt x="24" y="322"/>
                      </a:lnTo>
                      <a:lnTo>
                        <a:pt x="24" y="322"/>
                      </a:lnTo>
                      <a:lnTo>
                        <a:pt x="32" y="322"/>
                      </a:lnTo>
                      <a:lnTo>
                        <a:pt x="32" y="322"/>
                      </a:lnTo>
                      <a:lnTo>
                        <a:pt x="42" y="320"/>
                      </a:lnTo>
                      <a:lnTo>
                        <a:pt x="52" y="314"/>
                      </a:lnTo>
                      <a:lnTo>
                        <a:pt x="58" y="306"/>
                      </a:lnTo>
                      <a:lnTo>
                        <a:pt x="64" y="296"/>
                      </a:lnTo>
                      <a:lnTo>
                        <a:pt x="110" y="82"/>
                      </a:lnTo>
                      <a:lnTo>
                        <a:pt x="110" y="82"/>
                      </a:lnTo>
                      <a:lnTo>
                        <a:pt x="122" y="80"/>
                      </a:lnTo>
                      <a:lnTo>
                        <a:pt x="122" y="300"/>
                      </a:lnTo>
                      <a:lnTo>
                        <a:pt x="96" y="618"/>
                      </a:lnTo>
                      <a:lnTo>
                        <a:pt x="96" y="618"/>
                      </a:lnTo>
                      <a:lnTo>
                        <a:pt x="96" y="626"/>
                      </a:lnTo>
                      <a:lnTo>
                        <a:pt x="98" y="634"/>
                      </a:lnTo>
                      <a:lnTo>
                        <a:pt x="102" y="640"/>
                      </a:lnTo>
                      <a:lnTo>
                        <a:pt x="106" y="646"/>
                      </a:lnTo>
                      <a:lnTo>
                        <a:pt x="110" y="652"/>
                      </a:lnTo>
                      <a:lnTo>
                        <a:pt x="118" y="656"/>
                      </a:lnTo>
                      <a:lnTo>
                        <a:pt x="124" y="658"/>
                      </a:lnTo>
                      <a:lnTo>
                        <a:pt x="132" y="660"/>
                      </a:lnTo>
                      <a:lnTo>
                        <a:pt x="132" y="660"/>
                      </a:lnTo>
                      <a:lnTo>
                        <a:pt x="134" y="660"/>
                      </a:lnTo>
                      <a:lnTo>
                        <a:pt x="134" y="660"/>
                      </a:lnTo>
                      <a:lnTo>
                        <a:pt x="142" y="660"/>
                      </a:lnTo>
                      <a:lnTo>
                        <a:pt x="150" y="658"/>
                      </a:lnTo>
                      <a:lnTo>
                        <a:pt x="156" y="654"/>
                      </a:lnTo>
                      <a:lnTo>
                        <a:pt x="162" y="650"/>
                      </a:lnTo>
                      <a:lnTo>
                        <a:pt x="166" y="644"/>
                      </a:lnTo>
                      <a:lnTo>
                        <a:pt x="170" y="638"/>
                      </a:lnTo>
                      <a:lnTo>
                        <a:pt x="172" y="632"/>
                      </a:lnTo>
                      <a:lnTo>
                        <a:pt x="174" y="624"/>
                      </a:lnTo>
                      <a:lnTo>
                        <a:pt x="196" y="336"/>
                      </a:lnTo>
                      <a:lnTo>
                        <a:pt x="196" y="336"/>
                      </a:lnTo>
                      <a:lnTo>
                        <a:pt x="204" y="338"/>
                      </a:lnTo>
                      <a:lnTo>
                        <a:pt x="212" y="340"/>
                      </a:lnTo>
                      <a:lnTo>
                        <a:pt x="212" y="340"/>
                      </a:lnTo>
                      <a:lnTo>
                        <a:pt x="220" y="338"/>
                      </a:lnTo>
                      <a:lnTo>
                        <a:pt x="228" y="336"/>
                      </a:lnTo>
                      <a:lnTo>
                        <a:pt x="250" y="624"/>
                      </a:lnTo>
                      <a:lnTo>
                        <a:pt x="250" y="624"/>
                      </a:lnTo>
                      <a:lnTo>
                        <a:pt x="252" y="632"/>
                      </a:lnTo>
                      <a:lnTo>
                        <a:pt x="254" y="638"/>
                      </a:lnTo>
                      <a:lnTo>
                        <a:pt x="258" y="644"/>
                      </a:lnTo>
                      <a:lnTo>
                        <a:pt x="264" y="650"/>
                      </a:lnTo>
                      <a:lnTo>
                        <a:pt x="268" y="654"/>
                      </a:lnTo>
                      <a:lnTo>
                        <a:pt x="276" y="658"/>
                      </a:lnTo>
                      <a:lnTo>
                        <a:pt x="282" y="660"/>
                      </a:lnTo>
                      <a:lnTo>
                        <a:pt x="290" y="660"/>
                      </a:lnTo>
                      <a:lnTo>
                        <a:pt x="290" y="660"/>
                      </a:lnTo>
                      <a:lnTo>
                        <a:pt x="292" y="660"/>
                      </a:lnTo>
                      <a:lnTo>
                        <a:pt x="292" y="660"/>
                      </a:lnTo>
                      <a:lnTo>
                        <a:pt x="300" y="658"/>
                      </a:lnTo>
                      <a:lnTo>
                        <a:pt x="308" y="656"/>
                      </a:lnTo>
                      <a:lnTo>
                        <a:pt x="314" y="652"/>
                      </a:lnTo>
                      <a:lnTo>
                        <a:pt x="318" y="646"/>
                      </a:lnTo>
                      <a:lnTo>
                        <a:pt x="324" y="640"/>
                      </a:lnTo>
                      <a:lnTo>
                        <a:pt x="326" y="634"/>
                      </a:lnTo>
                      <a:lnTo>
                        <a:pt x="328" y="626"/>
                      </a:lnTo>
                      <a:lnTo>
                        <a:pt x="328" y="618"/>
                      </a:lnTo>
                      <a:lnTo>
                        <a:pt x="302" y="300"/>
                      </a:lnTo>
                      <a:lnTo>
                        <a:pt x="302" y="80"/>
                      </a:lnTo>
                      <a:lnTo>
                        <a:pt x="302" y="80"/>
                      </a:lnTo>
                      <a:lnTo>
                        <a:pt x="330" y="88"/>
                      </a:lnTo>
                      <a:lnTo>
                        <a:pt x="330" y="88"/>
                      </a:lnTo>
                      <a:lnTo>
                        <a:pt x="330" y="88"/>
                      </a:lnTo>
                      <a:lnTo>
                        <a:pt x="330" y="88"/>
                      </a:lnTo>
                      <a:lnTo>
                        <a:pt x="330" y="88"/>
                      </a:lnTo>
                      <a:lnTo>
                        <a:pt x="486" y="140"/>
                      </a:lnTo>
                      <a:lnTo>
                        <a:pt x="486" y="140"/>
                      </a:lnTo>
                      <a:lnTo>
                        <a:pt x="496" y="142"/>
                      </a:lnTo>
                      <a:lnTo>
                        <a:pt x="496" y="142"/>
                      </a:lnTo>
                      <a:lnTo>
                        <a:pt x="506" y="140"/>
                      </a:lnTo>
                      <a:lnTo>
                        <a:pt x="514" y="136"/>
                      </a:lnTo>
                      <a:lnTo>
                        <a:pt x="522" y="128"/>
                      </a:lnTo>
                      <a:lnTo>
                        <a:pt x="526" y="120"/>
                      </a:lnTo>
                      <a:lnTo>
                        <a:pt x="526" y="120"/>
                      </a:lnTo>
                      <a:lnTo>
                        <a:pt x="528" y="112"/>
                      </a:lnTo>
                      <a:lnTo>
                        <a:pt x="528" y="106"/>
                      </a:lnTo>
                      <a:lnTo>
                        <a:pt x="526" y="100"/>
                      </a:lnTo>
                      <a:lnTo>
                        <a:pt x="524" y="94"/>
                      </a:lnTo>
                      <a:lnTo>
                        <a:pt x="522" y="90"/>
                      </a:lnTo>
                      <a:lnTo>
                        <a:pt x="518" y="84"/>
                      </a:lnTo>
                      <a:lnTo>
                        <a:pt x="512" y="82"/>
                      </a:lnTo>
                      <a:lnTo>
                        <a:pt x="506" y="78"/>
                      </a:lnTo>
                      <a:lnTo>
                        <a:pt x="352" y="26"/>
                      </a:lnTo>
                      <a:lnTo>
                        <a:pt x="352" y="26"/>
                      </a:lnTo>
                      <a:lnTo>
                        <a:pt x="336" y="22"/>
                      </a:lnTo>
                      <a:lnTo>
                        <a:pt x="306" y="14"/>
                      </a:lnTo>
                      <a:lnTo>
                        <a:pt x="268" y="4"/>
                      </a:lnTo>
                      <a:lnTo>
                        <a:pt x="246" y="2"/>
                      </a:lnTo>
                      <a:lnTo>
                        <a:pt x="224" y="0"/>
                      </a:lnTo>
                      <a:lnTo>
                        <a:pt x="216" y="16"/>
                      </a:lnTo>
                      <a:lnTo>
                        <a:pt x="216" y="16"/>
                      </a:lnTo>
                      <a:lnTo>
                        <a:pt x="238" y="184"/>
                      </a:lnTo>
                      <a:lnTo>
                        <a:pt x="212" y="230"/>
                      </a:lnTo>
                      <a:lnTo>
                        <a:pt x="186" y="184"/>
                      </a:lnTo>
                      <a:lnTo>
                        <a:pt x="208" y="16"/>
                      </a:lnTo>
                      <a:lnTo>
                        <a:pt x="208" y="16"/>
                      </a:lnTo>
                      <a:lnTo>
                        <a:pt x="200" y="0"/>
                      </a:lnTo>
                      <a:lnTo>
                        <a:pt x="200" y="0"/>
                      </a:lnTo>
                      <a:lnTo>
                        <a:pt x="178" y="2"/>
                      </a:lnTo>
                      <a:lnTo>
                        <a:pt x="156" y="6"/>
                      </a:lnTo>
                      <a:lnTo>
                        <a:pt x="116" y="14"/>
                      </a:lnTo>
                      <a:lnTo>
                        <a:pt x="86" y="22"/>
                      </a:lnTo>
                      <a:lnTo>
                        <a:pt x="72" y="28"/>
                      </a:lnTo>
                      <a:lnTo>
                        <a:pt x="72" y="28"/>
                      </a:lnTo>
                      <a:lnTo>
                        <a:pt x="70" y="30"/>
                      </a:lnTo>
                      <a:lnTo>
                        <a:pt x="70" y="3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40" name="矩形 39">
                  <a:extLst>
                    <a:ext uri="{FF2B5EF4-FFF2-40B4-BE49-F238E27FC236}">
                      <a16:creationId xmlns:a16="http://schemas.microsoft.com/office/drawing/2014/main" id="{AFCD8EEB-B619-443C-BF48-8E7958385AA3}"/>
                    </a:ext>
                  </a:extLst>
                </p:cNvPr>
                <p:cNvSpPr/>
                <p:nvPr/>
              </p:nvSpPr>
              <p:spPr bwMode="auto">
                <a:xfrm>
                  <a:off x="-9974263" y="2286000"/>
                  <a:ext cx="82550" cy="23495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41" name="矩形 40">
                  <a:extLst>
                    <a:ext uri="{FF2B5EF4-FFF2-40B4-BE49-F238E27FC236}">
                      <a16:creationId xmlns:a16="http://schemas.microsoft.com/office/drawing/2014/main" id="{644F0BA0-8CAC-4AD8-AE6B-CBCC8530E3DE}"/>
                    </a:ext>
                  </a:extLst>
                </p:cNvPr>
                <p:cNvSpPr/>
                <p:nvPr/>
              </p:nvSpPr>
              <p:spPr bwMode="auto">
                <a:xfrm>
                  <a:off x="-9850438" y="2178050"/>
                  <a:ext cx="85725" cy="342900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42" name="矩形 41">
                  <a:extLst>
                    <a:ext uri="{FF2B5EF4-FFF2-40B4-BE49-F238E27FC236}">
                      <a16:creationId xmlns:a16="http://schemas.microsoft.com/office/drawing/2014/main" id="{737D9451-6001-4186-A91A-0FC0E0D3CECA}"/>
                    </a:ext>
                  </a:extLst>
                </p:cNvPr>
                <p:cNvSpPr/>
                <p:nvPr/>
              </p:nvSpPr>
              <p:spPr bwMode="auto">
                <a:xfrm>
                  <a:off x="-9723438" y="2047875"/>
                  <a:ext cx="85725" cy="47307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</p:grpSp>
          <p:sp>
            <p:nvSpPr>
              <p:cNvPr id="11" name="任意多边形: 形状 10">
                <a:extLst>
                  <a:ext uri="{FF2B5EF4-FFF2-40B4-BE49-F238E27FC236}">
                    <a16:creationId xmlns:a16="http://schemas.microsoft.com/office/drawing/2014/main" id="{17E1F44E-5AF5-4DD6-8A96-CD501B143F06}"/>
                  </a:ext>
                </a:extLst>
              </p:cNvPr>
              <p:cNvSpPr/>
              <p:nvPr/>
            </p:nvSpPr>
            <p:spPr bwMode="auto">
              <a:xfrm>
                <a:off x="4931293" y="2755401"/>
                <a:ext cx="441503" cy="306204"/>
              </a:xfrm>
              <a:custGeom>
                <a:gdLst>
                  <a:gd fmla="*/ 736 w 992" name="T0"/>
                  <a:gd fmla="*/ 102 h 688" name="T1"/>
                  <a:gd fmla="*/ 562 w 992" name="T2"/>
                  <a:gd fmla="*/ 8 h 688" name="T3"/>
                  <a:gd fmla="*/ 470 w 992" name="T4"/>
                  <a:gd fmla="*/ 26 h 688" name="T5"/>
                  <a:gd fmla="*/ 418 w 992" name="T6"/>
                  <a:gd fmla="*/ 38 h 688" name="T7"/>
                  <a:gd fmla="*/ 256 w 992" name="T8"/>
                  <a:gd fmla="*/ 128 h 688" name="T9"/>
                  <a:gd fmla="*/ 186 w 992" name="T10"/>
                  <a:gd fmla="*/ 436 h 688" name="T11"/>
                  <a:gd fmla="*/ 170 w 992" name="T12"/>
                  <a:gd fmla="*/ 502 h 688" name="T13"/>
                  <a:gd fmla="*/ 204 w 992" name="T14"/>
                  <a:gd fmla="*/ 534 h 688" name="T15"/>
                  <a:gd fmla="*/ 240 w 992" name="T16"/>
                  <a:gd fmla="*/ 540 h 688" name="T17"/>
                  <a:gd fmla="*/ 294 w 992" name="T18"/>
                  <a:gd fmla="*/ 588 h 688" name="T19"/>
                  <a:gd fmla="*/ 334 w 992" name="T20"/>
                  <a:gd fmla="*/ 610 h 688" name="T21"/>
                  <a:gd fmla="*/ 400 w 992" name="T22"/>
                  <a:gd fmla="*/ 640 h 688" name="T23"/>
                  <a:gd fmla="*/ 428 w 992" name="T24"/>
                  <a:gd fmla="*/ 674 h 688" name="T25"/>
                  <a:gd fmla="*/ 492 w 992" name="T26"/>
                  <a:gd fmla="*/ 684 h 688" name="T27"/>
                  <a:gd fmla="*/ 548 w 992" name="T28"/>
                  <a:gd fmla="*/ 602 h 688" name="T29"/>
                  <a:gd fmla="*/ 608 w 992" name="T30"/>
                  <a:gd fmla="*/ 604 h 688" name="T31"/>
                  <a:gd fmla="*/ 648 w 992" name="T32"/>
                  <a:gd fmla="*/ 566 h 688" name="T33"/>
                  <a:gd fmla="*/ 674 w 992" name="T34"/>
                  <a:gd fmla="*/ 542 h 688" name="T35"/>
                  <a:gd fmla="*/ 722 w 992" name="T36"/>
                  <a:gd fmla="*/ 536 h 688" name="T37"/>
                  <a:gd fmla="*/ 740 w 992" name="T38"/>
                  <a:gd fmla="*/ 488 h 688" name="T39"/>
                  <a:gd fmla="*/ 752 w 992" name="T40"/>
                  <a:gd fmla="*/ 470 h 688" name="T41"/>
                  <a:gd fmla="*/ 992 w 992" name="T42"/>
                  <a:gd fmla="*/ 402 h 688" name="T43"/>
                  <a:gd fmla="*/ 476 w 992" name="T44"/>
                  <a:gd fmla="*/ 670 h 688" name="T45"/>
                  <a:gd fmla="*/ 434 w 992" name="T46"/>
                  <a:gd fmla="*/ 656 h 688" name="T47"/>
                  <a:gd fmla="*/ 412 w 992" name="T48"/>
                  <a:gd fmla="*/ 622 h 688" name="T49"/>
                  <a:gd fmla="*/ 354 w 992" name="T50"/>
                  <a:gd fmla="*/ 606 h 688" name="T51"/>
                  <a:gd fmla="*/ 332 w 992" name="T52"/>
                  <a:gd fmla="*/ 568 h 688" name="T53"/>
                  <a:gd fmla="*/ 278 w 992" name="T54"/>
                  <a:gd fmla="*/ 562 h 688" name="T55"/>
                  <a:gd fmla="*/ 256 w 992" name="T56"/>
                  <a:gd fmla="*/ 514 h 688" name="T57"/>
                  <a:gd fmla="*/ 200 w 992" name="T58"/>
                  <a:gd fmla="*/ 512 h 688" name="T59"/>
                  <a:gd fmla="*/ 218 w 992" name="T60"/>
                  <a:gd fmla="*/ 422 h 688" name="T61"/>
                  <a:gd fmla="*/ 240 w 992" name="T62"/>
                  <a:gd fmla="*/ 410 h 688" name="T63"/>
                  <a:gd fmla="*/ 282 w 992" name="T64"/>
                  <a:gd fmla="*/ 438 h 688" name="T65"/>
                  <a:gd fmla="*/ 318 w 992" name="T66"/>
                  <a:gd fmla="*/ 416 h 688" name="T67"/>
                  <a:gd fmla="*/ 352 w 992" name="T68"/>
                  <a:gd fmla="*/ 410 h 688" name="T69"/>
                  <a:gd fmla="*/ 394 w 992" name="T70"/>
                  <a:gd fmla="*/ 450 h 688" name="T71"/>
                  <a:gd fmla="*/ 438 w 992" name="T72"/>
                  <a:gd fmla="*/ 434 h 688" name="T73"/>
                  <a:gd fmla="*/ 490 w 992" name="T74"/>
                  <a:gd fmla="*/ 464 h 688" name="T75"/>
                  <a:gd fmla="*/ 504 w 992" name="T76"/>
                  <a:gd fmla="*/ 488 h 688" name="T77"/>
                  <a:gd fmla="*/ 554 w 992" name="T78"/>
                  <a:gd fmla="*/ 506 h 688" name="T79"/>
                  <a:gd fmla="*/ 524 w 992" name="T80"/>
                  <a:gd fmla="*/ 608 h 688" name="T81"/>
                  <a:gd fmla="*/ 812 w 992" name="T82"/>
                  <a:gd fmla="*/ 406 h 688" name="T83"/>
                  <a:gd fmla="*/ 862 w 992" name="T84"/>
                  <a:gd fmla="*/ 370 h 688" name="T85"/>
                  <a:gd fmla="*/ 868 w 992" name="T86"/>
                  <a:gd fmla="*/ 324 h 688" name="T87"/>
                  <a:gd fmla="*/ 846 w 992" name="T88"/>
                  <a:gd fmla="*/ 294 h 688" name="T89"/>
                  <a:gd fmla="*/ 526 w 992" name="T90"/>
                  <a:gd fmla="*/ 152 h 688" name="T91"/>
                  <a:gd fmla="*/ 478 w 992" name="T92"/>
                  <a:gd fmla="*/ 284 h 688" name="T93"/>
                  <a:gd fmla="*/ 442 w 992" name="T94"/>
                  <a:gd fmla="*/ 296 h 688" name="T95"/>
                  <a:gd fmla="*/ 372 w 992" name="T96"/>
                  <a:gd fmla="*/ 252 h 688" name="T97"/>
                  <a:gd fmla="*/ 402 w 992" name="T98"/>
                  <a:gd fmla="*/ 102 h 688" name="T99"/>
                  <a:gd fmla="*/ 486 w 992" name="T100"/>
                  <a:gd fmla="*/ 38 h 688" name="T101"/>
                  <a:gd fmla="*/ 570 w 992" name="T102"/>
                  <a:gd fmla="*/ 34 h 688" name="T103"/>
                  <a:gd fmla="*/ 736 w 992" name="T104"/>
                  <a:gd fmla="*/ 120 h 688" name="T105"/>
                  <a:gd fmla="*/ 810 w 992" name="T106"/>
                  <a:gd fmla="*/ 436 h 688" name="T10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b="b" l="0" r="r" t="0"/>
                <a:pathLst>
                  <a:path h="688" w="992">
                    <a:moveTo>
                      <a:pt x="990" y="388"/>
                    </a:moveTo>
                    <a:lnTo>
                      <a:pt x="938" y="70"/>
                    </a:lnTo>
                    <a:lnTo>
                      <a:pt x="936" y="52"/>
                    </a:lnTo>
                    <a:lnTo>
                      <a:pt x="916" y="56"/>
                    </a:lnTo>
                    <a:lnTo>
                      <a:pt x="736" y="102"/>
                    </a:lnTo>
                    <a:lnTo>
                      <a:pt x="736" y="102"/>
                    </a:lnTo>
                    <a:lnTo>
                      <a:pt x="728" y="100"/>
                    </a:lnTo>
                    <a:lnTo>
                      <a:pt x="716" y="96"/>
                    </a:lnTo>
                    <a:lnTo>
                      <a:pt x="684" y="80"/>
                    </a:lnTo>
                    <a:lnTo>
                      <a:pt x="618" y="42"/>
                    </a:lnTo>
                    <a:lnTo>
                      <a:pt x="618" y="42"/>
                    </a:lnTo>
                    <a:lnTo>
                      <a:pt x="562" y="8"/>
                    </a:lnTo>
                    <a:lnTo>
                      <a:pt x="546" y="2"/>
                    </a:lnTo>
                    <a:lnTo>
                      <a:pt x="536" y="0"/>
                    </a:lnTo>
                    <a:lnTo>
                      <a:pt x="536" y="0"/>
                    </a:lnTo>
                    <a:lnTo>
                      <a:pt x="520" y="4"/>
                    </a:lnTo>
                    <a:lnTo>
                      <a:pt x="496" y="12"/>
                    </a:lnTo>
                    <a:lnTo>
                      <a:pt x="470" y="26"/>
                    </a:lnTo>
                    <a:lnTo>
                      <a:pt x="440" y="44"/>
                    </a:lnTo>
                    <a:lnTo>
                      <a:pt x="440" y="44"/>
                    </a:lnTo>
                    <a:lnTo>
                      <a:pt x="432" y="38"/>
                    </a:lnTo>
                    <a:lnTo>
                      <a:pt x="426" y="36"/>
                    </a:lnTo>
                    <a:lnTo>
                      <a:pt x="426" y="36"/>
                    </a:lnTo>
                    <a:lnTo>
                      <a:pt x="418" y="38"/>
                    </a:lnTo>
                    <a:lnTo>
                      <a:pt x="408" y="42"/>
                    </a:lnTo>
                    <a:lnTo>
                      <a:pt x="386" y="54"/>
                    </a:lnTo>
                    <a:lnTo>
                      <a:pt x="334" y="86"/>
                    </a:lnTo>
                    <a:lnTo>
                      <a:pt x="284" y="116"/>
                    </a:lnTo>
                    <a:lnTo>
                      <a:pt x="264" y="126"/>
                    </a:lnTo>
                    <a:lnTo>
                      <a:pt x="256" y="128"/>
                    </a:lnTo>
                    <a:lnTo>
                      <a:pt x="252" y="128"/>
                    </a:lnTo>
                    <a:lnTo>
                      <a:pt x="252" y="128"/>
                    </a:lnTo>
                    <a:lnTo>
                      <a:pt x="48" y="76"/>
                    </a:lnTo>
                    <a:lnTo>
                      <a:pt x="0" y="386"/>
                    </a:lnTo>
                    <a:lnTo>
                      <a:pt x="0" y="386"/>
                    </a:lnTo>
                    <a:lnTo>
                      <a:pt x="186" y="436"/>
                    </a:lnTo>
                    <a:lnTo>
                      <a:pt x="170" y="460"/>
                    </a:lnTo>
                    <a:lnTo>
                      <a:pt x="170" y="460"/>
                    </a:lnTo>
                    <a:lnTo>
                      <a:pt x="166" y="470"/>
                    </a:lnTo>
                    <a:lnTo>
                      <a:pt x="164" y="480"/>
                    </a:lnTo>
                    <a:lnTo>
                      <a:pt x="164" y="490"/>
                    </a:lnTo>
                    <a:lnTo>
                      <a:pt x="170" y="502"/>
                    </a:lnTo>
                    <a:lnTo>
                      <a:pt x="170" y="502"/>
                    </a:lnTo>
                    <a:lnTo>
                      <a:pt x="174" y="510"/>
                    </a:lnTo>
                    <a:lnTo>
                      <a:pt x="180" y="518"/>
                    </a:lnTo>
                    <a:lnTo>
                      <a:pt x="188" y="524"/>
                    </a:lnTo>
                    <a:lnTo>
                      <a:pt x="196" y="530"/>
                    </a:lnTo>
                    <a:lnTo>
                      <a:pt x="204" y="534"/>
                    </a:lnTo>
                    <a:lnTo>
                      <a:pt x="214" y="538"/>
                    </a:lnTo>
                    <a:lnTo>
                      <a:pt x="222" y="540"/>
                    </a:lnTo>
                    <a:lnTo>
                      <a:pt x="232" y="540"/>
                    </a:lnTo>
                    <a:lnTo>
                      <a:pt x="232" y="540"/>
                    </a:lnTo>
                    <a:lnTo>
                      <a:pt x="240" y="540"/>
                    </a:lnTo>
                    <a:lnTo>
                      <a:pt x="240" y="540"/>
                    </a:lnTo>
                    <a:lnTo>
                      <a:pt x="242" y="550"/>
                    </a:lnTo>
                    <a:lnTo>
                      <a:pt x="248" y="558"/>
                    </a:lnTo>
                    <a:lnTo>
                      <a:pt x="248" y="558"/>
                    </a:lnTo>
                    <a:lnTo>
                      <a:pt x="262" y="572"/>
                    </a:lnTo>
                    <a:lnTo>
                      <a:pt x="276" y="582"/>
                    </a:lnTo>
                    <a:lnTo>
                      <a:pt x="294" y="588"/>
                    </a:lnTo>
                    <a:lnTo>
                      <a:pt x="312" y="590"/>
                    </a:lnTo>
                    <a:lnTo>
                      <a:pt x="312" y="590"/>
                    </a:lnTo>
                    <a:lnTo>
                      <a:pt x="322" y="590"/>
                    </a:lnTo>
                    <a:lnTo>
                      <a:pt x="322" y="590"/>
                    </a:lnTo>
                    <a:lnTo>
                      <a:pt x="328" y="600"/>
                    </a:lnTo>
                    <a:lnTo>
                      <a:pt x="334" y="610"/>
                    </a:lnTo>
                    <a:lnTo>
                      <a:pt x="334" y="610"/>
                    </a:lnTo>
                    <a:lnTo>
                      <a:pt x="348" y="624"/>
                    </a:lnTo>
                    <a:lnTo>
                      <a:pt x="364" y="632"/>
                    </a:lnTo>
                    <a:lnTo>
                      <a:pt x="382" y="638"/>
                    </a:lnTo>
                    <a:lnTo>
                      <a:pt x="400" y="640"/>
                    </a:lnTo>
                    <a:lnTo>
                      <a:pt x="400" y="640"/>
                    </a:lnTo>
                    <a:lnTo>
                      <a:pt x="406" y="640"/>
                    </a:lnTo>
                    <a:lnTo>
                      <a:pt x="406" y="640"/>
                    </a:lnTo>
                    <a:lnTo>
                      <a:pt x="410" y="652"/>
                    </a:lnTo>
                    <a:lnTo>
                      <a:pt x="418" y="662"/>
                    </a:lnTo>
                    <a:lnTo>
                      <a:pt x="418" y="662"/>
                    </a:lnTo>
                    <a:lnTo>
                      <a:pt x="428" y="674"/>
                    </a:lnTo>
                    <a:lnTo>
                      <a:pt x="440" y="682"/>
                    </a:lnTo>
                    <a:lnTo>
                      <a:pt x="456" y="686"/>
                    </a:lnTo>
                    <a:lnTo>
                      <a:pt x="470" y="688"/>
                    </a:lnTo>
                    <a:lnTo>
                      <a:pt x="470" y="688"/>
                    </a:lnTo>
                    <a:lnTo>
                      <a:pt x="482" y="688"/>
                    </a:lnTo>
                    <a:lnTo>
                      <a:pt x="492" y="684"/>
                    </a:lnTo>
                    <a:lnTo>
                      <a:pt x="500" y="678"/>
                    </a:lnTo>
                    <a:lnTo>
                      <a:pt x="508" y="670"/>
                    </a:lnTo>
                    <a:lnTo>
                      <a:pt x="508" y="670"/>
                    </a:lnTo>
                    <a:lnTo>
                      <a:pt x="524" y="642"/>
                    </a:lnTo>
                    <a:lnTo>
                      <a:pt x="548" y="602"/>
                    </a:lnTo>
                    <a:lnTo>
                      <a:pt x="548" y="602"/>
                    </a:lnTo>
                    <a:lnTo>
                      <a:pt x="558" y="586"/>
                    </a:lnTo>
                    <a:lnTo>
                      <a:pt x="558" y="586"/>
                    </a:lnTo>
                    <a:lnTo>
                      <a:pt x="592" y="600"/>
                    </a:lnTo>
                    <a:lnTo>
                      <a:pt x="592" y="600"/>
                    </a:lnTo>
                    <a:lnTo>
                      <a:pt x="600" y="602"/>
                    </a:lnTo>
                    <a:lnTo>
                      <a:pt x="608" y="604"/>
                    </a:lnTo>
                    <a:lnTo>
                      <a:pt x="616" y="602"/>
                    </a:lnTo>
                    <a:lnTo>
                      <a:pt x="622" y="600"/>
                    </a:lnTo>
                    <a:lnTo>
                      <a:pt x="628" y="596"/>
                    </a:lnTo>
                    <a:lnTo>
                      <a:pt x="634" y="592"/>
                    </a:lnTo>
                    <a:lnTo>
                      <a:pt x="642" y="580"/>
                    </a:lnTo>
                    <a:lnTo>
                      <a:pt x="648" y="566"/>
                    </a:lnTo>
                    <a:lnTo>
                      <a:pt x="650" y="552"/>
                    </a:lnTo>
                    <a:lnTo>
                      <a:pt x="648" y="540"/>
                    </a:lnTo>
                    <a:lnTo>
                      <a:pt x="644" y="534"/>
                    </a:lnTo>
                    <a:lnTo>
                      <a:pt x="642" y="530"/>
                    </a:lnTo>
                    <a:lnTo>
                      <a:pt x="674" y="542"/>
                    </a:lnTo>
                    <a:lnTo>
                      <a:pt x="674" y="542"/>
                    </a:lnTo>
                    <a:lnTo>
                      <a:pt x="682" y="544"/>
                    </a:lnTo>
                    <a:lnTo>
                      <a:pt x="692" y="546"/>
                    </a:lnTo>
                    <a:lnTo>
                      <a:pt x="700" y="546"/>
                    </a:lnTo>
                    <a:lnTo>
                      <a:pt x="708" y="544"/>
                    </a:lnTo>
                    <a:lnTo>
                      <a:pt x="714" y="540"/>
                    </a:lnTo>
                    <a:lnTo>
                      <a:pt x="722" y="536"/>
                    </a:lnTo>
                    <a:lnTo>
                      <a:pt x="732" y="526"/>
                    </a:lnTo>
                    <a:lnTo>
                      <a:pt x="736" y="518"/>
                    </a:lnTo>
                    <a:lnTo>
                      <a:pt x="740" y="512"/>
                    </a:lnTo>
                    <a:lnTo>
                      <a:pt x="740" y="504"/>
                    </a:lnTo>
                    <a:lnTo>
                      <a:pt x="740" y="496"/>
                    </a:lnTo>
                    <a:lnTo>
                      <a:pt x="740" y="488"/>
                    </a:lnTo>
                    <a:lnTo>
                      <a:pt x="738" y="480"/>
                    </a:lnTo>
                    <a:lnTo>
                      <a:pt x="732" y="474"/>
                    </a:lnTo>
                    <a:lnTo>
                      <a:pt x="726" y="466"/>
                    </a:lnTo>
                    <a:lnTo>
                      <a:pt x="726" y="466"/>
                    </a:lnTo>
                    <a:lnTo>
                      <a:pt x="740" y="470"/>
                    </a:lnTo>
                    <a:lnTo>
                      <a:pt x="752" y="470"/>
                    </a:lnTo>
                    <a:lnTo>
                      <a:pt x="764" y="468"/>
                    </a:lnTo>
                    <a:lnTo>
                      <a:pt x="774" y="462"/>
                    </a:lnTo>
                    <a:lnTo>
                      <a:pt x="774" y="462"/>
                    </a:lnTo>
                    <a:lnTo>
                      <a:pt x="816" y="452"/>
                    </a:lnTo>
                    <a:lnTo>
                      <a:pt x="978" y="408"/>
                    </a:lnTo>
                    <a:lnTo>
                      <a:pt x="992" y="402"/>
                    </a:lnTo>
                    <a:lnTo>
                      <a:pt x="990" y="388"/>
                    </a:lnTo>
                    <a:close/>
                    <a:moveTo>
                      <a:pt x="492" y="660"/>
                    </a:moveTo>
                    <a:lnTo>
                      <a:pt x="492" y="660"/>
                    </a:lnTo>
                    <a:lnTo>
                      <a:pt x="488" y="664"/>
                    </a:lnTo>
                    <a:lnTo>
                      <a:pt x="482" y="668"/>
                    </a:lnTo>
                    <a:lnTo>
                      <a:pt x="476" y="670"/>
                    </a:lnTo>
                    <a:lnTo>
                      <a:pt x="470" y="670"/>
                    </a:lnTo>
                    <a:lnTo>
                      <a:pt x="470" y="670"/>
                    </a:lnTo>
                    <a:lnTo>
                      <a:pt x="460" y="670"/>
                    </a:lnTo>
                    <a:lnTo>
                      <a:pt x="452" y="666"/>
                    </a:lnTo>
                    <a:lnTo>
                      <a:pt x="442" y="662"/>
                    </a:lnTo>
                    <a:lnTo>
                      <a:pt x="434" y="656"/>
                    </a:lnTo>
                    <a:lnTo>
                      <a:pt x="428" y="648"/>
                    </a:lnTo>
                    <a:lnTo>
                      <a:pt x="424" y="638"/>
                    </a:lnTo>
                    <a:lnTo>
                      <a:pt x="422" y="628"/>
                    </a:lnTo>
                    <a:lnTo>
                      <a:pt x="424" y="616"/>
                    </a:lnTo>
                    <a:lnTo>
                      <a:pt x="424" y="616"/>
                    </a:lnTo>
                    <a:lnTo>
                      <a:pt x="412" y="622"/>
                    </a:lnTo>
                    <a:lnTo>
                      <a:pt x="400" y="622"/>
                    </a:lnTo>
                    <a:lnTo>
                      <a:pt x="400" y="622"/>
                    </a:lnTo>
                    <a:lnTo>
                      <a:pt x="388" y="622"/>
                    </a:lnTo>
                    <a:lnTo>
                      <a:pt x="376" y="618"/>
                    </a:lnTo>
                    <a:lnTo>
                      <a:pt x="364" y="612"/>
                    </a:lnTo>
                    <a:lnTo>
                      <a:pt x="354" y="606"/>
                    </a:lnTo>
                    <a:lnTo>
                      <a:pt x="346" y="596"/>
                    </a:lnTo>
                    <a:lnTo>
                      <a:pt x="340" y="586"/>
                    </a:lnTo>
                    <a:lnTo>
                      <a:pt x="338" y="576"/>
                    </a:lnTo>
                    <a:lnTo>
                      <a:pt x="338" y="564"/>
                    </a:lnTo>
                    <a:lnTo>
                      <a:pt x="338" y="564"/>
                    </a:lnTo>
                    <a:lnTo>
                      <a:pt x="332" y="568"/>
                    </a:lnTo>
                    <a:lnTo>
                      <a:pt x="326" y="570"/>
                    </a:lnTo>
                    <a:lnTo>
                      <a:pt x="312" y="572"/>
                    </a:lnTo>
                    <a:lnTo>
                      <a:pt x="312" y="572"/>
                    </a:lnTo>
                    <a:lnTo>
                      <a:pt x="302" y="570"/>
                    </a:lnTo>
                    <a:lnTo>
                      <a:pt x="290" y="568"/>
                    </a:lnTo>
                    <a:lnTo>
                      <a:pt x="278" y="562"/>
                    </a:lnTo>
                    <a:lnTo>
                      <a:pt x="270" y="554"/>
                    </a:lnTo>
                    <a:lnTo>
                      <a:pt x="262" y="546"/>
                    </a:lnTo>
                    <a:lnTo>
                      <a:pt x="256" y="536"/>
                    </a:lnTo>
                    <a:lnTo>
                      <a:pt x="254" y="526"/>
                    </a:lnTo>
                    <a:lnTo>
                      <a:pt x="256" y="514"/>
                    </a:lnTo>
                    <a:lnTo>
                      <a:pt x="256" y="514"/>
                    </a:lnTo>
                    <a:lnTo>
                      <a:pt x="244" y="520"/>
                    </a:lnTo>
                    <a:lnTo>
                      <a:pt x="232" y="522"/>
                    </a:lnTo>
                    <a:lnTo>
                      <a:pt x="232" y="522"/>
                    </a:lnTo>
                    <a:lnTo>
                      <a:pt x="222" y="522"/>
                    </a:lnTo>
                    <a:lnTo>
                      <a:pt x="210" y="518"/>
                    </a:lnTo>
                    <a:lnTo>
                      <a:pt x="200" y="512"/>
                    </a:lnTo>
                    <a:lnTo>
                      <a:pt x="192" y="504"/>
                    </a:lnTo>
                    <a:lnTo>
                      <a:pt x="186" y="496"/>
                    </a:lnTo>
                    <a:lnTo>
                      <a:pt x="182" y="486"/>
                    </a:lnTo>
                    <a:lnTo>
                      <a:pt x="182" y="478"/>
                    </a:lnTo>
                    <a:lnTo>
                      <a:pt x="184" y="470"/>
                    </a:lnTo>
                    <a:lnTo>
                      <a:pt x="218" y="422"/>
                    </a:lnTo>
                    <a:lnTo>
                      <a:pt x="218" y="422"/>
                    </a:lnTo>
                    <a:lnTo>
                      <a:pt x="222" y="416"/>
                    </a:lnTo>
                    <a:lnTo>
                      <a:pt x="228" y="412"/>
                    </a:lnTo>
                    <a:lnTo>
                      <a:pt x="234" y="410"/>
                    </a:lnTo>
                    <a:lnTo>
                      <a:pt x="240" y="410"/>
                    </a:lnTo>
                    <a:lnTo>
                      <a:pt x="240" y="410"/>
                    </a:lnTo>
                    <a:lnTo>
                      <a:pt x="248" y="412"/>
                    </a:lnTo>
                    <a:lnTo>
                      <a:pt x="256" y="414"/>
                    </a:lnTo>
                    <a:lnTo>
                      <a:pt x="264" y="418"/>
                    </a:lnTo>
                    <a:lnTo>
                      <a:pt x="272" y="424"/>
                    </a:lnTo>
                    <a:lnTo>
                      <a:pt x="278" y="432"/>
                    </a:lnTo>
                    <a:lnTo>
                      <a:pt x="282" y="438"/>
                    </a:lnTo>
                    <a:lnTo>
                      <a:pt x="286" y="446"/>
                    </a:lnTo>
                    <a:lnTo>
                      <a:pt x="286" y="454"/>
                    </a:lnTo>
                    <a:lnTo>
                      <a:pt x="286" y="454"/>
                    </a:lnTo>
                    <a:lnTo>
                      <a:pt x="296" y="438"/>
                    </a:lnTo>
                    <a:lnTo>
                      <a:pt x="308" y="424"/>
                    </a:lnTo>
                    <a:lnTo>
                      <a:pt x="318" y="416"/>
                    </a:lnTo>
                    <a:lnTo>
                      <a:pt x="324" y="412"/>
                    </a:lnTo>
                    <a:lnTo>
                      <a:pt x="332" y="410"/>
                    </a:lnTo>
                    <a:lnTo>
                      <a:pt x="332" y="410"/>
                    </a:lnTo>
                    <a:lnTo>
                      <a:pt x="340" y="410"/>
                    </a:lnTo>
                    <a:lnTo>
                      <a:pt x="340" y="410"/>
                    </a:lnTo>
                    <a:lnTo>
                      <a:pt x="352" y="410"/>
                    </a:lnTo>
                    <a:lnTo>
                      <a:pt x="362" y="414"/>
                    </a:lnTo>
                    <a:lnTo>
                      <a:pt x="372" y="420"/>
                    </a:lnTo>
                    <a:lnTo>
                      <a:pt x="380" y="426"/>
                    </a:lnTo>
                    <a:lnTo>
                      <a:pt x="386" y="434"/>
                    </a:lnTo>
                    <a:lnTo>
                      <a:pt x="392" y="442"/>
                    </a:lnTo>
                    <a:lnTo>
                      <a:pt x="394" y="450"/>
                    </a:lnTo>
                    <a:lnTo>
                      <a:pt x="396" y="460"/>
                    </a:lnTo>
                    <a:lnTo>
                      <a:pt x="396" y="460"/>
                    </a:lnTo>
                    <a:lnTo>
                      <a:pt x="404" y="448"/>
                    </a:lnTo>
                    <a:lnTo>
                      <a:pt x="414" y="440"/>
                    </a:lnTo>
                    <a:lnTo>
                      <a:pt x="426" y="434"/>
                    </a:lnTo>
                    <a:lnTo>
                      <a:pt x="438" y="434"/>
                    </a:lnTo>
                    <a:lnTo>
                      <a:pt x="438" y="434"/>
                    </a:lnTo>
                    <a:lnTo>
                      <a:pt x="450" y="434"/>
                    </a:lnTo>
                    <a:lnTo>
                      <a:pt x="462" y="440"/>
                    </a:lnTo>
                    <a:lnTo>
                      <a:pt x="472" y="446"/>
                    </a:lnTo>
                    <a:lnTo>
                      <a:pt x="482" y="454"/>
                    </a:lnTo>
                    <a:lnTo>
                      <a:pt x="490" y="464"/>
                    </a:lnTo>
                    <a:lnTo>
                      <a:pt x="494" y="474"/>
                    </a:lnTo>
                    <a:lnTo>
                      <a:pt x="496" y="484"/>
                    </a:lnTo>
                    <a:lnTo>
                      <a:pt x="494" y="494"/>
                    </a:lnTo>
                    <a:lnTo>
                      <a:pt x="494" y="494"/>
                    </a:lnTo>
                    <a:lnTo>
                      <a:pt x="498" y="490"/>
                    </a:lnTo>
                    <a:lnTo>
                      <a:pt x="504" y="488"/>
                    </a:lnTo>
                    <a:lnTo>
                      <a:pt x="516" y="486"/>
                    </a:lnTo>
                    <a:lnTo>
                      <a:pt x="516" y="486"/>
                    </a:lnTo>
                    <a:lnTo>
                      <a:pt x="526" y="488"/>
                    </a:lnTo>
                    <a:lnTo>
                      <a:pt x="538" y="492"/>
                    </a:lnTo>
                    <a:lnTo>
                      <a:pt x="546" y="498"/>
                    </a:lnTo>
                    <a:lnTo>
                      <a:pt x="554" y="506"/>
                    </a:lnTo>
                    <a:lnTo>
                      <a:pt x="560" y="516"/>
                    </a:lnTo>
                    <a:lnTo>
                      <a:pt x="562" y="526"/>
                    </a:lnTo>
                    <a:lnTo>
                      <a:pt x="562" y="538"/>
                    </a:lnTo>
                    <a:lnTo>
                      <a:pt x="556" y="552"/>
                    </a:lnTo>
                    <a:lnTo>
                      <a:pt x="556" y="552"/>
                    </a:lnTo>
                    <a:lnTo>
                      <a:pt x="524" y="608"/>
                    </a:lnTo>
                    <a:lnTo>
                      <a:pt x="492" y="660"/>
                    </a:lnTo>
                    <a:lnTo>
                      <a:pt x="492" y="660"/>
                    </a:lnTo>
                    <a:close/>
                    <a:moveTo>
                      <a:pt x="810" y="436"/>
                    </a:moveTo>
                    <a:lnTo>
                      <a:pt x="810" y="436"/>
                    </a:lnTo>
                    <a:lnTo>
                      <a:pt x="814" y="420"/>
                    </a:lnTo>
                    <a:lnTo>
                      <a:pt x="812" y="406"/>
                    </a:lnTo>
                    <a:lnTo>
                      <a:pt x="812" y="406"/>
                    </a:lnTo>
                    <a:lnTo>
                      <a:pt x="822" y="404"/>
                    </a:lnTo>
                    <a:lnTo>
                      <a:pt x="830" y="402"/>
                    </a:lnTo>
                    <a:lnTo>
                      <a:pt x="846" y="392"/>
                    </a:lnTo>
                    <a:lnTo>
                      <a:pt x="858" y="378"/>
                    </a:lnTo>
                    <a:lnTo>
                      <a:pt x="862" y="370"/>
                    </a:lnTo>
                    <a:lnTo>
                      <a:pt x="866" y="360"/>
                    </a:lnTo>
                    <a:lnTo>
                      <a:pt x="866" y="360"/>
                    </a:lnTo>
                    <a:lnTo>
                      <a:pt x="868" y="352"/>
                    </a:lnTo>
                    <a:lnTo>
                      <a:pt x="870" y="342"/>
                    </a:lnTo>
                    <a:lnTo>
                      <a:pt x="870" y="334"/>
                    </a:lnTo>
                    <a:lnTo>
                      <a:pt x="868" y="324"/>
                    </a:lnTo>
                    <a:lnTo>
                      <a:pt x="864" y="316"/>
                    </a:lnTo>
                    <a:lnTo>
                      <a:pt x="860" y="308"/>
                    </a:lnTo>
                    <a:lnTo>
                      <a:pt x="854" y="302"/>
                    </a:lnTo>
                    <a:lnTo>
                      <a:pt x="848" y="296"/>
                    </a:lnTo>
                    <a:lnTo>
                      <a:pt x="846" y="294"/>
                    </a:lnTo>
                    <a:lnTo>
                      <a:pt x="846" y="294"/>
                    </a:lnTo>
                    <a:lnTo>
                      <a:pt x="762" y="246"/>
                    </a:lnTo>
                    <a:lnTo>
                      <a:pt x="676" y="196"/>
                    </a:lnTo>
                    <a:lnTo>
                      <a:pt x="582" y="140"/>
                    </a:lnTo>
                    <a:lnTo>
                      <a:pt x="546" y="140"/>
                    </a:lnTo>
                    <a:lnTo>
                      <a:pt x="546" y="140"/>
                    </a:lnTo>
                    <a:lnTo>
                      <a:pt x="526" y="152"/>
                    </a:lnTo>
                    <a:lnTo>
                      <a:pt x="516" y="160"/>
                    </a:lnTo>
                    <a:lnTo>
                      <a:pt x="512" y="164"/>
                    </a:lnTo>
                    <a:lnTo>
                      <a:pt x="510" y="168"/>
                    </a:lnTo>
                    <a:lnTo>
                      <a:pt x="510" y="168"/>
                    </a:lnTo>
                    <a:lnTo>
                      <a:pt x="478" y="284"/>
                    </a:lnTo>
                    <a:lnTo>
                      <a:pt x="478" y="284"/>
                    </a:lnTo>
                    <a:lnTo>
                      <a:pt x="476" y="290"/>
                    </a:lnTo>
                    <a:lnTo>
                      <a:pt x="470" y="294"/>
                    </a:lnTo>
                    <a:lnTo>
                      <a:pt x="464" y="296"/>
                    </a:lnTo>
                    <a:lnTo>
                      <a:pt x="456" y="296"/>
                    </a:lnTo>
                    <a:lnTo>
                      <a:pt x="456" y="296"/>
                    </a:lnTo>
                    <a:lnTo>
                      <a:pt x="442" y="296"/>
                    </a:lnTo>
                    <a:lnTo>
                      <a:pt x="428" y="292"/>
                    </a:lnTo>
                    <a:lnTo>
                      <a:pt x="414" y="286"/>
                    </a:lnTo>
                    <a:lnTo>
                      <a:pt x="400" y="280"/>
                    </a:lnTo>
                    <a:lnTo>
                      <a:pt x="388" y="270"/>
                    </a:lnTo>
                    <a:lnTo>
                      <a:pt x="378" y="262"/>
                    </a:lnTo>
                    <a:lnTo>
                      <a:pt x="372" y="252"/>
                    </a:lnTo>
                    <a:lnTo>
                      <a:pt x="372" y="248"/>
                    </a:lnTo>
                    <a:lnTo>
                      <a:pt x="372" y="242"/>
                    </a:lnTo>
                    <a:lnTo>
                      <a:pt x="372" y="242"/>
                    </a:lnTo>
                    <a:lnTo>
                      <a:pt x="386" y="168"/>
                    </a:lnTo>
                    <a:lnTo>
                      <a:pt x="402" y="102"/>
                    </a:lnTo>
                    <a:lnTo>
                      <a:pt x="402" y="102"/>
                    </a:lnTo>
                    <a:lnTo>
                      <a:pt x="404" y="98"/>
                    </a:lnTo>
                    <a:lnTo>
                      <a:pt x="408" y="92"/>
                    </a:lnTo>
                    <a:lnTo>
                      <a:pt x="422" y="80"/>
                    </a:lnTo>
                    <a:lnTo>
                      <a:pt x="442" y="66"/>
                    </a:lnTo>
                    <a:lnTo>
                      <a:pt x="464" y="52"/>
                    </a:lnTo>
                    <a:lnTo>
                      <a:pt x="486" y="38"/>
                    </a:lnTo>
                    <a:lnTo>
                      <a:pt x="506" y="28"/>
                    </a:lnTo>
                    <a:lnTo>
                      <a:pt x="524" y="20"/>
                    </a:lnTo>
                    <a:lnTo>
                      <a:pt x="536" y="18"/>
                    </a:lnTo>
                    <a:lnTo>
                      <a:pt x="536" y="18"/>
                    </a:lnTo>
                    <a:lnTo>
                      <a:pt x="548" y="22"/>
                    </a:lnTo>
                    <a:lnTo>
                      <a:pt x="570" y="34"/>
                    </a:lnTo>
                    <a:lnTo>
                      <a:pt x="630" y="68"/>
                    </a:lnTo>
                    <a:lnTo>
                      <a:pt x="662" y="88"/>
                    </a:lnTo>
                    <a:lnTo>
                      <a:pt x="692" y="104"/>
                    </a:lnTo>
                    <a:lnTo>
                      <a:pt x="718" y="116"/>
                    </a:lnTo>
                    <a:lnTo>
                      <a:pt x="728" y="118"/>
                    </a:lnTo>
                    <a:lnTo>
                      <a:pt x="736" y="120"/>
                    </a:lnTo>
                    <a:lnTo>
                      <a:pt x="736" y="120"/>
                    </a:lnTo>
                    <a:lnTo>
                      <a:pt x="740" y="120"/>
                    </a:lnTo>
                    <a:lnTo>
                      <a:pt x="740" y="120"/>
                    </a:lnTo>
                    <a:lnTo>
                      <a:pt x="922" y="74"/>
                    </a:lnTo>
                    <a:lnTo>
                      <a:pt x="972" y="390"/>
                    </a:lnTo>
                    <a:lnTo>
                      <a:pt x="810" y="436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2" name="任意多边形: 形状 11">
                <a:extLst>
                  <a:ext uri="{FF2B5EF4-FFF2-40B4-BE49-F238E27FC236}">
                    <a16:creationId xmlns:a16="http://schemas.microsoft.com/office/drawing/2014/main" id="{39256682-CF7F-4A6D-8A46-C142BCBB8BBC}"/>
                  </a:ext>
                </a:extLst>
              </p:cNvPr>
              <p:cNvSpPr/>
              <p:nvPr/>
            </p:nvSpPr>
            <p:spPr bwMode="auto">
              <a:xfrm>
                <a:off x="5605897" y="3416737"/>
                <a:ext cx="241784" cy="190141"/>
              </a:xfrm>
              <a:custGeom>
                <a:gdLst>
                  <a:gd fmla="*/ 105569 w 327025" name="connsiteX0"/>
                  <a:gd fmla="*/ 131762 h 257175" name="connsiteY0"/>
                  <a:gd fmla="*/ 69978 w 327025" name="connsiteX1"/>
                  <a:gd fmla="*/ 136948 h 257175" name="connsiteY1"/>
                  <a:gd fmla="*/ 40977 w 327025" name="connsiteX2"/>
                  <a:gd fmla="*/ 152506 h 257175" name="connsiteY2"/>
                  <a:gd fmla="*/ 31750 w 327025" name="connsiteX3"/>
                  <a:gd fmla="*/ 170656 h 257175" name="connsiteY3"/>
                  <a:gd fmla="*/ 105569 w 327025" name="connsiteX4"/>
                  <a:gd fmla="*/ 209550 h 257175" name="connsiteY4"/>
                  <a:gd fmla="*/ 153024 w 327025" name="connsiteX5"/>
                  <a:gd fmla="*/ 199178 h 257175" name="connsiteY5"/>
                  <a:gd fmla="*/ 179388 w 327025" name="connsiteX6"/>
                  <a:gd fmla="*/ 170656 h 257175" name="connsiteY6"/>
                  <a:gd fmla="*/ 178070 w 327025" name="connsiteX7"/>
                  <a:gd fmla="*/ 169360 h 257175" name="connsiteY7"/>
                  <a:gd fmla="*/ 105569 w 327025" name="connsiteX8"/>
                  <a:gd fmla="*/ 131762 h 257175" name="connsiteY8"/>
                  <a:gd fmla="*/ 105434 w 327025" name="connsiteX9"/>
                  <a:gd fmla="*/ 100012 h 257175" name="connsiteY9"/>
                  <a:gd fmla="*/ 209550 w 327025" name="connsiteX10"/>
                  <a:gd fmla="*/ 165497 h 257175" name="connsiteY10"/>
                  <a:gd fmla="*/ 209550 w 327025" name="connsiteX11"/>
                  <a:gd fmla="*/ 170735 h 257175" name="connsiteY11"/>
                  <a:gd fmla="*/ 201643 w 327025" name="connsiteX12"/>
                  <a:gd fmla="*/ 198239 h 257175" name="connsiteY12"/>
                  <a:gd fmla="*/ 105434 w 327025" name="connsiteX13"/>
                  <a:gd fmla="*/ 240149 h 257175" name="connsiteY13"/>
                  <a:gd fmla="*/ 56671 w 327025" name="connsiteX14"/>
                  <a:gd fmla="*/ 232291 h 257175" name="connsiteY14"/>
                  <a:gd fmla="*/ 5272 w 327025" name="connsiteX15"/>
                  <a:gd fmla="*/ 257175 h 257175" name="connsiteY15"/>
                  <a:gd fmla="*/ 15815 w 327025" name="connsiteX16"/>
                  <a:gd fmla="*/ 207407 h 257175" name="connsiteY16"/>
                  <a:gd fmla="*/ 0 w 327025" name="connsiteX17"/>
                  <a:gd fmla="*/ 170735 h 257175" name="connsiteY17"/>
                  <a:gd fmla="*/ 23723 w 327025" name="connsiteX18"/>
                  <a:gd fmla="*/ 126206 h 257175" name="connsiteY18"/>
                  <a:gd fmla="*/ 51399 w 327025" name="connsiteX19"/>
                  <a:gd fmla="*/ 110489 h 257175" name="connsiteY19"/>
                  <a:gd fmla="*/ 105434 w 327025" name="connsiteX20"/>
                  <a:gd fmla="*/ 100012 h 257175" name="connsiteY20"/>
                  <a:gd fmla="*/ 173038 w 327025" name="connsiteX21"/>
                  <a:gd fmla="*/ 0 h 257175" name="connsiteY21"/>
                  <a:gd fmla="*/ 327025 w 327025" name="connsiteX22"/>
                  <a:gd fmla="*/ 99597 h 257175" name="connsiteY22"/>
                  <a:gd fmla="*/ 220418 w 327025" name="connsiteX23"/>
                  <a:gd fmla="*/ 195263 h 257175" name="connsiteY23"/>
                  <a:gd fmla="*/ 225683 w 327025" name="connsiteX24"/>
                  <a:gd fmla="*/ 170364 h 257175" name="connsiteY24"/>
                  <a:gd fmla="*/ 225683 w 327025" name="connsiteX25"/>
                  <a:gd fmla="*/ 161190 h 257175" name="connsiteY25"/>
                  <a:gd fmla="*/ 295438 w 327025" name="connsiteX26"/>
                  <a:gd fmla="*/ 99597 h 257175" name="connsiteY26"/>
                  <a:gd fmla="*/ 173038 w 327025" name="connsiteX27"/>
                  <a:gd fmla="*/ 31452 h 257175" name="connsiteY27"/>
                  <a:gd fmla="*/ 50637 w 327025" name="connsiteX28"/>
                  <a:gd fmla="*/ 93045 h 257175" name="connsiteY28"/>
                  <a:gd fmla="*/ 20366 w 327025" name="connsiteX29"/>
                  <a:gd fmla="*/ 108771 h 257175" name="connsiteY29"/>
                  <a:gd fmla="*/ 19050 w 327025" name="connsiteX30"/>
                  <a:gd fmla="*/ 99597 h 257175" name="connsiteY30"/>
                  <a:gd fmla="*/ 173038 w 327025" name="connsiteX31"/>
                  <a:gd fmla="*/ 0 h 257175" name="connsiteY31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b="b" l="l" r="r" t="t"/>
                <a:pathLst>
                  <a:path h="257175" w="327025">
                    <a:moveTo>
                      <a:pt x="105569" y="131762"/>
                    </a:moveTo>
                    <a:cubicBezTo>
                      <a:pt x="91069" y="131762"/>
                      <a:pt x="79205" y="134355"/>
                      <a:pt x="69978" y="136948"/>
                    </a:cubicBezTo>
                    <a:cubicBezTo>
                      <a:pt x="56796" y="140837"/>
                      <a:pt x="47568" y="146023"/>
                      <a:pt x="40977" y="152506"/>
                    </a:cubicBezTo>
                    <a:cubicBezTo>
                      <a:pt x="34386" y="158988"/>
                      <a:pt x="31750" y="164174"/>
                      <a:pt x="31750" y="170656"/>
                    </a:cubicBezTo>
                    <a:cubicBezTo>
                      <a:pt x="31750" y="188807"/>
                      <a:pt x="62069" y="209550"/>
                      <a:pt x="105569" y="209550"/>
                    </a:cubicBezTo>
                    <a:cubicBezTo>
                      <a:pt x="124024" y="209550"/>
                      <a:pt x="139842" y="204364"/>
                      <a:pt x="153024" y="199178"/>
                    </a:cubicBezTo>
                    <a:cubicBezTo>
                      <a:pt x="168842" y="191400"/>
                      <a:pt x="179388" y="181028"/>
                      <a:pt x="179388" y="170656"/>
                    </a:cubicBezTo>
                    <a:cubicBezTo>
                      <a:pt x="179388" y="169360"/>
                      <a:pt x="178070" y="169360"/>
                      <a:pt x="178070" y="169360"/>
                    </a:cubicBezTo>
                    <a:cubicBezTo>
                      <a:pt x="176752" y="151209"/>
                      <a:pt x="147751" y="131762"/>
                      <a:pt x="105569" y="131762"/>
                    </a:cubicBezTo>
                    <a:close/>
                    <a:moveTo>
                      <a:pt x="105434" y="100012"/>
                    </a:moveTo>
                    <a:cubicBezTo>
                      <a:pt x="162105" y="100012"/>
                      <a:pt x="205596" y="128825"/>
                      <a:pt x="209550" y="165497"/>
                    </a:cubicBezTo>
                    <a:cubicBezTo>
                      <a:pt x="209550" y="166806"/>
                      <a:pt x="209550" y="169426"/>
                      <a:pt x="209550" y="170735"/>
                    </a:cubicBezTo>
                    <a:cubicBezTo>
                      <a:pt x="209550" y="179903"/>
                      <a:pt x="206914" y="190381"/>
                      <a:pt x="201643" y="198239"/>
                    </a:cubicBezTo>
                    <a:cubicBezTo>
                      <a:pt x="185827" y="223123"/>
                      <a:pt x="148926" y="240149"/>
                      <a:pt x="105434" y="240149"/>
                    </a:cubicBezTo>
                    <a:cubicBezTo>
                      <a:pt x="86983" y="240149"/>
                      <a:pt x="71168" y="237530"/>
                      <a:pt x="56671" y="232291"/>
                    </a:cubicBezTo>
                    <a:cubicBezTo>
                      <a:pt x="56671" y="232291"/>
                      <a:pt x="56671" y="232291"/>
                      <a:pt x="5272" y="257175"/>
                    </a:cubicBezTo>
                    <a:cubicBezTo>
                      <a:pt x="5272" y="257175"/>
                      <a:pt x="5272" y="257175"/>
                      <a:pt x="15815" y="207407"/>
                    </a:cubicBezTo>
                    <a:cubicBezTo>
                      <a:pt x="5272" y="196929"/>
                      <a:pt x="0" y="183832"/>
                      <a:pt x="0" y="170735"/>
                    </a:cubicBezTo>
                    <a:cubicBezTo>
                      <a:pt x="0" y="153709"/>
                      <a:pt x="9225" y="137993"/>
                      <a:pt x="23723" y="126206"/>
                    </a:cubicBezTo>
                    <a:cubicBezTo>
                      <a:pt x="31630" y="119657"/>
                      <a:pt x="40856" y="114418"/>
                      <a:pt x="51399" y="110489"/>
                    </a:cubicBezTo>
                    <a:cubicBezTo>
                      <a:pt x="67214" y="103941"/>
                      <a:pt x="85665" y="100012"/>
                      <a:pt x="105434" y="100012"/>
                    </a:cubicBezTo>
                    <a:close/>
                    <a:moveTo>
                      <a:pt x="173038" y="0"/>
                    </a:moveTo>
                    <a:cubicBezTo>
                      <a:pt x="258586" y="0"/>
                      <a:pt x="327025" y="43246"/>
                      <a:pt x="327025" y="99597"/>
                    </a:cubicBezTo>
                    <a:cubicBezTo>
                      <a:pt x="327025" y="145465"/>
                      <a:pt x="282277" y="182158"/>
                      <a:pt x="220418" y="195263"/>
                    </a:cubicBezTo>
                    <a:cubicBezTo>
                      <a:pt x="224367" y="187400"/>
                      <a:pt x="225683" y="178227"/>
                      <a:pt x="225683" y="170364"/>
                    </a:cubicBezTo>
                    <a:cubicBezTo>
                      <a:pt x="225683" y="167743"/>
                      <a:pt x="225683" y="165122"/>
                      <a:pt x="225683" y="161190"/>
                    </a:cubicBezTo>
                    <a:cubicBezTo>
                      <a:pt x="266483" y="150706"/>
                      <a:pt x="295438" y="127117"/>
                      <a:pt x="295438" y="99597"/>
                    </a:cubicBezTo>
                    <a:cubicBezTo>
                      <a:pt x="295438" y="62903"/>
                      <a:pt x="238844" y="31452"/>
                      <a:pt x="173038" y="31452"/>
                    </a:cubicBezTo>
                    <a:cubicBezTo>
                      <a:pt x="109863" y="31452"/>
                      <a:pt x="57218" y="58972"/>
                      <a:pt x="50637" y="93045"/>
                    </a:cubicBezTo>
                    <a:cubicBezTo>
                      <a:pt x="38792" y="96976"/>
                      <a:pt x="28263" y="102218"/>
                      <a:pt x="20366" y="108771"/>
                    </a:cubicBezTo>
                    <a:cubicBezTo>
                      <a:pt x="19050" y="106150"/>
                      <a:pt x="19050" y="103529"/>
                      <a:pt x="19050" y="99597"/>
                    </a:cubicBezTo>
                    <a:cubicBezTo>
                      <a:pt x="19050" y="43246"/>
                      <a:pt x="86173" y="0"/>
                      <a:pt x="173038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8" name="矩形 17">
                <a:extLst>
                  <a:ext uri="{FF2B5EF4-FFF2-40B4-BE49-F238E27FC236}">
                    <a16:creationId xmlns:a16="http://schemas.microsoft.com/office/drawing/2014/main" id="{07AFDA8D-D68E-4A00-AB7A-DA0AE6ED3890}"/>
                  </a:ext>
                </a:extLst>
              </p:cNvPr>
              <p:cNvSpPr/>
              <p:nvPr/>
            </p:nvSpPr>
            <p:spPr>
              <a:xfrm>
                <a:off x="3613022" y="3828844"/>
                <a:ext cx="1986539" cy="300082"/>
              </a:xfrm>
              <a:prstGeom prst="rect">
                <a:avLst/>
              </a:prstGeom>
            </p:spPr>
            <p:txBody>
              <a:bodyPr wrap="none">
                <a:normAutofit fontScale="85000" lnSpcReduction="20000"/>
              </a:bodyPr>
              <a:lstStyle/>
              <a:p>
                <a:pPr algn="ctr">
                  <a:buClr>
                    <a:srgbClr val="E24848"/>
                  </a:buClr>
                </a:pPr>
                <a:r>
                  <a:rPr altLang="en-US" b="1" lang="zh-CN" noProof="1" sz="200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标题文本预设</a:t>
                </a:r>
              </a:p>
            </p:txBody>
          </p:sp>
          <p:sp>
            <p:nvSpPr>
              <p:cNvPr id="19" name="任意多边形: 形状 18">
                <a:extLst>
                  <a:ext uri="{FF2B5EF4-FFF2-40B4-BE49-F238E27FC236}">
                    <a16:creationId xmlns:a16="http://schemas.microsoft.com/office/drawing/2014/main" id="{FDFEBE60-813C-4613-A0CB-47BD79FF65B0}"/>
                  </a:ext>
                </a:extLst>
              </p:cNvPr>
              <p:cNvSpPr/>
              <p:nvPr/>
            </p:nvSpPr>
            <p:spPr bwMode="auto">
              <a:xfrm>
                <a:off x="4478435" y="3306487"/>
                <a:ext cx="287542" cy="287542"/>
              </a:xfrm>
              <a:custGeom>
                <a:gdLst>
                  <a:gd fmla="*/ 169070 w 338138" name="connsiteX0"/>
                  <a:gd fmla="*/ 261938 h 338138" name="connsiteY0"/>
                  <a:gd fmla="*/ 174626 w 338138" name="connsiteX1"/>
                  <a:gd fmla="*/ 267230 h 338138" name="connsiteY1"/>
                  <a:gd fmla="*/ 174626 w 338138" name="connsiteX2"/>
                  <a:gd fmla="*/ 288396 h 338138" name="connsiteY2"/>
                  <a:gd fmla="*/ 169070 w 338138" name="connsiteX3"/>
                  <a:gd fmla="*/ 293688 h 338138" name="connsiteY3"/>
                  <a:gd fmla="*/ 163513 w 338138" name="connsiteX4"/>
                  <a:gd fmla="*/ 288396 h 338138" name="connsiteY4"/>
                  <a:gd fmla="*/ 163513 w 338138" name="connsiteX5"/>
                  <a:gd fmla="*/ 267230 h 338138" name="connsiteY5"/>
                  <a:gd fmla="*/ 169070 w 338138" name="connsiteX6"/>
                  <a:gd fmla="*/ 261938 h 338138" name="connsiteY6"/>
                  <a:gd fmla="*/ 267230 w 338138" name="connsiteX7"/>
                  <a:gd fmla="*/ 163513 h 338138" name="connsiteY7"/>
                  <a:gd fmla="*/ 288396 w 338138" name="connsiteX8"/>
                  <a:gd fmla="*/ 163513 h 338138" name="connsiteY8"/>
                  <a:gd fmla="*/ 293688 w 338138" name="connsiteX9"/>
                  <a:gd fmla="*/ 169070 h 338138" name="connsiteY9"/>
                  <a:gd fmla="*/ 288396 w 338138" name="connsiteX10"/>
                  <a:gd fmla="*/ 174626 h 338138" name="connsiteY10"/>
                  <a:gd fmla="*/ 267230 w 338138" name="connsiteX11"/>
                  <a:gd fmla="*/ 174626 h 338138" name="connsiteY11"/>
                  <a:gd fmla="*/ 261938 w 338138" name="connsiteX12"/>
                  <a:gd fmla="*/ 169070 h 338138" name="connsiteY12"/>
                  <a:gd fmla="*/ 267230 w 338138" name="connsiteX13"/>
                  <a:gd fmla="*/ 163513 h 338138" name="connsiteY13"/>
                  <a:gd fmla="*/ 49742 w 338138" name="connsiteX14"/>
                  <a:gd fmla="*/ 163513 h 338138" name="connsiteY14"/>
                  <a:gd fmla="*/ 70908 w 338138" name="connsiteX15"/>
                  <a:gd fmla="*/ 163513 h 338138" name="connsiteY15"/>
                  <a:gd fmla="*/ 76200 w 338138" name="connsiteX16"/>
                  <a:gd fmla="*/ 169070 h 338138" name="connsiteY16"/>
                  <a:gd fmla="*/ 70908 w 338138" name="connsiteX17"/>
                  <a:gd fmla="*/ 174626 h 338138" name="connsiteY17"/>
                  <a:gd fmla="*/ 49742 w 338138" name="connsiteX18"/>
                  <a:gd fmla="*/ 174626 h 338138" name="connsiteY18"/>
                  <a:gd fmla="*/ 44450 w 338138" name="connsiteX19"/>
                  <a:gd fmla="*/ 169070 h 338138" name="connsiteY19"/>
                  <a:gd fmla="*/ 49742 w 338138" name="connsiteX20"/>
                  <a:gd fmla="*/ 163513 h 338138" name="connsiteY20"/>
                  <a:gd fmla="*/ 169070 w 338138" name="connsiteX21"/>
                  <a:gd fmla="*/ 160338 h 338138" name="connsiteY21"/>
                  <a:gd fmla="*/ 160338 w 338138" name="connsiteX22"/>
                  <a:gd fmla="*/ 169070 h 338138" name="connsiteY22"/>
                  <a:gd fmla="*/ 162833 w 338138" name="connsiteX23"/>
                  <a:gd fmla="*/ 175306 h 338138" name="connsiteY23"/>
                  <a:gd fmla="*/ 169070 w 338138" name="connsiteX24"/>
                  <a:gd fmla="*/ 177801 h 338138" name="connsiteY24"/>
                  <a:gd fmla="*/ 177801 w 338138" name="connsiteX25"/>
                  <a:gd fmla="*/ 169070 h 338138" name="connsiteY25"/>
                  <a:gd fmla="*/ 169070 w 338138" name="connsiteX26"/>
                  <a:gd fmla="*/ 160338 h 338138" name="connsiteY26"/>
                  <a:gd fmla="*/ 121070 w 338138" name="connsiteX27"/>
                  <a:gd fmla="*/ 115888 h 338138" name="connsiteY27"/>
                  <a:gd fmla="*/ 114300 w 338138" name="connsiteX28"/>
                  <a:gd fmla="*/ 122425 h 338138" name="connsiteY28"/>
                  <a:gd fmla="*/ 152214 w 338138" name="connsiteX29"/>
                  <a:gd fmla="*/ 160338 h 338138" name="connsiteY29"/>
                  <a:gd fmla="*/ 160338 w 338138" name="connsiteX30"/>
                  <a:gd fmla="*/ 152494 h 338138" name="connsiteY30"/>
                  <a:gd fmla="*/ 121070 w 338138" name="connsiteX31"/>
                  <a:gd fmla="*/ 115888 h 338138" name="connsiteY31"/>
                  <a:gd fmla="*/ 239184 w 338138" name="connsiteX32"/>
                  <a:gd fmla="*/ 77788 h 338138" name="connsiteY32"/>
                  <a:gd fmla="*/ 243153 w 338138" name="connsiteX33"/>
                  <a:gd fmla="*/ 80434 h 338138" name="connsiteY33"/>
                  <a:gd fmla="*/ 257705 w 338138" name="connsiteX34"/>
                  <a:gd fmla="*/ 94986 h 338138" name="connsiteY34"/>
                  <a:gd fmla="*/ 257705 w 338138" name="connsiteX35"/>
                  <a:gd fmla="*/ 102924 h 338138" name="connsiteY35"/>
                  <a:gd fmla="*/ 188913 w 338138" name="connsiteX36"/>
                  <a:gd fmla="*/ 173038 h 338138" name="connsiteY36"/>
                  <a:gd fmla="*/ 169069 w 338138" name="connsiteX37"/>
                  <a:gd fmla="*/ 188913 h 338138" name="connsiteY37"/>
                  <a:gd fmla="*/ 159809 w 338138" name="connsiteX38"/>
                  <a:gd fmla="*/ 186268 h 338138" name="connsiteY38"/>
                  <a:gd fmla="*/ 102923 w 338138" name="connsiteX39"/>
                  <a:gd fmla="*/ 243153 h 338138" name="connsiteY39"/>
                  <a:gd fmla="*/ 98955 w 338138" name="connsiteX40"/>
                  <a:gd fmla="*/ 244476 h 338138" name="connsiteY40"/>
                  <a:gd fmla="*/ 94986 w 338138" name="connsiteX41"/>
                  <a:gd fmla="*/ 243153 h 338138" name="connsiteY41"/>
                  <a:gd fmla="*/ 94986 w 338138" name="connsiteX42"/>
                  <a:gd fmla="*/ 235216 h 338138" name="connsiteY42"/>
                  <a:gd fmla="*/ 151872 w 338138" name="connsiteX43"/>
                  <a:gd fmla="*/ 178330 h 338138" name="connsiteY43"/>
                  <a:gd fmla="*/ 149226 w 338138" name="connsiteX44"/>
                  <a:gd fmla="*/ 173038 h 338138" name="connsiteY44"/>
                  <a:gd fmla="*/ 102923 w 338138" name="connsiteX45"/>
                  <a:gd fmla="*/ 125413 h 338138" name="connsiteY45"/>
                  <a:gd fmla="*/ 102923 w 338138" name="connsiteX46"/>
                  <a:gd fmla="*/ 117476 h 338138" name="connsiteY46"/>
                  <a:gd fmla="*/ 117476 w 338138" name="connsiteX47"/>
                  <a:gd fmla="*/ 102924 h 338138" name="connsiteY47"/>
                  <a:gd fmla="*/ 125413 w 338138" name="connsiteX48"/>
                  <a:gd fmla="*/ 102924 h 338138" name="connsiteY48"/>
                  <a:gd fmla="*/ 173038 w 338138" name="connsiteX49"/>
                  <a:gd fmla="*/ 149226 h 338138" name="connsiteY49"/>
                  <a:gd fmla="*/ 186267 w 338138" name="connsiteX50"/>
                  <a:gd fmla="*/ 159809 h 338138" name="connsiteY50"/>
                  <a:gd fmla="*/ 247122 w 338138" name="connsiteX51"/>
                  <a:gd fmla="*/ 98955 h 338138" name="connsiteY51"/>
                  <a:gd fmla="*/ 239184 w 338138" name="connsiteX52"/>
                  <a:gd fmla="*/ 91017 h 338138" name="connsiteY52"/>
                  <a:gd fmla="*/ 187590 w 338138" name="connsiteX53"/>
                  <a:gd fmla="*/ 142611 h 338138" name="connsiteY53"/>
                  <a:gd fmla="*/ 180976 w 338138" name="connsiteX54"/>
                  <a:gd fmla="*/ 142611 h 338138" name="connsiteY54"/>
                  <a:gd fmla="*/ 180976 w 338138" name="connsiteX55"/>
                  <a:gd fmla="*/ 134674 h 338138" name="connsiteY55"/>
                  <a:gd fmla="*/ 235216 w 338138" name="connsiteX56"/>
                  <a:gd fmla="*/ 80434 h 338138" name="connsiteY56"/>
                  <a:gd fmla="*/ 239184 w 338138" name="connsiteX57"/>
                  <a:gd fmla="*/ 77788 h 338138" name="connsiteY57"/>
                  <a:gd fmla="*/ 169070 w 338138" name="connsiteX58"/>
                  <a:gd fmla="*/ 44450 h 338138" name="connsiteY58"/>
                  <a:gd fmla="*/ 174626 w 338138" name="connsiteX59"/>
                  <a:gd fmla="*/ 49742 h 338138" name="connsiteY59"/>
                  <a:gd fmla="*/ 174626 w 338138" name="connsiteX60"/>
                  <a:gd fmla="*/ 70908 h 338138" name="connsiteY60"/>
                  <a:gd fmla="*/ 169070 w 338138" name="connsiteX61"/>
                  <a:gd fmla="*/ 76200 h 338138" name="connsiteY61"/>
                  <a:gd fmla="*/ 163513 w 338138" name="connsiteX62"/>
                  <a:gd fmla="*/ 70908 h 338138" name="connsiteY62"/>
                  <a:gd fmla="*/ 163513 w 338138" name="connsiteX63"/>
                  <a:gd fmla="*/ 49742 h 338138" name="connsiteY63"/>
                  <a:gd fmla="*/ 169070 w 338138" name="connsiteX64"/>
                  <a:gd fmla="*/ 44450 h 338138" name="connsiteY64"/>
                  <a:gd fmla="*/ 168276 w 338138" name="connsiteX65"/>
                  <a:gd fmla="*/ 22225 h 338138" name="connsiteY65"/>
                  <a:gd fmla="*/ 315913 w 338138" name="connsiteX66"/>
                  <a:gd fmla="*/ 169069 h 338138" name="connsiteY66"/>
                  <a:gd fmla="*/ 280322 w 338138" name="connsiteX67"/>
                  <a:gd fmla="*/ 264780 h 338138" name="connsiteY67"/>
                  <a:gd fmla="*/ 272413 w 338138" name="connsiteX68"/>
                  <a:gd fmla="*/ 264780 h 338138" name="connsiteY68"/>
                  <a:gd fmla="*/ 271094 w 338138" name="connsiteX69"/>
                  <a:gd fmla="*/ 256913 h 338138" name="connsiteY69"/>
                  <a:gd fmla="*/ 304049 w 338138" name="connsiteX70"/>
                  <a:gd fmla="*/ 169069 h 338138" name="connsiteY70"/>
                  <a:gd fmla="*/ 168276 w 338138" name="connsiteX71"/>
                  <a:gd fmla="*/ 34025 h 338138" name="connsiteY71"/>
                  <a:gd fmla="*/ 32502 w 338138" name="connsiteX72"/>
                  <a:gd fmla="*/ 169069 h 338138" name="connsiteY72"/>
                  <a:gd fmla="*/ 168276 w 338138" name="connsiteX73"/>
                  <a:gd fmla="*/ 304113 h 338138" name="connsiteY73"/>
                  <a:gd fmla="*/ 256594 w 338138" name="connsiteX74"/>
                  <a:gd fmla="*/ 271335 h 338138" name="connsiteY74"/>
                  <a:gd fmla="*/ 264504 w 338138" name="connsiteX75"/>
                  <a:gd fmla="*/ 272647 h 338138" name="connsiteY75"/>
                  <a:gd fmla="*/ 264504 w 338138" name="connsiteX76"/>
                  <a:gd fmla="*/ 280513 h 338138" name="connsiteY76"/>
                  <a:gd fmla="*/ 168276 w 338138" name="connsiteX77"/>
                  <a:gd fmla="*/ 315913 h 338138" name="connsiteY77"/>
                  <a:gd fmla="*/ 20638 w 338138" name="connsiteX78"/>
                  <a:gd fmla="*/ 169069 h 338138" name="connsiteY78"/>
                  <a:gd fmla="*/ 168276 w 338138" name="connsiteX79"/>
                  <a:gd fmla="*/ 22225 h 338138" name="connsiteY79"/>
                  <a:gd fmla="*/ 169070 w 338138" name="connsiteX80"/>
                  <a:gd fmla="*/ 11113 h 338138" name="connsiteY80"/>
                  <a:gd fmla="*/ 11113 w 338138" name="connsiteX81"/>
                  <a:gd fmla="*/ 169070 h 338138" name="connsiteY81"/>
                  <a:gd fmla="*/ 169070 w 338138" name="connsiteX82"/>
                  <a:gd fmla="*/ 327027 h 338138" name="connsiteY82"/>
                  <a:gd fmla="*/ 327027 w 338138" name="connsiteX83"/>
                  <a:gd fmla="*/ 169070 h 338138" name="connsiteY83"/>
                  <a:gd fmla="*/ 169070 w 338138" name="connsiteX84"/>
                  <a:gd fmla="*/ 11113 h 338138" name="connsiteY84"/>
                  <a:gd fmla="*/ 169069 w 338138" name="connsiteX85"/>
                  <a:gd fmla="*/ 0 h 338138" name="connsiteY85"/>
                  <a:gd fmla="*/ 289267 w 338138" name="connsiteX86"/>
                  <a:gd fmla="*/ 48872 h 338138" name="connsiteY86"/>
                  <a:gd fmla="*/ 338138 w 338138" name="connsiteX87"/>
                  <a:gd fmla="*/ 169069 h 338138" name="connsiteY87"/>
                  <a:gd fmla="*/ 289267 w 338138" name="connsiteX88"/>
                  <a:gd fmla="*/ 289267 h 338138" name="connsiteY88"/>
                  <a:gd fmla="*/ 169069 w 338138" name="connsiteX89"/>
                  <a:gd fmla="*/ 338138 h 338138" name="connsiteY89"/>
                  <a:gd fmla="*/ 48872 w 338138" name="connsiteX90"/>
                  <a:gd fmla="*/ 289267 h 338138" name="connsiteY90"/>
                  <a:gd fmla="*/ 0 w 338138" name="connsiteX91"/>
                  <a:gd fmla="*/ 169069 h 338138" name="connsiteY91"/>
                  <a:gd fmla="*/ 48872 w 338138" name="connsiteX92"/>
                  <a:gd fmla="*/ 48872 h 338138" name="connsiteY92"/>
                  <a:gd fmla="*/ 169069 w 338138" name="connsiteX93"/>
                  <a:gd fmla="*/ 0 h 338138" name="connsiteY93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</a:cxnLst>
                <a:rect b="b" l="l" r="r" t="t"/>
                <a:pathLst>
                  <a:path h="338138" w="338138">
                    <a:moveTo>
                      <a:pt x="169070" y="261938"/>
                    </a:moveTo>
                    <a:cubicBezTo>
                      <a:pt x="171848" y="261938"/>
                      <a:pt x="174626" y="264584"/>
                      <a:pt x="174626" y="267230"/>
                    </a:cubicBezTo>
                    <a:cubicBezTo>
                      <a:pt x="174626" y="267230"/>
                      <a:pt x="174626" y="267230"/>
                      <a:pt x="174626" y="288396"/>
                    </a:cubicBezTo>
                    <a:cubicBezTo>
                      <a:pt x="174626" y="291042"/>
                      <a:pt x="171848" y="293688"/>
                      <a:pt x="169070" y="293688"/>
                    </a:cubicBezTo>
                    <a:cubicBezTo>
                      <a:pt x="166291" y="293688"/>
                      <a:pt x="163513" y="291042"/>
                      <a:pt x="163513" y="288396"/>
                    </a:cubicBezTo>
                    <a:cubicBezTo>
                      <a:pt x="163513" y="288396"/>
                      <a:pt x="163513" y="288396"/>
                      <a:pt x="163513" y="267230"/>
                    </a:cubicBezTo>
                    <a:cubicBezTo>
                      <a:pt x="163513" y="264584"/>
                      <a:pt x="166291" y="261938"/>
                      <a:pt x="169070" y="261938"/>
                    </a:cubicBezTo>
                    <a:close/>
                    <a:moveTo>
                      <a:pt x="267230" y="163513"/>
                    </a:moveTo>
                    <a:cubicBezTo>
                      <a:pt x="267230" y="163513"/>
                      <a:pt x="267230" y="163513"/>
                      <a:pt x="288396" y="163513"/>
                    </a:cubicBezTo>
                    <a:cubicBezTo>
                      <a:pt x="291042" y="163513"/>
                      <a:pt x="293688" y="166291"/>
                      <a:pt x="293688" y="169070"/>
                    </a:cubicBezTo>
                    <a:cubicBezTo>
                      <a:pt x="293688" y="171848"/>
                      <a:pt x="291042" y="174626"/>
                      <a:pt x="288396" y="174626"/>
                    </a:cubicBezTo>
                    <a:cubicBezTo>
                      <a:pt x="288396" y="174626"/>
                      <a:pt x="288396" y="174626"/>
                      <a:pt x="267230" y="174626"/>
                    </a:cubicBezTo>
                    <a:cubicBezTo>
                      <a:pt x="264584" y="174626"/>
                      <a:pt x="261938" y="171848"/>
                      <a:pt x="261938" y="169070"/>
                    </a:cubicBezTo>
                    <a:cubicBezTo>
                      <a:pt x="261938" y="166291"/>
                      <a:pt x="264584" y="163513"/>
                      <a:pt x="267230" y="163513"/>
                    </a:cubicBezTo>
                    <a:close/>
                    <a:moveTo>
                      <a:pt x="49742" y="163513"/>
                    </a:moveTo>
                    <a:lnTo>
                      <a:pt x="70908" y="163513"/>
                    </a:lnTo>
                    <a:cubicBezTo>
                      <a:pt x="73554" y="163513"/>
                      <a:pt x="76200" y="166291"/>
                      <a:pt x="76200" y="169070"/>
                    </a:cubicBezTo>
                    <a:cubicBezTo>
                      <a:pt x="76200" y="171848"/>
                      <a:pt x="73554" y="174626"/>
                      <a:pt x="70908" y="174626"/>
                    </a:cubicBezTo>
                    <a:cubicBezTo>
                      <a:pt x="70908" y="174626"/>
                      <a:pt x="70908" y="174626"/>
                      <a:pt x="49742" y="174626"/>
                    </a:cubicBezTo>
                    <a:cubicBezTo>
                      <a:pt x="47096" y="174626"/>
                      <a:pt x="44450" y="171848"/>
                      <a:pt x="44450" y="169070"/>
                    </a:cubicBezTo>
                    <a:cubicBezTo>
                      <a:pt x="44450" y="166291"/>
                      <a:pt x="47096" y="163513"/>
                      <a:pt x="49742" y="163513"/>
                    </a:cubicBezTo>
                    <a:close/>
                    <a:moveTo>
                      <a:pt x="169070" y="160338"/>
                    </a:moveTo>
                    <a:cubicBezTo>
                      <a:pt x="164080" y="160338"/>
                      <a:pt x="160338" y="164080"/>
                      <a:pt x="160338" y="169070"/>
                    </a:cubicBezTo>
                    <a:cubicBezTo>
                      <a:pt x="160338" y="171564"/>
                      <a:pt x="161585" y="174059"/>
                      <a:pt x="162833" y="175306"/>
                    </a:cubicBezTo>
                    <a:cubicBezTo>
                      <a:pt x="164080" y="176554"/>
                      <a:pt x="166575" y="177801"/>
                      <a:pt x="169070" y="177801"/>
                    </a:cubicBezTo>
                    <a:cubicBezTo>
                      <a:pt x="174059" y="177801"/>
                      <a:pt x="177801" y="174059"/>
                      <a:pt x="177801" y="169070"/>
                    </a:cubicBezTo>
                    <a:cubicBezTo>
                      <a:pt x="177801" y="164080"/>
                      <a:pt x="174059" y="160338"/>
                      <a:pt x="169070" y="160338"/>
                    </a:cubicBezTo>
                    <a:close/>
                    <a:moveTo>
                      <a:pt x="121070" y="115888"/>
                    </a:moveTo>
                    <a:lnTo>
                      <a:pt x="114300" y="122425"/>
                    </a:lnTo>
                    <a:cubicBezTo>
                      <a:pt x="114300" y="122425"/>
                      <a:pt x="114300" y="122425"/>
                      <a:pt x="152214" y="160338"/>
                    </a:cubicBezTo>
                    <a:cubicBezTo>
                      <a:pt x="153568" y="156416"/>
                      <a:pt x="156276" y="153801"/>
                      <a:pt x="160338" y="152494"/>
                    </a:cubicBezTo>
                    <a:cubicBezTo>
                      <a:pt x="160338" y="152494"/>
                      <a:pt x="160338" y="152494"/>
                      <a:pt x="121070" y="115888"/>
                    </a:cubicBezTo>
                    <a:close/>
                    <a:moveTo>
                      <a:pt x="239184" y="77788"/>
                    </a:moveTo>
                    <a:cubicBezTo>
                      <a:pt x="240507" y="77788"/>
                      <a:pt x="241830" y="79111"/>
                      <a:pt x="243153" y="80434"/>
                    </a:cubicBezTo>
                    <a:cubicBezTo>
                      <a:pt x="243153" y="80434"/>
                      <a:pt x="243153" y="80434"/>
                      <a:pt x="257705" y="94986"/>
                    </a:cubicBezTo>
                    <a:cubicBezTo>
                      <a:pt x="260351" y="97632"/>
                      <a:pt x="260351" y="100278"/>
                      <a:pt x="257705" y="102924"/>
                    </a:cubicBezTo>
                    <a:cubicBezTo>
                      <a:pt x="257705" y="102924"/>
                      <a:pt x="257705" y="102924"/>
                      <a:pt x="188913" y="173038"/>
                    </a:cubicBezTo>
                    <a:cubicBezTo>
                      <a:pt x="187590" y="182299"/>
                      <a:pt x="178330" y="188913"/>
                      <a:pt x="169069" y="188913"/>
                    </a:cubicBezTo>
                    <a:cubicBezTo>
                      <a:pt x="165101" y="188913"/>
                      <a:pt x="162455" y="187591"/>
                      <a:pt x="159809" y="186268"/>
                    </a:cubicBezTo>
                    <a:cubicBezTo>
                      <a:pt x="159809" y="186268"/>
                      <a:pt x="159809" y="186268"/>
                      <a:pt x="102923" y="243153"/>
                    </a:cubicBezTo>
                    <a:cubicBezTo>
                      <a:pt x="101601" y="244476"/>
                      <a:pt x="100278" y="244476"/>
                      <a:pt x="98955" y="244476"/>
                    </a:cubicBezTo>
                    <a:cubicBezTo>
                      <a:pt x="97632" y="244476"/>
                      <a:pt x="96309" y="244476"/>
                      <a:pt x="94986" y="243153"/>
                    </a:cubicBezTo>
                    <a:cubicBezTo>
                      <a:pt x="93663" y="240507"/>
                      <a:pt x="93663" y="237862"/>
                      <a:pt x="94986" y="235216"/>
                    </a:cubicBezTo>
                    <a:cubicBezTo>
                      <a:pt x="94986" y="235216"/>
                      <a:pt x="94986" y="235216"/>
                      <a:pt x="151872" y="178330"/>
                    </a:cubicBezTo>
                    <a:cubicBezTo>
                      <a:pt x="150549" y="177007"/>
                      <a:pt x="150549" y="174361"/>
                      <a:pt x="149226" y="173038"/>
                    </a:cubicBezTo>
                    <a:cubicBezTo>
                      <a:pt x="149226" y="173038"/>
                      <a:pt x="149226" y="173038"/>
                      <a:pt x="102923" y="125413"/>
                    </a:cubicBezTo>
                    <a:cubicBezTo>
                      <a:pt x="100278" y="124090"/>
                      <a:pt x="100278" y="120122"/>
                      <a:pt x="102923" y="117476"/>
                    </a:cubicBezTo>
                    <a:cubicBezTo>
                      <a:pt x="102923" y="117476"/>
                      <a:pt x="102923" y="117476"/>
                      <a:pt x="117476" y="102924"/>
                    </a:cubicBezTo>
                    <a:cubicBezTo>
                      <a:pt x="120121" y="100278"/>
                      <a:pt x="124090" y="100278"/>
                      <a:pt x="125413" y="102924"/>
                    </a:cubicBezTo>
                    <a:cubicBezTo>
                      <a:pt x="125413" y="102924"/>
                      <a:pt x="125413" y="102924"/>
                      <a:pt x="173038" y="149226"/>
                    </a:cubicBezTo>
                    <a:cubicBezTo>
                      <a:pt x="178330" y="150549"/>
                      <a:pt x="183622" y="154518"/>
                      <a:pt x="186267" y="159809"/>
                    </a:cubicBezTo>
                    <a:cubicBezTo>
                      <a:pt x="186267" y="159809"/>
                      <a:pt x="186267" y="159809"/>
                      <a:pt x="247122" y="98955"/>
                    </a:cubicBezTo>
                    <a:cubicBezTo>
                      <a:pt x="247122" y="98955"/>
                      <a:pt x="247122" y="98955"/>
                      <a:pt x="239184" y="91017"/>
                    </a:cubicBezTo>
                    <a:cubicBezTo>
                      <a:pt x="239184" y="91017"/>
                      <a:pt x="239184" y="91017"/>
                      <a:pt x="187590" y="142611"/>
                    </a:cubicBezTo>
                    <a:cubicBezTo>
                      <a:pt x="186267" y="143934"/>
                      <a:pt x="182299" y="143934"/>
                      <a:pt x="180976" y="142611"/>
                    </a:cubicBezTo>
                    <a:cubicBezTo>
                      <a:pt x="178330" y="139965"/>
                      <a:pt x="178330" y="137320"/>
                      <a:pt x="180976" y="134674"/>
                    </a:cubicBezTo>
                    <a:cubicBezTo>
                      <a:pt x="180976" y="134674"/>
                      <a:pt x="180976" y="134674"/>
                      <a:pt x="235216" y="80434"/>
                    </a:cubicBezTo>
                    <a:cubicBezTo>
                      <a:pt x="236538" y="79111"/>
                      <a:pt x="237861" y="77788"/>
                      <a:pt x="239184" y="77788"/>
                    </a:cubicBezTo>
                    <a:close/>
                    <a:moveTo>
                      <a:pt x="169070" y="44450"/>
                    </a:moveTo>
                    <a:cubicBezTo>
                      <a:pt x="171848" y="44450"/>
                      <a:pt x="174626" y="47096"/>
                      <a:pt x="174626" y="49742"/>
                    </a:cubicBezTo>
                    <a:cubicBezTo>
                      <a:pt x="174626" y="49742"/>
                      <a:pt x="174626" y="49742"/>
                      <a:pt x="174626" y="70908"/>
                    </a:cubicBezTo>
                    <a:cubicBezTo>
                      <a:pt x="174626" y="73554"/>
                      <a:pt x="171848" y="76200"/>
                      <a:pt x="169070" y="76200"/>
                    </a:cubicBezTo>
                    <a:cubicBezTo>
                      <a:pt x="166291" y="76200"/>
                      <a:pt x="163513" y="73554"/>
                      <a:pt x="163513" y="70908"/>
                    </a:cubicBezTo>
                    <a:cubicBezTo>
                      <a:pt x="163513" y="70908"/>
                      <a:pt x="163513" y="70908"/>
                      <a:pt x="163513" y="49742"/>
                    </a:cubicBezTo>
                    <a:cubicBezTo>
                      <a:pt x="163513" y="47096"/>
                      <a:pt x="166291" y="44450"/>
                      <a:pt x="169070" y="44450"/>
                    </a:cubicBezTo>
                    <a:close/>
                    <a:moveTo>
                      <a:pt x="168276" y="22225"/>
                    </a:moveTo>
                    <a:cubicBezTo>
                      <a:pt x="250003" y="22225"/>
                      <a:pt x="315913" y="87780"/>
                      <a:pt x="315913" y="169069"/>
                    </a:cubicBezTo>
                    <a:cubicBezTo>
                      <a:pt x="315913" y="204469"/>
                      <a:pt x="302731" y="237247"/>
                      <a:pt x="280322" y="264780"/>
                    </a:cubicBezTo>
                    <a:cubicBezTo>
                      <a:pt x="277685" y="266091"/>
                      <a:pt x="275049" y="267402"/>
                      <a:pt x="272413" y="264780"/>
                    </a:cubicBezTo>
                    <a:cubicBezTo>
                      <a:pt x="269776" y="263469"/>
                      <a:pt x="269776" y="259536"/>
                      <a:pt x="271094" y="256913"/>
                    </a:cubicBezTo>
                    <a:cubicBezTo>
                      <a:pt x="293504" y="233313"/>
                      <a:pt x="304049" y="201847"/>
                      <a:pt x="304049" y="169069"/>
                    </a:cubicBezTo>
                    <a:cubicBezTo>
                      <a:pt x="304049" y="94336"/>
                      <a:pt x="243412" y="34025"/>
                      <a:pt x="168276" y="34025"/>
                    </a:cubicBezTo>
                    <a:cubicBezTo>
                      <a:pt x="93139" y="34025"/>
                      <a:pt x="32502" y="94336"/>
                      <a:pt x="32502" y="169069"/>
                    </a:cubicBezTo>
                    <a:cubicBezTo>
                      <a:pt x="32502" y="243802"/>
                      <a:pt x="93139" y="304113"/>
                      <a:pt x="168276" y="304113"/>
                    </a:cubicBezTo>
                    <a:cubicBezTo>
                      <a:pt x="201230" y="304113"/>
                      <a:pt x="232867" y="293624"/>
                      <a:pt x="256594" y="271335"/>
                    </a:cubicBezTo>
                    <a:cubicBezTo>
                      <a:pt x="259231" y="270024"/>
                      <a:pt x="263185" y="270024"/>
                      <a:pt x="264504" y="272647"/>
                    </a:cubicBezTo>
                    <a:cubicBezTo>
                      <a:pt x="267140" y="275269"/>
                      <a:pt x="265822" y="277891"/>
                      <a:pt x="264504" y="280513"/>
                    </a:cubicBezTo>
                    <a:cubicBezTo>
                      <a:pt x="236821" y="302802"/>
                      <a:pt x="203867" y="315913"/>
                      <a:pt x="168276" y="315913"/>
                    </a:cubicBezTo>
                    <a:cubicBezTo>
                      <a:pt x="86548" y="315913"/>
                      <a:pt x="20638" y="250358"/>
                      <a:pt x="20638" y="169069"/>
                    </a:cubicBezTo>
                    <a:cubicBezTo>
                      <a:pt x="20638" y="87780"/>
                      <a:pt x="86548" y="22225"/>
                      <a:pt x="168276" y="22225"/>
                    </a:cubicBezTo>
                    <a:close/>
                    <a:moveTo>
                      <a:pt x="169070" y="11113"/>
                    </a:moveTo>
                    <a:cubicBezTo>
                      <a:pt x="81833" y="11113"/>
                      <a:pt x="11113" y="81833"/>
                      <a:pt x="11113" y="169070"/>
                    </a:cubicBezTo>
                    <a:cubicBezTo>
                      <a:pt x="11113" y="256307"/>
                      <a:pt x="81833" y="327027"/>
                      <a:pt x="169070" y="327027"/>
                    </a:cubicBezTo>
                    <a:cubicBezTo>
                      <a:pt x="256307" y="327027"/>
                      <a:pt x="327027" y="256307"/>
                      <a:pt x="327027" y="169070"/>
                    </a:cubicBezTo>
                    <a:cubicBezTo>
                      <a:pt x="327027" y="81833"/>
                      <a:pt x="256307" y="11113"/>
                      <a:pt x="169070" y="11113"/>
                    </a:cubicBezTo>
                    <a:close/>
                    <a:moveTo>
                      <a:pt x="169069" y="0"/>
                    </a:moveTo>
                    <a:cubicBezTo>
                      <a:pt x="213978" y="0"/>
                      <a:pt x="256245" y="17171"/>
                      <a:pt x="289267" y="48872"/>
                    </a:cubicBezTo>
                    <a:cubicBezTo>
                      <a:pt x="320967" y="81893"/>
                      <a:pt x="338138" y="124160"/>
                      <a:pt x="338138" y="169069"/>
                    </a:cubicBezTo>
                    <a:cubicBezTo>
                      <a:pt x="338138" y="213978"/>
                      <a:pt x="320967" y="256245"/>
                      <a:pt x="289267" y="289267"/>
                    </a:cubicBezTo>
                    <a:cubicBezTo>
                      <a:pt x="256245" y="320967"/>
                      <a:pt x="213978" y="338138"/>
                      <a:pt x="169069" y="338138"/>
                    </a:cubicBezTo>
                    <a:cubicBezTo>
                      <a:pt x="124160" y="338138"/>
                      <a:pt x="81893" y="320967"/>
                      <a:pt x="48872" y="289267"/>
                    </a:cubicBezTo>
                    <a:cubicBezTo>
                      <a:pt x="17171" y="256245"/>
                      <a:pt x="0" y="213978"/>
                      <a:pt x="0" y="169069"/>
                    </a:cubicBezTo>
                    <a:cubicBezTo>
                      <a:pt x="0" y="124160"/>
                      <a:pt x="17171" y="81893"/>
                      <a:pt x="48872" y="48872"/>
                    </a:cubicBezTo>
                    <a:cubicBezTo>
                      <a:pt x="81893" y="17171"/>
                      <a:pt x="124160" y="0"/>
                      <a:pt x="169069" y="0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20" name="矩形 19">
                <a:extLst>
                  <a:ext uri="{FF2B5EF4-FFF2-40B4-BE49-F238E27FC236}">
                    <a16:creationId xmlns:a16="http://schemas.microsoft.com/office/drawing/2014/main" id="{2B1E53E3-CDDC-4446-892D-054A7CA5C397}"/>
                  </a:ext>
                </a:extLst>
              </p:cNvPr>
              <p:cNvSpPr/>
              <p:nvPr/>
            </p:nvSpPr>
            <p:spPr>
              <a:xfrm>
                <a:off x="3407582" y="4136489"/>
                <a:ext cx="2319208" cy="401648"/>
              </a:xfrm>
              <a:prstGeom prst="rect">
                <a:avLst/>
              </a:prstGeom>
            </p:spPr>
            <p:txBody>
              <a:bodyPr wrap="square">
                <a:normAutofit fontScale="85000" lnSpcReduction="20000"/>
              </a:bodyPr>
              <a:lstStyle/>
              <a:p>
                <a:pPr algn="ctr">
                  <a:lnSpc>
                    <a:spcPct val="120000"/>
                  </a:lnSpc>
                  <a:buClr>
                    <a:srgbClr val="E24848"/>
                  </a:buClr>
                </a:pPr>
                <a:r>
                  <a:rPr altLang="en-US" lang="zh-CN" noProof="1" sz="1200"/>
                  <a:t>此部分内容作为文字排版占位显示</a:t>
                </a:r>
                <a:br>
                  <a:rPr altLang="en-US" lang="zh-CN" noProof="1" sz="1200"/>
                </a:br>
                <a:r>
                  <a:rPr altLang="en-US" lang="zh-CN" noProof="1" sz="1200"/>
                  <a:t>（建议使用主题字体）</a:t>
                </a:r>
              </a:p>
            </p:txBody>
          </p:sp>
          <p:grpSp>
            <p:nvGrpSpPr>
              <p:cNvPr id="21" name="组合 20">
                <a:extLst>
                  <a:ext uri="{FF2B5EF4-FFF2-40B4-BE49-F238E27FC236}">
                    <a16:creationId xmlns:a16="http://schemas.microsoft.com/office/drawing/2014/main" id="{AE251C27-22C9-4527-9F39-9B53EA25C868}"/>
                  </a:ext>
                </a:extLst>
              </p:cNvPr>
              <p:cNvGrpSpPr/>
              <p:nvPr/>
            </p:nvGrpSpPr>
            <p:grpSpPr>
              <a:xfrm>
                <a:off x="3847384" y="2790931"/>
                <a:ext cx="219985" cy="185976"/>
                <a:chOff x="8739188" y="3612536"/>
                <a:chExt cx="192262" cy="162540"/>
              </a:xfrm>
              <a:solidFill>
                <a:schemeClr val="bg1"/>
              </a:solidFill>
            </p:grpSpPr>
            <p:sp>
              <p:nvSpPr>
                <p:cNvPr id="32" name="任意多边形: 形状 31">
                  <a:extLst>
                    <a:ext uri="{FF2B5EF4-FFF2-40B4-BE49-F238E27FC236}">
                      <a16:creationId xmlns:a16="http://schemas.microsoft.com/office/drawing/2014/main" id="{56A3D930-5204-47FA-BDCC-571FE88A7A57}"/>
                    </a:ext>
                  </a:extLst>
                </p:cNvPr>
                <p:cNvSpPr/>
                <p:nvPr/>
              </p:nvSpPr>
              <p:spPr bwMode="auto">
                <a:xfrm>
                  <a:off x="8739188" y="3722688"/>
                  <a:ext cx="76200" cy="52388"/>
                </a:xfrm>
                <a:custGeom>
                  <a:gdLst>
                    <a:gd fmla="*/ 237 w 241" name="T0"/>
                    <a:gd fmla="*/ 80 h 166" name="T1"/>
                    <a:gd fmla="*/ 162 w 241" name="T2"/>
                    <a:gd fmla="*/ 5 h 166" name="T3"/>
                    <a:gd fmla="*/ 159 w 241" name="T4"/>
                    <a:gd fmla="*/ 2 h 166" name="T5"/>
                    <a:gd fmla="*/ 157 w 241" name="T6"/>
                    <a:gd fmla="*/ 1 h 166" name="T7"/>
                    <a:gd fmla="*/ 154 w 241" name="T8"/>
                    <a:gd fmla="*/ 0 h 166" name="T9"/>
                    <a:gd fmla="*/ 150 w 241" name="T10"/>
                    <a:gd fmla="*/ 0 h 166" name="T11"/>
                    <a:gd fmla="*/ 148 w 241" name="T12"/>
                    <a:gd fmla="*/ 0 h 166" name="T13"/>
                    <a:gd fmla="*/ 145 w 241" name="T14"/>
                    <a:gd fmla="*/ 1 h 166" name="T15"/>
                    <a:gd fmla="*/ 143 w 241" name="T16"/>
                    <a:gd fmla="*/ 2 h 166" name="T17"/>
                    <a:gd fmla="*/ 140 w 241" name="T18"/>
                    <a:gd fmla="*/ 5 h 166" name="T19"/>
                    <a:gd fmla="*/ 5 w 241" name="T20"/>
                    <a:gd fmla="*/ 140 h 166" name="T21"/>
                    <a:gd fmla="*/ 3 w 241" name="T22"/>
                    <a:gd fmla="*/ 144 h 166" name="T23"/>
                    <a:gd fmla="*/ 0 w 241" name="T24"/>
                    <a:gd fmla="*/ 148 h 166" name="T25"/>
                    <a:gd fmla="*/ 0 w 241" name="T26"/>
                    <a:gd fmla="*/ 153 h 166" name="T27"/>
                    <a:gd fmla="*/ 1 w 241" name="T28"/>
                    <a:gd fmla="*/ 156 h 166" name="T29"/>
                    <a:gd fmla="*/ 4 w 241" name="T30"/>
                    <a:gd fmla="*/ 160 h 166" name="T31"/>
                    <a:gd fmla="*/ 7 w 241" name="T32"/>
                    <a:gd fmla="*/ 163 h 166" name="T33"/>
                    <a:gd fmla="*/ 12 w 241" name="T34"/>
                    <a:gd fmla="*/ 165 h 166" name="T35"/>
                    <a:gd fmla="*/ 15 w 241" name="T36"/>
                    <a:gd fmla="*/ 166 h 166" name="T37"/>
                    <a:gd fmla="*/ 166 w 241" name="T38"/>
                    <a:gd fmla="*/ 166 h 166" name="T39"/>
                    <a:gd fmla="*/ 172 w 241" name="T40"/>
                    <a:gd fmla="*/ 165 h 166" name="T41"/>
                    <a:gd fmla="*/ 176 w 241" name="T42"/>
                    <a:gd fmla="*/ 162 h 166" name="T43"/>
                    <a:gd fmla="*/ 237 w 241" name="T44"/>
                    <a:gd fmla="*/ 101 h 166" name="T45"/>
                    <a:gd fmla="*/ 239 w 241" name="T46"/>
                    <a:gd fmla="*/ 98 h 166" name="T47"/>
                    <a:gd fmla="*/ 241 w 241" name="T48"/>
                    <a:gd fmla="*/ 96 h 166" name="T49"/>
                    <a:gd fmla="*/ 241 w 241" name="T50"/>
                    <a:gd fmla="*/ 94 h 166" name="T51"/>
                    <a:gd fmla="*/ 241 w 241" name="T52"/>
                    <a:gd fmla="*/ 90 h 166" name="T53"/>
                    <a:gd fmla="*/ 241 w 241" name="T54"/>
                    <a:gd fmla="*/ 87 h 166" name="T55"/>
                    <a:gd fmla="*/ 241 w 241" name="T56"/>
                    <a:gd fmla="*/ 85 h 166" name="T57"/>
                    <a:gd fmla="*/ 239 w 241" name="T58"/>
                    <a:gd fmla="*/ 83 h 166" name="T59"/>
                    <a:gd fmla="*/ 237 w 241" name="T60"/>
                    <a:gd fmla="*/ 80 h 166" name="T61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</a:cxnLst>
                  <a:rect b="b" l="0" r="r" t="0"/>
                  <a:pathLst>
                    <a:path h="166" w="241">
                      <a:moveTo>
                        <a:pt x="237" y="80"/>
                      </a:moveTo>
                      <a:lnTo>
                        <a:pt x="162" y="5"/>
                      </a:lnTo>
                      <a:lnTo>
                        <a:pt x="159" y="2"/>
                      </a:lnTo>
                      <a:lnTo>
                        <a:pt x="157" y="1"/>
                      </a:lnTo>
                      <a:lnTo>
                        <a:pt x="154" y="0"/>
                      </a:lnTo>
                      <a:lnTo>
                        <a:pt x="150" y="0"/>
                      </a:lnTo>
                      <a:lnTo>
                        <a:pt x="148" y="0"/>
                      </a:lnTo>
                      <a:lnTo>
                        <a:pt x="145" y="1"/>
                      </a:lnTo>
                      <a:lnTo>
                        <a:pt x="143" y="2"/>
                      </a:lnTo>
                      <a:lnTo>
                        <a:pt x="140" y="5"/>
                      </a:lnTo>
                      <a:lnTo>
                        <a:pt x="5" y="140"/>
                      </a:lnTo>
                      <a:lnTo>
                        <a:pt x="3" y="144"/>
                      </a:lnTo>
                      <a:lnTo>
                        <a:pt x="0" y="148"/>
                      </a:lnTo>
                      <a:lnTo>
                        <a:pt x="0" y="153"/>
                      </a:lnTo>
                      <a:lnTo>
                        <a:pt x="1" y="156"/>
                      </a:lnTo>
                      <a:lnTo>
                        <a:pt x="4" y="160"/>
                      </a:lnTo>
                      <a:lnTo>
                        <a:pt x="7" y="163"/>
                      </a:lnTo>
                      <a:lnTo>
                        <a:pt x="12" y="165"/>
                      </a:lnTo>
                      <a:lnTo>
                        <a:pt x="15" y="166"/>
                      </a:lnTo>
                      <a:lnTo>
                        <a:pt x="166" y="166"/>
                      </a:lnTo>
                      <a:lnTo>
                        <a:pt x="172" y="165"/>
                      </a:lnTo>
                      <a:lnTo>
                        <a:pt x="176" y="162"/>
                      </a:lnTo>
                      <a:lnTo>
                        <a:pt x="237" y="101"/>
                      </a:lnTo>
                      <a:lnTo>
                        <a:pt x="239" y="98"/>
                      </a:lnTo>
                      <a:lnTo>
                        <a:pt x="241" y="96"/>
                      </a:lnTo>
                      <a:lnTo>
                        <a:pt x="241" y="94"/>
                      </a:lnTo>
                      <a:lnTo>
                        <a:pt x="241" y="90"/>
                      </a:lnTo>
                      <a:lnTo>
                        <a:pt x="241" y="87"/>
                      </a:lnTo>
                      <a:lnTo>
                        <a:pt x="241" y="85"/>
                      </a:lnTo>
                      <a:lnTo>
                        <a:pt x="239" y="83"/>
                      </a:lnTo>
                      <a:lnTo>
                        <a:pt x="237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33" name="任意多边形: 形状 32">
                  <a:extLst>
                    <a:ext uri="{FF2B5EF4-FFF2-40B4-BE49-F238E27FC236}">
                      <a16:creationId xmlns:a16="http://schemas.microsoft.com/office/drawing/2014/main" id="{22002E62-B1E3-44D3-908D-90C91CB1C806}"/>
                    </a:ext>
                  </a:extLst>
                </p:cNvPr>
                <p:cNvSpPr/>
                <p:nvPr/>
              </p:nvSpPr>
              <p:spPr bwMode="auto">
                <a:xfrm>
                  <a:off x="8806037" y="3612536"/>
                  <a:ext cx="125413" cy="123825"/>
                </a:xfrm>
                <a:custGeom>
                  <a:gdLst>
                    <a:gd fmla="*/ 42 w 393" name="T0"/>
                    <a:gd fmla="*/ 146 h 392" name="T1"/>
                    <a:gd fmla="*/ 38 w 393" name="T2"/>
                    <a:gd fmla="*/ 157 h 392" name="T3"/>
                    <a:gd fmla="*/ 25 w 393" name="T4"/>
                    <a:gd fmla="*/ 176 h 392" name="T5"/>
                    <a:gd fmla="*/ 9 w 393" name="T6"/>
                    <a:gd fmla="*/ 195 h 392" name="T7"/>
                    <a:gd fmla="*/ 7 w 393" name="T8"/>
                    <a:gd fmla="*/ 200 h 392" name="T9"/>
                    <a:gd fmla="*/ 7 w 393" name="T10"/>
                    <a:gd fmla="*/ 206 h 392" name="T11"/>
                    <a:gd fmla="*/ 9 w 393" name="T12"/>
                    <a:gd fmla="*/ 211 h 392" name="T13"/>
                    <a:gd fmla="*/ 176 w 393" name="T14"/>
                    <a:gd fmla="*/ 381 h 392" name="T15"/>
                    <a:gd fmla="*/ 182 w 393" name="T16"/>
                    <a:gd fmla="*/ 384 h 392" name="T17"/>
                    <a:gd fmla="*/ 188 w 393" name="T18"/>
                    <a:gd fmla="*/ 385 h 392" name="T19"/>
                    <a:gd fmla="*/ 191 w 393" name="T20"/>
                    <a:gd fmla="*/ 385 h 392" name="T21"/>
                    <a:gd fmla="*/ 195 w 393" name="T22"/>
                    <a:gd fmla="*/ 383 h 392" name="T23"/>
                    <a:gd fmla="*/ 214 w 393" name="T24"/>
                    <a:gd fmla="*/ 367 h 392" name="T25"/>
                    <a:gd fmla="*/ 233 w 393" name="T26"/>
                    <a:gd fmla="*/ 354 h 392" name="T27"/>
                    <a:gd fmla="*/ 243 w 393" name="T28"/>
                    <a:gd fmla="*/ 350 h 392" name="T29"/>
                    <a:gd fmla="*/ 254 w 393" name="T30"/>
                    <a:gd fmla="*/ 350 h 392" name="T31"/>
                    <a:gd fmla="*/ 266 w 393" name="T32"/>
                    <a:gd fmla="*/ 354 h 392" name="T33"/>
                    <a:gd fmla="*/ 287 w 393" name="T34"/>
                    <a:gd fmla="*/ 369 h 392" name="T35"/>
                    <a:gd fmla="*/ 311 w 393" name="T36"/>
                    <a:gd fmla="*/ 391 h 392" name="T37"/>
                    <a:gd fmla="*/ 322 w 393" name="T38"/>
                    <a:gd fmla="*/ 391 h 392" name="T39"/>
                    <a:gd fmla="*/ 389 w 393" name="T40"/>
                    <a:gd fmla="*/ 328 h 392" name="T41"/>
                    <a:gd fmla="*/ 392 w 393" name="T42"/>
                    <a:gd fmla="*/ 322 h 392" name="T43"/>
                    <a:gd fmla="*/ 393 w 393" name="T44"/>
                    <a:gd fmla="*/ 316 h 392" name="T45"/>
                    <a:gd fmla="*/ 392 w 393" name="T46"/>
                    <a:gd fmla="*/ 311 h 392" name="T47"/>
                    <a:gd fmla="*/ 389 w 393" name="T48"/>
                    <a:gd fmla="*/ 306 h 392" name="T49"/>
                    <a:gd fmla="*/ 86 w 393" name="T50"/>
                    <a:gd fmla="*/ 2 h 392" name="T51"/>
                    <a:gd fmla="*/ 80 w 393" name="T52"/>
                    <a:gd fmla="*/ 0 h 392" name="T53"/>
                    <a:gd fmla="*/ 71 w 393" name="T54"/>
                    <a:gd fmla="*/ 1 h 392" name="T55"/>
                    <a:gd fmla="*/ 5 w 393" name="T56"/>
                    <a:gd fmla="*/ 64 h 392" name="T57"/>
                    <a:gd fmla="*/ 1 w 393" name="T58"/>
                    <a:gd fmla="*/ 69 h 392" name="T59"/>
                    <a:gd fmla="*/ 0 w 393" name="T60"/>
                    <a:gd fmla="*/ 76 h 392" name="T61"/>
                    <a:gd fmla="*/ 1 w 393" name="T62"/>
                    <a:gd fmla="*/ 81 h 392" name="T63"/>
                    <a:gd fmla="*/ 5 w 393" name="T64"/>
                    <a:gd fmla="*/ 86 h 392" name="T65"/>
                    <a:gd fmla="*/ 33 w 393" name="T66"/>
                    <a:gd fmla="*/ 118 h 392" name="T67"/>
                    <a:gd fmla="*/ 40 w 393" name="T68"/>
                    <a:gd fmla="*/ 130 h 392" name="T69"/>
                    <a:gd fmla="*/ 42 w 393" name="T70"/>
                    <a:gd fmla="*/ 140 h 392" name="T71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</a:cxnLst>
                  <a:rect b="b" l="0" r="r" t="0"/>
                  <a:pathLst>
                    <a:path h="392" w="393">
                      <a:moveTo>
                        <a:pt x="42" y="140"/>
                      </a:moveTo>
                      <a:lnTo>
                        <a:pt x="42" y="146"/>
                      </a:lnTo>
                      <a:lnTo>
                        <a:pt x="41" y="151"/>
                      </a:lnTo>
                      <a:lnTo>
                        <a:pt x="38" y="157"/>
                      </a:lnTo>
                      <a:lnTo>
                        <a:pt x="35" y="163"/>
                      </a:lnTo>
                      <a:lnTo>
                        <a:pt x="25" y="176"/>
                      </a:lnTo>
                      <a:lnTo>
                        <a:pt x="10" y="193"/>
                      </a:lnTo>
                      <a:lnTo>
                        <a:pt x="9" y="195"/>
                      </a:lnTo>
                      <a:lnTo>
                        <a:pt x="7" y="198"/>
                      </a:lnTo>
                      <a:lnTo>
                        <a:pt x="7" y="200"/>
                      </a:lnTo>
                      <a:lnTo>
                        <a:pt x="6" y="203"/>
                      </a:lnTo>
                      <a:lnTo>
                        <a:pt x="7" y="206"/>
                      </a:lnTo>
                      <a:lnTo>
                        <a:pt x="7" y="209"/>
                      </a:lnTo>
                      <a:lnTo>
                        <a:pt x="9" y="211"/>
                      </a:lnTo>
                      <a:lnTo>
                        <a:pt x="10" y="214"/>
                      </a:lnTo>
                      <a:lnTo>
                        <a:pt x="176" y="381"/>
                      </a:lnTo>
                      <a:lnTo>
                        <a:pt x="180" y="383"/>
                      </a:lnTo>
                      <a:lnTo>
                        <a:pt x="182" y="384"/>
                      </a:lnTo>
                      <a:lnTo>
                        <a:pt x="184" y="385"/>
                      </a:lnTo>
                      <a:lnTo>
                        <a:pt x="188" y="385"/>
                      </a:lnTo>
                      <a:lnTo>
                        <a:pt x="188" y="385"/>
                      </a:lnTo>
                      <a:lnTo>
                        <a:pt x="191" y="385"/>
                      </a:lnTo>
                      <a:lnTo>
                        <a:pt x="193" y="384"/>
                      </a:lnTo>
                      <a:lnTo>
                        <a:pt x="195" y="383"/>
                      </a:lnTo>
                      <a:lnTo>
                        <a:pt x="198" y="381"/>
                      </a:lnTo>
                      <a:lnTo>
                        <a:pt x="214" y="367"/>
                      </a:lnTo>
                      <a:lnTo>
                        <a:pt x="227" y="357"/>
                      </a:lnTo>
                      <a:lnTo>
                        <a:pt x="233" y="354"/>
                      </a:lnTo>
                      <a:lnTo>
                        <a:pt x="238" y="351"/>
                      </a:lnTo>
                      <a:lnTo>
                        <a:pt x="243" y="350"/>
                      </a:lnTo>
                      <a:lnTo>
                        <a:pt x="249" y="349"/>
                      </a:lnTo>
                      <a:lnTo>
                        <a:pt x="254" y="350"/>
                      </a:lnTo>
                      <a:lnTo>
                        <a:pt x="260" y="351"/>
                      </a:lnTo>
                      <a:lnTo>
                        <a:pt x="266" y="354"/>
                      </a:lnTo>
                      <a:lnTo>
                        <a:pt x="272" y="358"/>
                      </a:lnTo>
                      <a:lnTo>
                        <a:pt x="287" y="369"/>
                      </a:lnTo>
                      <a:lnTo>
                        <a:pt x="305" y="387"/>
                      </a:lnTo>
                      <a:lnTo>
                        <a:pt x="311" y="391"/>
                      </a:lnTo>
                      <a:lnTo>
                        <a:pt x="316" y="392"/>
                      </a:lnTo>
                      <a:lnTo>
                        <a:pt x="322" y="391"/>
                      </a:lnTo>
                      <a:lnTo>
                        <a:pt x="326" y="387"/>
                      </a:lnTo>
                      <a:lnTo>
                        <a:pt x="389" y="328"/>
                      </a:lnTo>
                      <a:lnTo>
                        <a:pt x="391" y="325"/>
                      </a:lnTo>
                      <a:lnTo>
                        <a:pt x="392" y="322"/>
                      </a:lnTo>
                      <a:lnTo>
                        <a:pt x="393" y="320"/>
                      </a:lnTo>
                      <a:lnTo>
                        <a:pt x="393" y="316"/>
                      </a:lnTo>
                      <a:lnTo>
                        <a:pt x="393" y="313"/>
                      </a:lnTo>
                      <a:lnTo>
                        <a:pt x="392" y="311"/>
                      </a:lnTo>
                      <a:lnTo>
                        <a:pt x="391" y="308"/>
                      </a:lnTo>
                      <a:lnTo>
                        <a:pt x="389" y="306"/>
                      </a:lnTo>
                      <a:lnTo>
                        <a:pt x="88" y="5"/>
                      </a:lnTo>
                      <a:lnTo>
                        <a:pt x="86" y="2"/>
                      </a:lnTo>
                      <a:lnTo>
                        <a:pt x="83" y="1"/>
                      </a:lnTo>
                      <a:lnTo>
                        <a:pt x="80" y="0"/>
                      </a:lnTo>
                      <a:lnTo>
                        <a:pt x="77" y="0"/>
                      </a:lnTo>
                      <a:lnTo>
                        <a:pt x="71" y="1"/>
                      </a:lnTo>
                      <a:lnTo>
                        <a:pt x="67" y="5"/>
                      </a:lnTo>
                      <a:lnTo>
                        <a:pt x="5" y="64"/>
                      </a:lnTo>
                      <a:lnTo>
                        <a:pt x="2" y="67"/>
                      </a:lnTo>
                      <a:lnTo>
                        <a:pt x="1" y="69"/>
                      </a:lnTo>
                      <a:lnTo>
                        <a:pt x="0" y="72"/>
                      </a:lnTo>
                      <a:lnTo>
                        <a:pt x="0" y="76"/>
                      </a:lnTo>
                      <a:lnTo>
                        <a:pt x="0" y="78"/>
                      </a:lnTo>
                      <a:lnTo>
                        <a:pt x="1" y="81"/>
                      </a:lnTo>
                      <a:lnTo>
                        <a:pt x="2" y="84"/>
                      </a:lnTo>
                      <a:lnTo>
                        <a:pt x="5" y="86"/>
                      </a:lnTo>
                      <a:lnTo>
                        <a:pt x="20" y="104"/>
                      </a:lnTo>
                      <a:lnTo>
                        <a:pt x="33" y="118"/>
                      </a:lnTo>
                      <a:lnTo>
                        <a:pt x="36" y="124"/>
                      </a:lnTo>
                      <a:lnTo>
                        <a:pt x="40" y="130"/>
                      </a:lnTo>
                      <a:lnTo>
                        <a:pt x="41" y="136"/>
                      </a:lnTo>
                      <a:lnTo>
                        <a:pt x="42" y="140"/>
                      </a:lnTo>
                      <a:lnTo>
                        <a:pt x="42" y="14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</p:grpSp>
        </p:grpSp>
      </p:grpSp>
      <p:sp>
        <p:nvSpPr>
          <p:cNvPr id="22" name="文本框 173">
            <a:extLst>
              <a:ext uri="{FF2B5EF4-FFF2-40B4-BE49-F238E27FC236}">
                <a16:creationId xmlns:a16="http://schemas.microsoft.com/office/drawing/2014/main" id="{81FBBA66-E0AD-48CE-AF5E-204206348B02}"/>
              </a:ext>
            </a:extLst>
          </p:cNvPr>
          <p:cNvSpPr txBox="1"/>
          <p:nvPr/>
        </p:nvSpPr>
        <p:spPr>
          <a:xfrm>
            <a:off x="1120869" y="2165286"/>
            <a:ext cx="1890210" cy="276999"/>
          </a:xfrm>
          <a:prstGeom prst="rect">
            <a:avLst/>
          </a:prstGeom>
          <a:noFill/>
        </p:spPr>
        <p:txBody>
          <a:bodyPr wrap="none">
            <a:normAutofit fontScale="85000" lnSpcReduction="20000"/>
          </a:bodyPr>
          <a:lstStyle/>
          <a:p>
            <a:r>
              <a:rPr altLang="en-US" b="1" lang="zh-CN">
                <a:solidFill>
                  <a:schemeClr val="accent2">
                    <a:lumMod val="100000"/>
                  </a:schemeClr>
                </a:solidFill>
              </a:rPr>
              <a:t>标题文本预设</a:t>
            </a:r>
          </a:p>
        </p:txBody>
      </p:sp>
      <p:sp>
        <p:nvSpPr>
          <p:cNvPr id="23" name="文本框 174">
            <a:extLst>
              <a:ext uri="{FF2B5EF4-FFF2-40B4-BE49-F238E27FC236}">
                <a16:creationId xmlns:a16="http://schemas.microsoft.com/office/drawing/2014/main" id="{3F9D107F-AC9E-46D9-B2B7-275E34CDBF4C}"/>
              </a:ext>
            </a:extLst>
          </p:cNvPr>
          <p:cNvSpPr txBox="1"/>
          <p:nvPr/>
        </p:nvSpPr>
        <p:spPr>
          <a:xfrm>
            <a:off x="1120869" y="2442285"/>
            <a:ext cx="1890210" cy="373948"/>
          </a:xfrm>
          <a:prstGeom prst="rect">
            <a:avLst/>
          </a:prstGeom>
          <a:noFill/>
        </p:spPr>
        <p:txBody>
          <a:bodyPr wrap="square">
            <a:normAutofit fontScale="70000" lnSpcReduction="20000"/>
          </a:bodyPr>
          <a:lstStyle/>
          <a:p>
            <a:pPr>
              <a:lnSpc>
                <a:spcPct val="130000"/>
              </a:lnSpc>
            </a:pPr>
            <a:r>
              <a:rPr altLang="en-US" lang="zh-CN" sz="1200"/>
              <a:t>此部分内容作为文字排版占位显示</a:t>
            </a:r>
            <a:br>
              <a:rPr altLang="en-US" lang="zh-CN" sz="1200"/>
            </a:br>
            <a:r>
              <a:rPr altLang="en-US" lang="zh-CN" sz="1200"/>
              <a:t>（建议使用主题字体）</a:t>
            </a:r>
          </a:p>
        </p:txBody>
      </p:sp>
      <p:sp>
        <p:nvSpPr>
          <p:cNvPr id="24" name="文本框 175">
            <a:extLst>
              <a:ext uri="{FF2B5EF4-FFF2-40B4-BE49-F238E27FC236}">
                <a16:creationId xmlns:a16="http://schemas.microsoft.com/office/drawing/2014/main" id="{5F52ADE1-EF3F-4A03-AF29-C90394EDCE90}"/>
              </a:ext>
            </a:extLst>
          </p:cNvPr>
          <p:cNvSpPr txBox="1"/>
          <p:nvPr/>
        </p:nvSpPr>
        <p:spPr>
          <a:xfrm>
            <a:off x="1120869" y="3173646"/>
            <a:ext cx="1890210" cy="276999"/>
          </a:xfrm>
          <a:prstGeom prst="rect">
            <a:avLst/>
          </a:prstGeom>
          <a:noFill/>
        </p:spPr>
        <p:txBody>
          <a:bodyPr wrap="none">
            <a:normAutofit fontScale="85000" lnSpcReduction="20000"/>
          </a:bodyPr>
          <a:lstStyle/>
          <a:p>
            <a:r>
              <a:rPr altLang="en-US" b="1" lang="zh-CN">
                <a:solidFill>
                  <a:schemeClr val="accent1">
                    <a:lumMod val="100000"/>
                  </a:schemeClr>
                </a:solidFill>
              </a:rPr>
              <a:t>标题文本预设</a:t>
            </a:r>
          </a:p>
        </p:txBody>
      </p:sp>
      <p:sp>
        <p:nvSpPr>
          <p:cNvPr id="25" name="文本框 176">
            <a:extLst>
              <a:ext uri="{FF2B5EF4-FFF2-40B4-BE49-F238E27FC236}">
                <a16:creationId xmlns:a16="http://schemas.microsoft.com/office/drawing/2014/main" id="{3BD53443-B218-4B52-B944-FE182B0CA27E}"/>
              </a:ext>
            </a:extLst>
          </p:cNvPr>
          <p:cNvSpPr txBox="1"/>
          <p:nvPr/>
        </p:nvSpPr>
        <p:spPr>
          <a:xfrm>
            <a:off x="1120869" y="3450645"/>
            <a:ext cx="1890210" cy="373948"/>
          </a:xfrm>
          <a:prstGeom prst="rect">
            <a:avLst/>
          </a:prstGeom>
          <a:noFill/>
        </p:spPr>
        <p:txBody>
          <a:bodyPr wrap="square">
            <a:normAutofit fontScale="70000" lnSpcReduction="20000"/>
          </a:bodyPr>
          <a:lstStyle/>
          <a:p>
            <a:pPr>
              <a:lnSpc>
                <a:spcPct val="130000"/>
              </a:lnSpc>
            </a:pPr>
            <a:r>
              <a:rPr altLang="en-US" lang="zh-CN" sz="1200"/>
              <a:t>此部分内容作为文字排版占位显示</a:t>
            </a:r>
            <a:br>
              <a:rPr altLang="en-US" lang="zh-CN" sz="1200"/>
            </a:br>
            <a:r>
              <a:rPr altLang="en-US" lang="zh-CN" sz="1200"/>
              <a:t>（建议使用主题字体）</a:t>
            </a:r>
          </a:p>
        </p:txBody>
      </p:sp>
      <p:sp>
        <p:nvSpPr>
          <p:cNvPr id="26" name="文本框 177">
            <a:extLst>
              <a:ext uri="{FF2B5EF4-FFF2-40B4-BE49-F238E27FC236}">
                <a16:creationId xmlns:a16="http://schemas.microsoft.com/office/drawing/2014/main" id="{073B9E61-E04E-4217-A88E-D0C6A00F79CB}"/>
              </a:ext>
            </a:extLst>
          </p:cNvPr>
          <p:cNvSpPr txBox="1"/>
          <p:nvPr/>
        </p:nvSpPr>
        <p:spPr>
          <a:xfrm>
            <a:off x="6110793" y="2165286"/>
            <a:ext cx="1890210" cy="276999"/>
          </a:xfrm>
          <a:prstGeom prst="rect">
            <a:avLst/>
          </a:prstGeom>
          <a:noFill/>
        </p:spPr>
        <p:txBody>
          <a:bodyPr wrap="none">
            <a:normAutofit fontScale="85000" lnSpcReduction="20000"/>
          </a:bodyPr>
          <a:lstStyle/>
          <a:p>
            <a:pPr algn="r"/>
            <a:r>
              <a:rPr altLang="en-US" b="1" lang="zh-CN">
                <a:solidFill>
                  <a:schemeClr val="accent4">
                    <a:lumMod val="100000"/>
                  </a:schemeClr>
                </a:solidFill>
              </a:rPr>
              <a:t>标题文本预设</a:t>
            </a:r>
          </a:p>
        </p:txBody>
      </p:sp>
      <p:sp>
        <p:nvSpPr>
          <p:cNvPr id="27" name="文本框 178">
            <a:extLst>
              <a:ext uri="{FF2B5EF4-FFF2-40B4-BE49-F238E27FC236}">
                <a16:creationId xmlns:a16="http://schemas.microsoft.com/office/drawing/2014/main" id="{797B4333-6202-4CDD-ABE3-25CAA1FE14C9}"/>
              </a:ext>
            </a:extLst>
          </p:cNvPr>
          <p:cNvSpPr txBox="1"/>
          <p:nvPr/>
        </p:nvSpPr>
        <p:spPr>
          <a:xfrm>
            <a:off x="6110793" y="2442285"/>
            <a:ext cx="1890210" cy="360820"/>
          </a:xfrm>
          <a:prstGeom prst="rect">
            <a:avLst/>
          </a:prstGeom>
          <a:noFill/>
        </p:spPr>
        <p:txBody>
          <a:bodyPr wrap="square">
            <a:normAutofit fontScale="70000" lnSpcReduction="20000"/>
          </a:bodyPr>
          <a:lstStyle/>
          <a:p>
            <a:pPr algn="r">
              <a:lnSpc>
                <a:spcPct val="130000"/>
              </a:lnSpc>
            </a:pPr>
            <a:r>
              <a:rPr altLang="en-US" lang="zh-CN" sz="1200"/>
              <a:t>此部分内容作为文字排版占位显示</a:t>
            </a:r>
            <a:br>
              <a:rPr altLang="en-US" lang="zh-CN" sz="1200"/>
            </a:br>
            <a:r>
              <a:rPr altLang="en-US" lang="zh-CN" sz="1200"/>
              <a:t>（建议使用主题字体）</a:t>
            </a:r>
          </a:p>
        </p:txBody>
      </p:sp>
      <p:sp>
        <p:nvSpPr>
          <p:cNvPr id="28" name="文本框 179">
            <a:extLst>
              <a:ext uri="{FF2B5EF4-FFF2-40B4-BE49-F238E27FC236}">
                <a16:creationId xmlns:a16="http://schemas.microsoft.com/office/drawing/2014/main" id="{531094D2-8B56-4C4F-8D1B-46B6670D4B2D}"/>
              </a:ext>
            </a:extLst>
          </p:cNvPr>
          <p:cNvSpPr txBox="1"/>
          <p:nvPr/>
        </p:nvSpPr>
        <p:spPr>
          <a:xfrm>
            <a:off x="6110793" y="3173646"/>
            <a:ext cx="1890210" cy="276999"/>
          </a:xfrm>
          <a:prstGeom prst="rect">
            <a:avLst/>
          </a:prstGeom>
          <a:noFill/>
        </p:spPr>
        <p:txBody>
          <a:bodyPr wrap="none">
            <a:normAutofit fontScale="85000" lnSpcReduction="20000"/>
          </a:bodyPr>
          <a:lstStyle/>
          <a:p>
            <a:pPr algn="r"/>
            <a:r>
              <a:rPr altLang="en-US" b="1" lang="zh-CN">
                <a:solidFill>
                  <a:schemeClr val="accent5">
                    <a:lumMod val="100000"/>
                  </a:schemeClr>
                </a:solidFill>
              </a:rPr>
              <a:t>标题文本预设</a:t>
            </a:r>
          </a:p>
        </p:txBody>
      </p:sp>
      <p:sp>
        <p:nvSpPr>
          <p:cNvPr id="29" name="文本框 180">
            <a:extLst>
              <a:ext uri="{FF2B5EF4-FFF2-40B4-BE49-F238E27FC236}">
                <a16:creationId xmlns:a16="http://schemas.microsoft.com/office/drawing/2014/main" id="{962FB2BA-772E-4126-B100-2395018BD2E3}"/>
              </a:ext>
            </a:extLst>
          </p:cNvPr>
          <p:cNvSpPr txBox="1"/>
          <p:nvPr/>
        </p:nvSpPr>
        <p:spPr>
          <a:xfrm>
            <a:off x="6110793" y="3450645"/>
            <a:ext cx="1890210" cy="360820"/>
          </a:xfrm>
          <a:prstGeom prst="rect">
            <a:avLst/>
          </a:prstGeom>
          <a:noFill/>
        </p:spPr>
        <p:txBody>
          <a:bodyPr wrap="square">
            <a:normAutofit fontScale="70000" lnSpcReduction="20000"/>
          </a:bodyPr>
          <a:lstStyle/>
          <a:p>
            <a:pPr algn="r">
              <a:lnSpc>
                <a:spcPct val="130000"/>
              </a:lnSpc>
            </a:pPr>
            <a:r>
              <a:rPr altLang="en-US" lang="zh-CN" sz="1200"/>
              <a:t>此部分内容作为文字排版占位显示</a:t>
            </a:r>
            <a:br>
              <a:rPr altLang="en-US" lang="zh-CN" sz="1200"/>
            </a:br>
            <a:r>
              <a:rPr altLang="en-US" lang="zh-CN" sz="1200"/>
              <a:t>（建议使用主题字体）</a:t>
            </a:r>
          </a:p>
        </p:txBody>
      </p:sp>
      <p:sp>
        <p:nvSpPr>
          <p:cNvPr id="30" name="文本框 181">
            <a:extLst>
              <a:ext uri="{FF2B5EF4-FFF2-40B4-BE49-F238E27FC236}">
                <a16:creationId xmlns:a16="http://schemas.microsoft.com/office/drawing/2014/main" id="{EE48B9B0-F919-4514-A67A-D5A16EB72CE8}"/>
              </a:ext>
            </a:extLst>
          </p:cNvPr>
          <p:cNvSpPr txBox="1"/>
          <p:nvPr/>
        </p:nvSpPr>
        <p:spPr>
          <a:xfrm>
            <a:off x="3625886" y="1098668"/>
            <a:ext cx="1890210" cy="276999"/>
          </a:xfrm>
          <a:prstGeom prst="rect">
            <a:avLst/>
          </a:prstGeom>
          <a:noFill/>
        </p:spPr>
        <p:txBody>
          <a:bodyPr wrap="none">
            <a:normAutofit fontScale="85000" lnSpcReduction="20000"/>
          </a:bodyPr>
          <a:lstStyle/>
          <a:p>
            <a:pPr algn="ctr"/>
            <a:r>
              <a:rPr altLang="en-US" b="1" lang="zh-CN">
                <a:solidFill>
                  <a:schemeClr val="accent3">
                    <a:lumMod val="100000"/>
                  </a:schemeClr>
                </a:solidFill>
              </a:rPr>
              <a:t>标题文本预设</a:t>
            </a:r>
          </a:p>
        </p:txBody>
      </p:sp>
      <p:sp>
        <p:nvSpPr>
          <p:cNvPr id="31" name="文本框 182">
            <a:extLst>
              <a:ext uri="{FF2B5EF4-FFF2-40B4-BE49-F238E27FC236}">
                <a16:creationId xmlns:a16="http://schemas.microsoft.com/office/drawing/2014/main" id="{A2A14EA4-6F00-431A-93FA-D31C00644687}"/>
              </a:ext>
            </a:extLst>
          </p:cNvPr>
          <p:cNvSpPr txBox="1"/>
          <p:nvPr/>
        </p:nvSpPr>
        <p:spPr>
          <a:xfrm>
            <a:off x="3625886" y="1375667"/>
            <a:ext cx="1890210" cy="360820"/>
          </a:xfrm>
          <a:prstGeom prst="rect">
            <a:avLst/>
          </a:prstGeom>
          <a:noFill/>
        </p:spPr>
        <p:txBody>
          <a:bodyPr wrap="square">
            <a:normAutofit fontScale="70000" lnSpcReduction="20000"/>
          </a:bodyPr>
          <a:lstStyle/>
          <a:p>
            <a:pPr algn="ctr">
              <a:lnSpc>
                <a:spcPct val="130000"/>
              </a:lnSpc>
            </a:pPr>
            <a:r>
              <a:rPr altLang="en-US" lang="zh-CN" sz="1200"/>
              <a:t>此部分内容作为文字排版占位显示</a:t>
            </a:r>
            <a:br>
              <a:rPr altLang="en-US" lang="zh-CN" sz="1200"/>
            </a:br>
            <a:r>
              <a:rPr altLang="en-US" lang="zh-CN" sz="1200"/>
              <a:t>（建议使用主题字体）</a:t>
            </a:r>
          </a:p>
        </p:txBody>
      </p:sp>
      <p:sp>
        <p:nvSpPr>
          <p:cNvPr id="44" name="文本框 173">
            <a:extLst/>
          </p:cNvPr>
          <p:cNvSpPr txBox="1"/>
          <p:nvPr/>
        </p:nvSpPr>
        <p:spPr>
          <a:xfrm>
            <a:off x="323528" y="234140"/>
            <a:ext cx="1890210" cy="276999"/>
          </a:xfrm>
          <a:prstGeom prst="rect">
            <a:avLst/>
          </a:prstGeom>
          <a:noFill/>
        </p:spPr>
        <p:txBody>
          <a:bodyPr wrap="none">
            <a:normAutofit fontScale="85000" lnSpcReduction="20000"/>
          </a:bodyPr>
          <a:lstStyle/>
          <a:p>
            <a:r>
              <a:rPr altLang="en-US" b="1" lang="zh-CN">
                <a:solidFill>
                  <a:schemeClr val="accent2">
                    <a:lumMod val="100000"/>
                  </a:schemeClr>
                </a:solidFill>
              </a:rPr>
              <a:t>标题文本预设</a:t>
            </a:r>
          </a:p>
        </p:txBody>
      </p:sp>
    </p:spTree>
    <p:extLst>
      <p:ext uri="{BB962C8B-B14F-4D97-AF65-F5344CB8AC3E}">
        <p14:creationId val="4211052159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0" nodeType="clickPar">
                      <p:stCondLst>
                        <p:cond delay="indefinite"/>
                      </p:stCondLst>
                      <p:childTnLst>
                        <p:par>
                          <p:cTn fill="hold" id="1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2" nodeType="click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4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5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6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7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9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1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2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4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5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6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7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9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1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2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4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5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6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7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9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4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1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42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44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45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6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47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49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5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51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52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54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55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56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57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59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6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61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62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64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65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66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67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69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7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71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2" nodeType="clickPar">
                      <p:stCondLst>
                        <p:cond delay="indefinite"/>
                      </p:stCondLst>
                      <p:childTnLst>
                        <p:par>
                          <p:cTn fill="hold" id="73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74" nodeType="click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6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77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78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79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81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2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83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2"/>
      <p:bldP grpId="0" spid="23"/>
      <p:bldP grpId="0" spid="24"/>
      <p:bldP grpId="0" spid="25"/>
      <p:bldP grpId="0" spid="26"/>
      <p:bldP grpId="0" spid="27"/>
      <p:bldP grpId="0" spid="28"/>
      <p:bldP grpId="0" spid="29"/>
      <p:bldP grpId="0" spid="30"/>
      <p:bldP grpId="0" spid="31"/>
    </p:bldLst>
  </p:timing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>
            <a:off x="3005826" y="1224874"/>
            <a:ext cx="2767309" cy="2738248"/>
            <a:chOff x="3005826" y="1224874"/>
            <a:chExt cx="2767309" cy="2738248"/>
          </a:xfrm>
        </p:grpSpPr>
        <p:grpSp>
          <p:nvGrpSpPr>
            <p:cNvPr id="4" name="Group 22"/>
            <p:cNvGrpSpPr/>
            <p:nvPr/>
          </p:nvGrpSpPr>
          <p:grpSpPr>
            <a:xfrm>
              <a:off x="3005826" y="2625756"/>
              <a:ext cx="1348913" cy="1337366"/>
              <a:chOff x="4240774" y="3658107"/>
              <a:chExt cx="1798551" cy="1783154"/>
            </a:xfrm>
          </p:grpSpPr>
          <p:sp>
            <p:nvSpPr>
              <p:cNvPr id="31" name="Freeform: Shape 10"/>
              <p:cNvSpPr/>
              <p:nvPr/>
            </p:nvSpPr>
            <p:spPr>
              <a:xfrm>
                <a:off x="4240774" y="3658107"/>
                <a:ext cx="1798551" cy="1783154"/>
              </a:xfrm>
              <a:custGeom>
                <a:gdLst>
                  <a:gd fmla="*/ 833645 w 1678460" name="connsiteX0"/>
                  <a:gd fmla="*/ 185289 h 1664090" name="connsiteY0"/>
                  <a:gd fmla="*/ 186889 w 1678460" name="connsiteX1"/>
                  <a:gd fmla="*/ 832045 h 1664090" name="connsiteY1"/>
                  <a:gd fmla="*/ 186889 w 1678460" name="connsiteX2"/>
                  <a:gd fmla="*/ 1170350 h 1664090" name="connsiteY2"/>
                  <a:gd fmla="*/ 495340 w 1678460" name="connsiteX3"/>
                  <a:gd fmla="*/ 1478801 h 1664090" name="connsiteY3"/>
                  <a:gd fmla="*/ 844815 w 1678460" name="connsiteX4"/>
                  <a:gd fmla="*/ 1478801 h 1664090" name="connsiteY4"/>
                  <a:gd fmla="*/ 1491571 w 1678460" name="connsiteX5"/>
                  <a:gd fmla="*/ 832045 h 1664090" name="connsiteY5"/>
                  <a:gd fmla="*/ 1491571 w 1678460" name="connsiteX6"/>
                  <a:gd fmla="*/ 493740 h 1664090" name="connsiteY6"/>
                  <a:gd fmla="*/ 1183120 w 1678460" name="connsiteX7"/>
                  <a:gd fmla="*/ 185289 h 1664090" name="connsiteY7"/>
                  <a:gd fmla="*/ 832045 w 1678460" name="connsiteX8"/>
                  <a:gd fmla="*/ 0 h 1664090" name="connsiteY8"/>
                  <a:gd fmla="*/ 1678460 w 1678460" name="connsiteX9"/>
                  <a:gd fmla="*/ 0 h 1664090" name="connsiteY9"/>
                  <a:gd fmla="*/ 1678460 w 1678460" name="connsiteX10"/>
                  <a:gd fmla="*/ 832045 h 1664090" name="connsiteY10"/>
                  <a:gd fmla="*/ 846415 w 1678460" name="connsiteX11"/>
                  <a:gd fmla="*/ 1664090 h 1664090" name="connsiteY11"/>
                  <a:gd fmla="*/ 0 w 1678460" name="connsiteX12"/>
                  <a:gd fmla="*/ 1664090 h 1664090" name="connsiteY12"/>
                  <a:gd fmla="*/ 0 w 1678460" name="connsiteX13"/>
                  <a:gd fmla="*/ 832045 h 1664090" name="connsiteY13"/>
                  <a:gd fmla="*/ 832045 w 1678460" name="connsiteX14"/>
                  <a:gd fmla="*/ 0 h 1664090" name="connsiteY14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b="b" l="l" r="r" t="t"/>
                <a:pathLst>
                  <a:path h="1664090" w="1678458">
                    <a:moveTo>
                      <a:pt x="833645" y="185289"/>
                    </a:moveTo>
                    <a:cubicBezTo>
                      <a:pt x="476452" y="185289"/>
                      <a:pt x="186889" y="474852"/>
                      <a:pt x="186889" y="832045"/>
                    </a:cubicBezTo>
                    <a:lnTo>
                      <a:pt x="186889" y="1170350"/>
                    </a:lnTo>
                    <a:cubicBezTo>
                      <a:pt x="186889" y="1340703"/>
                      <a:pt x="324987" y="1478801"/>
                      <a:pt x="495340" y="1478801"/>
                    </a:cubicBezTo>
                    <a:lnTo>
                      <a:pt x="844815" y="1478801"/>
                    </a:lnTo>
                    <a:cubicBezTo>
                      <a:pt x="1202008" y="1478801"/>
                      <a:pt x="1491571" y="1189238"/>
                      <a:pt x="1491571" y="832045"/>
                    </a:cubicBezTo>
                    <a:lnTo>
                      <a:pt x="1491571" y="493740"/>
                    </a:lnTo>
                    <a:cubicBezTo>
                      <a:pt x="1491571" y="323387"/>
                      <a:pt x="1353473" y="185289"/>
                      <a:pt x="1183120" y="185289"/>
                    </a:cubicBezTo>
                    <a:close/>
                    <a:moveTo>
                      <a:pt x="832045" y="0"/>
                    </a:moveTo>
                    <a:lnTo>
                      <a:pt x="1678460" y="0"/>
                    </a:lnTo>
                    <a:lnTo>
                      <a:pt x="1678460" y="832045"/>
                    </a:lnTo>
                    <a:cubicBezTo>
                      <a:pt x="1678460" y="1291571"/>
                      <a:pt x="1305941" y="1664090"/>
                      <a:pt x="846415" y="1664090"/>
                    </a:cubicBezTo>
                    <a:lnTo>
                      <a:pt x="0" y="1664090"/>
                    </a:lnTo>
                    <a:lnTo>
                      <a:pt x="0" y="832045"/>
                    </a:lnTo>
                    <a:cubicBezTo>
                      <a:pt x="0" y="372519"/>
                      <a:pt x="372519" y="0"/>
                      <a:pt x="83204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32" name="Freeform: Shape 11"/>
              <p:cNvSpPr/>
              <p:nvPr/>
            </p:nvSpPr>
            <p:spPr>
              <a:xfrm rot="10800000">
                <a:off x="4601381" y="4018715"/>
                <a:ext cx="1071110" cy="1061939"/>
              </a:xfrm>
              <a:custGeom>
                <a:gdLst>
                  <a:gd fmla="*/ 503121 w 999590" name="connsiteX0"/>
                  <a:gd fmla="*/ 880685 h 991032" name="connsiteY0"/>
                  <a:gd fmla="*/ 888290 w 999590" name="connsiteX1"/>
                  <a:gd fmla="*/ 495516 h 991032" name="connsiteY1"/>
                  <a:gd fmla="*/ 888290 w 999590" name="connsiteX2"/>
                  <a:gd fmla="*/ 294042 h 991032" name="connsiteY2"/>
                  <a:gd fmla="*/ 704595 w 999590" name="connsiteX3"/>
                  <a:gd fmla="*/ 110347 h 991032" name="connsiteY3"/>
                  <a:gd fmla="*/ 496469 w 999590" name="connsiteX4"/>
                  <a:gd fmla="*/ 110347 h 991032" name="connsiteY4"/>
                  <a:gd fmla="*/ 111300 w 999590" name="connsiteX5"/>
                  <a:gd fmla="*/ 495516 h 991032" name="connsiteY5"/>
                  <a:gd fmla="*/ 111300 w 999590" name="connsiteX6"/>
                  <a:gd fmla="*/ 696990 h 991032" name="connsiteY6"/>
                  <a:gd fmla="*/ 294995 w 999590" name="connsiteX7"/>
                  <a:gd fmla="*/ 880685 h 991032" name="connsiteY7"/>
                  <a:gd fmla="*/ 504074 w 999590" name="connsiteX8"/>
                  <a:gd fmla="*/ 991032 h 991032" name="connsiteY8"/>
                  <a:gd fmla="*/ 236321 w 999590" name="connsiteX9"/>
                  <a:gd fmla="*/ 991032 h 991032" name="connsiteY9"/>
                  <a:gd fmla="*/ 0 w 999590" name="connsiteX10"/>
                  <a:gd fmla="*/ 754711 h 991032" name="connsiteY10"/>
                  <a:gd fmla="*/ 0 w 999590" name="connsiteX11"/>
                  <a:gd fmla="*/ 495516 h 991032" name="connsiteY11"/>
                  <a:gd fmla="*/ 495516 w 999590" name="connsiteX12"/>
                  <a:gd fmla="*/ 0 h 991032" name="connsiteY12"/>
                  <a:gd fmla="*/ 763269 w 999590" name="connsiteX13"/>
                  <a:gd fmla="*/ 0 h 991032" name="connsiteY13"/>
                  <a:gd fmla="*/ 999590 w 999590" name="connsiteX14"/>
                  <a:gd fmla="*/ 236321 h 991032" name="connsiteY14"/>
                  <a:gd fmla="*/ 999590 w 999590" name="connsiteX15"/>
                  <a:gd fmla="*/ 495516 h 991032" name="connsiteY15"/>
                  <a:gd fmla="*/ 504074 w 999590" name="connsiteX16"/>
                  <a:gd fmla="*/ 991032 h 991032" name="connsiteY16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b="b" l="l" r="r" t="t"/>
                <a:pathLst>
                  <a:path h="991032" w="999590">
                    <a:moveTo>
                      <a:pt x="503121" y="880685"/>
                    </a:moveTo>
                    <a:cubicBezTo>
                      <a:pt x="715844" y="880685"/>
                      <a:pt x="888290" y="708239"/>
                      <a:pt x="888290" y="495516"/>
                    </a:cubicBezTo>
                    <a:lnTo>
                      <a:pt x="888290" y="294042"/>
                    </a:lnTo>
                    <a:cubicBezTo>
                      <a:pt x="888290" y="192590"/>
                      <a:pt x="806047" y="110347"/>
                      <a:pt x="704595" y="110347"/>
                    </a:cubicBezTo>
                    <a:lnTo>
                      <a:pt x="496469" y="110347"/>
                    </a:lnTo>
                    <a:cubicBezTo>
                      <a:pt x="283746" y="110347"/>
                      <a:pt x="111300" y="282793"/>
                      <a:pt x="111300" y="495516"/>
                    </a:cubicBezTo>
                    <a:lnTo>
                      <a:pt x="111300" y="696990"/>
                    </a:lnTo>
                    <a:cubicBezTo>
                      <a:pt x="111300" y="798442"/>
                      <a:pt x="193543" y="880685"/>
                      <a:pt x="294995" y="880685"/>
                    </a:cubicBezTo>
                    <a:close/>
                    <a:moveTo>
                      <a:pt x="504074" y="991032"/>
                    </a:moveTo>
                    <a:lnTo>
                      <a:pt x="236321" y="991032"/>
                    </a:lnTo>
                    <a:cubicBezTo>
                      <a:pt x="105805" y="991032"/>
                      <a:pt x="0" y="885227"/>
                      <a:pt x="0" y="754711"/>
                    </a:cubicBezTo>
                    <a:lnTo>
                      <a:pt x="0" y="495516"/>
                    </a:lnTo>
                    <a:cubicBezTo>
                      <a:pt x="0" y="221850"/>
                      <a:pt x="221850" y="0"/>
                      <a:pt x="495516" y="0"/>
                    </a:cubicBezTo>
                    <a:lnTo>
                      <a:pt x="763269" y="0"/>
                    </a:lnTo>
                    <a:cubicBezTo>
                      <a:pt x="893785" y="0"/>
                      <a:pt x="999590" y="105805"/>
                      <a:pt x="999590" y="236321"/>
                    </a:cubicBezTo>
                    <a:lnTo>
                      <a:pt x="999590" y="495516"/>
                    </a:lnTo>
                    <a:cubicBezTo>
                      <a:pt x="999590" y="769182"/>
                      <a:pt x="777740" y="991032"/>
                      <a:pt x="504074" y="99103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33" name="Freeform: Shape 15"/>
              <p:cNvSpPr/>
              <p:nvPr/>
            </p:nvSpPr>
            <p:spPr bwMode="auto">
              <a:xfrm>
                <a:off x="4955342" y="4275861"/>
                <a:ext cx="354013" cy="521291"/>
              </a:xfrm>
              <a:custGeom>
                <a:cxnLst>
                  <a:cxn ang="0">
                    <a:pos x="37" y="29"/>
                  </a:cxn>
                  <a:cxn ang="0">
                    <a:pos x="31" y="41"/>
                  </a:cxn>
                  <a:cxn ang="0">
                    <a:pos x="33" y="44"/>
                  </a:cxn>
                  <a:cxn ang="0">
                    <a:pos x="32" y="47"/>
                  </a:cxn>
                  <a:cxn ang="0">
                    <a:pos x="33" y="49"/>
                  </a:cxn>
                  <a:cxn ang="0">
                    <a:pos x="31" y="53"/>
                  </a:cxn>
                  <a:cxn ang="0">
                    <a:pos x="31" y="54"/>
                  </a:cxn>
                  <a:cxn ang="0">
                    <a:pos x="27" y="58"/>
                  </a:cxn>
                  <a:cxn ang="0">
                    <a:pos x="21" y="62"/>
                  </a:cxn>
                  <a:cxn ang="0">
                    <a:pos x="15" y="58"/>
                  </a:cxn>
                  <a:cxn ang="0">
                    <a:pos x="11" y="54"/>
                  </a:cxn>
                  <a:cxn ang="0">
                    <a:pos x="11" y="53"/>
                  </a:cxn>
                  <a:cxn ang="0">
                    <a:pos x="9" y="49"/>
                  </a:cxn>
                  <a:cxn ang="0">
                    <a:pos x="10" y="47"/>
                  </a:cxn>
                  <a:cxn ang="0">
                    <a:pos x="9" y="44"/>
                  </a:cxn>
                  <a:cxn ang="0">
                    <a:pos x="11" y="41"/>
                  </a:cxn>
                  <a:cxn ang="0">
                    <a:pos x="5" y="29"/>
                  </a:cxn>
                  <a:cxn ang="0">
                    <a:pos x="0" y="18"/>
                  </a:cxn>
                  <a:cxn ang="0">
                    <a:pos x="21" y="0"/>
                  </a:cxn>
                  <a:cxn ang="0">
                    <a:pos x="42" y="18"/>
                  </a:cxn>
                  <a:cxn ang="0">
                    <a:pos x="37" y="29"/>
                  </a:cxn>
                  <a:cxn ang="0">
                    <a:pos x="21" y="6"/>
                  </a:cxn>
                  <a:cxn ang="0">
                    <a:pos x="6" y="18"/>
                  </a:cxn>
                  <a:cxn ang="0">
                    <a:pos x="8" y="26"/>
                  </a:cxn>
                  <a:cxn ang="0">
                    <a:pos x="11" y="28"/>
                  </a:cxn>
                  <a:cxn ang="0">
                    <a:pos x="16" y="40"/>
                  </a:cxn>
                  <a:cxn ang="0">
                    <a:pos x="26" y="40"/>
                  </a:cxn>
                  <a:cxn ang="0">
                    <a:pos x="31" y="28"/>
                  </a:cxn>
                  <a:cxn ang="0">
                    <a:pos x="34" y="26"/>
                  </a:cxn>
                  <a:cxn ang="0">
                    <a:pos x="36" y="18"/>
                  </a:cxn>
                  <a:cxn ang="0">
                    <a:pos x="21" y="6"/>
                  </a:cxn>
                  <a:cxn ang="0">
                    <a:pos x="29" y="20"/>
                  </a:cxn>
                  <a:cxn ang="0">
                    <a:pos x="27" y="18"/>
                  </a:cxn>
                  <a:cxn ang="0">
                    <a:pos x="21" y="15"/>
                  </a:cxn>
                  <a:cxn ang="0">
                    <a:pos x="20" y="13"/>
                  </a:cxn>
                  <a:cxn ang="0">
                    <a:pos x="21" y="12"/>
                  </a:cxn>
                  <a:cxn ang="0">
                    <a:pos x="30" y="18"/>
                  </a:cxn>
                  <a:cxn ang="0">
                    <a:pos x="29" y="20"/>
                  </a:cxn>
                </a:cxnLst>
                <a:rect b="b" l="0" r="r" t="0"/>
                <a:pathLst>
                  <a:path h="62" w="42">
                    <a:moveTo>
                      <a:pt x="37" y="29"/>
                    </a:moveTo>
                    <a:cubicBezTo>
                      <a:pt x="35" y="32"/>
                      <a:pt x="31" y="37"/>
                      <a:pt x="31" y="41"/>
                    </a:cubicBezTo>
                    <a:cubicBezTo>
                      <a:pt x="32" y="42"/>
                      <a:pt x="33" y="43"/>
                      <a:pt x="33" y="44"/>
                    </a:cubicBezTo>
                    <a:cubicBezTo>
                      <a:pt x="33" y="45"/>
                      <a:pt x="32" y="46"/>
                      <a:pt x="32" y="47"/>
                    </a:cubicBezTo>
                    <a:cubicBezTo>
                      <a:pt x="32" y="47"/>
                      <a:pt x="33" y="48"/>
                      <a:pt x="33" y="49"/>
                    </a:cubicBezTo>
                    <a:cubicBezTo>
                      <a:pt x="33" y="51"/>
                      <a:pt x="32" y="52"/>
                      <a:pt x="31" y="53"/>
                    </a:cubicBezTo>
                    <a:cubicBezTo>
                      <a:pt x="31" y="53"/>
                      <a:pt x="31" y="54"/>
                      <a:pt x="31" y="54"/>
                    </a:cubicBezTo>
                    <a:cubicBezTo>
                      <a:pt x="31" y="57"/>
                      <a:pt x="29" y="58"/>
                      <a:pt x="27" y="58"/>
                    </a:cubicBezTo>
                    <a:cubicBezTo>
                      <a:pt x="26" y="61"/>
                      <a:pt x="24" y="62"/>
                      <a:pt x="21" y="62"/>
                    </a:cubicBezTo>
                    <a:cubicBezTo>
                      <a:pt x="19" y="62"/>
                      <a:pt x="16" y="61"/>
                      <a:pt x="15" y="58"/>
                    </a:cubicBezTo>
                    <a:cubicBezTo>
                      <a:pt x="13" y="58"/>
                      <a:pt x="11" y="57"/>
                      <a:pt x="11" y="54"/>
                    </a:cubicBezTo>
                    <a:cubicBezTo>
                      <a:pt x="11" y="54"/>
                      <a:pt x="11" y="53"/>
                      <a:pt x="11" y="53"/>
                    </a:cubicBezTo>
                    <a:cubicBezTo>
                      <a:pt x="10" y="52"/>
                      <a:pt x="9" y="51"/>
                      <a:pt x="9" y="49"/>
                    </a:cubicBezTo>
                    <a:cubicBezTo>
                      <a:pt x="9" y="48"/>
                      <a:pt x="10" y="47"/>
                      <a:pt x="10" y="47"/>
                    </a:cubicBezTo>
                    <a:cubicBezTo>
                      <a:pt x="10" y="46"/>
                      <a:pt x="9" y="45"/>
                      <a:pt x="9" y="44"/>
                    </a:cubicBezTo>
                    <a:cubicBezTo>
                      <a:pt x="9" y="43"/>
                      <a:pt x="10" y="42"/>
                      <a:pt x="11" y="41"/>
                    </a:cubicBezTo>
                    <a:cubicBezTo>
                      <a:pt x="11" y="37"/>
                      <a:pt x="7" y="32"/>
                      <a:pt x="5" y="29"/>
                    </a:cubicBezTo>
                    <a:cubicBezTo>
                      <a:pt x="2" y="26"/>
                      <a:pt x="0" y="23"/>
                      <a:pt x="0" y="18"/>
                    </a:cubicBezTo>
                    <a:cubicBezTo>
                      <a:pt x="0" y="8"/>
                      <a:pt x="11" y="0"/>
                      <a:pt x="21" y="0"/>
                    </a:cubicBezTo>
                    <a:cubicBezTo>
                      <a:pt x="31" y="0"/>
                      <a:pt x="42" y="8"/>
                      <a:pt x="42" y="18"/>
                    </a:cubicBezTo>
                    <a:cubicBezTo>
                      <a:pt x="42" y="23"/>
                      <a:pt x="40" y="26"/>
                      <a:pt x="37" y="29"/>
                    </a:cubicBezTo>
                    <a:close/>
                    <a:moveTo>
                      <a:pt x="21" y="6"/>
                    </a:moveTo>
                    <a:cubicBezTo>
                      <a:pt x="14" y="6"/>
                      <a:pt x="6" y="10"/>
                      <a:pt x="6" y="18"/>
                    </a:cubicBezTo>
                    <a:cubicBezTo>
                      <a:pt x="6" y="21"/>
                      <a:pt x="7" y="24"/>
                      <a:pt x="8" y="26"/>
                    </a:cubicBezTo>
                    <a:cubicBezTo>
                      <a:pt x="9" y="27"/>
                      <a:pt x="10" y="27"/>
                      <a:pt x="11" y="28"/>
                    </a:cubicBezTo>
                    <a:cubicBezTo>
                      <a:pt x="14" y="32"/>
                      <a:pt x="16" y="36"/>
                      <a:pt x="16" y="40"/>
                    </a:cubicBezTo>
                    <a:cubicBezTo>
                      <a:pt x="26" y="40"/>
                      <a:pt x="26" y="40"/>
                      <a:pt x="26" y="40"/>
                    </a:cubicBezTo>
                    <a:cubicBezTo>
                      <a:pt x="26" y="36"/>
                      <a:pt x="28" y="32"/>
                      <a:pt x="31" y="28"/>
                    </a:cubicBezTo>
                    <a:cubicBezTo>
                      <a:pt x="32" y="27"/>
                      <a:pt x="33" y="27"/>
                      <a:pt x="34" y="26"/>
                    </a:cubicBezTo>
                    <a:cubicBezTo>
                      <a:pt x="35" y="24"/>
                      <a:pt x="36" y="21"/>
                      <a:pt x="36" y="18"/>
                    </a:cubicBezTo>
                    <a:cubicBezTo>
                      <a:pt x="36" y="10"/>
                      <a:pt x="28" y="6"/>
                      <a:pt x="21" y="6"/>
                    </a:cubicBezTo>
                    <a:close/>
                    <a:moveTo>
                      <a:pt x="29" y="20"/>
                    </a:moveTo>
                    <a:cubicBezTo>
                      <a:pt x="28" y="20"/>
                      <a:pt x="27" y="19"/>
                      <a:pt x="27" y="18"/>
                    </a:cubicBezTo>
                    <a:cubicBezTo>
                      <a:pt x="27" y="16"/>
                      <a:pt x="23" y="15"/>
                      <a:pt x="21" y="15"/>
                    </a:cubicBezTo>
                    <a:cubicBezTo>
                      <a:pt x="20" y="15"/>
                      <a:pt x="20" y="14"/>
                      <a:pt x="20" y="13"/>
                    </a:cubicBezTo>
                    <a:cubicBezTo>
                      <a:pt x="20" y="13"/>
                      <a:pt x="20" y="12"/>
                      <a:pt x="21" y="12"/>
                    </a:cubicBezTo>
                    <a:cubicBezTo>
                      <a:pt x="25" y="12"/>
                      <a:pt x="30" y="14"/>
                      <a:pt x="30" y="18"/>
                    </a:cubicBezTo>
                    <a:cubicBezTo>
                      <a:pt x="30" y="19"/>
                      <a:pt x="29" y="20"/>
                      <a:pt x="29" y="2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5" name="Group 33"/>
            <p:cNvGrpSpPr/>
            <p:nvPr/>
          </p:nvGrpSpPr>
          <p:grpSpPr>
            <a:xfrm>
              <a:off x="3017374" y="1224874"/>
              <a:ext cx="1337366" cy="1348913"/>
              <a:chOff x="4240773" y="1830232"/>
              <a:chExt cx="1783154" cy="1798551"/>
            </a:xfrm>
          </p:grpSpPr>
          <p:grpSp>
            <p:nvGrpSpPr>
              <p:cNvPr id="27" name="Group 3"/>
              <p:cNvGrpSpPr/>
              <p:nvPr/>
            </p:nvGrpSpPr>
            <p:grpSpPr>
              <a:xfrm>
                <a:off x="4240773" y="1830232"/>
                <a:ext cx="1783154" cy="1798551"/>
                <a:chOff x="3273487" y="1407637"/>
                <a:chExt cx="1248068" cy="1258845"/>
              </a:xfrm>
            </p:grpSpPr>
            <p:sp>
              <p:nvSpPr>
                <p:cNvPr id="29" name="Freeform: Shape 4"/>
                <p:cNvSpPr/>
                <p:nvPr/>
              </p:nvSpPr>
              <p:spPr>
                <a:xfrm rot="5400000">
                  <a:off x="3268098" y="1413026"/>
                  <a:ext cx="1258845" cy="1248068"/>
                </a:xfrm>
                <a:custGeom>
                  <a:gdLst>
                    <a:gd fmla="*/ 186889 w 1678460" name="connsiteX0"/>
                    <a:gd fmla="*/ 1170350 h 1664090" name="connsiteY0"/>
                    <a:gd fmla="*/ 495340 w 1678460" name="connsiteX1"/>
                    <a:gd fmla="*/ 1478801 h 1664090" name="connsiteY1"/>
                    <a:gd fmla="*/ 844815 w 1678460" name="connsiteX2"/>
                    <a:gd fmla="*/ 1478801 h 1664090" name="connsiteY2"/>
                    <a:gd fmla="*/ 1491571 w 1678460" name="connsiteX3"/>
                    <a:gd fmla="*/ 832045 h 1664090" name="connsiteY3"/>
                    <a:gd fmla="*/ 1491571 w 1678460" name="connsiteX4"/>
                    <a:gd fmla="*/ 493740 h 1664090" name="connsiteY4"/>
                    <a:gd fmla="*/ 1183120 w 1678460" name="connsiteX5"/>
                    <a:gd fmla="*/ 185289 h 1664090" name="connsiteY5"/>
                    <a:gd fmla="*/ 833645 w 1678460" name="connsiteX6"/>
                    <a:gd fmla="*/ 185289 h 1664090" name="connsiteY6"/>
                    <a:gd fmla="*/ 186889 w 1678460" name="connsiteX7"/>
                    <a:gd fmla="*/ 832045 h 1664090" name="connsiteY7"/>
                    <a:gd fmla="*/ 0 w 1678460" name="connsiteX8"/>
                    <a:gd fmla="*/ 1664090 h 1664090" name="connsiteY8"/>
                    <a:gd fmla="*/ 0 w 1678460" name="connsiteX9"/>
                    <a:gd fmla="*/ 832045 h 1664090" name="connsiteY9"/>
                    <a:gd fmla="*/ 832045 w 1678460" name="connsiteX10"/>
                    <a:gd fmla="*/ 0 h 1664090" name="connsiteY10"/>
                    <a:gd fmla="*/ 1678460 w 1678460" name="connsiteX11"/>
                    <a:gd fmla="*/ 0 h 1664090" name="connsiteY11"/>
                    <a:gd fmla="*/ 1678460 w 1678460" name="connsiteX12"/>
                    <a:gd fmla="*/ 832045 h 1664090" name="connsiteY12"/>
                    <a:gd fmla="*/ 846415 w 1678460" name="connsiteX13"/>
                    <a:gd fmla="*/ 1664090 h 1664090" name="connsiteY13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b="b" l="l" r="r" t="t"/>
                  <a:pathLst>
                    <a:path h="1664090" w="1678458">
                      <a:moveTo>
                        <a:pt x="186889" y="1170350"/>
                      </a:moveTo>
                      <a:cubicBezTo>
                        <a:pt x="186889" y="1340703"/>
                        <a:pt x="324987" y="1478801"/>
                        <a:pt x="495340" y="1478801"/>
                      </a:cubicBezTo>
                      <a:lnTo>
                        <a:pt x="844815" y="1478801"/>
                      </a:lnTo>
                      <a:cubicBezTo>
                        <a:pt x="1202008" y="1478801"/>
                        <a:pt x="1491571" y="1189238"/>
                        <a:pt x="1491571" y="832045"/>
                      </a:cubicBezTo>
                      <a:lnTo>
                        <a:pt x="1491571" y="493740"/>
                      </a:lnTo>
                      <a:cubicBezTo>
                        <a:pt x="1491571" y="323387"/>
                        <a:pt x="1353473" y="185289"/>
                        <a:pt x="1183120" y="185289"/>
                      </a:cubicBezTo>
                      <a:lnTo>
                        <a:pt x="833645" y="185289"/>
                      </a:lnTo>
                      <a:cubicBezTo>
                        <a:pt x="476452" y="185289"/>
                        <a:pt x="186889" y="474852"/>
                        <a:pt x="186889" y="832045"/>
                      </a:cubicBezTo>
                      <a:close/>
                      <a:moveTo>
                        <a:pt x="0" y="1664090"/>
                      </a:moveTo>
                      <a:lnTo>
                        <a:pt x="0" y="832045"/>
                      </a:lnTo>
                      <a:cubicBezTo>
                        <a:pt x="0" y="372519"/>
                        <a:pt x="372519" y="0"/>
                        <a:pt x="832045" y="0"/>
                      </a:cubicBezTo>
                      <a:lnTo>
                        <a:pt x="1678460" y="0"/>
                      </a:lnTo>
                      <a:lnTo>
                        <a:pt x="1678460" y="832045"/>
                      </a:lnTo>
                      <a:cubicBezTo>
                        <a:pt x="1678460" y="1291571"/>
                        <a:pt x="1305941" y="1664090"/>
                        <a:pt x="846415" y="166409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30" name="Freeform: Shape 5"/>
                <p:cNvSpPr/>
                <p:nvPr/>
              </p:nvSpPr>
              <p:spPr>
                <a:xfrm rot="5400000">
                  <a:off x="3538911" y="1666948"/>
                  <a:ext cx="723639" cy="749693"/>
                </a:xfrm>
                <a:custGeom>
                  <a:gdLst>
                    <a:gd fmla="*/ 112428 w 964852" name="connsiteX0"/>
                    <a:gd fmla="*/ 709448 h 999590" name="connsiteY0"/>
                    <a:gd fmla="*/ 291270 w 964852" name="connsiteX1"/>
                    <a:gd fmla="*/ 888290 h 999590" name="connsiteY1"/>
                    <a:gd fmla="*/ 487422 w 964852" name="connsiteX2"/>
                    <a:gd fmla="*/ 888290 h 999590" name="connsiteY2"/>
                    <a:gd fmla="*/ 862416 w 964852" name="connsiteX3"/>
                    <a:gd fmla="*/ 513296 h 999590" name="connsiteY3"/>
                    <a:gd fmla="*/ 862416 w 964852" name="connsiteX4"/>
                    <a:gd fmla="*/ 290142 h 999590" name="connsiteY4"/>
                    <a:gd fmla="*/ 683574 w 964852" name="connsiteX5"/>
                    <a:gd fmla="*/ 111300 h 999590" name="connsiteY5"/>
                    <a:gd fmla="*/ 487422 w 964852" name="connsiteX6"/>
                    <a:gd fmla="*/ 111300 h 999590" name="connsiteY6"/>
                    <a:gd fmla="*/ 112428 w 964852" name="connsiteX7"/>
                    <a:gd fmla="*/ 486294 h 999590" name="connsiteY7"/>
                    <a:gd fmla="*/ 0 w 964852" name="connsiteX8"/>
                    <a:gd fmla="*/ 769511 h 999590" name="connsiteY8"/>
                    <a:gd fmla="*/ 0 w 964852" name="connsiteX9"/>
                    <a:gd fmla="*/ 482426 h 999590" name="connsiteY9"/>
                    <a:gd fmla="*/ 482426 w 964852" name="connsiteX10"/>
                    <a:gd fmla="*/ 0 h 999590" name="connsiteY10"/>
                    <a:gd fmla="*/ 734773 w 964852" name="connsiteX11"/>
                    <a:gd fmla="*/ 0 h 999590" name="connsiteY11"/>
                    <a:gd fmla="*/ 964852 w 964852" name="connsiteX12"/>
                    <a:gd fmla="*/ 230079 h 999590" name="connsiteY12"/>
                    <a:gd fmla="*/ 964852 w 964852" name="connsiteX13"/>
                    <a:gd fmla="*/ 517164 h 999590" name="connsiteY13"/>
                    <a:gd fmla="*/ 482426 w 964852" name="connsiteX14"/>
                    <a:gd fmla="*/ 999590 h 999590" name="connsiteY14"/>
                    <a:gd fmla="*/ 230079 w 964852" name="connsiteX15"/>
                    <a:gd fmla="*/ 999590 h 999590" name="connsiteY15"/>
                    <a:gd fmla="*/ 0 w 964852" name="connsiteX16"/>
                    <a:gd fmla="*/ 769511 h 999590" name="connsiteY16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b="b" l="l" r="r" t="t"/>
                  <a:pathLst>
                    <a:path h="999590" w="964852">
                      <a:moveTo>
                        <a:pt x="112428" y="709448"/>
                      </a:moveTo>
                      <a:cubicBezTo>
                        <a:pt x="112428" y="808220"/>
                        <a:pt x="192498" y="888290"/>
                        <a:pt x="291270" y="888290"/>
                      </a:cubicBezTo>
                      <a:lnTo>
                        <a:pt x="487422" y="888290"/>
                      </a:lnTo>
                      <a:cubicBezTo>
                        <a:pt x="694525" y="888290"/>
                        <a:pt x="862416" y="720399"/>
                        <a:pt x="862416" y="513296"/>
                      </a:cubicBezTo>
                      <a:lnTo>
                        <a:pt x="862416" y="290142"/>
                      </a:lnTo>
                      <a:cubicBezTo>
                        <a:pt x="862416" y="191370"/>
                        <a:pt x="782346" y="111300"/>
                        <a:pt x="683574" y="111300"/>
                      </a:cubicBezTo>
                      <a:lnTo>
                        <a:pt x="487422" y="111300"/>
                      </a:lnTo>
                      <a:cubicBezTo>
                        <a:pt x="280319" y="111300"/>
                        <a:pt x="112428" y="279191"/>
                        <a:pt x="112428" y="486294"/>
                      </a:cubicBezTo>
                      <a:close/>
                      <a:moveTo>
                        <a:pt x="0" y="769511"/>
                      </a:moveTo>
                      <a:lnTo>
                        <a:pt x="0" y="482426"/>
                      </a:lnTo>
                      <a:cubicBezTo>
                        <a:pt x="0" y="215989"/>
                        <a:pt x="215989" y="0"/>
                        <a:pt x="482426" y="0"/>
                      </a:cubicBezTo>
                      <a:lnTo>
                        <a:pt x="734773" y="0"/>
                      </a:lnTo>
                      <a:cubicBezTo>
                        <a:pt x="861842" y="0"/>
                        <a:pt x="964852" y="103010"/>
                        <a:pt x="964852" y="230079"/>
                      </a:cubicBezTo>
                      <a:lnTo>
                        <a:pt x="964852" y="517164"/>
                      </a:lnTo>
                      <a:cubicBezTo>
                        <a:pt x="964852" y="783601"/>
                        <a:pt x="748863" y="999590"/>
                        <a:pt x="482426" y="999590"/>
                      </a:cubicBezTo>
                      <a:lnTo>
                        <a:pt x="230079" y="999590"/>
                      </a:lnTo>
                      <a:cubicBezTo>
                        <a:pt x="103010" y="999590"/>
                        <a:pt x="0" y="896580"/>
                        <a:pt x="0" y="76951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/>
                  <a:endParaRPr/>
                </a:p>
              </p:txBody>
            </p:sp>
          </p:grpSp>
          <p:sp>
            <p:nvSpPr>
              <p:cNvPr id="28" name="Freeform: Shape 17"/>
              <p:cNvSpPr/>
              <p:nvPr/>
            </p:nvSpPr>
            <p:spPr bwMode="auto">
              <a:xfrm>
                <a:off x="4961490" y="2477045"/>
                <a:ext cx="439990" cy="439990"/>
              </a:xfrm>
              <a:custGeom>
                <a:cxnLst>
                  <a:cxn ang="0">
                    <a:pos x="64" y="42"/>
                  </a:cxn>
                  <a:cxn ang="0">
                    <a:pos x="63" y="44"/>
                  </a:cxn>
                  <a:cxn ang="0">
                    <a:pos x="33" y="64"/>
                  </a:cxn>
                  <a:cxn ang="0">
                    <a:pos x="32" y="64"/>
                  </a:cxn>
                  <a:cxn ang="0">
                    <a:pos x="30" y="64"/>
                  </a:cxn>
                  <a:cxn ang="0">
                    <a:pos x="1" y="44"/>
                  </a:cxn>
                  <a:cxn ang="0">
                    <a:pos x="0" y="42"/>
                  </a:cxn>
                  <a:cxn ang="0">
                    <a:pos x="0" y="23"/>
                  </a:cxn>
                  <a:cxn ang="0">
                    <a:pos x="1" y="20"/>
                  </a:cxn>
                  <a:cxn ang="0">
                    <a:pos x="30" y="1"/>
                  </a:cxn>
                  <a:cxn ang="0">
                    <a:pos x="32" y="0"/>
                  </a:cxn>
                  <a:cxn ang="0">
                    <a:pos x="33" y="1"/>
                  </a:cxn>
                  <a:cxn ang="0">
                    <a:pos x="63" y="20"/>
                  </a:cxn>
                  <a:cxn ang="0">
                    <a:pos x="64" y="23"/>
                  </a:cxn>
                  <a:cxn ang="0">
                    <a:pos x="64" y="42"/>
                  </a:cxn>
                  <a:cxn ang="0">
                    <a:pos x="12" y="32"/>
                  </a:cxn>
                  <a:cxn ang="0">
                    <a:pos x="5" y="28"/>
                  </a:cxn>
                  <a:cxn ang="0">
                    <a:pos x="5" y="37"/>
                  </a:cxn>
                  <a:cxn ang="0">
                    <a:pos x="12" y="32"/>
                  </a:cxn>
                  <a:cxn ang="0">
                    <a:pos x="29" y="21"/>
                  </a:cxn>
                  <a:cxn ang="0">
                    <a:pos x="29" y="8"/>
                  </a:cxn>
                  <a:cxn ang="0">
                    <a:pos x="7" y="23"/>
                  </a:cxn>
                  <a:cxn ang="0">
                    <a:pos x="17" y="29"/>
                  </a:cxn>
                  <a:cxn ang="0">
                    <a:pos x="29" y="21"/>
                  </a:cxn>
                  <a:cxn ang="0">
                    <a:pos x="29" y="56"/>
                  </a:cxn>
                  <a:cxn ang="0">
                    <a:pos x="29" y="44"/>
                  </a:cxn>
                  <a:cxn ang="0">
                    <a:pos x="17" y="36"/>
                  </a:cxn>
                  <a:cxn ang="0">
                    <a:pos x="7" y="42"/>
                  </a:cxn>
                  <a:cxn ang="0">
                    <a:pos x="29" y="56"/>
                  </a:cxn>
                  <a:cxn ang="0">
                    <a:pos x="41" y="32"/>
                  </a:cxn>
                  <a:cxn ang="0">
                    <a:pos x="32" y="26"/>
                  </a:cxn>
                  <a:cxn ang="0">
                    <a:pos x="22" y="32"/>
                  </a:cxn>
                  <a:cxn ang="0">
                    <a:pos x="32" y="39"/>
                  </a:cxn>
                  <a:cxn ang="0">
                    <a:pos x="41" y="32"/>
                  </a:cxn>
                  <a:cxn ang="0">
                    <a:pos x="56" y="23"/>
                  </a:cxn>
                  <a:cxn ang="0">
                    <a:pos x="35" y="8"/>
                  </a:cxn>
                  <a:cxn ang="0">
                    <a:pos x="35" y="21"/>
                  </a:cxn>
                  <a:cxn ang="0">
                    <a:pos x="46" y="29"/>
                  </a:cxn>
                  <a:cxn ang="0">
                    <a:pos x="56" y="23"/>
                  </a:cxn>
                  <a:cxn ang="0">
                    <a:pos x="56" y="42"/>
                  </a:cxn>
                  <a:cxn ang="0">
                    <a:pos x="46" y="36"/>
                  </a:cxn>
                  <a:cxn ang="0">
                    <a:pos x="35" y="44"/>
                  </a:cxn>
                  <a:cxn ang="0">
                    <a:pos x="35" y="56"/>
                  </a:cxn>
                  <a:cxn ang="0">
                    <a:pos x="56" y="42"/>
                  </a:cxn>
                  <a:cxn ang="0">
                    <a:pos x="58" y="37"/>
                  </a:cxn>
                  <a:cxn ang="0">
                    <a:pos x="58" y="28"/>
                  </a:cxn>
                  <a:cxn ang="0">
                    <a:pos x="51" y="32"/>
                  </a:cxn>
                  <a:cxn ang="0">
                    <a:pos x="58" y="37"/>
                  </a:cxn>
                </a:cxnLst>
                <a:rect b="b" l="0" r="r" t="0"/>
                <a:pathLst>
                  <a:path h="64" w="64">
                    <a:moveTo>
                      <a:pt x="64" y="42"/>
                    </a:moveTo>
                    <a:cubicBezTo>
                      <a:pt x="64" y="43"/>
                      <a:pt x="63" y="44"/>
                      <a:pt x="63" y="44"/>
                    </a:cubicBezTo>
                    <a:cubicBezTo>
                      <a:pt x="33" y="64"/>
                      <a:pt x="33" y="64"/>
                      <a:pt x="33" y="64"/>
                    </a:cubicBezTo>
                    <a:cubicBezTo>
                      <a:pt x="33" y="64"/>
                      <a:pt x="32" y="64"/>
                      <a:pt x="32" y="64"/>
                    </a:cubicBezTo>
                    <a:cubicBezTo>
                      <a:pt x="31" y="64"/>
                      <a:pt x="31" y="64"/>
                      <a:pt x="30" y="64"/>
                    </a:cubicBezTo>
                    <a:cubicBezTo>
                      <a:pt x="1" y="44"/>
                      <a:pt x="1" y="44"/>
                      <a:pt x="1" y="44"/>
                    </a:cubicBezTo>
                    <a:cubicBezTo>
                      <a:pt x="0" y="44"/>
                      <a:pt x="0" y="43"/>
                      <a:pt x="0" y="42"/>
                    </a:cubicBezTo>
                    <a:cubicBezTo>
                      <a:pt x="0" y="23"/>
                      <a:pt x="0" y="23"/>
                      <a:pt x="0" y="23"/>
                    </a:cubicBezTo>
                    <a:cubicBezTo>
                      <a:pt x="0" y="22"/>
                      <a:pt x="0" y="21"/>
                      <a:pt x="1" y="20"/>
                    </a:cubicBezTo>
                    <a:cubicBezTo>
                      <a:pt x="30" y="1"/>
                      <a:pt x="30" y="1"/>
                      <a:pt x="30" y="1"/>
                    </a:cubicBezTo>
                    <a:cubicBezTo>
                      <a:pt x="31" y="1"/>
                      <a:pt x="31" y="0"/>
                      <a:pt x="32" y="0"/>
                    </a:cubicBezTo>
                    <a:cubicBezTo>
                      <a:pt x="32" y="0"/>
                      <a:pt x="33" y="1"/>
                      <a:pt x="33" y="1"/>
                    </a:cubicBezTo>
                    <a:cubicBezTo>
                      <a:pt x="63" y="20"/>
                      <a:pt x="63" y="20"/>
                      <a:pt x="63" y="20"/>
                    </a:cubicBezTo>
                    <a:cubicBezTo>
                      <a:pt x="63" y="21"/>
                      <a:pt x="64" y="22"/>
                      <a:pt x="64" y="23"/>
                    </a:cubicBezTo>
                    <a:lnTo>
                      <a:pt x="64" y="42"/>
                    </a:lnTo>
                    <a:close/>
                    <a:moveTo>
                      <a:pt x="12" y="32"/>
                    </a:moveTo>
                    <a:cubicBezTo>
                      <a:pt x="5" y="28"/>
                      <a:pt x="5" y="28"/>
                      <a:pt x="5" y="28"/>
                    </a:cubicBezTo>
                    <a:cubicBezTo>
                      <a:pt x="5" y="37"/>
                      <a:pt x="5" y="37"/>
                      <a:pt x="5" y="37"/>
                    </a:cubicBezTo>
                    <a:lnTo>
                      <a:pt x="12" y="32"/>
                    </a:lnTo>
                    <a:close/>
                    <a:moveTo>
                      <a:pt x="29" y="21"/>
                    </a:moveTo>
                    <a:cubicBezTo>
                      <a:pt x="29" y="8"/>
                      <a:pt x="29" y="8"/>
                      <a:pt x="29" y="8"/>
                    </a:cubicBezTo>
                    <a:cubicBezTo>
                      <a:pt x="7" y="23"/>
                      <a:pt x="7" y="23"/>
                      <a:pt x="7" y="23"/>
                    </a:cubicBezTo>
                    <a:cubicBezTo>
                      <a:pt x="17" y="29"/>
                      <a:pt x="17" y="29"/>
                      <a:pt x="17" y="29"/>
                    </a:cubicBezTo>
                    <a:lnTo>
                      <a:pt x="29" y="21"/>
                    </a:lnTo>
                    <a:close/>
                    <a:moveTo>
                      <a:pt x="29" y="56"/>
                    </a:moveTo>
                    <a:cubicBezTo>
                      <a:pt x="29" y="44"/>
                      <a:pt x="29" y="44"/>
                      <a:pt x="29" y="44"/>
                    </a:cubicBezTo>
                    <a:cubicBezTo>
                      <a:pt x="17" y="36"/>
                      <a:pt x="17" y="36"/>
                      <a:pt x="17" y="36"/>
                    </a:cubicBezTo>
                    <a:cubicBezTo>
                      <a:pt x="7" y="42"/>
                      <a:pt x="7" y="42"/>
                      <a:pt x="7" y="42"/>
                    </a:cubicBezTo>
                    <a:lnTo>
                      <a:pt x="29" y="56"/>
                    </a:lnTo>
                    <a:close/>
                    <a:moveTo>
                      <a:pt x="41" y="32"/>
                    </a:moveTo>
                    <a:cubicBezTo>
                      <a:pt x="32" y="26"/>
                      <a:pt x="32" y="26"/>
                      <a:pt x="32" y="26"/>
                    </a:cubicBezTo>
                    <a:cubicBezTo>
                      <a:pt x="22" y="32"/>
                      <a:pt x="22" y="32"/>
                      <a:pt x="22" y="32"/>
                    </a:cubicBezTo>
                    <a:cubicBezTo>
                      <a:pt x="32" y="39"/>
                      <a:pt x="32" y="39"/>
                      <a:pt x="32" y="39"/>
                    </a:cubicBezTo>
                    <a:lnTo>
                      <a:pt x="41" y="32"/>
                    </a:lnTo>
                    <a:close/>
                    <a:moveTo>
                      <a:pt x="56" y="23"/>
                    </a:moveTo>
                    <a:cubicBezTo>
                      <a:pt x="35" y="8"/>
                      <a:pt x="35" y="8"/>
                      <a:pt x="35" y="8"/>
                    </a:cubicBezTo>
                    <a:cubicBezTo>
                      <a:pt x="35" y="21"/>
                      <a:pt x="35" y="21"/>
                      <a:pt x="35" y="21"/>
                    </a:cubicBezTo>
                    <a:cubicBezTo>
                      <a:pt x="46" y="29"/>
                      <a:pt x="46" y="29"/>
                      <a:pt x="46" y="29"/>
                    </a:cubicBezTo>
                    <a:lnTo>
                      <a:pt x="56" y="23"/>
                    </a:lnTo>
                    <a:close/>
                    <a:moveTo>
                      <a:pt x="56" y="42"/>
                    </a:moveTo>
                    <a:cubicBezTo>
                      <a:pt x="46" y="36"/>
                      <a:pt x="46" y="36"/>
                      <a:pt x="46" y="36"/>
                    </a:cubicBezTo>
                    <a:cubicBezTo>
                      <a:pt x="35" y="44"/>
                      <a:pt x="35" y="44"/>
                      <a:pt x="35" y="44"/>
                    </a:cubicBezTo>
                    <a:cubicBezTo>
                      <a:pt x="35" y="56"/>
                      <a:pt x="35" y="56"/>
                      <a:pt x="35" y="56"/>
                    </a:cubicBezTo>
                    <a:lnTo>
                      <a:pt x="56" y="42"/>
                    </a:lnTo>
                    <a:close/>
                    <a:moveTo>
                      <a:pt x="58" y="37"/>
                    </a:moveTo>
                    <a:cubicBezTo>
                      <a:pt x="58" y="28"/>
                      <a:pt x="58" y="28"/>
                      <a:pt x="58" y="28"/>
                    </a:cubicBezTo>
                    <a:cubicBezTo>
                      <a:pt x="51" y="32"/>
                      <a:pt x="51" y="32"/>
                      <a:pt x="51" y="32"/>
                    </a:cubicBezTo>
                    <a:lnTo>
                      <a:pt x="58" y="37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6" name="Group 25"/>
            <p:cNvGrpSpPr/>
            <p:nvPr/>
          </p:nvGrpSpPr>
          <p:grpSpPr>
            <a:xfrm>
              <a:off x="4424222" y="1236422"/>
              <a:ext cx="1348913" cy="1337366"/>
              <a:chOff x="6078982" y="1845629"/>
              <a:chExt cx="1798551" cy="1783154"/>
            </a:xfrm>
          </p:grpSpPr>
          <p:grpSp>
            <p:nvGrpSpPr>
              <p:cNvPr id="23" name="Group 6"/>
              <p:cNvGrpSpPr/>
              <p:nvPr/>
            </p:nvGrpSpPr>
            <p:grpSpPr>
              <a:xfrm>
                <a:off x="6078982" y="1845629"/>
                <a:ext cx="1798551" cy="1783154"/>
                <a:chOff x="4560089" y="1430787"/>
                <a:chExt cx="1258845" cy="1248068"/>
              </a:xfrm>
            </p:grpSpPr>
            <p:sp>
              <p:nvSpPr>
                <p:cNvPr id="25" name="Freeform: Shape 7"/>
                <p:cNvSpPr/>
                <p:nvPr/>
              </p:nvSpPr>
              <p:spPr>
                <a:xfrm>
                  <a:off x="4560089" y="1430787"/>
                  <a:ext cx="1258845" cy="1248068"/>
                </a:xfrm>
                <a:custGeom>
                  <a:gdLst>
                    <a:gd fmla="*/ 833645 w 1678460" name="connsiteX0"/>
                    <a:gd fmla="*/ 185289 h 1664090" name="connsiteY0"/>
                    <a:gd fmla="*/ 186889 w 1678460" name="connsiteX1"/>
                    <a:gd fmla="*/ 832045 h 1664090" name="connsiteY1"/>
                    <a:gd fmla="*/ 186889 w 1678460" name="connsiteX2"/>
                    <a:gd fmla="*/ 1170350 h 1664090" name="connsiteY2"/>
                    <a:gd fmla="*/ 495340 w 1678460" name="connsiteX3"/>
                    <a:gd fmla="*/ 1478801 h 1664090" name="connsiteY3"/>
                    <a:gd fmla="*/ 844815 w 1678460" name="connsiteX4"/>
                    <a:gd fmla="*/ 1478801 h 1664090" name="connsiteY4"/>
                    <a:gd fmla="*/ 1491571 w 1678460" name="connsiteX5"/>
                    <a:gd fmla="*/ 832045 h 1664090" name="connsiteY5"/>
                    <a:gd fmla="*/ 1491571 w 1678460" name="connsiteX6"/>
                    <a:gd fmla="*/ 493740 h 1664090" name="connsiteY6"/>
                    <a:gd fmla="*/ 1183120 w 1678460" name="connsiteX7"/>
                    <a:gd fmla="*/ 185289 h 1664090" name="connsiteY7"/>
                    <a:gd fmla="*/ 832045 w 1678460" name="connsiteX8"/>
                    <a:gd fmla="*/ 0 h 1664090" name="connsiteY8"/>
                    <a:gd fmla="*/ 1678460 w 1678460" name="connsiteX9"/>
                    <a:gd fmla="*/ 0 h 1664090" name="connsiteY9"/>
                    <a:gd fmla="*/ 1678460 w 1678460" name="connsiteX10"/>
                    <a:gd fmla="*/ 832045 h 1664090" name="connsiteY10"/>
                    <a:gd fmla="*/ 846415 w 1678460" name="connsiteX11"/>
                    <a:gd fmla="*/ 1664090 h 1664090" name="connsiteY11"/>
                    <a:gd fmla="*/ 0 w 1678460" name="connsiteX12"/>
                    <a:gd fmla="*/ 1664090 h 1664090" name="connsiteY12"/>
                    <a:gd fmla="*/ 0 w 1678460" name="connsiteX13"/>
                    <a:gd fmla="*/ 832045 h 1664090" name="connsiteY13"/>
                    <a:gd fmla="*/ 832045 w 1678460" name="connsiteX14"/>
                    <a:gd fmla="*/ 0 h 1664090" name="connsiteY1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b="b" l="l" r="r" t="t"/>
                  <a:pathLst>
                    <a:path h="1664090" w="1678458">
                      <a:moveTo>
                        <a:pt x="833645" y="185289"/>
                      </a:moveTo>
                      <a:cubicBezTo>
                        <a:pt x="476452" y="185289"/>
                        <a:pt x="186889" y="474852"/>
                        <a:pt x="186889" y="832045"/>
                      </a:cubicBezTo>
                      <a:lnTo>
                        <a:pt x="186889" y="1170350"/>
                      </a:lnTo>
                      <a:cubicBezTo>
                        <a:pt x="186889" y="1340703"/>
                        <a:pt x="324987" y="1478801"/>
                        <a:pt x="495340" y="1478801"/>
                      </a:cubicBezTo>
                      <a:lnTo>
                        <a:pt x="844815" y="1478801"/>
                      </a:lnTo>
                      <a:cubicBezTo>
                        <a:pt x="1202008" y="1478801"/>
                        <a:pt x="1491571" y="1189238"/>
                        <a:pt x="1491571" y="832045"/>
                      </a:cubicBezTo>
                      <a:lnTo>
                        <a:pt x="1491571" y="493740"/>
                      </a:lnTo>
                      <a:cubicBezTo>
                        <a:pt x="1491571" y="323387"/>
                        <a:pt x="1353473" y="185289"/>
                        <a:pt x="1183120" y="185289"/>
                      </a:cubicBezTo>
                      <a:close/>
                      <a:moveTo>
                        <a:pt x="832045" y="0"/>
                      </a:moveTo>
                      <a:lnTo>
                        <a:pt x="1678460" y="0"/>
                      </a:lnTo>
                      <a:lnTo>
                        <a:pt x="1678460" y="832045"/>
                      </a:lnTo>
                      <a:cubicBezTo>
                        <a:pt x="1678460" y="1291571"/>
                        <a:pt x="1305941" y="1664090"/>
                        <a:pt x="846415" y="1664090"/>
                      </a:cubicBezTo>
                      <a:lnTo>
                        <a:pt x="0" y="1664090"/>
                      </a:lnTo>
                      <a:lnTo>
                        <a:pt x="0" y="832045"/>
                      </a:lnTo>
                      <a:cubicBezTo>
                        <a:pt x="0" y="372519"/>
                        <a:pt x="372519" y="0"/>
                        <a:pt x="83204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26" name="Freeform: Shape 8"/>
                <p:cNvSpPr/>
                <p:nvPr/>
              </p:nvSpPr>
              <p:spPr>
                <a:xfrm rot="10800000">
                  <a:off x="4814665" y="1660340"/>
                  <a:ext cx="749693" cy="743274"/>
                </a:xfrm>
                <a:custGeom>
                  <a:gdLst>
                    <a:gd fmla="*/ 503121 w 999590" name="connsiteX0"/>
                    <a:gd fmla="*/ 880685 h 991032" name="connsiteY0"/>
                    <a:gd fmla="*/ 888290 w 999590" name="connsiteX1"/>
                    <a:gd fmla="*/ 495516 h 991032" name="connsiteY1"/>
                    <a:gd fmla="*/ 888290 w 999590" name="connsiteX2"/>
                    <a:gd fmla="*/ 294042 h 991032" name="connsiteY2"/>
                    <a:gd fmla="*/ 704595 w 999590" name="connsiteX3"/>
                    <a:gd fmla="*/ 110347 h 991032" name="connsiteY3"/>
                    <a:gd fmla="*/ 496469 w 999590" name="connsiteX4"/>
                    <a:gd fmla="*/ 110347 h 991032" name="connsiteY4"/>
                    <a:gd fmla="*/ 111300 w 999590" name="connsiteX5"/>
                    <a:gd fmla="*/ 495516 h 991032" name="connsiteY5"/>
                    <a:gd fmla="*/ 111300 w 999590" name="connsiteX6"/>
                    <a:gd fmla="*/ 696990 h 991032" name="connsiteY6"/>
                    <a:gd fmla="*/ 294995 w 999590" name="connsiteX7"/>
                    <a:gd fmla="*/ 880685 h 991032" name="connsiteY7"/>
                    <a:gd fmla="*/ 504074 w 999590" name="connsiteX8"/>
                    <a:gd fmla="*/ 991032 h 991032" name="connsiteY8"/>
                    <a:gd fmla="*/ 236321 w 999590" name="connsiteX9"/>
                    <a:gd fmla="*/ 991032 h 991032" name="connsiteY9"/>
                    <a:gd fmla="*/ 0 w 999590" name="connsiteX10"/>
                    <a:gd fmla="*/ 754711 h 991032" name="connsiteY10"/>
                    <a:gd fmla="*/ 0 w 999590" name="connsiteX11"/>
                    <a:gd fmla="*/ 495516 h 991032" name="connsiteY11"/>
                    <a:gd fmla="*/ 495516 w 999590" name="connsiteX12"/>
                    <a:gd fmla="*/ 0 h 991032" name="connsiteY12"/>
                    <a:gd fmla="*/ 763269 w 999590" name="connsiteX13"/>
                    <a:gd fmla="*/ 0 h 991032" name="connsiteY13"/>
                    <a:gd fmla="*/ 999590 w 999590" name="connsiteX14"/>
                    <a:gd fmla="*/ 236321 h 991032" name="connsiteY14"/>
                    <a:gd fmla="*/ 999590 w 999590" name="connsiteX15"/>
                    <a:gd fmla="*/ 495516 h 991032" name="connsiteY15"/>
                    <a:gd fmla="*/ 504074 w 999590" name="connsiteX16"/>
                    <a:gd fmla="*/ 991032 h 991032" name="connsiteY16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b="b" l="l" r="r" t="t"/>
                  <a:pathLst>
                    <a:path h="991032" w="999590">
                      <a:moveTo>
                        <a:pt x="503121" y="880685"/>
                      </a:moveTo>
                      <a:cubicBezTo>
                        <a:pt x="715844" y="880685"/>
                        <a:pt x="888290" y="708239"/>
                        <a:pt x="888290" y="495516"/>
                      </a:cubicBezTo>
                      <a:lnTo>
                        <a:pt x="888290" y="294042"/>
                      </a:lnTo>
                      <a:cubicBezTo>
                        <a:pt x="888290" y="192590"/>
                        <a:pt x="806047" y="110347"/>
                        <a:pt x="704595" y="110347"/>
                      </a:cubicBezTo>
                      <a:lnTo>
                        <a:pt x="496469" y="110347"/>
                      </a:lnTo>
                      <a:cubicBezTo>
                        <a:pt x="283746" y="110347"/>
                        <a:pt x="111300" y="282793"/>
                        <a:pt x="111300" y="495516"/>
                      </a:cubicBezTo>
                      <a:lnTo>
                        <a:pt x="111300" y="696990"/>
                      </a:lnTo>
                      <a:cubicBezTo>
                        <a:pt x="111300" y="798442"/>
                        <a:pt x="193543" y="880685"/>
                        <a:pt x="294995" y="880685"/>
                      </a:cubicBezTo>
                      <a:close/>
                      <a:moveTo>
                        <a:pt x="504074" y="991032"/>
                      </a:moveTo>
                      <a:lnTo>
                        <a:pt x="236321" y="991032"/>
                      </a:lnTo>
                      <a:cubicBezTo>
                        <a:pt x="105805" y="991032"/>
                        <a:pt x="0" y="885227"/>
                        <a:pt x="0" y="754711"/>
                      </a:cubicBezTo>
                      <a:lnTo>
                        <a:pt x="0" y="495516"/>
                      </a:lnTo>
                      <a:cubicBezTo>
                        <a:pt x="0" y="221850"/>
                        <a:pt x="221850" y="0"/>
                        <a:pt x="495516" y="0"/>
                      </a:cubicBezTo>
                      <a:lnTo>
                        <a:pt x="763269" y="0"/>
                      </a:lnTo>
                      <a:cubicBezTo>
                        <a:pt x="893785" y="0"/>
                        <a:pt x="999590" y="105805"/>
                        <a:pt x="999590" y="236321"/>
                      </a:cubicBezTo>
                      <a:lnTo>
                        <a:pt x="999590" y="495516"/>
                      </a:lnTo>
                      <a:cubicBezTo>
                        <a:pt x="999590" y="769182"/>
                        <a:pt x="777740" y="991032"/>
                        <a:pt x="504074" y="991032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/>
                  <a:endParaRPr/>
                </a:p>
              </p:txBody>
            </p:sp>
          </p:grpSp>
          <p:sp>
            <p:nvSpPr>
              <p:cNvPr id="24" name="Freeform: Shape 18"/>
              <p:cNvSpPr/>
              <p:nvPr/>
            </p:nvSpPr>
            <p:spPr bwMode="auto">
              <a:xfrm>
                <a:off x="6723903" y="2502993"/>
                <a:ext cx="432339" cy="338351"/>
              </a:xfrm>
              <a:custGeom>
                <a:cxnLst>
                  <a:cxn ang="0">
                    <a:pos x="64" y="48"/>
                  </a:cxn>
                  <a:cxn ang="0">
                    <a:pos x="61" y="50"/>
                  </a:cxn>
                  <a:cxn ang="0">
                    <a:pos x="2" y="50"/>
                  </a:cxn>
                  <a:cxn ang="0">
                    <a:pos x="0" y="48"/>
                  </a:cxn>
                  <a:cxn ang="0">
                    <a:pos x="0" y="43"/>
                  </a:cxn>
                  <a:cxn ang="0">
                    <a:pos x="2" y="41"/>
                  </a:cxn>
                  <a:cxn ang="0">
                    <a:pos x="61" y="41"/>
                  </a:cxn>
                  <a:cxn ang="0">
                    <a:pos x="64" y="43"/>
                  </a:cxn>
                  <a:cxn ang="0">
                    <a:pos x="64" y="48"/>
                  </a:cxn>
                  <a:cxn ang="0">
                    <a:pos x="59" y="20"/>
                  </a:cxn>
                  <a:cxn ang="0">
                    <a:pos x="57" y="23"/>
                  </a:cxn>
                  <a:cxn ang="0">
                    <a:pos x="7" y="23"/>
                  </a:cxn>
                  <a:cxn ang="0">
                    <a:pos x="4" y="20"/>
                  </a:cxn>
                  <a:cxn ang="0">
                    <a:pos x="4" y="16"/>
                  </a:cxn>
                  <a:cxn ang="0">
                    <a:pos x="7" y="13"/>
                  </a:cxn>
                  <a:cxn ang="0">
                    <a:pos x="57" y="13"/>
                  </a:cxn>
                  <a:cxn ang="0">
                    <a:pos x="59" y="16"/>
                  </a:cxn>
                  <a:cxn ang="0">
                    <a:pos x="59" y="20"/>
                  </a:cxn>
                  <a:cxn ang="0">
                    <a:pos x="50" y="34"/>
                  </a:cxn>
                  <a:cxn ang="0">
                    <a:pos x="48" y="36"/>
                  </a:cxn>
                  <a:cxn ang="0">
                    <a:pos x="16" y="36"/>
                  </a:cxn>
                  <a:cxn ang="0">
                    <a:pos x="13" y="34"/>
                  </a:cxn>
                  <a:cxn ang="0">
                    <a:pos x="13" y="29"/>
                  </a:cxn>
                  <a:cxn ang="0">
                    <a:pos x="16" y="27"/>
                  </a:cxn>
                  <a:cxn ang="0">
                    <a:pos x="48" y="27"/>
                  </a:cxn>
                  <a:cxn ang="0">
                    <a:pos x="50" y="29"/>
                  </a:cxn>
                  <a:cxn ang="0">
                    <a:pos x="50" y="34"/>
                  </a:cxn>
                  <a:cxn ang="0">
                    <a:pos x="45" y="7"/>
                  </a:cxn>
                  <a:cxn ang="0">
                    <a:pos x="43" y="9"/>
                  </a:cxn>
                  <a:cxn ang="0">
                    <a:pos x="20" y="9"/>
                  </a:cxn>
                  <a:cxn ang="0">
                    <a:pos x="18" y="7"/>
                  </a:cxn>
                  <a:cxn ang="0">
                    <a:pos x="18" y="2"/>
                  </a:cxn>
                  <a:cxn ang="0">
                    <a:pos x="20" y="0"/>
                  </a:cxn>
                  <a:cxn ang="0">
                    <a:pos x="43" y="0"/>
                  </a:cxn>
                  <a:cxn ang="0">
                    <a:pos x="45" y="2"/>
                  </a:cxn>
                  <a:cxn ang="0">
                    <a:pos x="45" y="7"/>
                  </a:cxn>
                </a:cxnLst>
                <a:rect b="b" l="0" r="r" t="0"/>
                <a:pathLst>
                  <a:path h="50" w="64">
                    <a:moveTo>
                      <a:pt x="64" y="48"/>
                    </a:moveTo>
                    <a:cubicBezTo>
                      <a:pt x="64" y="49"/>
                      <a:pt x="63" y="50"/>
                      <a:pt x="61" y="50"/>
                    </a:cubicBezTo>
                    <a:cubicBezTo>
                      <a:pt x="2" y="50"/>
                      <a:pt x="2" y="50"/>
                      <a:pt x="2" y="50"/>
                    </a:cubicBezTo>
                    <a:cubicBezTo>
                      <a:pt x="1" y="50"/>
                      <a:pt x="0" y="49"/>
                      <a:pt x="0" y="48"/>
                    </a:cubicBezTo>
                    <a:cubicBezTo>
                      <a:pt x="0" y="43"/>
                      <a:pt x="0" y="43"/>
                      <a:pt x="0" y="43"/>
                    </a:cubicBezTo>
                    <a:cubicBezTo>
                      <a:pt x="0" y="42"/>
                      <a:pt x="1" y="41"/>
                      <a:pt x="2" y="41"/>
                    </a:cubicBezTo>
                    <a:cubicBezTo>
                      <a:pt x="61" y="41"/>
                      <a:pt x="61" y="41"/>
                      <a:pt x="61" y="41"/>
                    </a:cubicBezTo>
                    <a:cubicBezTo>
                      <a:pt x="63" y="41"/>
                      <a:pt x="64" y="42"/>
                      <a:pt x="64" y="43"/>
                    </a:cubicBezTo>
                    <a:lnTo>
                      <a:pt x="64" y="48"/>
                    </a:lnTo>
                    <a:close/>
                    <a:moveTo>
                      <a:pt x="59" y="20"/>
                    </a:moveTo>
                    <a:cubicBezTo>
                      <a:pt x="59" y="22"/>
                      <a:pt x="58" y="23"/>
                      <a:pt x="57" y="23"/>
                    </a:cubicBezTo>
                    <a:cubicBezTo>
                      <a:pt x="7" y="23"/>
                      <a:pt x="7" y="23"/>
                      <a:pt x="7" y="23"/>
                    </a:cubicBezTo>
                    <a:cubicBezTo>
                      <a:pt x="5" y="23"/>
                      <a:pt x="4" y="22"/>
                      <a:pt x="4" y="20"/>
                    </a:cubicBezTo>
                    <a:cubicBezTo>
                      <a:pt x="4" y="16"/>
                      <a:pt x="4" y="16"/>
                      <a:pt x="4" y="16"/>
                    </a:cubicBezTo>
                    <a:cubicBezTo>
                      <a:pt x="4" y="14"/>
                      <a:pt x="5" y="13"/>
                      <a:pt x="7" y="13"/>
                    </a:cubicBezTo>
                    <a:cubicBezTo>
                      <a:pt x="57" y="13"/>
                      <a:pt x="57" y="13"/>
                      <a:pt x="57" y="13"/>
                    </a:cubicBezTo>
                    <a:cubicBezTo>
                      <a:pt x="58" y="13"/>
                      <a:pt x="59" y="14"/>
                      <a:pt x="59" y="16"/>
                    </a:cubicBezTo>
                    <a:lnTo>
                      <a:pt x="59" y="20"/>
                    </a:lnTo>
                    <a:close/>
                    <a:moveTo>
                      <a:pt x="50" y="34"/>
                    </a:moveTo>
                    <a:cubicBezTo>
                      <a:pt x="50" y="35"/>
                      <a:pt x="49" y="36"/>
                      <a:pt x="48" y="36"/>
                    </a:cubicBezTo>
                    <a:cubicBezTo>
                      <a:pt x="16" y="36"/>
                      <a:pt x="16" y="36"/>
                      <a:pt x="16" y="36"/>
                    </a:cubicBezTo>
                    <a:cubicBezTo>
                      <a:pt x="15" y="36"/>
                      <a:pt x="13" y="35"/>
                      <a:pt x="13" y="34"/>
                    </a:cubicBezTo>
                    <a:cubicBezTo>
                      <a:pt x="13" y="29"/>
                      <a:pt x="13" y="29"/>
                      <a:pt x="13" y="29"/>
                    </a:cubicBezTo>
                    <a:cubicBezTo>
                      <a:pt x="13" y="28"/>
                      <a:pt x="15" y="27"/>
                      <a:pt x="16" y="27"/>
                    </a:cubicBezTo>
                    <a:cubicBezTo>
                      <a:pt x="48" y="27"/>
                      <a:pt x="48" y="27"/>
                      <a:pt x="48" y="27"/>
                    </a:cubicBezTo>
                    <a:cubicBezTo>
                      <a:pt x="49" y="27"/>
                      <a:pt x="50" y="28"/>
                      <a:pt x="50" y="29"/>
                    </a:cubicBezTo>
                    <a:lnTo>
                      <a:pt x="50" y="34"/>
                    </a:lnTo>
                    <a:close/>
                    <a:moveTo>
                      <a:pt x="45" y="7"/>
                    </a:moveTo>
                    <a:cubicBezTo>
                      <a:pt x="45" y="8"/>
                      <a:pt x="44" y="9"/>
                      <a:pt x="43" y="9"/>
                    </a:cubicBezTo>
                    <a:cubicBezTo>
                      <a:pt x="20" y="9"/>
                      <a:pt x="20" y="9"/>
                      <a:pt x="20" y="9"/>
                    </a:cubicBezTo>
                    <a:cubicBezTo>
                      <a:pt x="19" y="9"/>
                      <a:pt x="18" y="8"/>
                      <a:pt x="18" y="7"/>
                    </a:cubicBezTo>
                    <a:cubicBezTo>
                      <a:pt x="18" y="2"/>
                      <a:pt x="18" y="2"/>
                      <a:pt x="18" y="2"/>
                    </a:cubicBezTo>
                    <a:cubicBezTo>
                      <a:pt x="18" y="1"/>
                      <a:pt x="19" y="0"/>
                      <a:pt x="20" y="0"/>
                    </a:cubicBezTo>
                    <a:cubicBezTo>
                      <a:pt x="43" y="0"/>
                      <a:pt x="43" y="0"/>
                      <a:pt x="43" y="0"/>
                    </a:cubicBezTo>
                    <a:cubicBezTo>
                      <a:pt x="44" y="0"/>
                      <a:pt x="45" y="1"/>
                      <a:pt x="45" y="2"/>
                    </a:cubicBezTo>
                    <a:lnTo>
                      <a:pt x="45" y="7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7" name="Group 19"/>
            <p:cNvGrpSpPr/>
            <p:nvPr/>
          </p:nvGrpSpPr>
          <p:grpSpPr>
            <a:xfrm>
              <a:off x="4424222" y="2625756"/>
              <a:ext cx="1348913" cy="1337366"/>
              <a:chOff x="6078982" y="3658107"/>
              <a:chExt cx="1798551" cy="1783154"/>
            </a:xfrm>
          </p:grpSpPr>
          <p:sp>
            <p:nvSpPr>
              <p:cNvPr id="20" name="Freeform: Shape 16"/>
              <p:cNvSpPr/>
              <p:nvPr/>
            </p:nvSpPr>
            <p:spPr bwMode="auto">
              <a:xfrm>
                <a:off x="6770009" y="4338234"/>
                <a:ext cx="410267" cy="404321"/>
              </a:xfrm>
              <a:custGeom>
                <a:cxnLst>
                  <a:cxn ang="0">
                    <a:pos x="59" y="63"/>
                  </a:cxn>
                  <a:cxn ang="0">
                    <a:pos x="55" y="61"/>
                  </a:cxn>
                  <a:cxn ang="0">
                    <a:pos x="42" y="48"/>
                  </a:cxn>
                  <a:cxn ang="0">
                    <a:pos x="27" y="53"/>
                  </a:cxn>
                  <a:cxn ang="0">
                    <a:pos x="0" y="26"/>
                  </a:cxn>
                  <a:cxn ang="0">
                    <a:pos x="27" y="0"/>
                  </a:cxn>
                  <a:cxn ang="0">
                    <a:pos x="54" y="26"/>
                  </a:cxn>
                  <a:cxn ang="0">
                    <a:pos x="49" y="41"/>
                  </a:cxn>
                  <a:cxn ang="0">
                    <a:pos x="62" y="54"/>
                  </a:cxn>
                  <a:cxn ang="0">
                    <a:pos x="64" y="58"/>
                  </a:cxn>
                  <a:cxn ang="0">
                    <a:pos x="59" y="63"/>
                  </a:cxn>
                  <a:cxn ang="0">
                    <a:pos x="27" y="9"/>
                  </a:cxn>
                  <a:cxn ang="0">
                    <a:pos x="10" y="26"/>
                  </a:cxn>
                  <a:cxn ang="0">
                    <a:pos x="27" y="43"/>
                  </a:cxn>
                  <a:cxn ang="0">
                    <a:pos x="44" y="26"/>
                  </a:cxn>
                  <a:cxn ang="0">
                    <a:pos x="27" y="9"/>
                  </a:cxn>
                </a:cxnLst>
                <a:rect b="b" l="0" r="r" t="0"/>
                <a:pathLst>
                  <a:path h="62" w="64">
                    <a:moveTo>
                      <a:pt x="59" y="63"/>
                    </a:moveTo>
                    <a:cubicBezTo>
                      <a:pt x="57" y="63"/>
                      <a:pt x="56" y="62"/>
                      <a:pt x="55" y="61"/>
                    </a:cubicBezTo>
                    <a:cubicBezTo>
                      <a:pt x="42" y="48"/>
                      <a:pt x="42" y="48"/>
                      <a:pt x="42" y="48"/>
                    </a:cubicBezTo>
                    <a:cubicBezTo>
                      <a:pt x="38" y="51"/>
                      <a:pt x="33" y="53"/>
                      <a:pt x="27" y="53"/>
                    </a:cubicBezTo>
                    <a:cubicBezTo>
                      <a:pt x="12" y="53"/>
                      <a:pt x="0" y="41"/>
                      <a:pt x="0" y="26"/>
                    </a:cubicBezTo>
                    <a:cubicBezTo>
                      <a:pt x="0" y="12"/>
                      <a:pt x="12" y="0"/>
                      <a:pt x="27" y="0"/>
                    </a:cubicBezTo>
                    <a:cubicBezTo>
                      <a:pt x="42" y="0"/>
                      <a:pt x="54" y="12"/>
                      <a:pt x="54" y="26"/>
                    </a:cubicBezTo>
                    <a:cubicBezTo>
                      <a:pt x="54" y="32"/>
                      <a:pt x="52" y="37"/>
                      <a:pt x="49" y="41"/>
                    </a:cubicBezTo>
                    <a:cubicBezTo>
                      <a:pt x="62" y="54"/>
                      <a:pt x="62" y="54"/>
                      <a:pt x="62" y="54"/>
                    </a:cubicBezTo>
                    <a:cubicBezTo>
                      <a:pt x="63" y="55"/>
                      <a:pt x="64" y="57"/>
                      <a:pt x="64" y="58"/>
                    </a:cubicBezTo>
                    <a:cubicBezTo>
                      <a:pt x="64" y="61"/>
                      <a:pt x="61" y="63"/>
                      <a:pt x="59" y="63"/>
                    </a:cubicBezTo>
                    <a:close/>
                    <a:moveTo>
                      <a:pt x="27" y="9"/>
                    </a:moveTo>
                    <a:cubicBezTo>
                      <a:pt x="18" y="9"/>
                      <a:pt x="10" y="17"/>
                      <a:pt x="10" y="26"/>
                    </a:cubicBezTo>
                    <a:cubicBezTo>
                      <a:pt x="10" y="36"/>
                      <a:pt x="18" y="43"/>
                      <a:pt x="27" y="43"/>
                    </a:cubicBezTo>
                    <a:cubicBezTo>
                      <a:pt x="37" y="43"/>
                      <a:pt x="44" y="36"/>
                      <a:pt x="44" y="26"/>
                    </a:cubicBezTo>
                    <a:cubicBezTo>
                      <a:pt x="44" y="17"/>
                      <a:pt x="37" y="9"/>
                      <a:pt x="27" y="9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21" name="Freeform: Shape 28"/>
              <p:cNvSpPr/>
              <p:nvPr/>
            </p:nvSpPr>
            <p:spPr>
              <a:xfrm flipH="1">
                <a:off x="6078982" y="3658107"/>
                <a:ext cx="1798551" cy="1783154"/>
              </a:xfrm>
              <a:custGeom>
                <a:gdLst>
                  <a:gd fmla="*/ 833645 w 1678460" name="connsiteX0"/>
                  <a:gd fmla="*/ 185289 h 1664090" name="connsiteY0"/>
                  <a:gd fmla="*/ 186889 w 1678460" name="connsiteX1"/>
                  <a:gd fmla="*/ 832045 h 1664090" name="connsiteY1"/>
                  <a:gd fmla="*/ 186889 w 1678460" name="connsiteX2"/>
                  <a:gd fmla="*/ 1170350 h 1664090" name="connsiteY2"/>
                  <a:gd fmla="*/ 495340 w 1678460" name="connsiteX3"/>
                  <a:gd fmla="*/ 1478801 h 1664090" name="connsiteY3"/>
                  <a:gd fmla="*/ 844815 w 1678460" name="connsiteX4"/>
                  <a:gd fmla="*/ 1478801 h 1664090" name="connsiteY4"/>
                  <a:gd fmla="*/ 1491571 w 1678460" name="connsiteX5"/>
                  <a:gd fmla="*/ 832045 h 1664090" name="connsiteY5"/>
                  <a:gd fmla="*/ 1491571 w 1678460" name="connsiteX6"/>
                  <a:gd fmla="*/ 493740 h 1664090" name="connsiteY6"/>
                  <a:gd fmla="*/ 1183120 w 1678460" name="connsiteX7"/>
                  <a:gd fmla="*/ 185289 h 1664090" name="connsiteY7"/>
                  <a:gd fmla="*/ 832045 w 1678460" name="connsiteX8"/>
                  <a:gd fmla="*/ 0 h 1664090" name="connsiteY8"/>
                  <a:gd fmla="*/ 1678460 w 1678460" name="connsiteX9"/>
                  <a:gd fmla="*/ 0 h 1664090" name="connsiteY9"/>
                  <a:gd fmla="*/ 1678460 w 1678460" name="connsiteX10"/>
                  <a:gd fmla="*/ 832045 h 1664090" name="connsiteY10"/>
                  <a:gd fmla="*/ 846415 w 1678460" name="connsiteX11"/>
                  <a:gd fmla="*/ 1664090 h 1664090" name="connsiteY11"/>
                  <a:gd fmla="*/ 0 w 1678460" name="connsiteX12"/>
                  <a:gd fmla="*/ 1664090 h 1664090" name="connsiteY12"/>
                  <a:gd fmla="*/ 0 w 1678460" name="connsiteX13"/>
                  <a:gd fmla="*/ 832045 h 1664090" name="connsiteY13"/>
                  <a:gd fmla="*/ 832045 w 1678460" name="connsiteX14"/>
                  <a:gd fmla="*/ 0 h 1664090" name="connsiteY14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b="b" l="l" r="r" t="t"/>
                <a:pathLst>
                  <a:path h="1664090" w="1678458">
                    <a:moveTo>
                      <a:pt x="833645" y="185289"/>
                    </a:moveTo>
                    <a:cubicBezTo>
                      <a:pt x="476452" y="185289"/>
                      <a:pt x="186889" y="474852"/>
                      <a:pt x="186889" y="832045"/>
                    </a:cubicBezTo>
                    <a:lnTo>
                      <a:pt x="186889" y="1170350"/>
                    </a:lnTo>
                    <a:cubicBezTo>
                      <a:pt x="186889" y="1340703"/>
                      <a:pt x="324987" y="1478801"/>
                      <a:pt x="495340" y="1478801"/>
                    </a:cubicBezTo>
                    <a:lnTo>
                      <a:pt x="844815" y="1478801"/>
                    </a:lnTo>
                    <a:cubicBezTo>
                      <a:pt x="1202008" y="1478801"/>
                      <a:pt x="1491571" y="1189238"/>
                      <a:pt x="1491571" y="832045"/>
                    </a:cubicBezTo>
                    <a:lnTo>
                      <a:pt x="1491571" y="493740"/>
                    </a:lnTo>
                    <a:cubicBezTo>
                      <a:pt x="1491571" y="323387"/>
                      <a:pt x="1353473" y="185289"/>
                      <a:pt x="1183120" y="185289"/>
                    </a:cubicBezTo>
                    <a:close/>
                    <a:moveTo>
                      <a:pt x="832045" y="0"/>
                    </a:moveTo>
                    <a:lnTo>
                      <a:pt x="1678460" y="0"/>
                    </a:lnTo>
                    <a:lnTo>
                      <a:pt x="1678460" y="832045"/>
                    </a:lnTo>
                    <a:cubicBezTo>
                      <a:pt x="1678460" y="1291571"/>
                      <a:pt x="1305941" y="1664090"/>
                      <a:pt x="846415" y="1664090"/>
                    </a:cubicBezTo>
                    <a:lnTo>
                      <a:pt x="0" y="1664090"/>
                    </a:lnTo>
                    <a:lnTo>
                      <a:pt x="0" y="832045"/>
                    </a:lnTo>
                    <a:cubicBezTo>
                      <a:pt x="0" y="372519"/>
                      <a:pt x="372519" y="0"/>
                      <a:pt x="832045" y="0"/>
                    </a:cubicBezTo>
                    <a:close/>
                  </a:path>
                </a:pathLst>
              </a:custGeom>
              <a:solidFill>
                <a:schemeClr val="accent4">
                  <a:lumMod val="10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22" name="Freeform: Shape 31"/>
              <p:cNvSpPr/>
              <p:nvPr/>
            </p:nvSpPr>
            <p:spPr>
              <a:xfrm flipH="1" rot="10800000">
                <a:off x="6439589" y="4018715"/>
                <a:ext cx="1071110" cy="1061939"/>
              </a:xfrm>
              <a:custGeom>
                <a:gdLst>
                  <a:gd fmla="*/ 503121 w 999590" name="connsiteX0"/>
                  <a:gd fmla="*/ 880685 h 991032" name="connsiteY0"/>
                  <a:gd fmla="*/ 888290 w 999590" name="connsiteX1"/>
                  <a:gd fmla="*/ 495516 h 991032" name="connsiteY1"/>
                  <a:gd fmla="*/ 888290 w 999590" name="connsiteX2"/>
                  <a:gd fmla="*/ 294042 h 991032" name="connsiteY2"/>
                  <a:gd fmla="*/ 704595 w 999590" name="connsiteX3"/>
                  <a:gd fmla="*/ 110347 h 991032" name="connsiteY3"/>
                  <a:gd fmla="*/ 496469 w 999590" name="connsiteX4"/>
                  <a:gd fmla="*/ 110347 h 991032" name="connsiteY4"/>
                  <a:gd fmla="*/ 111300 w 999590" name="connsiteX5"/>
                  <a:gd fmla="*/ 495516 h 991032" name="connsiteY5"/>
                  <a:gd fmla="*/ 111300 w 999590" name="connsiteX6"/>
                  <a:gd fmla="*/ 696990 h 991032" name="connsiteY6"/>
                  <a:gd fmla="*/ 294995 w 999590" name="connsiteX7"/>
                  <a:gd fmla="*/ 880685 h 991032" name="connsiteY7"/>
                  <a:gd fmla="*/ 504074 w 999590" name="connsiteX8"/>
                  <a:gd fmla="*/ 991032 h 991032" name="connsiteY8"/>
                  <a:gd fmla="*/ 236321 w 999590" name="connsiteX9"/>
                  <a:gd fmla="*/ 991032 h 991032" name="connsiteY9"/>
                  <a:gd fmla="*/ 0 w 999590" name="connsiteX10"/>
                  <a:gd fmla="*/ 754711 h 991032" name="connsiteY10"/>
                  <a:gd fmla="*/ 0 w 999590" name="connsiteX11"/>
                  <a:gd fmla="*/ 495516 h 991032" name="connsiteY11"/>
                  <a:gd fmla="*/ 495516 w 999590" name="connsiteX12"/>
                  <a:gd fmla="*/ 0 h 991032" name="connsiteY12"/>
                  <a:gd fmla="*/ 763269 w 999590" name="connsiteX13"/>
                  <a:gd fmla="*/ 0 h 991032" name="connsiteY13"/>
                  <a:gd fmla="*/ 999590 w 999590" name="connsiteX14"/>
                  <a:gd fmla="*/ 236321 h 991032" name="connsiteY14"/>
                  <a:gd fmla="*/ 999590 w 999590" name="connsiteX15"/>
                  <a:gd fmla="*/ 495516 h 991032" name="connsiteY15"/>
                  <a:gd fmla="*/ 504074 w 999590" name="connsiteX16"/>
                  <a:gd fmla="*/ 991032 h 991032" name="connsiteY16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b="b" l="l" r="r" t="t"/>
                <a:pathLst>
                  <a:path h="991032" w="999590">
                    <a:moveTo>
                      <a:pt x="503121" y="880685"/>
                    </a:moveTo>
                    <a:cubicBezTo>
                      <a:pt x="715844" y="880685"/>
                      <a:pt x="888290" y="708239"/>
                      <a:pt x="888290" y="495516"/>
                    </a:cubicBezTo>
                    <a:lnTo>
                      <a:pt x="888290" y="294042"/>
                    </a:lnTo>
                    <a:cubicBezTo>
                      <a:pt x="888290" y="192590"/>
                      <a:pt x="806047" y="110347"/>
                      <a:pt x="704595" y="110347"/>
                    </a:cubicBezTo>
                    <a:lnTo>
                      <a:pt x="496469" y="110347"/>
                    </a:lnTo>
                    <a:cubicBezTo>
                      <a:pt x="283746" y="110347"/>
                      <a:pt x="111300" y="282793"/>
                      <a:pt x="111300" y="495516"/>
                    </a:cubicBezTo>
                    <a:lnTo>
                      <a:pt x="111300" y="696990"/>
                    </a:lnTo>
                    <a:cubicBezTo>
                      <a:pt x="111300" y="798442"/>
                      <a:pt x="193543" y="880685"/>
                      <a:pt x="294995" y="880685"/>
                    </a:cubicBezTo>
                    <a:close/>
                    <a:moveTo>
                      <a:pt x="504074" y="991032"/>
                    </a:moveTo>
                    <a:lnTo>
                      <a:pt x="236321" y="991032"/>
                    </a:lnTo>
                    <a:cubicBezTo>
                      <a:pt x="105805" y="991032"/>
                      <a:pt x="0" y="885227"/>
                      <a:pt x="0" y="754711"/>
                    </a:cubicBezTo>
                    <a:lnTo>
                      <a:pt x="0" y="495516"/>
                    </a:lnTo>
                    <a:cubicBezTo>
                      <a:pt x="0" y="221850"/>
                      <a:pt x="221850" y="0"/>
                      <a:pt x="495516" y="0"/>
                    </a:cubicBezTo>
                    <a:lnTo>
                      <a:pt x="763269" y="0"/>
                    </a:lnTo>
                    <a:cubicBezTo>
                      <a:pt x="893785" y="0"/>
                      <a:pt x="999590" y="105805"/>
                      <a:pt x="999590" y="236321"/>
                    </a:cubicBezTo>
                    <a:lnTo>
                      <a:pt x="999590" y="495516"/>
                    </a:lnTo>
                    <a:cubicBezTo>
                      <a:pt x="999590" y="769182"/>
                      <a:pt x="777740" y="991032"/>
                      <a:pt x="504074" y="991032"/>
                    </a:cubicBezTo>
                    <a:close/>
                  </a:path>
                </a:pathLst>
              </a:custGeom>
              <a:solidFill>
                <a:schemeClr val="accent4"/>
              </a:solidFill>
              <a:ln algn="ctr" cap="flat" cmpd="sng" w="12700">
                <a:solidFill>
                  <a:schemeClr val="accent4">
                    <a:lumMod val="100000"/>
                  </a:schemeClr>
                </a:solidFill>
                <a:prstDash val="solid"/>
                <a:miter lim="800000"/>
                <a:headEnd len="med" type="none" w="med"/>
                <a:tailEnd len="med" type="none" w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/>
              </a:p>
            </p:txBody>
          </p:sp>
        </p:grpSp>
      </p:grpSp>
      <p:grpSp>
        <p:nvGrpSpPr>
          <p:cNvPr id="8" name="Group 35"/>
          <p:cNvGrpSpPr/>
          <p:nvPr/>
        </p:nvGrpSpPr>
        <p:grpSpPr>
          <a:xfrm>
            <a:off x="1108054" y="2936253"/>
            <a:ext cx="1897772" cy="755243"/>
            <a:chOff x="8328246" y="2276873"/>
            <a:chExt cx="2198694" cy="1006991"/>
          </a:xfrm>
        </p:grpSpPr>
        <p:sp>
          <p:nvSpPr>
            <p:cNvPr id="18" name="TextBox 37"/>
            <p:cNvSpPr txBox="1"/>
            <p:nvPr/>
          </p:nvSpPr>
          <p:spPr>
            <a:xfrm>
              <a:off x="8328247" y="2276873"/>
              <a:ext cx="2198693" cy="388226"/>
            </a:xfrm>
            <a:prstGeom prst="rect">
              <a:avLst/>
            </a:prstGeom>
            <a:noFill/>
          </p:spPr>
          <p:txBody>
            <a:bodyPr anchor="b" anchorCtr="0" bIns="0" lIns="0" rIns="360000" tIns="0" wrap="none">
              <a:normAutofit/>
            </a:bodyPr>
            <a:lstStyle/>
            <a:p>
              <a:pPr algn="r"/>
              <a:r>
                <a:rPr altLang="en-US" b="1" lang="zh-CN" sz="1600">
                  <a:solidFill>
                    <a:schemeClr val="accent1">
                      <a:lumMod val="100000"/>
                    </a:schemeClr>
                  </a:solidFill>
                </a:rPr>
                <a:t>标题文本预设</a:t>
              </a:r>
            </a:p>
          </p:txBody>
        </p:sp>
        <p:sp>
          <p:nvSpPr>
            <p:cNvPr id="19" name="TextBox 38"/>
            <p:cNvSpPr txBox="1"/>
            <p:nvPr/>
          </p:nvSpPr>
          <p:spPr>
            <a:xfrm>
              <a:off x="8328246" y="2665098"/>
              <a:ext cx="2198693" cy="618766"/>
            </a:xfrm>
            <a:prstGeom prst="rect">
              <a:avLst/>
            </a:prstGeom>
          </p:spPr>
          <p:txBody>
            <a:bodyPr anchor="ctr" bIns="0" lIns="0" rIns="360000" tIns="0" vert="horz" wrap="square">
              <a:normAutofit fontScale="92500" lnSpcReduction="20000"/>
            </a:bodyPr>
            <a:lstStyle/>
            <a:p>
              <a:pPr algn="r">
                <a:lnSpc>
                  <a:spcPct val="120000"/>
                </a:lnSpc>
              </a:pPr>
              <a:r>
                <a:rPr altLang="en-US" lang="zh-CN" sz="1050">
                  <a:solidFill>
                    <a:schemeClr val="dk1">
                      <a:lumMod val="100000"/>
                    </a:schemeClr>
                  </a:solidFill>
                </a:rPr>
                <a:t>此部分内容作为文字排版占位显示 </a:t>
              </a:r>
              <a:br>
                <a:rPr altLang="en-US" lang="zh-CN" sz="1050">
                  <a:solidFill>
                    <a:schemeClr val="dk1">
                      <a:lumMod val="100000"/>
                    </a:schemeClr>
                  </a:solidFill>
                </a:rPr>
              </a:br>
              <a:r>
                <a:rPr altLang="en-US" lang="zh-CN" sz="1050">
                  <a:solidFill>
                    <a:schemeClr val="dk1">
                      <a:lumMod val="100000"/>
                    </a:schemeClr>
                  </a:solidFill>
                </a:rPr>
                <a:t>（建议使用主题字体）</a:t>
              </a:r>
            </a:p>
          </p:txBody>
        </p:sp>
      </p:grpSp>
      <p:grpSp>
        <p:nvGrpSpPr>
          <p:cNvPr id="9" name="Group 39"/>
          <p:cNvGrpSpPr/>
          <p:nvPr/>
        </p:nvGrpSpPr>
        <p:grpSpPr>
          <a:xfrm>
            <a:off x="5773135" y="2936253"/>
            <a:ext cx="1911886" cy="755243"/>
            <a:chOff x="1197898" y="2503545"/>
            <a:chExt cx="2198693" cy="1006991"/>
          </a:xfrm>
        </p:grpSpPr>
        <p:sp>
          <p:nvSpPr>
            <p:cNvPr id="16" name="TextBox 40"/>
            <p:cNvSpPr txBox="1"/>
            <p:nvPr/>
          </p:nvSpPr>
          <p:spPr>
            <a:xfrm>
              <a:off x="1197898" y="2503545"/>
              <a:ext cx="2198693" cy="388226"/>
            </a:xfrm>
            <a:prstGeom prst="rect">
              <a:avLst/>
            </a:prstGeom>
            <a:noFill/>
          </p:spPr>
          <p:txBody>
            <a:bodyPr anchor="b" anchorCtr="0" bIns="0" lIns="360000" rIns="0" tIns="0" wrap="none">
              <a:normAutofit/>
            </a:bodyPr>
            <a:lstStyle/>
            <a:p>
              <a:r>
                <a:rPr altLang="en-US" b="1" lang="zh-CN" sz="1600">
                  <a:solidFill>
                    <a:schemeClr val="accent4">
                      <a:lumMod val="100000"/>
                    </a:schemeClr>
                  </a:solidFill>
                </a:rPr>
                <a:t>标题文本预设</a:t>
              </a:r>
            </a:p>
          </p:txBody>
        </p:sp>
        <p:sp>
          <p:nvSpPr>
            <p:cNvPr id="17" name="TextBox 41"/>
            <p:cNvSpPr txBox="1"/>
            <p:nvPr/>
          </p:nvSpPr>
          <p:spPr>
            <a:xfrm>
              <a:off x="1197898" y="2891770"/>
              <a:ext cx="2198693" cy="618766"/>
            </a:xfrm>
            <a:prstGeom prst="rect">
              <a:avLst/>
            </a:prstGeom>
          </p:spPr>
          <p:txBody>
            <a:bodyPr anchor="ctr" anchorCtr="0" bIns="0" lIns="360000" rIns="0" tIns="0" vert="horz" wrap="square">
              <a:normAutofit fontScale="92500" lnSpcReduction="20000"/>
            </a:bodyPr>
            <a:lstStyle/>
            <a:p>
              <a:pPr algn="l">
                <a:lnSpc>
                  <a:spcPct val="120000"/>
                </a:lnSpc>
              </a:pPr>
              <a:r>
                <a:rPr altLang="en-US" lang="zh-CN" sz="1050">
                  <a:solidFill>
                    <a:schemeClr val="dk1">
                      <a:lumMod val="100000"/>
                    </a:schemeClr>
                  </a:solidFill>
                </a:rPr>
                <a:t>此部分内容作为文字排版占位显示 </a:t>
              </a:r>
              <a:br>
                <a:rPr altLang="en-US" lang="zh-CN" sz="1050">
                  <a:solidFill>
                    <a:schemeClr val="dk1">
                      <a:lumMod val="100000"/>
                    </a:schemeClr>
                  </a:solidFill>
                </a:rPr>
              </a:br>
              <a:r>
                <a:rPr altLang="en-US" lang="zh-CN" sz="1050">
                  <a:solidFill>
                    <a:schemeClr val="dk1">
                      <a:lumMod val="100000"/>
                    </a:schemeClr>
                  </a:solidFill>
                </a:rPr>
                <a:t>（建议使用主题字体）</a:t>
              </a:r>
            </a:p>
          </p:txBody>
        </p:sp>
      </p:grpSp>
      <p:grpSp>
        <p:nvGrpSpPr>
          <p:cNvPr id="10" name="Group 42"/>
          <p:cNvGrpSpPr/>
          <p:nvPr/>
        </p:nvGrpSpPr>
        <p:grpSpPr>
          <a:xfrm>
            <a:off x="1119602" y="1417375"/>
            <a:ext cx="1897772" cy="755243"/>
            <a:chOff x="8328246" y="2276873"/>
            <a:chExt cx="2198694" cy="1006991"/>
          </a:xfrm>
        </p:grpSpPr>
        <p:sp>
          <p:nvSpPr>
            <p:cNvPr id="14" name="TextBox 43"/>
            <p:cNvSpPr txBox="1"/>
            <p:nvPr/>
          </p:nvSpPr>
          <p:spPr>
            <a:xfrm>
              <a:off x="8328247" y="2276873"/>
              <a:ext cx="2198693" cy="388226"/>
            </a:xfrm>
            <a:prstGeom prst="rect">
              <a:avLst/>
            </a:prstGeom>
            <a:noFill/>
          </p:spPr>
          <p:txBody>
            <a:bodyPr anchor="b" anchorCtr="0" bIns="0" lIns="0" rIns="360000" tIns="0" wrap="none">
              <a:normAutofit/>
            </a:bodyPr>
            <a:lstStyle/>
            <a:p>
              <a:pPr algn="r"/>
              <a:r>
                <a:rPr altLang="en-US" b="1" lang="zh-CN" sz="1600">
                  <a:solidFill>
                    <a:schemeClr val="accent3">
                      <a:lumMod val="100000"/>
                    </a:schemeClr>
                  </a:solidFill>
                </a:rPr>
                <a:t>标题文本预设</a:t>
              </a:r>
            </a:p>
          </p:txBody>
        </p:sp>
        <p:sp>
          <p:nvSpPr>
            <p:cNvPr id="15" name="TextBox 44"/>
            <p:cNvSpPr txBox="1"/>
            <p:nvPr/>
          </p:nvSpPr>
          <p:spPr>
            <a:xfrm>
              <a:off x="8328246" y="2665098"/>
              <a:ext cx="2198693" cy="618766"/>
            </a:xfrm>
            <a:prstGeom prst="rect">
              <a:avLst/>
            </a:prstGeom>
          </p:spPr>
          <p:txBody>
            <a:bodyPr anchor="ctr" bIns="0" lIns="0" rIns="360000" tIns="0" vert="horz" wrap="square">
              <a:normAutofit fontScale="92500" lnSpcReduction="20000"/>
            </a:bodyPr>
            <a:lstStyle/>
            <a:p>
              <a:pPr algn="r">
                <a:lnSpc>
                  <a:spcPct val="120000"/>
                </a:lnSpc>
              </a:pPr>
              <a:r>
                <a:rPr altLang="en-US" lang="zh-CN" sz="1050">
                  <a:solidFill>
                    <a:schemeClr val="dk1">
                      <a:lumMod val="100000"/>
                    </a:schemeClr>
                  </a:solidFill>
                </a:rPr>
                <a:t>此部分内容作为文字排版占位显示 </a:t>
              </a:r>
              <a:br>
                <a:rPr altLang="en-US" lang="zh-CN" sz="1050">
                  <a:solidFill>
                    <a:schemeClr val="dk1">
                      <a:lumMod val="100000"/>
                    </a:schemeClr>
                  </a:solidFill>
                </a:rPr>
              </a:br>
              <a:r>
                <a:rPr altLang="en-US" lang="zh-CN" sz="1050">
                  <a:solidFill>
                    <a:schemeClr val="dk1">
                      <a:lumMod val="100000"/>
                    </a:schemeClr>
                  </a:solidFill>
                </a:rPr>
                <a:t>（建议使用主题字体）</a:t>
              </a:r>
            </a:p>
          </p:txBody>
        </p:sp>
      </p:grpSp>
      <p:grpSp>
        <p:nvGrpSpPr>
          <p:cNvPr id="11" name="Group 45"/>
          <p:cNvGrpSpPr/>
          <p:nvPr/>
        </p:nvGrpSpPr>
        <p:grpSpPr>
          <a:xfrm>
            <a:off x="5773135" y="1417375"/>
            <a:ext cx="1911886" cy="755243"/>
            <a:chOff x="1197898" y="2503545"/>
            <a:chExt cx="2198693" cy="1006991"/>
          </a:xfrm>
        </p:grpSpPr>
        <p:sp>
          <p:nvSpPr>
            <p:cNvPr id="12" name="TextBox 46"/>
            <p:cNvSpPr txBox="1"/>
            <p:nvPr/>
          </p:nvSpPr>
          <p:spPr>
            <a:xfrm>
              <a:off x="1197898" y="2503545"/>
              <a:ext cx="2198693" cy="388226"/>
            </a:xfrm>
            <a:prstGeom prst="rect">
              <a:avLst/>
            </a:prstGeom>
            <a:noFill/>
          </p:spPr>
          <p:txBody>
            <a:bodyPr anchor="b" anchorCtr="0" bIns="0" lIns="360000" rIns="0" tIns="0" wrap="none">
              <a:normAutofit/>
            </a:bodyPr>
            <a:lstStyle/>
            <a:p>
              <a:r>
                <a:rPr altLang="en-US" b="1" lang="zh-CN" sz="1600">
                  <a:solidFill>
                    <a:schemeClr val="accent2">
                      <a:lumMod val="100000"/>
                    </a:schemeClr>
                  </a:solidFill>
                </a:rPr>
                <a:t>标题文本预设</a:t>
              </a:r>
            </a:p>
          </p:txBody>
        </p:sp>
        <p:sp>
          <p:nvSpPr>
            <p:cNvPr id="13" name="TextBox 47"/>
            <p:cNvSpPr txBox="1"/>
            <p:nvPr/>
          </p:nvSpPr>
          <p:spPr>
            <a:xfrm>
              <a:off x="1197898" y="2891770"/>
              <a:ext cx="2198693" cy="618766"/>
            </a:xfrm>
            <a:prstGeom prst="rect">
              <a:avLst/>
            </a:prstGeom>
          </p:spPr>
          <p:txBody>
            <a:bodyPr anchor="ctr" anchorCtr="0" bIns="0" lIns="360000" rIns="0" tIns="0" vert="horz" wrap="square">
              <a:normAutofit fontScale="92500" lnSpcReduction="20000"/>
            </a:bodyPr>
            <a:lstStyle/>
            <a:p>
              <a:pPr algn="l">
                <a:lnSpc>
                  <a:spcPct val="120000"/>
                </a:lnSpc>
              </a:pPr>
              <a:r>
                <a:rPr altLang="en-US" lang="zh-CN" sz="1050">
                  <a:solidFill>
                    <a:schemeClr val="dk1">
                      <a:lumMod val="100000"/>
                    </a:schemeClr>
                  </a:solidFill>
                </a:rPr>
                <a:t>此部分内容作为文字排版占位显示 </a:t>
              </a:r>
              <a:br>
                <a:rPr altLang="en-US" lang="zh-CN" sz="1050">
                  <a:solidFill>
                    <a:schemeClr val="dk1">
                      <a:lumMod val="100000"/>
                    </a:schemeClr>
                  </a:solidFill>
                </a:rPr>
              </a:br>
              <a:r>
                <a:rPr altLang="en-US" lang="zh-CN" sz="1050">
                  <a:solidFill>
                    <a:schemeClr val="dk1">
                      <a:lumMod val="100000"/>
                    </a:schemeClr>
                  </a:solidFill>
                </a:rPr>
                <a:t>（建议使用主题字体）</a:t>
              </a:r>
            </a:p>
          </p:txBody>
        </p:sp>
      </p:grpSp>
      <p:sp>
        <p:nvSpPr>
          <p:cNvPr id="34" name="文本框 173">
            <a:extLst/>
          </p:cNvPr>
          <p:cNvSpPr txBox="1"/>
          <p:nvPr/>
        </p:nvSpPr>
        <p:spPr>
          <a:xfrm>
            <a:off x="323528" y="234140"/>
            <a:ext cx="1890210" cy="276999"/>
          </a:xfrm>
          <a:prstGeom prst="rect">
            <a:avLst/>
          </a:prstGeom>
          <a:noFill/>
        </p:spPr>
        <p:txBody>
          <a:bodyPr wrap="none">
            <a:normAutofit fontScale="85000" lnSpcReduction="20000"/>
          </a:bodyPr>
          <a:lstStyle/>
          <a:p>
            <a:r>
              <a:rPr altLang="en-US" b="1" lang="zh-CN">
                <a:solidFill>
                  <a:schemeClr val="accent2">
                    <a:lumMod val="100000"/>
                  </a:schemeClr>
                </a:solidFill>
              </a:rPr>
              <a:t>标题文本预设</a:t>
            </a:r>
          </a:p>
        </p:txBody>
      </p:sp>
    </p:spTree>
    <p:extLst>
      <p:ext uri="{BB962C8B-B14F-4D97-AF65-F5344CB8AC3E}">
        <p14:creationId val="2306516912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3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 nodeType="clickPar">
                      <p:stCondLst>
                        <p:cond delay="indefinite"/>
                      </p:stCondLst>
                      <p:childTnLst>
                        <p:par>
                          <p:cTn fill="hold" id="12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3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5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6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7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8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1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2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3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5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6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7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8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1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2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4" name="Group 3"/>
          <p:cNvGrpSpPr/>
          <p:nvPr/>
        </p:nvGrpSpPr>
        <p:grpSpPr>
          <a:xfrm>
            <a:off x="563719" y="733717"/>
            <a:ext cx="3531394" cy="3346847"/>
            <a:chOff x="762000" y="1433513"/>
            <a:chExt cx="4708526" cy="4462463"/>
          </a:xfrm>
        </p:grpSpPr>
        <p:sp>
          <p:nvSpPr>
            <p:cNvPr id="20" name="Freeform: Shape 4"/>
            <p:cNvSpPr/>
            <p:nvPr/>
          </p:nvSpPr>
          <p:spPr bwMode="auto">
            <a:xfrm>
              <a:off x="1304925" y="5799138"/>
              <a:ext cx="3541713" cy="96838"/>
            </a:xfrm>
            <a:custGeom>
              <a:gdLst>
                <a:gd fmla="*/ 0 w 2194" name="T0"/>
                <a:gd fmla="*/ 0 h 60" name="T1"/>
                <a:gd fmla="*/ 0 w 2194" name="T2"/>
                <a:gd fmla="*/ 20 h 60" name="T3"/>
                <a:gd fmla="*/ 40 w 2194" name="T4"/>
                <a:gd fmla="*/ 60 h 60" name="T5"/>
                <a:gd fmla="*/ 2153 w 2194" name="T6"/>
                <a:gd fmla="*/ 60 h 60" name="T7"/>
                <a:gd fmla="*/ 2194 w 2194" name="T8"/>
                <a:gd fmla="*/ 20 h 60" name="T9"/>
                <a:gd fmla="*/ 2194 w 2194" name="T10"/>
                <a:gd fmla="*/ 0 h 60" name="T11"/>
                <a:gd fmla="*/ 0 w 2194" name="T12"/>
                <a:gd fmla="*/ 0 h 6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60" w="2194">
                  <a:moveTo>
                    <a:pt x="0" y="0"/>
                  </a:moveTo>
                  <a:cubicBezTo>
                    <a:pt x="0" y="20"/>
                    <a:pt x="0" y="20"/>
                    <a:pt x="0" y="20"/>
                  </a:cubicBezTo>
                  <a:cubicBezTo>
                    <a:pt x="0" y="42"/>
                    <a:pt x="18" y="60"/>
                    <a:pt x="40" y="60"/>
                  </a:cubicBezTo>
                  <a:cubicBezTo>
                    <a:pt x="2153" y="60"/>
                    <a:pt x="2153" y="60"/>
                    <a:pt x="2153" y="60"/>
                  </a:cubicBezTo>
                  <a:cubicBezTo>
                    <a:pt x="2176" y="60"/>
                    <a:pt x="2194" y="42"/>
                    <a:pt x="2194" y="20"/>
                  </a:cubicBezTo>
                  <a:cubicBezTo>
                    <a:pt x="2194" y="0"/>
                    <a:pt x="2194" y="0"/>
                    <a:pt x="2194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1" name="Freeform: Shape 5"/>
            <p:cNvSpPr/>
            <p:nvPr/>
          </p:nvSpPr>
          <p:spPr bwMode="auto">
            <a:xfrm>
              <a:off x="1622425" y="3844926"/>
              <a:ext cx="2906713" cy="1879600"/>
            </a:xfrm>
            <a:custGeom>
              <a:gdLst>
                <a:gd fmla="*/ 1802 w 1802" name="T0"/>
                <a:gd fmla="*/ 1165 h 1165" name="T1"/>
                <a:gd fmla="*/ 1802 w 1802" name="T2"/>
                <a:gd fmla="*/ 41 h 1165" name="T3"/>
                <a:gd fmla="*/ 1760 w 1802" name="T4"/>
                <a:gd fmla="*/ 0 h 1165" name="T5"/>
                <a:gd fmla="*/ 41 w 1802" name="T6"/>
                <a:gd fmla="*/ 0 h 1165" name="T7"/>
                <a:gd fmla="*/ 0 w 1802" name="T8"/>
                <a:gd fmla="*/ 41 h 1165" name="T9"/>
                <a:gd fmla="*/ 0 w 1802" name="T10"/>
                <a:gd fmla="*/ 1165 h 1165" name="T11"/>
                <a:gd fmla="*/ 1802 w 1802" name="T12"/>
                <a:gd fmla="*/ 1165 h 1165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165" w="1802">
                  <a:moveTo>
                    <a:pt x="1802" y="1165"/>
                  </a:moveTo>
                  <a:cubicBezTo>
                    <a:pt x="1802" y="41"/>
                    <a:pt x="1802" y="41"/>
                    <a:pt x="1802" y="41"/>
                  </a:cubicBezTo>
                  <a:cubicBezTo>
                    <a:pt x="1802" y="18"/>
                    <a:pt x="1783" y="0"/>
                    <a:pt x="1760" y="0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18" y="0"/>
                    <a:pt x="0" y="18"/>
                    <a:pt x="0" y="41"/>
                  </a:cubicBezTo>
                  <a:cubicBezTo>
                    <a:pt x="0" y="1165"/>
                    <a:pt x="0" y="1165"/>
                    <a:pt x="0" y="1165"/>
                  </a:cubicBezTo>
                  <a:lnTo>
                    <a:pt x="1802" y="116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2" name="Freeform: Shape 6"/>
            <p:cNvSpPr/>
            <p:nvPr/>
          </p:nvSpPr>
          <p:spPr bwMode="auto">
            <a:xfrm>
              <a:off x="1252538" y="5722938"/>
              <a:ext cx="3644900" cy="120650"/>
            </a:xfrm>
            <a:custGeom>
              <a:gdLst>
                <a:gd fmla="*/ 0 w 2259" name="T0"/>
                <a:gd fmla="*/ 0 h 75" name="T1"/>
                <a:gd fmla="*/ 0 w 2259" name="T2"/>
                <a:gd fmla="*/ 24 h 75" name="T3"/>
                <a:gd fmla="*/ 42 w 2259" name="T4"/>
                <a:gd fmla="*/ 75 h 75" name="T5"/>
                <a:gd fmla="*/ 2218 w 2259" name="T6"/>
                <a:gd fmla="*/ 75 h 75" name="T7"/>
                <a:gd fmla="*/ 2259 w 2259" name="T8"/>
                <a:gd fmla="*/ 24 h 75" name="T9"/>
                <a:gd fmla="*/ 2259 w 2259" name="T10"/>
                <a:gd fmla="*/ 0 h 75" name="T11"/>
                <a:gd fmla="*/ 0 w 2259" name="T12"/>
                <a:gd fmla="*/ 0 h 75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75" w="2259">
                  <a:moveTo>
                    <a:pt x="0" y="0"/>
                  </a:moveTo>
                  <a:cubicBezTo>
                    <a:pt x="0" y="24"/>
                    <a:pt x="0" y="24"/>
                    <a:pt x="0" y="24"/>
                  </a:cubicBezTo>
                  <a:cubicBezTo>
                    <a:pt x="0" y="52"/>
                    <a:pt x="19" y="75"/>
                    <a:pt x="42" y="75"/>
                  </a:cubicBezTo>
                  <a:cubicBezTo>
                    <a:pt x="2218" y="75"/>
                    <a:pt x="2218" y="75"/>
                    <a:pt x="2218" y="75"/>
                  </a:cubicBezTo>
                  <a:cubicBezTo>
                    <a:pt x="2241" y="75"/>
                    <a:pt x="2259" y="52"/>
                    <a:pt x="2259" y="24"/>
                  </a:cubicBezTo>
                  <a:cubicBezTo>
                    <a:pt x="2259" y="0"/>
                    <a:pt x="2259" y="0"/>
                    <a:pt x="2259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3" name="Freeform: Shape 7"/>
            <p:cNvSpPr/>
            <p:nvPr/>
          </p:nvSpPr>
          <p:spPr bwMode="auto">
            <a:xfrm>
              <a:off x="2776538" y="5722938"/>
              <a:ext cx="598488" cy="52388"/>
            </a:xfrm>
            <a:custGeom>
              <a:gdLst>
                <a:gd fmla="*/ 0 w 370" name="T0"/>
                <a:gd fmla="*/ 0 h 32" name="T1"/>
                <a:gd fmla="*/ 36 w 370" name="T2"/>
                <a:gd fmla="*/ 32 h 32" name="T3"/>
                <a:gd fmla="*/ 334 w 370" name="T4"/>
                <a:gd fmla="*/ 32 h 32" name="T5"/>
                <a:gd fmla="*/ 370 w 370" name="T6"/>
                <a:gd fmla="*/ 0 h 32" name="T7"/>
                <a:gd fmla="*/ 0 w 370" name="T8"/>
                <a:gd fmla="*/ 0 h 3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2" w="370">
                  <a:moveTo>
                    <a:pt x="0" y="0"/>
                  </a:moveTo>
                  <a:cubicBezTo>
                    <a:pt x="2" y="18"/>
                    <a:pt x="17" y="32"/>
                    <a:pt x="36" y="32"/>
                  </a:cubicBezTo>
                  <a:cubicBezTo>
                    <a:pt x="334" y="32"/>
                    <a:pt x="334" y="32"/>
                    <a:pt x="334" y="32"/>
                  </a:cubicBezTo>
                  <a:cubicBezTo>
                    <a:pt x="353" y="32"/>
                    <a:pt x="368" y="18"/>
                    <a:pt x="370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4" name="Rectangle 8"/>
            <p:cNvSpPr/>
            <p:nvPr/>
          </p:nvSpPr>
          <p:spPr bwMode="auto">
            <a:xfrm>
              <a:off x="1735138" y="3973513"/>
              <a:ext cx="2681288" cy="1624013"/>
            </a:xfrm>
            <a:prstGeom prst="rect">
              <a:avLst/>
            </a:prstGeom>
            <a:solidFill>
              <a:srgbClr val="F1F1F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5" name="Oval 9"/>
            <p:cNvSpPr/>
            <p:nvPr/>
          </p:nvSpPr>
          <p:spPr bwMode="auto">
            <a:xfrm>
              <a:off x="3038475" y="3865563"/>
              <a:ext cx="95250" cy="96838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6" name="Oval 10"/>
            <p:cNvSpPr/>
            <p:nvPr/>
          </p:nvSpPr>
          <p:spPr bwMode="auto">
            <a:xfrm>
              <a:off x="3057525" y="3886201"/>
              <a:ext cx="57150" cy="55563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7" name="Oval 11"/>
            <p:cNvSpPr/>
            <p:nvPr/>
          </p:nvSpPr>
          <p:spPr bwMode="auto">
            <a:xfrm>
              <a:off x="3057525" y="3890963"/>
              <a:ext cx="52388" cy="50800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8" name="Oval 12"/>
            <p:cNvSpPr/>
            <p:nvPr/>
          </p:nvSpPr>
          <p:spPr bwMode="auto">
            <a:xfrm>
              <a:off x="3086100" y="3897313"/>
              <a:ext cx="17463" cy="17463"/>
            </a:xfrm>
            <a:prstGeom prst="ellipse">
              <a:avLst/>
            </a:prstGeom>
            <a:solidFill>
              <a:srgbClr val="E5E5E5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9" name="Freeform: Shape 13"/>
            <p:cNvSpPr/>
            <p:nvPr/>
          </p:nvSpPr>
          <p:spPr bwMode="auto">
            <a:xfrm>
              <a:off x="2024063" y="2566988"/>
              <a:ext cx="1839913" cy="2860675"/>
            </a:xfrm>
            <a:custGeom>
              <a:gdLst>
                <a:gd fmla="*/ 813 w 1140" name="T0"/>
                <a:gd fmla="*/ 45 h 1774" name="T1"/>
                <a:gd fmla="*/ 759 w 1140" name="T2"/>
                <a:gd fmla="*/ 0 h 1774" name="T3"/>
                <a:gd fmla="*/ 759 w 1140" name="T4"/>
                <a:gd fmla="*/ 0 h 1774" name="T5"/>
                <a:gd fmla="*/ 792 w 1140" name="T6"/>
                <a:gd fmla="*/ 27 h 1774" name="T7"/>
                <a:gd fmla="*/ 759 w 1140" name="T8"/>
                <a:gd fmla="*/ 0 h 1774" name="T9"/>
                <a:gd fmla="*/ 759 w 1140" name="T10"/>
                <a:gd fmla="*/ 0 h 1774" name="T11"/>
                <a:gd fmla="*/ 759 w 1140" name="T12"/>
                <a:gd fmla="*/ 0 h 1774" name="T13"/>
                <a:gd fmla="*/ 765 w 1140" name="T14"/>
                <a:gd fmla="*/ 4 h 1774" name="T15"/>
                <a:gd fmla="*/ 749 w 1140" name="T16"/>
                <a:gd fmla="*/ 11 h 1774" name="T17"/>
                <a:gd fmla="*/ 500 w 1140" name="T18"/>
                <a:gd fmla="*/ 266 h 1774" name="T19"/>
                <a:gd fmla="*/ 309 w 1140" name="T20"/>
                <a:gd fmla="*/ 454 h 1774" name="T21"/>
                <a:gd fmla="*/ 62 w 1140" name="T22"/>
                <a:gd fmla="*/ 790 h 1774" name="T23"/>
                <a:gd fmla="*/ 0 w 1140" name="T24"/>
                <a:gd fmla="*/ 1037 h 1774" name="T25"/>
                <a:gd fmla="*/ 85 w 1140" name="T26"/>
                <a:gd fmla="*/ 1297 h 1774" name="T27"/>
                <a:gd fmla="*/ 437 w 1140" name="T28"/>
                <a:gd fmla="*/ 1565 h 1774" name="T29"/>
                <a:gd fmla="*/ 804 w 1140" name="T30"/>
                <a:gd fmla="*/ 1700 h 1774" name="T31"/>
                <a:gd fmla="*/ 880 w 1140" name="T32"/>
                <a:gd fmla="*/ 1719 h 1774" name="T33"/>
                <a:gd fmla="*/ 1076 w 1140" name="T34"/>
                <a:gd fmla="*/ 1767 h 1774" name="T35"/>
                <a:gd fmla="*/ 1101 w 1140" name="T36"/>
                <a:gd fmla="*/ 1773 h 1774" name="T37"/>
                <a:gd fmla="*/ 1140 w 1140" name="T38"/>
                <a:gd fmla="*/ 1637 h 1774" name="T39"/>
                <a:gd fmla="*/ 1070 w 1140" name="T40"/>
                <a:gd fmla="*/ 1620 h 1774" name="T41"/>
                <a:gd fmla="*/ 867 w 1140" name="T42"/>
                <a:gd fmla="*/ 1570 h 1774" name="T43"/>
                <a:gd fmla="*/ 842 w 1140" name="T44"/>
                <a:gd fmla="*/ 1564 h 1774" name="T45"/>
                <a:gd fmla="*/ 839 w 1140" name="T46"/>
                <a:gd fmla="*/ 1563 h 1774" name="T47"/>
                <a:gd fmla="*/ 839 w 1140" name="T48"/>
                <a:gd fmla="*/ 1564 h 1774" name="T49"/>
                <a:gd fmla="*/ 839 w 1140" name="T50"/>
                <a:gd fmla="*/ 1563 h 1774" name="T51"/>
                <a:gd fmla="*/ 839 w 1140" name="T52"/>
                <a:gd fmla="*/ 1563 h 1774" name="T53"/>
                <a:gd fmla="*/ 321 w 1140" name="T54"/>
                <a:gd fmla="*/ 1334 h 1774" name="T55"/>
                <a:gd fmla="*/ 162 w 1140" name="T56"/>
                <a:gd fmla="*/ 1146 h 1774" name="T57"/>
                <a:gd fmla="*/ 154 w 1140" name="T58"/>
                <a:gd fmla="*/ 944 h 1774" name="T59"/>
                <a:gd fmla="*/ 320 w 1140" name="T60"/>
                <a:gd fmla="*/ 654 h 1774" name="T61"/>
                <a:gd fmla="*/ 541 w 1140" name="T62"/>
                <a:gd fmla="*/ 423 h 1774" name="T63"/>
                <a:gd fmla="*/ 819 w 1140" name="T64"/>
                <a:gd fmla="*/ 143 h 1774" name="T65"/>
                <a:gd fmla="*/ 868 w 1140" name="T66"/>
                <a:gd fmla="*/ 90 h 1774" name="T67"/>
                <a:gd fmla="*/ 759 w 1140" name="T68"/>
                <a:gd fmla="*/ 0 h 1774" name="T6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b="b" l="0" r="r" t="0"/>
              <a:pathLst>
                <a:path h="1773" w="1140">
                  <a:moveTo>
                    <a:pt x="759" y="0"/>
                  </a:moveTo>
                  <a:cubicBezTo>
                    <a:pt x="813" y="45"/>
                    <a:pt x="813" y="45"/>
                    <a:pt x="813" y="45"/>
                  </a:cubicBezTo>
                  <a:cubicBezTo>
                    <a:pt x="759" y="0"/>
                    <a:pt x="759" y="0"/>
                    <a:pt x="759" y="0"/>
                  </a:cubicBezTo>
                  <a:cubicBezTo>
                    <a:pt x="759" y="0"/>
                    <a:pt x="759" y="0"/>
                    <a:pt x="759" y="0"/>
                  </a:cubicBezTo>
                  <a:cubicBezTo>
                    <a:pt x="813" y="45"/>
                    <a:pt x="813" y="45"/>
                    <a:pt x="813" y="45"/>
                  </a:cubicBezTo>
                  <a:cubicBezTo>
                    <a:pt x="759" y="0"/>
                    <a:pt x="759" y="0"/>
                    <a:pt x="759" y="0"/>
                  </a:cubicBezTo>
                  <a:cubicBezTo>
                    <a:pt x="759" y="0"/>
                    <a:pt x="759" y="0"/>
                    <a:pt x="759" y="0"/>
                  </a:cubicBezTo>
                  <a:cubicBezTo>
                    <a:pt x="792" y="27"/>
                    <a:pt x="792" y="27"/>
                    <a:pt x="792" y="27"/>
                  </a:cubicBezTo>
                  <a:cubicBezTo>
                    <a:pt x="759" y="0"/>
                    <a:pt x="759" y="0"/>
                    <a:pt x="759" y="0"/>
                  </a:cubicBezTo>
                  <a:cubicBezTo>
                    <a:pt x="759" y="0"/>
                    <a:pt x="759" y="0"/>
                    <a:pt x="759" y="0"/>
                  </a:cubicBezTo>
                  <a:cubicBezTo>
                    <a:pt x="792" y="27"/>
                    <a:pt x="792" y="27"/>
                    <a:pt x="792" y="27"/>
                  </a:cubicBezTo>
                  <a:cubicBezTo>
                    <a:pt x="759" y="0"/>
                    <a:pt x="759" y="0"/>
                    <a:pt x="759" y="0"/>
                  </a:cubicBezTo>
                  <a:cubicBezTo>
                    <a:pt x="765" y="4"/>
                    <a:pt x="765" y="4"/>
                    <a:pt x="765" y="4"/>
                  </a:cubicBezTo>
                  <a:cubicBezTo>
                    <a:pt x="759" y="0"/>
                    <a:pt x="759" y="0"/>
                    <a:pt x="759" y="0"/>
                  </a:cubicBezTo>
                  <a:cubicBezTo>
                    <a:pt x="759" y="0"/>
                    <a:pt x="759" y="0"/>
                    <a:pt x="759" y="0"/>
                  </a:cubicBezTo>
                  <a:cubicBezTo>
                    <a:pt x="765" y="4"/>
                    <a:pt x="765" y="4"/>
                    <a:pt x="765" y="4"/>
                  </a:cubicBezTo>
                  <a:cubicBezTo>
                    <a:pt x="759" y="0"/>
                    <a:pt x="759" y="0"/>
                    <a:pt x="759" y="0"/>
                  </a:cubicBezTo>
                  <a:cubicBezTo>
                    <a:pt x="759" y="0"/>
                    <a:pt x="757" y="3"/>
                    <a:pt x="749" y="11"/>
                  </a:cubicBezTo>
                  <a:cubicBezTo>
                    <a:pt x="738" y="23"/>
                    <a:pt x="717" y="46"/>
                    <a:pt x="677" y="87"/>
                  </a:cubicBezTo>
                  <a:cubicBezTo>
                    <a:pt x="638" y="127"/>
                    <a:pt x="582" y="185"/>
                    <a:pt x="500" y="266"/>
                  </a:cubicBezTo>
                  <a:cubicBezTo>
                    <a:pt x="484" y="282"/>
                    <a:pt x="465" y="301"/>
                    <a:pt x="443" y="322"/>
                  </a:cubicBezTo>
                  <a:cubicBezTo>
                    <a:pt x="404" y="359"/>
                    <a:pt x="357" y="404"/>
                    <a:pt x="309" y="454"/>
                  </a:cubicBezTo>
                  <a:cubicBezTo>
                    <a:pt x="273" y="491"/>
                    <a:pt x="236" y="532"/>
                    <a:pt x="201" y="576"/>
                  </a:cubicBezTo>
                  <a:cubicBezTo>
                    <a:pt x="148" y="642"/>
                    <a:pt x="99" y="713"/>
                    <a:pt x="62" y="790"/>
                  </a:cubicBezTo>
                  <a:cubicBezTo>
                    <a:pt x="43" y="829"/>
                    <a:pt x="28" y="868"/>
                    <a:pt x="17" y="910"/>
                  </a:cubicBezTo>
                  <a:cubicBezTo>
                    <a:pt x="6" y="951"/>
                    <a:pt x="0" y="993"/>
                    <a:pt x="0" y="1037"/>
                  </a:cubicBezTo>
                  <a:cubicBezTo>
                    <a:pt x="0" y="1068"/>
                    <a:pt x="3" y="1100"/>
                    <a:pt x="10" y="1132"/>
                  </a:cubicBezTo>
                  <a:cubicBezTo>
                    <a:pt x="23" y="1189"/>
                    <a:pt x="48" y="1244"/>
                    <a:pt x="85" y="1297"/>
                  </a:cubicBezTo>
                  <a:cubicBezTo>
                    <a:pt x="113" y="1337"/>
                    <a:pt x="149" y="1375"/>
                    <a:pt x="191" y="1411"/>
                  </a:cubicBezTo>
                  <a:cubicBezTo>
                    <a:pt x="255" y="1466"/>
                    <a:pt x="336" y="1517"/>
                    <a:pt x="437" y="1565"/>
                  </a:cubicBezTo>
                  <a:cubicBezTo>
                    <a:pt x="537" y="1613"/>
                    <a:pt x="657" y="1658"/>
                    <a:pt x="800" y="1699"/>
                  </a:cubicBezTo>
                  <a:cubicBezTo>
                    <a:pt x="802" y="1699"/>
                    <a:pt x="803" y="1699"/>
                    <a:pt x="804" y="1700"/>
                  </a:cubicBezTo>
                  <a:cubicBezTo>
                    <a:pt x="807" y="1701"/>
                    <a:pt x="810" y="1701"/>
                    <a:pt x="814" y="1702"/>
                  </a:cubicBezTo>
                  <a:cubicBezTo>
                    <a:pt x="828" y="1706"/>
                    <a:pt x="852" y="1712"/>
                    <a:pt x="880" y="1719"/>
                  </a:cubicBezTo>
                  <a:cubicBezTo>
                    <a:pt x="923" y="1729"/>
                    <a:pt x="976" y="1742"/>
                    <a:pt x="1019" y="1753"/>
                  </a:cubicBezTo>
                  <a:cubicBezTo>
                    <a:pt x="1041" y="1758"/>
                    <a:pt x="1061" y="1763"/>
                    <a:pt x="1076" y="1767"/>
                  </a:cubicBezTo>
                  <a:cubicBezTo>
                    <a:pt x="1084" y="1769"/>
                    <a:pt x="1090" y="1770"/>
                    <a:pt x="1095" y="1772"/>
                  </a:cubicBezTo>
                  <a:cubicBezTo>
                    <a:pt x="1097" y="1772"/>
                    <a:pt x="1099" y="1773"/>
                    <a:pt x="1101" y="1773"/>
                  </a:cubicBezTo>
                  <a:cubicBezTo>
                    <a:pt x="1102" y="1774"/>
                    <a:pt x="1104" y="1774"/>
                    <a:pt x="1104" y="1774"/>
                  </a:cubicBezTo>
                  <a:cubicBezTo>
                    <a:pt x="1140" y="1637"/>
                    <a:pt x="1140" y="1637"/>
                    <a:pt x="1140" y="1637"/>
                  </a:cubicBezTo>
                  <a:cubicBezTo>
                    <a:pt x="1138" y="1637"/>
                    <a:pt x="1136" y="1636"/>
                    <a:pt x="1133" y="1636"/>
                  </a:cubicBezTo>
                  <a:cubicBezTo>
                    <a:pt x="1121" y="1633"/>
                    <a:pt x="1098" y="1627"/>
                    <a:pt x="1070" y="1620"/>
                  </a:cubicBezTo>
                  <a:cubicBezTo>
                    <a:pt x="1027" y="1609"/>
                    <a:pt x="972" y="1596"/>
                    <a:pt x="926" y="1585"/>
                  </a:cubicBezTo>
                  <a:cubicBezTo>
                    <a:pt x="904" y="1579"/>
                    <a:pt x="883" y="1574"/>
                    <a:pt x="867" y="1570"/>
                  </a:cubicBezTo>
                  <a:cubicBezTo>
                    <a:pt x="859" y="1568"/>
                    <a:pt x="853" y="1566"/>
                    <a:pt x="848" y="1565"/>
                  </a:cubicBezTo>
                  <a:cubicBezTo>
                    <a:pt x="845" y="1565"/>
                    <a:pt x="843" y="1564"/>
                    <a:pt x="842" y="1564"/>
                  </a:cubicBezTo>
                  <a:cubicBezTo>
                    <a:pt x="841" y="1563"/>
                    <a:pt x="840" y="1563"/>
                    <a:pt x="840" y="1563"/>
                  </a:cubicBezTo>
                  <a:cubicBezTo>
                    <a:pt x="839" y="1563"/>
                    <a:pt x="839" y="1563"/>
                    <a:pt x="839" y="1563"/>
                  </a:cubicBezTo>
                  <a:cubicBezTo>
                    <a:pt x="839" y="1563"/>
                    <a:pt x="839" y="1563"/>
                    <a:pt x="839" y="1563"/>
                  </a:cubicBezTo>
                  <a:cubicBezTo>
                    <a:pt x="839" y="1564"/>
                    <a:pt x="839" y="1564"/>
                    <a:pt x="839" y="1564"/>
                  </a:cubicBezTo>
                  <a:cubicBezTo>
                    <a:pt x="839" y="1563"/>
                    <a:pt x="839" y="1563"/>
                    <a:pt x="839" y="1563"/>
                  </a:cubicBezTo>
                  <a:cubicBezTo>
                    <a:pt x="839" y="1563"/>
                    <a:pt x="839" y="1563"/>
                    <a:pt x="839" y="1563"/>
                  </a:cubicBezTo>
                  <a:cubicBezTo>
                    <a:pt x="839" y="1564"/>
                    <a:pt x="839" y="1564"/>
                    <a:pt x="839" y="1564"/>
                  </a:cubicBezTo>
                  <a:cubicBezTo>
                    <a:pt x="839" y="1563"/>
                    <a:pt x="839" y="1563"/>
                    <a:pt x="839" y="1563"/>
                  </a:cubicBezTo>
                  <a:cubicBezTo>
                    <a:pt x="700" y="1523"/>
                    <a:pt x="586" y="1480"/>
                    <a:pt x="493" y="1436"/>
                  </a:cubicBezTo>
                  <a:cubicBezTo>
                    <a:pt x="424" y="1402"/>
                    <a:pt x="367" y="1368"/>
                    <a:pt x="321" y="1334"/>
                  </a:cubicBezTo>
                  <a:cubicBezTo>
                    <a:pt x="286" y="1308"/>
                    <a:pt x="258" y="1282"/>
                    <a:pt x="234" y="1257"/>
                  </a:cubicBezTo>
                  <a:cubicBezTo>
                    <a:pt x="200" y="1219"/>
                    <a:pt x="177" y="1182"/>
                    <a:pt x="162" y="1146"/>
                  </a:cubicBezTo>
                  <a:cubicBezTo>
                    <a:pt x="148" y="1109"/>
                    <a:pt x="141" y="1073"/>
                    <a:pt x="141" y="1037"/>
                  </a:cubicBezTo>
                  <a:cubicBezTo>
                    <a:pt x="141" y="1006"/>
                    <a:pt x="146" y="975"/>
                    <a:pt x="154" y="944"/>
                  </a:cubicBezTo>
                  <a:cubicBezTo>
                    <a:pt x="169" y="889"/>
                    <a:pt x="196" y="832"/>
                    <a:pt x="231" y="776"/>
                  </a:cubicBezTo>
                  <a:cubicBezTo>
                    <a:pt x="257" y="734"/>
                    <a:pt x="287" y="693"/>
                    <a:pt x="320" y="654"/>
                  </a:cubicBezTo>
                  <a:cubicBezTo>
                    <a:pt x="369" y="594"/>
                    <a:pt x="422" y="539"/>
                    <a:pt x="471" y="491"/>
                  </a:cubicBezTo>
                  <a:cubicBezTo>
                    <a:pt x="496" y="466"/>
                    <a:pt x="520" y="444"/>
                    <a:pt x="541" y="423"/>
                  </a:cubicBezTo>
                  <a:cubicBezTo>
                    <a:pt x="563" y="402"/>
                    <a:pt x="583" y="383"/>
                    <a:pt x="600" y="366"/>
                  </a:cubicBezTo>
                  <a:cubicBezTo>
                    <a:pt x="715" y="251"/>
                    <a:pt x="782" y="183"/>
                    <a:pt x="819" y="143"/>
                  </a:cubicBezTo>
                  <a:cubicBezTo>
                    <a:pt x="838" y="123"/>
                    <a:pt x="850" y="111"/>
                    <a:pt x="857" y="103"/>
                  </a:cubicBezTo>
                  <a:cubicBezTo>
                    <a:pt x="864" y="95"/>
                    <a:pt x="867" y="92"/>
                    <a:pt x="868" y="90"/>
                  </a:cubicBezTo>
                  <a:cubicBezTo>
                    <a:pt x="759" y="0"/>
                    <a:pt x="759" y="0"/>
                    <a:pt x="759" y="0"/>
                  </a:cubicBezTo>
                  <a:cubicBezTo>
                    <a:pt x="759" y="0"/>
                    <a:pt x="759" y="0"/>
                    <a:pt x="759" y="0"/>
                  </a:cubicBezTo>
                </a:path>
              </a:pathLst>
            </a:custGeom>
            <a:solidFill>
              <a:srgbClr val="D8574A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0" name="Freeform: Shape 14"/>
            <p:cNvSpPr/>
            <p:nvPr/>
          </p:nvSpPr>
          <p:spPr bwMode="auto">
            <a:xfrm>
              <a:off x="1905000" y="4436238"/>
              <a:ext cx="2511425" cy="1161287"/>
            </a:xfrm>
            <a:custGeom>
              <a:gdLst>
                <a:gd fmla="*/ 1753 w 1753" name="T0"/>
                <a:gd fmla="*/ 59 h 811" name="T1"/>
                <a:gd fmla="*/ 1499 w 1753" name="T2"/>
                <a:gd fmla="*/ 327 h 811" name="T3"/>
                <a:gd fmla="*/ 1505 w 1753" name="T4"/>
                <a:gd fmla="*/ 384 h 811" name="T5"/>
                <a:gd fmla="*/ 1464 w 1753" name="T6"/>
                <a:gd fmla="*/ 379 h 811" name="T7"/>
                <a:gd fmla="*/ 1448 w 1753" name="T8"/>
                <a:gd fmla="*/ 380 h 811" name="T9"/>
                <a:gd fmla="*/ 1457 w 1753" name="T10"/>
                <a:gd fmla="*/ 325 h 811" name="T11"/>
                <a:gd fmla="*/ 1278 w 1753" name="T12"/>
                <a:gd fmla="*/ 146 h 811" name="T13"/>
                <a:gd fmla="*/ 1106 w 1753" name="T14"/>
                <a:gd fmla="*/ 278 h 811" name="T15"/>
                <a:gd fmla="*/ 1043 w 1753" name="T16"/>
                <a:gd fmla="*/ 263 h 811" name="T17"/>
                <a:gd fmla="*/ 1045 w 1753" name="T18"/>
                <a:gd fmla="*/ 239 h 811" name="T19"/>
                <a:gd fmla="*/ 865 w 1753" name="T20"/>
                <a:gd fmla="*/ 59 h 811" name="T21"/>
                <a:gd fmla="*/ 689 w 1753" name="T22"/>
                <a:gd fmla="*/ 200 h 811" name="T23"/>
                <a:gd fmla="*/ 653 w 1753" name="T24"/>
                <a:gd fmla="*/ 183 h 811" name="T25"/>
                <a:gd fmla="*/ 653 w 1753" name="T26"/>
                <a:gd fmla="*/ 182 h 811" name="T27"/>
                <a:gd fmla="*/ 470 w 1753" name="T28"/>
                <a:gd fmla="*/ 0 h 811" name="T29"/>
                <a:gd fmla="*/ 288 w 1753" name="T30"/>
                <a:gd fmla="*/ 182 h 811" name="T31"/>
                <a:gd fmla="*/ 307 w 1753" name="T32"/>
                <a:gd fmla="*/ 263 h 811" name="T33"/>
                <a:gd fmla="*/ 297 w 1753" name="T34"/>
                <a:gd fmla="*/ 262 h 811" name="T35"/>
                <a:gd fmla="*/ 194 w 1753" name="T36"/>
                <a:gd fmla="*/ 364 h 811" name="T37"/>
                <a:gd fmla="*/ 211 w 1753" name="T38"/>
                <a:gd fmla="*/ 419 h 811" name="T39"/>
                <a:gd fmla="*/ 0 w 1753" name="T40"/>
                <a:gd fmla="*/ 640 h 811" name="T41"/>
                <a:gd fmla="*/ 81 w 1753" name="T42"/>
                <a:gd fmla="*/ 811 h 811" name="T43"/>
                <a:gd fmla="*/ 1753 w 1753" name="T44"/>
                <a:gd fmla="*/ 811 h 811" name="T45"/>
                <a:gd fmla="*/ 1753 w 1753" name="T46"/>
                <a:gd fmla="*/ 59 h 811" name="T4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b="b" l="0" r="r" t="0"/>
              <a:pathLst>
                <a:path h="811" w="1752">
                  <a:moveTo>
                    <a:pt x="1753" y="59"/>
                  </a:moveTo>
                  <a:cubicBezTo>
                    <a:pt x="1611" y="67"/>
                    <a:pt x="1499" y="184"/>
                    <a:pt x="1499" y="327"/>
                  </a:cubicBezTo>
                  <a:cubicBezTo>
                    <a:pt x="1499" y="346"/>
                    <a:pt x="1501" y="365"/>
                    <a:pt x="1505" y="384"/>
                  </a:cubicBezTo>
                  <a:cubicBezTo>
                    <a:pt x="1492" y="381"/>
                    <a:pt x="1478" y="379"/>
                    <a:pt x="1464" y="379"/>
                  </a:cubicBezTo>
                  <a:cubicBezTo>
                    <a:pt x="1459" y="379"/>
                    <a:pt x="1454" y="379"/>
                    <a:pt x="1448" y="380"/>
                  </a:cubicBezTo>
                  <a:cubicBezTo>
                    <a:pt x="1454" y="362"/>
                    <a:pt x="1457" y="344"/>
                    <a:pt x="1457" y="325"/>
                  </a:cubicBezTo>
                  <a:cubicBezTo>
                    <a:pt x="1457" y="226"/>
                    <a:pt x="1377" y="146"/>
                    <a:pt x="1278" y="146"/>
                  </a:cubicBezTo>
                  <a:cubicBezTo>
                    <a:pt x="1196" y="146"/>
                    <a:pt x="1126" y="202"/>
                    <a:pt x="1106" y="278"/>
                  </a:cubicBezTo>
                  <a:cubicBezTo>
                    <a:pt x="1087" y="269"/>
                    <a:pt x="1066" y="263"/>
                    <a:pt x="1043" y="263"/>
                  </a:cubicBezTo>
                  <a:cubicBezTo>
                    <a:pt x="1044" y="255"/>
                    <a:pt x="1045" y="247"/>
                    <a:pt x="1045" y="239"/>
                  </a:cubicBezTo>
                  <a:cubicBezTo>
                    <a:pt x="1045" y="139"/>
                    <a:pt x="964" y="59"/>
                    <a:pt x="865" y="59"/>
                  </a:cubicBezTo>
                  <a:cubicBezTo>
                    <a:pt x="779" y="59"/>
                    <a:pt x="707" y="119"/>
                    <a:pt x="689" y="200"/>
                  </a:cubicBezTo>
                  <a:cubicBezTo>
                    <a:pt x="679" y="191"/>
                    <a:pt x="667" y="185"/>
                    <a:pt x="653" y="183"/>
                  </a:cubicBezTo>
                  <a:cubicBezTo>
                    <a:pt x="653" y="182"/>
                    <a:pt x="653" y="182"/>
                    <a:pt x="653" y="182"/>
                  </a:cubicBezTo>
                  <a:cubicBezTo>
                    <a:pt x="653" y="82"/>
                    <a:pt x="571" y="0"/>
                    <a:pt x="470" y="0"/>
                  </a:cubicBezTo>
                  <a:cubicBezTo>
                    <a:pt x="370" y="0"/>
                    <a:pt x="288" y="82"/>
                    <a:pt x="288" y="182"/>
                  </a:cubicBezTo>
                  <a:cubicBezTo>
                    <a:pt x="288" y="211"/>
                    <a:pt x="295" y="239"/>
                    <a:pt x="307" y="263"/>
                  </a:cubicBezTo>
                  <a:cubicBezTo>
                    <a:pt x="304" y="263"/>
                    <a:pt x="300" y="262"/>
                    <a:pt x="297" y="262"/>
                  </a:cubicBezTo>
                  <a:cubicBezTo>
                    <a:pt x="240" y="262"/>
                    <a:pt x="194" y="308"/>
                    <a:pt x="194" y="364"/>
                  </a:cubicBezTo>
                  <a:cubicBezTo>
                    <a:pt x="194" y="385"/>
                    <a:pt x="200" y="404"/>
                    <a:pt x="211" y="419"/>
                  </a:cubicBezTo>
                  <a:cubicBezTo>
                    <a:pt x="93" y="425"/>
                    <a:pt x="0" y="521"/>
                    <a:pt x="0" y="640"/>
                  </a:cubicBezTo>
                  <a:cubicBezTo>
                    <a:pt x="0" y="709"/>
                    <a:pt x="32" y="770"/>
                    <a:pt x="81" y="811"/>
                  </a:cubicBezTo>
                  <a:cubicBezTo>
                    <a:pt x="1753" y="811"/>
                    <a:pt x="1753" y="811"/>
                    <a:pt x="1753" y="811"/>
                  </a:cubicBezTo>
                  <a:lnTo>
                    <a:pt x="1753" y="59"/>
                  </a:lnTo>
                  <a:close/>
                </a:path>
              </a:pathLst>
            </a:cu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1" name="Freeform: Shape 15"/>
            <p:cNvSpPr/>
            <p:nvPr/>
          </p:nvSpPr>
          <p:spPr bwMode="auto">
            <a:xfrm>
              <a:off x="2057400" y="2587626"/>
              <a:ext cx="1408113" cy="2714625"/>
            </a:xfrm>
            <a:custGeom>
              <a:gdLst>
                <a:gd fmla="*/ 754 w 872" name="T0"/>
                <a:gd fmla="*/ 1 h 1683" name="T1"/>
                <a:gd fmla="*/ 779 w 872" name="T2"/>
                <a:gd fmla="*/ 21 h 1683" name="T3"/>
                <a:gd fmla="*/ 754 w 872" name="T4"/>
                <a:gd fmla="*/ 0 h 1683" name="T5"/>
                <a:gd fmla="*/ 754 w 872" name="T6"/>
                <a:gd fmla="*/ 1 h 1683" name="T7"/>
                <a:gd fmla="*/ 779 w 872" name="T8"/>
                <a:gd fmla="*/ 21 h 1683" name="T9"/>
                <a:gd fmla="*/ 754 w 872" name="T10"/>
                <a:gd fmla="*/ 0 h 1683" name="T11"/>
                <a:gd fmla="*/ 754 w 872" name="T12"/>
                <a:gd fmla="*/ 0 h 1683" name="T13"/>
                <a:gd fmla="*/ 744 w 872" name="T14"/>
                <a:gd fmla="*/ 12 h 1683" name="T15"/>
                <a:gd fmla="*/ 494 w 872" name="T16"/>
                <a:gd fmla="*/ 268 h 1683" name="T17"/>
                <a:gd fmla="*/ 436 w 872" name="T18"/>
                <a:gd fmla="*/ 324 h 1683" name="T19"/>
                <a:gd fmla="*/ 303 w 872" name="T20"/>
                <a:gd fmla="*/ 455 h 1683" name="T21"/>
                <a:gd fmla="*/ 99 w 872" name="T22"/>
                <a:gd fmla="*/ 713 h 1683" name="T23"/>
                <a:gd fmla="*/ 28 w 872" name="T24"/>
                <a:gd fmla="*/ 863 h 1683" name="T25"/>
                <a:gd fmla="*/ 0 w 872" name="T26"/>
                <a:gd fmla="*/ 1024 h 1683" name="T27"/>
                <a:gd fmla="*/ 45 w 872" name="T28"/>
                <a:gd fmla="*/ 1212 h 1683" name="T29"/>
                <a:gd fmla="*/ 144 w 872" name="T30"/>
                <a:gd fmla="*/ 1346 h 1683" name="T31"/>
                <a:gd fmla="*/ 412 w 872" name="T32"/>
                <a:gd fmla="*/ 1527 h 1683" name="T33"/>
                <a:gd fmla="*/ 846 w 872" name="T34"/>
                <a:gd fmla="*/ 1683 h 1683" name="T35"/>
                <a:gd fmla="*/ 872 w 872" name="T36"/>
                <a:gd fmla="*/ 1586 h 1683" name="T37"/>
                <a:gd fmla="*/ 493 w 872" name="T38"/>
                <a:gd fmla="*/ 1455 h 1683" name="T39"/>
                <a:gd fmla="*/ 302 w 872" name="T40"/>
                <a:gd fmla="*/ 1348 h 1683" name="T41"/>
                <a:gd fmla="*/ 206 w 872" name="T42"/>
                <a:gd fmla="*/ 1266 h 1683" name="T43"/>
                <a:gd fmla="*/ 123 w 872" name="T44"/>
                <a:gd fmla="*/ 1144 h 1683" name="T45"/>
                <a:gd fmla="*/ 99 w 872" name="T46"/>
                <a:gd fmla="*/ 1024 h 1683" name="T47"/>
                <a:gd fmla="*/ 113 w 872" name="T48"/>
                <a:gd fmla="*/ 926 h 1683" name="T49"/>
                <a:gd fmla="*/ 192 w 872" name="T50"/>
                <a:gd fmla="*/ 752 h 1683" name="T51"/>
                <a:gd fmla="*/ 385 w 872" name="T52"/>
                <a:gd fmla="*/ 514 h 1683" name="T53"/>
                <a:gd fmla="*/ 484 w 872" name="T54"/>
                <a:gd fmla="*/ 416 h 1683" name="T55"/>
                <a:gd fmla="*/ 564 w 872" name="T56"/>
                <a:gd fmla="*/ 338 h 1683" name="T57"/>
                <a:gd fmla="*/ 783 w 872" name="T58"/>
                <a:gd fmla="*/ 116 h 1683" name="T59"/>
                <a:gd fmla="*/ 821 w 872" name="T60"/>
                <a:gd fmla="*/ 76 h 1683" name="T61"/>
                <a:gd fmla="*/ 831 w 872" name="T62"/>
                <a:gd fmla="*/ 64 h 1683" name="T63"/>
                <a:gd fmla="*/ 754 w 872" name="T64"/>
                <a:gd fmla="*/ 1 h 1683" name="T65"/>
                <a:gd fmla="*/ 754 w 872" name="T66"/>
                <a:gd fmla="*/ 1 h 1683" name="T6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b="b" l="0" r="r" t="0"/>
              <a:pathLst>
                <a:path h="1683" w="872">
                  <a:moveTo>
                    <a:pt x="754" y="1"/>
                  </a:moveTo>
                  <a:cubicBezTo>
                    <a:pt x="779" y="21"/>
                    <a:pt x="779" y="21"/>
                    <a:pt x="779" y="21"/>
                  </a:cubicBezTo>
                  <a:cubicBezTo>
                    <a:pt x="754" y="0"/>
                    <a:pt x="754" y="0"/>
                    <a:pt x="754" y="0"/>
                  </a:cubicBezTo>
                  <a:cubicBezTo>
                    <a:pt x="754" y="1"/>
                    <a:pt x="754" y="1"/>
                    <a:pt x="754" y="1"/>
                  </a:cubicBezTo>
                  <a:cubicBezTo>
                    <a:pt x="779" y="21"/>
                    <a:pt x="779" y="21"/>
                    <a:pt x="779" y="21"/>
                  </a:cubicBezTo>
                  <a:cubicBezTo>
                    <a:pt x="754" y="0"/>
                    <a:pt x="754" y="0"/>
                    <a:pt x="754" y="0"/>
                  </a:cubicBezTo>
                  <a:cubicBezTo>
                    <a:pt x="754" y="0"/>
                    <a:pt x="754" y="0"/>
                    <a:pt x="754" y="0"/>
                  </a:cubicBezTo>
                  <a:cubicBezTo>
                    <a:pt x="754" y="1"/>
                    <a:pt x="751" y="4"/>
                    <a:pt x="744" y="12"/>
                  </a:cubicBezTo>
                  <a:cubicBezTo>
                    <a:pt x="722" y="36"/>
                    <a:pt x="658" y="103"/>
                    <a:pt x="494" y="268"/>
                  </a:cubicBezTo>
                  <a:cubicBezTo>
                    <a:pt x="478" y="284"/>
                    <a:pt x="458" y="303"/>
                    <a:pt x="436" y="324"/>
                  </a:cubicBezTo>
                  <a:cubicBezTo>
                    <a:pt x="397" y="361"/>
                    <a:pt x="351" y="405"/>
                    <a:pt x="303" y="455"/>
                  </a:cubicBezTo>
                  <a:cubicBezTo>
                    <a:pt x="232" y="530"/>
                    <a:pt x="157" y="617"/>
                    <a:pt x="99" y="713"/>
                  </a:cubicBezTo>
                  <a:cubicBezTo>
                    <a:pt x="70" y="760"/>
                    <a:pt x="46" y="811"/>
                    <a:pt x="28" y="863"/>
                  </a:cubicBezTo>
                  <a:cubicBezTo>
                    <a:pt x="10" y="914"/>
                    <a:pt x="0" y="969"/>
                    <a:pt x="0" y="1024"/>
                  </a:cubicBezTo>
                  <a:cubicBezTo>
                    <a:pt x="0" y="1086"/>
                    <a:pt x="13" y="1150"/>
                    <a:pt x="45" y="1212"/>
                  </a:cubicBezTo>
                  <a:cubicBezTo>
                    <a:pt x="68" y="1258"/>
                    <a:pt x="101" y="1303"/>
                    <a:pt x="144" y="1346"/>
                  </a:cubicBezTo>
                  <a:cubicBezTo>
                    <a:pt x="209" y="1411"/>
                    <a:pt x="297" y="1471"/>
                    <a:pt x="412" y="1527"/>
                  </a:cubicBezTo>
                  <a:cubicBezTo>
                    <a:pt x="527" y="1584"/>
                    <a:pt x="670" y="1636"/>
                    <a:pt x="846" y="1683"/>
                  </a:cubicBezTo>
                  <a:cubicBezTo>
                    <a:pt x="872" y="1586"/>
                    <a:pt x="872" y="1586"/>
                    <a:pt x="872" y="1586"/>
                  </a:cubicBezTo>
                  <a:cubicBezTo>
                    <a:pt x="720" y="1546"/>
                    <a:pt x="595" y="1502"/>
                    <a:pt x="493" y="1455"/>
                  </a:cubicBezTo>
                  <a:cubicBezTo>
                    <a:pt x="417" y="1421"/>
                    <a:pt x="354" y="1385"/>
                    <a:pt x="302" y="1348"/>
                  </a:cubicBezTo>
                  <a:cubicBezTo>
                    <a:pt x="264" y="1321"/>
                    <a:pt x="232" y="1294"/>
                    <a:pt x="206" y="1266"/>
                  </a:cubicBezTo>
                  <a:cubicBezTo>
                    <a:pt x="166" y="1225"/>
                    <a:pt x="140" y="1185"/>
                    <a:pt x="123" y="1144"/>
                  </a:cubicBezTo>
                  <a:cubicBezTo>
                    <a:pt x="107" y="1104"/>
                    <a:pt x="99" y="1064"/>
                    <a:pt x="99" y="1024"/>
                  </a:cubicBezTo>
                  <a:cubicBezTo>
                    <a:pt x="99" y="991"/>
                    <a:pt x="104" y="959"/>
                    <a:pt x="113" y="926"/>
                  </a:cubicBezTo>
                  <a:cubicBezTo>
                    <a:pt x="128" y="868"/>
                    <a:pt x="156" y="809"/>
                    <a:pt x="192" y="752"/>
                  </a:cubicBezTo>
                  <a:cubicBezTo>
                    <a:pt x="246" y="666"/>
                    <a:pt x="317" y="585"/>
                    <a:pt x="385" y="514"/>
                  </a:cubicBezTo>
                  <a:cubicBezTo>
                    <a:pt x="419" y="478"/>
                    <a:pt x="453" y="446"/>
                    <a:pt x="484" y="416"/>
                  </a:cubicBezTo>
                  <a:cubicBezTo>
                    <a:pt x="514" y="387"/>
                    <a:pt x="542" y="361"/>
                    <a:pt x="564" y="338"/>
                  </a:cubicBezTo>
                  <a:cubicBezTo>
                    <a:pt x="680" y="223"/>
                    <a:pt x="746" y="155"/>
                    <a:pt x="783" y="116"/>
                  </a:cubicBezTo>
                  <a:cubicBezTo>
                    <a:pt x="802" y="96"/>
                    <a:pt x="814" y="84"/>
                    <a:pt x="821" y="76"/>
                  </a:cubicBezTo>
                  <a:cubicBezTo>
                    <a:pt x="828" y="68"/>
                    <a:pt x="830" y="65"/>
                    <a:pt x="831" y="64"/>
                  </a:cubicBezTo>
                  <a:cubicBezTo>
                    <a:pt x="754" y="1"/>
                    <a:pt x="754" y="1"/>
                    <a:pt x="754" y="1"/>
                  </a:cubicBezTo>
                  <a:cubicBezTo>
                    <a:pt x="754" y="1"/>
                    <a:pt x="754" y="1"/>
                    <a:pt x="754" y="1"/>
                  </a:cubicBezTo>
                </a:path>
              </a:pathLst>
            </a:custGeom>
            <a:solidFill>
              <a:srgbClr val="FF6400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2" name="Freeform: Shape 16"/>
            <p:cNvSpPr/>
            <p:nvPr/>
          </p:nvSpPr>
          <p:spPr bwMode="auto">
            <a:xfrm>
              <a:off x="2124855" y="4880176"/>
              <a:ext cx="2291570" cy="717349"/>
            </a:xfrm>
            <a:custGeom>
              <a:gdLst>
                <a:gd fmla="*/ 1600 w 1600" name="T0"/>
                <a:gd fmla="*/ 50 h 501" name="T1"/>
                <a:gd fmla="*/ 1599 w 1600" name="T2"/>
                <a:gd fmla="*/ 50 h 501" name="T3"/>
                <a:gd fmla="*/ 1361 w 1600" name="T4"/>
                <a:gd fmla="*/ 223 h 501" name="T5"/>
                <a:gd fmla="*/ 1284 w 1600" name="T6"/>
                <a:gd fmla="*/ 183 h 501" name="T7"/>
                <a:gd fmla="*/ 1244 w 1600" name="T8"/>
                <a:gd fmla="*/ 192 h 501" name="T9"/>
                <a:gd fmla="*/ 1098 w 1600" name="T10"/>
                <a:gd fmla="*/ 95 h 501" name="T11"/>
                <a:gd fmla="*/ 949 w 1600" name="T12"/>
                <a:gd fmla="*/ 200 h 501" name="T13"/>
                <a:gd fmla="*/ 914 w 1600" name="T14"/>
                <a:gd fmla="*/ 194 h 501" name="T15"/>
                <a:gd fmla="*/ 866 w 1600" name="T16"/>
                <a:gd fmla="*/ 206 h 501" name="T17"/>
                <a:gd fmla="*/ 866 w 1600" name="T18"/>
                <a:gd fmla="*/ 194 h 501" name="T19"/>
                <a:gd fmla="*/ 672 w 1600" name="T20"/>
                <a:gd fmla="*/ 0 h 501" name="T21"/>
                <a:gd fmla="*/ 496 w 1600" name="T22"/>
                <a:gd fmla="*/ 112 h 501" name="T23"/>
                <a:gd fmla="*/ 444 w 1600" name="T24"/>
                <a:gd fmla="*/ 95 h 501" name="T25"/>
                <a:gd fmla="*/ 403 w 1600" name="T26"/>
                <a:gd fmla="*/ 106 h 501" name="T27"/>
                <a:gd fmla="*/ 254 w 1600" name="T28"/>
                <a:gd fmla="*/ 27 h 501" name="T29"/>
                <a:gd fmla="*/ 73 w 1600" name="T30"/>
                <a:gd fmla="*/ 208 h 501" name="T31"/>
                <a:gd fmla="*/ 98 w 1600" name="T32"/>
                <a:gd fmla="*/ 299 h 501" name="T33"/>
                <a:gd fmla="*/ 0 w 1600" name="T34"/>
                <a:gd fmla="*/ 423 h 501" name="T35"/>
                <a:gd fmla="*/ 26 w 1600" name="T36"/>
                <a:gd fmla="*/ 501 h 501" name="T37"/>
                <a:gd fmla="*/ 1600 w 1600" name="T38"/>
                <a:gd fmla="*/ 501 h 501" name="T39"/>
                <a:gd fmla="*/ 1600 w 1600" name="T40"/>
                <a:gd fmla="*/ 50 h 501" name="T4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b="b" l="0" r="r" t="0"/>
              <a:pathLst>
                <a:path h="501" w="1600">
                  <a:moveTo>
                    <a:pt x="1600" y="50"/>
                  </a:moveTo>
                  <a:cubicBezTo>
                    <a:pt x="1599" y="50"/>
                    <a:pt x="1599" y="50"/>
                    <a:pt x="1599" y="50"/>
                  </a:cubicBezTo>
                  <a:cubicBezTo>
                    <a:pt x="1487" y="50"/>
                    <a:pt x="1393" y="123"/>
                    <a:pt x="1361" y="223"/>
                  </a:cubicBezTo>
                  <a:cubicBezTo>
                    <a:pt x="1344" y="199"/>
                    <a:pt x="1316" y="183"/>
                    <a:pt x="1284" y="183"/>
                  </a:cubicBezTo>
                  <a:cubicBezTo>
                    <a:pt x="1270" y="183"/>
                    <a:pt x="1256" y="186"/>
                    <a:pt x="1244" y="192"/>
                  </a:cubicBezTo>
                  <a:cubicBezTo>
                    <a:pt x="1220" y="135"/>
                    <a:pt x="1163" y="95"/>
                    <a:pt x="1098" y="95"/>
                  </a:cubicBezTo>
                  <a:cubicBezTo>
                    <a:pt x="1029" y="95"/>
                    <a:pt x="971" y="139"/>
                    <a:pt x="949" y="200"/>
                  </a:cubicBezTo>
                  <a:cubicBezTo>
                    <a:pt x="938" y="196"/>
                    <a:pt x="926" y="194"/>
                    <a:pt x="914" y="194"/>
                  </a:cubicBezTo>
                  <a:cubicBezTo>
                    <a:pt x="897" y="194"/>
                    <a:pt x="881" y="199"/>
                    <a:pt x="866" y="206"/>
                  </a:cubicBezTo>
                  <a:cubicBezTo>
                    <a:pt x="866" y="202"/>
                    <a:pt x="866" y="198"/>
                    <a:pt x="866" y="194"/>
                  </a:cubicBezTo>
                  <a:cubicBezTo>
                    <a:pt x="866" y="87"/>
                    <a:pt x="779" y="0"/>
                    <a:pt x="672" y="0"/>
                  </a:cubicBezTo>
                  <a:cubicBezTo>
                    <a:pt x="594" y="0"/>
                    <a:pt x="527" y="46"/>
                    <a:pt x="496" y="112"/>
                  </a:cubicBezTo>
                  <a:cubicBezTo>
                    <a:pt x="481" y="102"/>
                    <a:pt x="464" y="95"/>
                    <a:pt x="444" y="95"/>
                  </a:cubicBezTo>
                  <a:cubicBezTo>
                    <a:pt x="430" y="95"/>
                    <a:pt x="416" y="99"/>
                    <a:pt x="403" y="106"/>
                  </a:cubicBezTo>
                  <a:cubicBezTo>
                    <a:pt x="371" y="58"/>
                    <a:pt x="316" y="27"/>
                    <a:pt x="254" y="27"/>
                  </a:cubicBezTo>
                  <a:cubicBezTo>
                    <a:pt x="154" y="27"/>
                    <a:pt x="73" y="108"/>
                    <a:pt x="73" y="208"/>
                  </a:cubicBezTo>
                  <a:cubicBezTo>
                    <a:pt x="73" y="241"/>
                    <a:pt x="82" y="272"/>
                    <a:pt x="98" y="299"/>
                  </a:cubicBezTo>
                  <a:cubicBezTo>
                    <a:pt x="42" y="312"/>
                    <a:pt x="0" y="363"/>
                    <a:pt x="0" y="423"/>
                  </a:cubicBezTo>
                  <a:cubicBezTo>
                    <a:pt x="0" y="452"/>
                    <a:pt x="10" y="479"/>
                    <a:pt x="26" y="501"/>
                  </a:cubicBezTo>
                  <a:cubicBezTo>
                    <a:pt x="1600" y="501"/>
                    <a:pt x="1600" y="501"/>
                    <a:pt x="1600" y="501"/>
                  </a:cubicBezTo>
                  <a:lnTo>
                    <a:pt x="1600" y="50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3" name="Freeform: Shape 17"/>
            <p:cNvSpPr/>
            <p:nvPr/>
          </p:nvSpPr>
          <p:spPr bwMode="auto">
            <a:xfrm>
              <a:off x="2105025" y="2617788"/>
              <a:ext cx="1738313" cy="2732088"/>
            </a:xfrm>
            <a:custGeom>
              <a:gdLst>
                <a:gd fmla="*/ 748 w 1078" name="T0"/>
                <a:gd fmla="*/ 0 h 1694" name="T1"/>
                <a:gd fmla="*/ 757 w 1078" name="T2"/>
                <a:gd fmla="*/ 8 h 1694" name="T3"/>
                <a:gd fmla="*/ 748 w 1078" name="T4"/>
                <a:gd fmla="*/ 0 h 1694" name="T5"/>
                <a:gd fmla="*/ 748 w 1078" name="T6"/>
                <a:gd fmla="*/ 0 h 1694" name="T7"/>
                <a:gd fmla="*/ 757 w 1078" name="T8"/>
                <a:gd fmla="*/ 8 h 1694" name="T9"/>
                <a:gd fmla="*/ 748 w 1078" name="T10"/>
                <a:gd fmla="*/ 0 h 1694" name="T11"/>
                <a:gd fmla="*/ 747 w 1078" name="T12"/>
                <a:gd fmla="*/ 1 h 1694" name="T13"/>
                <a:gd fmla="*/ 694 w 1078" name="T14"/>
                <a:gd fmla="*/ 57 h 1694" name="T15"/>
                <a:gd fmla="*/ 485 w 1078" name="T16"/>
                <a:gd fmla="*/ 269 h 1694" name="T17"/>
                <a:gd fmla="*/ 355 w 1078" name="T18"/>
                <a:gd fmla="*/ 396 h 1694" name="T19"/>
                <a:gd fmla="*/ 120 w 1078" name="T20"/>
                <a:gd fmla="*/ 669 h 1694" name="T21"/>
                <a:gd fmla="*/ 34 w 1078" name="T22"/>
                <a:gd fmla="*/ 832 h 1694" name="T23"/>
                <a:gd fmla="*/ 0 w 1078" name="T24"/>
                <a:gd fmla="*/ 1005 h 1694" name="T25"/>
                <a:gd fmla="*/ 39 w 1078" name="T26"/>
                <a:gd fmla="*/ 1174 h 1694" name="T27"/>
                <a:gd fmla="*/ 126 w 1078" name="T28"/>
                <a:gd fmla="*/ 1297 h 1694" name="T29"/>
                <a:gd fmla="*/ 368 w 1078" name="T30"/>
                <a:gd fmla="*/ 1468 h 1694" name="T31"/>
                <a:gd fmla="*/ 764 w 1078" name="T32"/>
                <a:gd fmla="*/ 1619 h 1694" name="T33"/>
                <a:gd fmla="*/ 771 w 1078" name="T34"/>
                <a:gd fmla="*/ 1621 h 1694" name="T35"/>
                <a:gd fmla="*/ 834 w 1078" name="T36"/>
                <a:gd fmla="*/ 1636 h 1694" name="T37"/>
                <a:gd fmla="*/ 977 w 1078" name="T38"/>
                <a:gd fmla="*/ 1672 h 1694" name="T39"/>
                <a:gd fmla="*/ 1037 w 1078" name="T40"/>
                <a:gd fmla="*/ 1686 h 1694" name="T41"/>
                <a:gd fmla="*/ 1056 w 1078" name="T42"/>
                <a:gd fmla="*/ 1691 h 1694" name="T43"/>
                <a:gd fmla="*/ 1067 w 1078" name="T44"/>
                <a:gd fmla="*/ 1694 h 1694" name="T45"/>
                <a:gd fmla="*/ 1078 w 1078" name="T46"/>
                <a:gd fmla="*/ 1654 h 1694" name="T47"/>
                <a:gd fmla="*/ 1071 w 1078" name="T48"/>
                <a:gd fmla="*/ 1652 h 1694" name="T49"/>
                <a:gd fmla="*/ 912 w 1078" name="T50"/>
                <a:gd fmla="*/ 1613 h 1694" name="T51"/>
                <a:gd fmla="*/ 822 w 1078" name="T52"/>
                <a:gd fmla="*/ 1591 h 1694" name="T53"/>
                <a:gd fmla="*/ 791 w 1078" name="T54"/>
                <a:gd fmla="*/ 1583 h 1694" name="T55"/>
                <a:gd fmla="*/ 781 w 1078" name="T56"/>
                <a:gd fmla="*/ 1580 h 1694" name="T57"/>
                <a:gd fmla="*/ 776 w 1078" name="T58"/>
                <a:gd fmla="*/ 1579 h 1694" name="T59"/>
                <a:gd fmla="*/ 422 w 1078" name="T60"/>
                <a:gd fmla="*/ 1449 h 1694" name="T61"/>
                <a:gd fmla="*/ 124 w 1078" name="T62"/>
                <a:gd fmla="*/ 1231 h 1694" name="T63"/>
                <a:gd fmla="*/ 60 w 1078" name="T64"/>
                <a:gd fmla="*/ 1118 h 1694" name="T65"/>
                <a:gd fmla="*/ 41 w 1078" name="T66"/>
                <a:gd fmla="*/ 1005 h 1694" name="T67"/>
                <a:gd fmla="*/ 96 w 1078" name="T68"/>
                <a:gd fmla="*/ 794 h 1694" name="T69"/>
                <a:gd fmla="*/ 305 w 1078" name="T70"/>
                <a:gd fmla="*/ 506 h 1694" name="T71"/>
                <a:gd fmla="*/ 421 w 1078" name="T72"/>
                <a:gd fmla="*/ 389 h 1694" name="T73"/>
                <a:gd fmla="*/ 515 w 1078" name="T74"/>
                <a:gd fmla="*/ 299 h 1694" name="T75"/>
                <a:gd fmla="*/ 733 w 1078" name="T76"/>
                <a:gd fmla="*/ 77 h 1694" name="T77"/>
                <a:gd fmla="*/ 780 w 1078" name="T78"/>
                <a:gd fmla="*/ 27 h 1694" name="T79"/>
                <a:gd fmla="*/ 748 w 1078" name="T80"/>
                <a:gd fmla="*/ 0 h 1694" name="T8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b="b" l="0" r="r" t="0"/>
              <a:pathLst>
                <a:path h="1693" w="1078">
                  <a:moveTo>
                    <a:pt x="748" y="0"/>
                  </a:moveTo>
                  <a:cubicBezTo>
                    <a:pt x="757" y="8"/>
                    <a:pt x="757" y="8"/>
                    <a:pt x="757" y="8"/>
                  </a:cubicBezTo>
                  <a:cubicBezTo>
                    <a:pt x="748" y="0"/>
                    <a:pt x="748" y="0"/>
                    <a:pt x="748" y="0"/>
                  </a:cubicBezTo>
                  <a:cubicBezTo>
                    <a:pt x="748" y="0"/>
                    <a:pt x="748" y="0"/>
                    <a:pt x="748" y="0"/>
                  </a:cubicBezTo>
                  <a:cubicBezTo>
                    <a:pt x="757" y="8"/>
                    <a:pt x="757" y="8"/>
                    <a:pt x="757" y="8"/>
                  </a:cubicBezTo>
                  <a:cubicBezTo>
                    <a:pt x="748" y="0"/>
                    <a:pt x="748" y="0"/>
                    <a:pt x="748" y="0"/>
                  </a:cubicBezTo>
                  <a:cubicBezTo>
                    <a:pt x="748" y="0"/>
                    <a:pt x="747" y="0"/>
                    <a:pt x="747" y="1"/>
                  </a:cubicBezTo>
                  <a:cubicBezTo>
                    <a:pt x="745" y="3"/>
                    <a:pt x="732" y="17"/>
                    <a:pt x="694" y="57"/>
                  </a:cubicBezTo>
                  <a:cubicBezTo>
                    <a:pt x="656" y="97"/>
                    <a:pt x="592" y="163"/>
                    <a:pt x="485" y="269"/>
                  </a:cubicBezTo>
                  <a:cubicBezTo>
                    <a:pt x="453" y="302"/>
                    <a:pt x="406" y="345"/>
                    <a:pt x="355" y="396"/>
                  </a:cubicBezTo>
                  <a:cubicBezTo>
                    <a:pt x="278" y="472"/>
                    <a:pt x="189" y="566"/>
                    <a:pt x="120" y="669"/>
                  </a:cubicBezTo>
                  <a:cubicBezTo>
                    <a:pt x="85" y="721"/>
                    <a:pt x="55" y="776"/>
                    <a:pt x="34" y="832"/>
                  </a:cubicBezTo>
                  <a:cubicBezTo>
                    <a:pt x="13" y="888"/>
                    <a:pt x="0" y="946"/>
                    <a:pt x="0" y="1005"/>
                  </a:cubicBezTo>
                  <a:cubicBezTo>
                    <a:pt x="0" y="1061"/>
                    <a:pt x="12" y="1118"/>
                    <a:pt x="39" y="1174"/>
                  </a:cubicBezTo>
                  <a:cubicBezTo>
                    <a:pt x="59" y="1216"/>
                    <a:pt x="88" y="1257"/>
                    <a:pt x="126" y="1297"/>
                  </a:cubicBezTo>
                  <a:cubicBezTo>
                    <a:pt x="184" y="1357"/>
                    <a:pt x="263" y="1414"/>
                    <a:pt x="368" y="1468"/>
                  </a:cubicBezTo>
                  <a:cubicBezTo>
                    <a:pt x="472" y="1522"/>
                    <a:pt x="603" y="1573"/>
                    <a:pt x="764" y="1619"/>
                  </a:cubicBezTo>
                  <a:cubicBezTo>
                    <a:pt x="766" y="1619"/>
                    <a:pt x="768" y="1620"/>
                    <a:pt x="771" y="1621"/>
                  </a:cubicBezTo>
                  <a:cubicBezTo>
                    <a:pt x="783" y="1624"/>
                    <a:pt x="805" y="1629"/>
                    <a:pt x="834" y="1636"/>
                  </a:cubicBezTo>
                  <a:cubicBezTo>
                    <a:pt x="876" y="1647"/>
                    <a:pt x="931" y="1660"/>
                    <a:pt x="977" y="1672"/>
                  </a:cubicBezTo>
                  <a:cubicBezTo>
                    <a:pt x="1000" y="1677"/>
                    <a:pt x="1021" y="1682"/>
                    <a:pt x="1037" y="1686"/>
                  </a:cubicBezTo>
                  <a:cubicBezTo>
                    <a:pt x="1045" y="1688"/>
                    <a:pt x="1051" y="1690"/>
                    <a:pt x="1056" y="1691"/>
                  </a:cubicBezTo>
                  <a:cubicBezTo>
                    <a:pt x="1062" y="1692"/>
                    <a:pt x="1065" y="1693"/>
                    <a:pt x="1067" y="1694"/>
                  </a:cubicBezTo>
                  <a:cubicBezTo>
                    <a:pt x="1078" y="1654"/>
                    <a:pt x="1078" y="1654"/>
                    <a:pt x="1078" y="1654"/>
                  </a:cubicBezTo>
                  <a:cubicBezTo>
                    <a:pt x="1076" y="1653"/>
                    <a:pt x="1074" y="1653"/>
                    <a:pt x="1071" y="1652"/>
                  </a:cubicBezTo>
                  <a:cubicBezTo>
                    <a:pt x="1048" y="1646"/>
                    <a:pt x="978" y="1629"/>
                    <a:pt x="912" y="1613"/>
                  </a:cubicBezTo>
                  <a:cubicBezTo>
                    <a:pt x="879" y="1605"/>
                    <a:pt x="847" y="1597"/>
                    <a:pt x="822" y="1591"/>
                  </a:cubicBezTo>
                  <a:cubicBezTo>
                    <a:pt x="810" y="1588"/>
                    <a:pt x="799" y="1585"/>
                    <a:pt x="791" y="1583"/>
                  </a:cubicBezTo>
                  <a:cubicBezTo>
                    <a:pt x="787" y="1582"/>
                    <a:pt x="784" y="1581"/>
                    <a:pt x="781" y="1580"/>
                  </a:cubicBezTo>
                  <a:cubicBezTo>
                    <a:pt x="778" y="1580"/>
                    <a:pt x="776" y="1579"/>
                    <a:pt x="776" y="1579"/>
                  </a:cubicBezTo>
                  <a:cubicBezTo>
                    <a:pt x="634" y="1538"/>
                    <a:pt x="517" y="1495"/>
                    <a:pt x="422" y="1449"/>
                  </a:cubicBezTo>
                  <a:cubicBezTo>
                    <a:pt x="278" y="1380"/>
                    <a:pt x="183" y="1306"/>
                    <a:pt x="124" y="1231"/>
                  </a:cubicBezTo>
                  <a:cubicBezTo>
                    <a:pt x="94" y="1193"/>
                    <a:pt x="74" y="1156"/>
                    <a:pt x="60" y="1118"/>
                  </a:cubicBezTo>
                  <a:cubicBezTo>
                    <a:pt x="47" y="1080"/>
                    <a:pt x="41" y="1043"/>
                    <a:pt x="41" y="1005"/>
                  </a:cubicBezTo>
                  <a:cubicBezTo>
                    <a:pt x="41" y="934"/>
                    <a:pt x="62" y="864"/>
                    <a:pt x="96" y="794"/>
                  </a:cubicBezTo>
                  <a:cubicBezTo>
                    <a:pt x="146" y="691"/>
                    <a:pt x="226" y="591"/>
                    <a:pt x="305" y="506"/>
                  </a:cubicBezTo>
                  <a:cubicBezTo>
                    <a:pt x="345" y="463"/>
                    <a:pt x="385" y="424"/>
                    <a:pt x="421" y="389"/>
                  </a:cubicBezTo>
                  <a:cubicBezTo>
                    <a:pt x="457" y="354"/>
                    <a:pt x="489" y="324"/>
                    <a:pt x="515" y="299"/>
                  </a:cubicBezTo>
                  <a:cubicBezTo>
                    <a:pt x="630" y="183"/>
                    <a:pt x="696" y="116"/>
                    <a:pt x="733" y="77"/>
                  </a:cubicBezTo>
                  <a:cubicBezTo>
                    <a:pt x="771" y="38"/>
                    <a:pt x="779" y="27"/>
                    <a:pt x="780" y="27"/>
                  </a:cubicBezTo>
                  <a:cubicBezTo>
                    <a:pt x="748" y="0"/>
                    <a:pt x="748" y="0"/>
                    <a:pt x="748" y="0"/>
                  </a:cubicBezTo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4" name="Freeform: Shape 18"/>
            <p:cNvSpPr/>
            <p:nvPr/>
          </p:nvSpPr>
          <p:spPr bwMode="auto">
            <a:xfrm>
              <a:off x="2499737" y="5191638"/>
              <a:ext cx="1916688" cy="405887"/>
            </a:xfrm>
            <a:custGeom>
              <a:gdLst>
                <a:gd fmla="*/ 1338 w 1338" name="T0"/>
                <a:gd fmla="*/ 20 h 283" name="T1"/>
                <a:gd fmla="*/ 1278 w 1338" name="T2"/>
                <a:gd fmla="*/ 9 h 283" name="T3"/>
                <a:gd fmla="*/ 1107 w 1338" name="T4"/>
                <a:gd fmla="*/ 179 h 283" name="T5"/>
                <a:gd fmla="*/ 1103 w 1338" name="T6"/>
                <a:gd fmla="*/ 179 h 283" name="T7"/>
                <a:gd fmla="*/ 1080 w 1338" name="T8"/>
                <a:gd fmla="*/ 184 h 283" name="T9"/>
                <a:gd fmla="*/ 926 w 1338" name="T10"/>
                <a:gd fmla="*/ 37 h 283" name="T11"/>
                <a:gd fmla="*/ 772 w 1338" name="T12"/>
                <a:gd fmla="*/ 191 h 283" name="T13"/>
                <a:gd fmla="*/ 772 w 1338" name="T14"/>
                <a:gd fmla="*/ 195 h 283" name="T15"/>
                <a:gd fmla="*/ 721 w 1338" name="T16"/>
                <a:gd fmla="*/ 179 h 283" name="T17"/>
                <a:gd fmla="*/ 692 w 1338" name="T18"/>
                <a:gd fmla="*/ 184 h 283" name="T19"/>
                <a:gd fmla="*/ 698 w 1338" name="T20"/>
                <a:gd fmla="*/ 144 h 283" name="T21"/>
                <a:gd fmla="*/ 554 w 1338" name="T22"/>
                <a:gd fmla="*/ 0 h 283" name="T23"/>
                <a:gd fmla="*/ 412 w 1338" name="T24"/>
                <a:gd fmla="*/ 125 h 283" name="T25"/>
                <a:gd fmla="*/ 380 w 1338" name="T26"/>
                <a:gd fmla="*/ 120 h 283" name="T27"/>
                <a:gd fmla="*/ 300 w 1338" name="T28"/>
                <a:gd fmla="*/ 154 h 283" name="T29"/>
                <a:gd fmla="*/ 165 w 1338" name="T30"/>
                <a:gd fmla="*/ 85 h 283" name="T31"/>
                <a:gd fmla="*/ 0 w 1338" name="T32"/>
                <a:gd fmla="*/ 250 h 283" name="T33"/>
                <a:gd fmla="*/ 3 w 1338" name="T34"/>
                <a:gd fmla="*/ 283 h 283" name="T35"/>
                <a:gd fmla="*/ 1338 w 1338" name="T36"/>
                <a:gd fmla="*/ 283 h 283" name="T37"/>
                <a:gd fmla="*/ 1338 w 1338" name="T38"/>
                <a:gd fmla="*/ 20 h 283" name="T3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b="b" l="0" r="r" t="0"/>
              <a:pathLst>
                <a:path h="283" w="1338">
                  <a:moveTo>
                    <a:pt x="1338" y="20"/>
                  </a:moveTo>
                  <a:cubicBezTo>
                    <a:pt x="1319" y="13"/>
                    <a:pt x="1299" y="9"/>
                    <a:pt x="1278" y="9"/>
                  </a:cubicBezTo>
                  <a:cubicBezTo>
                    <a:pt x="1184" y="9"/>
                    <a:pt x="1108" y="85"/>
                    <a:pt x="1107" y="179"/>
                  </a:cubicBezTo>
                  <a:cubicBezTo>
                    <a:pt x="1106" y="179"/>
                    <a:pt x="1105" y="179"/>
                    <a:pt x="1103" y="179"/>
                  </a:cubicBezTo>
                  <a:cubicBezTo>
                    <a:pt x="1095" y="179"/>
                    <a:pt x="1087" y="181"/>
                    <a:pt x="1080" y="184"/>
                  </a:cubicBezTo>
                  <a:cubicBezTo>
                    <a:pt x="1076" y="102"/>
                    <a:pt x="1009" y="37"/>
                    <a:pt x="926" y="37"/>
                  </a:cubicBezTo>
                  <a:cubicBezTo>
                    <a:pt x="841" y="37"/>
                    <a:pt x="772" y="106"/>
                    <a:pt x="772" y="191"/>
                  </a:cubicBezTo>
                  <a:cubicBezTo>
                    <a:pt x="772" y="192"/>
                    <a:pt x="772" y="194"/>
                    <a:pt x="772" y="195"/>
                  </a:cubicBezTo>
                  <a:cubicBezTo>
                    <a:pt x="758" y="185"/>
                    <a:pt x="740" y="179"/>
                    <a:pt x="721" y="179"/>
                  </a:cubicBezTo>
                  <a:cubicBezTo>
                    <a:pt x="711" y="179"/>
                    <a:pt x="701" y="181"/>
                    <a:pt x="692" y="184"/>
                  </a:cubicBezTo>
                  <a:cubicBezTo>
                    <a:pt x="696" y="171"/>
                    <a:pt x="698" y="158"/>
                    <a:pt x="698" y="144"/>
                  </a:cubicBezTo>
                  <a:cubicBezTo>
                    <a:pt x="698" y="64"/>
                    <a:pt x="634" y="0"/>
                    <a:pt x="554" y="0"/>
                  </a:cubicBezTo>
                  <a:cubicBezTo>
                    <a:pt x="482" y="0"/>
                    <a:pt x="422" y="55"/>
                    <a:pt x="412" y="125"/>
                  </a:cubicBezTo>
                  <a:cubicBezTo>
                    <a:pt x="402" y="122"/>
                    <a:pt x="391" y="120"/>
                    <a:pt x="380" y="120"/>
                  </a:cubicBezTo>
                  <a:cubicBezTo>
                    <a:pt x="348" y="120"/>
                    <a:pt x="320" y="133"/>
                    <a:pt x="300" y="154"/>
                  </a:cubicBezTo>
                  <a:cubicBezTo>
                    <a:pt x="270" y="112"/>
                    <a:pt x="221" y="85"/>
                    <a:pt x="165" y="85"/>
                  </a:cubicBezTo>
                  <a:cubicBezTo>
                    <a:pt x="74" y="85"/>
                    <a:pt x="0" y="159"/>
                    <a:pt x="0" y="250"/>
                  </a:cubicBezTo>
                  <a:cubicBezTo>
                    <a:pt x="0" y="261"/>
                    <a:pt x="1" y="272"/>
                    <a:pt x="3" y="283"/>
                  </a:cubicBezTo>
                  <a:cubicBezTo>
                    <a:pt x="1338" y="283"/>
                    <a:pt x="1338" y="283"/>
                    <a:pt x="1338" y="283"/>
                  </a:cubicBezTo>
                  <a:lnTo>
                    <a:pt x="1338" y="2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5" name="Freeform: Shape 19"/>
            <p:cNvSpPr/>
            <p:nvPr/>
          </p:nvSpPr>
          <p:spPr bwMode="auto">
            <a:xfrm>
              <a:off x="2911475" y="2573338"/>
              <a:ext cx="503238" cy="503238"/>
            </a:xfrm>
            <a:custGeom>
              <a:gdLst>
                <a:gd fmla="*/ 210 w 312" name="T0"/>
                <a:gd fmla="*/ 0 h 312" name="T1"/>
                <a:gd fmla="*/ 95 w 312" name="T2"/>
                <a:gd fmla="*/ 86 h 312" name="T3"/>
                <a:gd fmla="*/ 0 w 312" name="T4"/>
                <a:gd fmla="*/ 312 h 312" name="T5"/>
                <a:gd fmla="*/ 226 w 312" name="T6"/>
                <a:gd fmla="*/ 217 h 312" name="T7"/>
                <a:gd fmla="*/ 312 w 312" name="T8"/>
                <a:gd fmla="*/ 102 h 312" name="T9"/>
                <a:gd fmla="*/ 210 w 312" name="T10"/>
                <a:gd fmla="*/ 0 h 312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312" w="312">
                  <a:moveTo>
                    <a:pt x="210" y="0"/>
                  </a:moveTo>
                  <a:cubicBezTo>
                    <a:pt x="174" y="18"/>
                    <a:pt x="133" y="48"/>
                    <a:pt x="95" y="86"/>
                  </a:cubicBezTo>
                  <a:cubicBezTo>
                    <a:pt x="7" y="175"/>
                    <a:pt x="0" y="312"/>
                    <a:pt x="0" y="312"/>
                  </a:cubicBezTo>
                  <a:cubicBezTo>
                    <a:pt x="0" y="312"/>
                    <a:pt x="137" y="305"/>
                    <a:pt x="226" y="217"/>
                  </a:cubicBezTo>
                  <a:cubicBezTo>
                    <a:pt x="264" y="179"/>
                    <a:pt x="294" y="138"/>
                    <a:pt x="312" y="102"/>
                  </a:cubicBezTo>
                  <a:cubicBezTo>
                    <a:pt x="210" y="0"/>
                    <a:pt x="210" y="0"/>
                    <a:pt x="210" y="0"/>
                  </a:cubicBezTo>
                </a:path>
              </a:pathLst>
            </a:custGeom>
            <a:solidFill>
              <a:srgbClr val="D8574A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6" name="Freeform: Shape 20"/>
            <p:cNvSpPr/>
            <p:nvPr/>
          </p:nvSpPr>
          <p:spPr bwMode="auto">
            <a:xfrm>
              <a:off x="3057525" y="2589213"/>
              <a:ext cx="341313" cy="339725"/>
            </a:xfrm>
            <a:custGeom>
              <a:gdLst>
                <a:gd fmla="*/ 129 w 211" name="T0"/>
                <a:gd fmla="*/ 0 h 211" name="T1"/>
                <a:gd fmla="*/ 68 w 211" name="T2"/>
                <a:gd fmla="*/ 49 h 211" name="T3"/>
                <a:gd fmla="*/ 0 w 211" name="T4"/>
                <a:gd fmla="*/ 211 h 211" name="T5"/>
                <a:gd fmla="*/ 162 w 211" name="T6"/>
                <a:gd fmla="*/ 143 h 211" name="T7"/>
                <a:gd fmla="*/ 211 w 211" name="T8"/>
                <a:gd fmla="*/ 82 h 211" name="T9"/>
                <a:gd fmla="*/ 129 w 211" name="T10"/>
                <a:gd fmla="*/ 0 h 211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211" w="211">
                  <a:moveTo>
                    <a:pt x="129" y="0"/>
                  </a:moveTo>
                  <a:cubicBezTo>
                    <a:pt x="109" y="12"/>
                    <a:pt x="88" y="29"/>
                    <a:pt x="68" y="49"/>
                  </a:cubicBezTo>
                  <a:cubicBezTo>
                    <a:pt x="4" y="113"/>
                    <a:pt x="0" y="211"/>
                    <a:pt x="0" y="211"/>
                  </a:cubicBezTo>
                  <a:cubicBezTo>
                    <a:pt x="0" y="211"/>
                    <a:pt x="98" y="207"/>
                    <a:pt x="162" y="143"/>
                  </a:cubicBezTo>
                  <a:cubicBezTo>
                    <a:pt x="182" y="123"/>
                    <a:pt x="199" y="102"/>
                    <a:pt x="211" y="82"/>
                  </a:cubicBezTo>
                  <a:cubicBezTo>
                    <a:pt x="129" y="0"/>
                    <a:pt x="129" y="0"/>
                    <a:pt x="129" y="0"/>
                  </a:cubicBezTo>
                </a:path>
              </a:pathLst>
            </a:custGeom>
            <a:solidFill>
              <a:srgbClr val="FF6400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7" name="Freeform: Shape 21"/>
            <p:cNvSpPr/>
            <p:nvPr/>
          </p:nvSpPr>
          <p:spPr bwMode="auto">
            <a:xfrm>
              <a:off x="3160713" y="2601913"/>
              <a:ext cx="225425" cy="223838"/>
            </a:xfrm>
            <a:custGeom>
              <a:gdLst>
                <a:gd fmla="*/ 74 w 139" name="T0"/>
                <a:gd fmla="*/ 0 h 139" name="T1"/>
                <a:gd fmla="*/ 49 w 139" name="T2"/>
                <a:gd fmla="*/ 22 h 139" name="T3"/>
                <a:gd fmla="*/ 0 w 139" name="T4"/>
                <a:gd fmla="*/ 139 h 139" name="T5"/>
                <a:gd fmla="*/ 117 w 139" name="T6"/>
                <a:gd fmla="*/ 90 h 139" name="T7"/>
                <a:gd fmla="*/ 139 w 139" name="T8"/>
                <a:gd fmla="*/ 65 h 139" name="T9"/>
                <a:gd fmla="*/ 74 w 139" name="T10"/>
                <a:gd fmla="*/ 0 h 139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39" w="139">
                  <a:moveTo>
                    <a:pt x="74" y="0"/>
                  </a:moveTo>
                  <a:cubicBezTo>
                    <a:pt x="66" y="7"/>
                    <a:pt x="57" y="14"/>
                    <a:pt x="49" y="22"/>
                  </a:cubicBezTo>
                  <a:cubicBezTo>
                    <a:pt x="3" y="68"/>
                    <a:pt x="0" y="139"/>
                    <a:pt x="0" y="139"/>
                  </a:cubicBezTo>
                  <a:cubicBezTo>
                    <a:pt x="0" y="139"/>
                    <a:pt x="71" y="136"/>
                    <a:pt x="117" y="90"/>
                  </a:cubicBezTo>
                  <a:cubicBezTo>
                    <a:pt x="125" y="82"/>
                    <a:pt x="132" y="73"/>
                    <a:pt x="139" y="65"/>
                  </a:cubicBezTo>
                  <a:cubicBezTo>
                    <a:pt x="74" y="0"/>
                    <a:pt x="74" y="0"/>
                    <a:pt x="74" y="0"/>
                  </a:cubicBezTo>
                </a:path>
              </a:pathLst>
            </a:cu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8" name="Freeform: Shape 22"/>
            <p:cNvSpPr/>
            <p:nvPr/>
          </p:nvSpPr>
          <p:spPr bwMode="auto">
            <a:xfrm>
              <a:off x="2951163" y="1939926"/>
              <a:ext cx="587375" cy="560388"/>
            </a:xfrm>
            <a:custGeom>
              <a:gdLst>
                <a:gd fmla="*/ 364 w 364" name="T0"/>
                <a:gd fmla="*/ 52 h 347" name="T1"/>
                <a:gd fmla="*/ 245 w 364" name="T2"/>
                <a:gd fmla="*/ 28 h 347" name="T3"/>
                <a:gd fmla="*/ 44 w 364" name="T4"/>
                <a:gd fmla="*/ 347 h 347" name="T5"/>
                <a:gd fmla="*/ 179 w 364" name="T6"/>
                <a:gd fmla="*/ 321 h 347" name="T7"/>
                <a:gd fmla="*/ 364 w 364" name="T8"/>
                <a:gd fmla="*/ 52 h 347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47" w="364">
                  <a:moveTo>
                    <a:pt x="364" y="52"/>
                  </a:moveTo>
                  <a:cubicBezTo>
                    <a:pt x="364" y="52"/>
                    <a:pt x="274" y="57"/>
                    <a:pt x="245" y="28"/>
                  </a:cubicBezTo>
                  <a:cubicBezTo>
                    <a:pt x="216" y="0"/>
                    <a:pt x="0" y="178"/>
                    <a:pt x="44" y="347"/>
                  </a:cubicBezTo>
                  <a:cubicBezTo>
                    <a:pt x="44" y="347"/>
                    <a:pt x="116" y="250"/>
                    <a:pt x="179" y="321"/>
                  </a:cubicBezTo>
                  <a:lnTo>
                    <a:pt x="364" y="5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9" name="Freeform: Shape 23"/>
            <p:cNvSpPr/>
            <p:nvPr/>
          </p:nvSpPr>
          <p:spPr bwMode="auto">
            <a:xfrm>
              <a:off x="3487738" y="2447926"/>
              <a:ext cx="558800" cy="587375"/>
            </a:xfrm>
            <a:custGeom>
              <a:gdLst>
                <a:gd fmla="*/ 295 w 347" name="T0"/>
                <a:gd fmla="*/ 0 h 364" name="T1"/>
                <a:gd fmla="*/ 319 w 347" name="T2"/>
                <a:gd fmla="*/ 119 h 364" name="T3"/>
                <a:gd fmla="*/ 0 w 347" name="T4"/>
                <a:gd fmla="*/ 320 h 364" name="T5"/>
                <a:gd fmla="*/ 26 w 347" name="T6"/>
                <a:gd fmla="*/ 185 h 364" name="T7"/>
                <a:gd fmla="*/ 295 w 347" name="T8"/>
                <a:gd fmla="*/ 0 h 364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64" w="347">
                  <a:moveTo>
                    <a:pt x="295" y="0"/>
                  </a:moveTo>
                  <a:cubicBezTo>
                    <a:pt x="295" y="0"/>
                    <a:pt x="290" y="90"/>
                    <a:pt x="319" y="119"/>
                  </a:cubicBezTo>
                  <a:cubicBezTo>
                    <a:pt x="347" y="148"/>
                    <a:pt x="169" y="364"/>
                    <a:pt x="0" y="320"/>
                  </a:cubicBezTo>
                  <a:cubicBezTo>
                    <a:pt x="0" y="320"/>
                    <a:pt x="97" y="248"/>
                    <a:pt x="26" y="185"/>
                  </a:cubicBezTo>
                  <a:cubicBezTo>
                    <a:pt x="295" y="0"/>
                    <a:pt x="295" y="0"/>
                    <a:pt x="295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0" name="Freeform: Shape 24"/>
            <p:cNvSpPr/>
            <p:nvPr/>
          </p:nvSpPr>
          <p:spPr bwMode="auto">
            <a:xfrm>
              <a:off x="3192463" y="2482851"/>
              <a:ext cx="312738" cy="312738"/>
            </a:xfrm>
            <a:custGeom>
              <a:gdLst>
                <a:gd fmla="*/ 23 w 197" name="T0"/>
                <a:gd fmla="*/ 0 h 197" name="T1"/>
                <a:gd fmla="*/ 0 w 197" name="T2"/>
                <a:gd fmla="*/ 23 h 197" name="T3"/>
                <a:gd fmla="*/ 174 w 197" name="T4"/>
                <a:gd fmla="*/ 197 h 197" name="T5"/>
                <a:gd fmla="*/ 197 w 197" name="T6"/>
                <a:gd fmla="*/ 173 h 197" name="T7"/>
                <a:gd fmla="*/ 23 w 197" name="T8"/>
                <a:gd fmla="*/ 0 h 197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97" w="197">
                  <a:moveTo>
                    <a:pt x="23" y="0"/>
                  </a:moveTo>
                  <a:lnTo>
                    <a:pt x="0" y="23"/>
                  </a:lnTo>
                  <a:lnTo>
                    <a:pt x="174" y="197"/>
                  </a:lnTo>
                  <a:lnTo>
                    <a:pt x="197" y="17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1" name="Freeform: Shape 25"/>
            <p:cNvSpPr/>
            <p:nvPr/>
          </p:nvSpPr>
          <p:spPr bwMode="auto">
            <a:xfrm>
              <a:off x="3192463" y="2482851"/>
              <a:ext cx="312738" cy="312738"/>
            </a:xfrm>
            <a:custGeom>
              <a:gdLst>
                <a:gd fmla="*/ 23 w 197" name="T0"/>
                <a:gd fmla="*/ 0 h 197" name="T1"/>
                <a:gd fmla="*/ 0 w 197" name="T2"/>
                <a:gd fmla="*/ 23 h 197" name="T3"/>
                <a:gd fmla="*/ 174 w 197" name="T4"/>
                <a:gd fmla="*/ 197 h 197" name="T5"/>
                <a:gd fmla="*/ 197 w 197" name="T6"/>
                <a:gd fmla="*/ 173 h 197" name="T7"/>
                <a:gd fmla="*/ 23 w 197" name="T8"/>
                <a:gd fmla="*/ 0 h 197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97" w="197">
                  <a:moveTo>
                    <a:pt x="23" y="0"/>
                  </a:moveTo>
                  <a:lnTo>
                    <a:pt x="0" y="23"/>
                  </a:lnTo>
                  <a:lnTo>
                    <a:pt x="174" y="197"/>
                  </a:lnTo>
                  <a:lnTo>
                    <a:pt x="197" y="173"/>
                  </a:lnTo>
                  <a:lnTo>
                    <a:pt x="23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2" name="Freeform: Shape 26"/>
            <p:cNvSpPr/>
            <p:nvPr/>
          </p:nvSpPr>
          <p:spPr bwMode="auto">
            <a:xfrm>
              <a:off x="3198813" y="1433513"/>
              <a:ext cx="1355725" cy="1355725"/>
            </a:xfrm>
            <a:custGeom>
              <a:gdLst>
                <a:gd fmla="*/ 204 w 840" name="T0"/>
                <a:gd fmla="*/ 840 h 840" name="T1"/>
                <a:gd fmla="*/ 492 w 840" name="T2"/>
                <a:gd fmla="*/ 612 h 840" name="T3"/>
                <a:gd fmla="*/ 768 w 840" name="T4"/>
                <a:gd fmla="*/ 72 h 840" name="T5"/>
                <a:gd fmla="*/ 228 w 840" name="T6"/>
                <a:gd fmla="*/ 348 h 840" name="T7"/>
                <a:gd fmla="*/ 0 w 840" name="T8"/>
                <a:gd fmla="*/ 636 h 840" name="T9"/>
                <a:gd fmla="*/ 204 w 840" name="T10"/>
                <a:gd fmla="*/ 840 h 840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840" w="840">
                  <a:moveTo>
                    <a:pt x="204" y="840"/>
                  </a:moveTo>
                  <a:cubicBezTo>
                    <a:pt x="292" y="789"/>
                    <a:pt x="394" y="710"/>
                    <a:pt x="492" y="612"/>
                  </a:cubicBezTo>
                  <a:cubicBezTo>
                    <a:pt x="717" y="387"/>
                    <a:pt x="840" y="145"/>
                    <a:pt x="768" y="72"/>
                  </a:cubicBezTo>
                  <a:cubicBezTo>
                    <a:pt x="695" y="0"/>
                    <a:pt x="453" y="123"/>
                    <a:pt x="228" y="348"/>
                  </a:cubicBezTo>
                  <a:cubicBezTo>
                    <a:pt x="130" y="446"/>
                    <a:pt x="52" y="548"/>
                    <a:pt x="0" y="636"/>
                  </a:cubicBezTo>
                  <a:cubicBezTo>
                    <a:pt x="204" y="840"/>
                    <a:pt x="204" y="840"/>
                    <a:pt x="204" y="840"/>
                  </a:cubicBezTo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3" name="Freeform: Shape 27"/>
            <p:cNvSpPr/>
            <p:nvPr/>
          </p:nvSpPr>
          <p:spPr bwMode="auto">
            <a:xfrm>
              <a:off x="3873500" y="1752601"/>
              <a:ext cx="360363" cy="361950"/>
            </a:xfrm>
            <a:custGeom>
              <a:gdLst>
                <a:gd fmla="*/ 184 w 224" name="T0"/>
                <a:gd fmla="*/ 184 h 224" name="T1"/>
                <a:gd fmla="*/ 40 w 224" name="T2"/>
                <a:gd fmla="*/ 184 h 224" name="T3"/>
                <a:gd fmla="*/ 40 w 224" name="T4"/>
                <a:gd fmla="*/ 40 h 224" name="T5"/>
                <a:gd fmla="*/ 184 w 224" name="T6"/>
                <a:gd fmla="*/ 40 h 224" name="T7"/>
                <a:gd fmla="*/ 184 w 224" name="T8"/>
                <a:gd fmla="*/ 184 h 224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24" w="224">
                  <a:moveTo>
                    <a:pt x="184" y="184"/>
                  </a:moveTo>
                  <a:cubicBezTo>
                    <a:pt x="144" y="224"/>
                    <a:pt x="80" y="224"/>
                    <a:pt x="40" y="184"/>
                  </a:cubicBezTo>
                  <a:cubicBezTo>
                    <a:pt x="0" y="144"/>
                    <a:pt x="0" y="80"/>
                    <a:pt x="40" y="40"/>
                  </a:cubicBezTo>
                  <a:cubicBezTo>
                    <a:pt x="80" y="0"/>
                    <a:pt x="144" y="0"/>
                    <a:pt x="184" y="40"/>
                  </a:cubicBezTo>
                  <a:cubicBezTo>
                    <a:pt x="224" y="80"/>
                    <a:pt x="224" y="144"/>
                    <a:pt x="184" y="184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4" name="Freeform: Shape 28"/>
            <p:cNvSpPr/>
            <p:nvPr/>
          </p:nvSpPr>
          <p:spPr bwMode="auto">
            <a:xfrm>
              <a:off x="4156075" y="1500188"/>
              <a:ext cx="331788" cy="331788"/>
            </a:xfrm>
            <a:custGeom>
              <a:gdLst>
                <a:gd fmla="*/ 166 w 206" name="T0"/>
                <a:gd fmla="*/ 206 h 206" name="T1"/>
                <a:gd fmla="*/ 175 w 206" name="T2"/>
                <a:gd fmla="*/ 31 h 206" name="T3"/>
                <a:gd fmla="*/ 0 w 206" name="T4"/>
                <a:gd fmla="*/ 40 h 206" name="T5"/>
                <a:gd fmla="*/ 74 w 206" name="T6"/>
                <a:gd fmla="*/ 132 h 206" name="T7"/>
                <a:gd fmla="*/ 166 w 206" name="T8"/>
                <a:gd fmla="*/ 206 h 206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06" w="206">
                  <a:moveTo>
                    <a:pt x="166" y="206"/>
                  </a:moveTo>
                  <a:cubicBezTo>
                    <a:pt x="201" y="126"/>
                    <a:pt x="206" y="63"/>
                    <a:pt x="175" y="31"/>
                  </a:cubicBezTo>
                  <a:cubicBezTo>
                    <a:pt x="143" y="0"/>
                    <a:pt x="80" y="5"/>
                    <a:pt x="0" y="40"/>
                  </a:cubicBezTo>
                  <a:cubicBezTo>
                    <a:pt x="0" y="40"/>
                    <a:pt x="8" y="66"/>
                    <a:pt x="74" y="132"/>
                  </a:cubicBezTo>
                  <a:cubicBezTo>
                    <a:pt x="140" y="198"/>
                    <a:pt x="166" y="206"/>
                    <a:pt x="166" y="206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5" name="Freeform: Shape 29"/>
            <p:cNvSpPr/>
            <p:nvPr/>
          </p:nvSpPr>
          <p:spPr bwMode="auto">
            <a:xfrm>
              <a:off x="3221038" y="2201863"/>
              <a:ext cx="565150" cy="565150"/>
            </a:xfrm>
            <a:custGeom>
              <a:gdLst>
                <a:gd fmla="*/ 155 w 350" name="T0"/>
                <a:gd fmla="*/ 155 h 350" name="T1"/>
                <a:gd fmla="*/ 11 w 350" name="T2"/>
                <a:gd fmla="*/ 339 h 350" name="T3"/>
                <a:gd fmla="*/ 195 w 350" name="T4"/>
                <a:gd fmla="*/ 195 h 350" name="T5"/>
                <a:gd fmla="*/ 339 w 350" name="T6"/>
                <a:gd fmla="*/ 11 h 350" name="T7"/>
                <a:gd fmla="*/ 155 w 350" name="T8"/>
                <a:gd fmla="*/ 155 h 350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50" w="350">
                  <a:moveTo>
                    <a:pt x="155" y="155"/>
                  </a:moveTo>
                  <a:cubicBezTo>
                    <a:pt x="64" y="246"/>
                    <a:pt x="0" y="328"/>
                    <a:pt x="11" y="339"/>
                  </a:cubicBezTo>
                  <a:cubicBezTo>
                    <a:pt x="22" y="350"/>
                    <a:pt x="104" y="286"/>
                    <a:pt x="195" y="195"/>
                  </a:cubicBezTo>
                  <a:cubicBezTo>
                    <a:pt x="286" y="104"/>
                    <a:pt x="350" y="22"/>
                    <a:pt x="339" y="11"/>
                  </a:cubicBezTo>
                  <a:cubicBezTo>
                    <a:pt x="328" y="0"/>
                    <a:pt x="246" y="65"/>
                    <a:pt x="155" y="155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6" name="Freeform: Shape 30"/>
            <p:cNvSpPr/>
            <p:nvPr/>
          </p:nvSpPr>
          <p:spPr bwMode="auto">
            <a:xfrm>
              <a:off x="3881438" y="1744663"/>
              <a:ext cx="360363" cy="361950"/>
            </a:xfrm>
            <a:custGeom>
              <a:gdLst>
                <a:gd fmla="*/ 184 w 224" name="T0"/>
                <a:gd fmla="*/ 184 h 224" name="T1"/>
                <a:gd fmla="*/ 40 w 224" name="T2"/>
                <a:gd fmla="*/ 184 h 224" name="T3"/>
                <a:gd fmla="*/ 40 w 224" name="T4"/>
                <a:gd fmla="*/ 40 h 224" name="T5"/>
                <a:gd fmla="*/ 184 w 224" name="T6"/>
                <a:gd fmla="*/ 40 h 224" name="T7"/>
                <a:gd fmla="*/ 184 w 224" name="T8"/>
                <a:gd fmla="*/ 184 h 224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24" w="224">
                  <a:moveTo>
                    <a:pt x="184" y="184"/>
                  </a:moveTo>
                  <a:cubicBezTo>
                    <a:pt x="145" y="224"/>
                    <a:pt x="80" y="224"/>
                    <a:pt x="40" y="184"/>
                  </a:cubicBezTo>
                  <a:cubicBezTo>
                    <a:pt x="0" y="144"/>
                    <a:pt x="0" y="80"/>
                    <a:pt x="40" y="40"/>
                  </a:cubicBezTo>
                  <a:cubicBezTo>
                    <a:pt x="80" y="0"/>
                    <a:pt x="144" y="0"/>
                    <a:pt x="184" y="40"/>
                  </a:cubicBezTo>
                  <a:cubicBezTo>
                    <a:pt x="224" y="80"/>
                    <a:pt x="224" y="144"/>
                    <a:pt x="184" y="184"/>
                  </a:cubicBezTo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7" name="Freeform: Shape 31"/>
            <p:cNvSpPr/>
            <p:nvPr/>
          </p:nvSpPr>
          <p:spPr bwMode="auto">
            <a:xfrm>
              <a:off x="3921125" y="1785938"/>
              <a:ext cx="280988" cy="279400"/>
            </a:xfrm>
            <a:custGeom>
              <a:gdLst>
                <a:gd fmla="*/ 143 w 174" name="T0"/>
                <a:gd fmla="*/ 143 h 174" name="T1"/>
                <a:gd fmla="*/ 31 w 174" name="T2"/>
                <a:gd fmla="*/ 143 h 174" name="T3"/>
                <a:gd fmla="*/ 31 w 174" name="T4"/>
                <a:gd fmla="*/ 31 h 174" name="T5"/>
                <a:gd fmla="*/ 143 w 174" name="T6"/>
                <a:gd fmla="*/ 31 h 174" name="T7"/>
                <a:gd fmla="*/ 143 w 174" name="T8"/>
                <a:gd fmla="*/ 143 h 174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74" w="174">
                  <a:moveTo>
                    <a:pt x="143" y="143"/>
                  </a:moveTo>
                  <a:cubicBezTo>
                    <a:pt x="112" y="174"/>
                    <a:pt x="62" y="174"/>
                    <a:pt x="31" y="143"/>
                  </a:cubicBezTo>
                  <a:cubicBezTo>
                    <a:pt x="0" y="112"/>
                    <a:pt x="0" y="62"/>
                    <a:pt x="31" y="31"/>
                  </a:cubicBezTo>
                  <a:cubicBezTo>
                    <a:pt x="62" y="0"/>
                    <a:pt x="112" y="0"/>
                    <a:pt x="143" y="31"/>
                  </a:cubicBezTo>
                  <a:cubicBezTo>
                    <a:pt x="174" y="62"/>
                    <a:pt x="174" y="112"/>
                    <a:pt x="143" y="143"/>
                  </a:cubicBezTo>
                </a:path>
              </a:pathLst>
            </a:custGeom>
            <a:solidFill>
              <a:srgbClr val="CBCBCB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8" name="Oval 32"/>
            <p:cNvSpPr/>
            <p:nvPr/>
          </p:nvSpPr>
          <p:spPr bwMode="auto">
            <a:xfrm>
              <a:off x="3933825" y="1798638"/>
              <a:ext cx="255588" cy="254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9" name="Freeform: Shape 33"/>
            <p:cNvSpPr/>
            <p:nvPr/>
          </p:nvSpPr>
          <p:spPr bwMode="auto">
            <a:xfrm>
              <a:off x="4156075" y="1812926"/>
              <a:ext cx="19050" cy="19050"/>
            </a:xfrm>
            <a:custGeom>
              <a:gdLst>
                <a:gd fmla="*/ 10 w 12" name="T0"/>
                <a:gd fmla="*/ 10 h 12" name="T1"/>
                <a:gd fmla="*/ 2 w 12" name="T2"/>
                <a:gd fmla="*/ 10 h 12" name="T3"/>
                <a:gd fmla="*/ 2 w 12" name="T4"/>
                <a:gd fmla="*/ 2 h 12" name="T5"/>
                <a:gd fmla="*/ 10 w 12" name="T6"/>
                <a:gd fmla="*/ 2 h 12" name="T7"/>
                <a:gd fmla="*/ 10 w 12" name="T8"/>
                <a:gd fmla="*/ 10 h 1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2" w="12">
                  <a:moveTo>
                    <a:pt x="10" y="10"/>
                  </a:moveTo>
                  <a:cubicBezTo>
                    <a:pt x="8" y="12"/>
                    <a:pt x="4" y="12"/>
                    <a:pt x="2" y="10"/>
                  </a:cubicBezTo>
                  <a:cubicBezTo>
                    <a:pt x="0" y="8"/>
                    <a:pt x="0" y="4"/>
                    <a:pt x="2" y="2"/>
                  </a:cubicBezTo>
                  <a:cubicBezTo>
                    <a:pt x="4" y="0"/>
                    <a:pt x="8" y="0"/>
                    <a:pt x="10" y="2"/>
                  </a:cubicBezTo>
                  <a:cubicBezTo>
                    <a:pt x="12" y="4"/>
                    <a:pt x="12" y="8"/>
                    <a:pt x="10" y="1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0" name="Freeform: Shape 34"/>
            <p:cNvSpPr/>
            <p:nvPr/>
          </p:nvSpPr>
          <p:spPr bwMode="auto">
            <a:xfrm>
              <a:off x="4124325" y="1790701"/>
              <a:ext cx="19050" cy="19050"/>
            </a:xfrm>
            <a:custGeom>
              <a:gdLst>
                <a:gd fmla="*/ 11 w 12" name="T0"/>
                <a:gd fmla="*/ 8 h 12" name="T1"/>
                <a:gd fmla="*/ 4 w 12" name="T2"/>
                <a:gd fmla="*/ 10 h 12" name="T3"/>
                <a:gd fmla="*/ 2 w 12" name="T4"/>
                <a:gd fmla="*/ 3 h 12" name="T5"/>
                <a:gd fmla="*/ 9 w 12" name="T6"/>
                <a:gd fmla="*/ 1 h 12" name="T7"/>
                <a:gd fmla="*/ 11 w 12" name="T8"/>
                <a:gd fmla="*/ 8 h 1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2" w="12">
                  <a:moveTo>
                    <a:pt x="11" y="8"/>
                  </a:moveTo>
                  <a:cubicBezTo>
                    <a:pt x="9" y="11"/>
                    <a:pt x="6" y="12"/>
                    <a:pt x="4" y="10"/>
                  </a:cubicBezTo>
                  <a:cubicBezTo>
                    <a:pt x="1" y="9"/>
                    <a:pt x="0" y="6"/>
                    <a:pt x="2" y="3"/>
                  </a:cubicBezTo>
                  <a:cubicBezTo>
                    <a:pt x="3" y="1"/>
                    <a:pt x="6" y="0"/>
                    <a:pt x="9" y="1"/>
                  </a:cubicBezTo>
                  <a:cubicBezTo>
                    <a:pt x="11" y="3"/>
                    <a:pt x="12" y="6"/>
                    <a:pt x="11" y="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1" name="Freeform: Shape 35"/>
            <p:cNvSpPr/>
            <p:nvPr/>
          </p:nvSpPr>
          <p:spPr bwMode="auto">
            <a:xfrm>
              <a:off x="4090988" y="1776413"/>
              <a:ext cx="17463" cy="19050"/>
            </a:xfrm>
            <a:custGeom>
              <a:gdLst>
                <a:gd fmla="*/ 11 w 11" name="T0"/>
                <a:gd fmla="*/ 7 h 12" name="T1"/>
                <a:gd fmla="*/ 4 w 11" name="T2"/>
                <a:gd fmla="*/ 11 h 12" name="T3"/>
                <a:gd fmla="*/ 0 w 11" name="T4"/>
                <a:gd fmla="*/ 4 h 12" name="T5"/>
                <a:gd fmla="*/ 7 w 11" name="T6"/>
                <a:gd fmla="*/ 1 h 12" name="T7"/>
                <a:gd fmla="*/ 11 w 11" name="T8"/>
                <a:gd fmla="*/ 7 h 1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2" w="11">
                  <a:moveTo>
                    <a:pt x="11" y="7"/>
                  </a:moveTo>
                  <a:cubicBezTo>
                    <a:pt x="10" y="10"/>
                    <a:pt x="7" y="12"/>
                    <a:pt x="4" y="11"/>
                  </a:cubicBezTo>
                  <a:cubicBezTo>
                    <a:pt x="1" y="10"/>
                    <a:pt x="0" y="7"/>
                    <a:pt x="0" y="4"/>
                  </a:cubicBezTo>
                  <a:cubicBezTo>
                    <a:pt x="1" y="2"/>
                    <a:pt x="4" y="0"/>
                    <a:pt x="7" y="1"/>
                  </a:cubicBezTo>
                  <a:cubicBezTo>
                    <a:pt x="10" y="1"/>
                    <a:pt x="11" y="4"/>
                    <a:pt x="11" y="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2" name="Oval 36"/>
            <p:cNvSpPr/>
            <p:nvPr/>
          </p:nvSpPr>
          <p:spPr bwMode="auto">
            <a:xfrm>
              <a:off x="4054475" y="1771651"/>
              <a:ext cx="15875" cy="17463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3" name="Freeform: Shape 37"/>
            <p:cNvSpPr/>
            <p:nvPr/>
          </p:nvSpPr>
          <p:spPr bwMode="auto">
            <a:xfrm>
              <a:off x="4014788" y="1776413"/>
              <a:ext cx="19050" cy="19050"/>
            </a:xfrm>
            <a:custGeom>
              <a:gdLst>
                <a:gd fmla="*/ 11 w 12" name="T0"/>
                <a:gd fmla="*/ 4 h 12" name="T1"/>
                <a:gd fmla="*/ 7 w 12" name="T2"/>
                <a:gd fmla="*/ 11 h 12" name="T3"/>
                <a:gd fmla="*/ 1 w 12" name="T4"/>
                <a:gd fmla="*/ 7 h 12" name="T5"/>
                <a:gd fmla="*/ 4 w 12" name="T6"/>
                <a:gd fmla="*/ 1 h 12" name="T7"/>
                <a:gd fmla="*/ 11 w 12" name="T8"/>
                <a:gd fmla="*/ 4 h 1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2" w="12">
                  <a:moveTo>
                    <a:pt x="11" y="4"/>
                  </a:moveTo>
                  <a:cubicBezTo>
                    <a:pt x="12" y="7"/>
                    <a:pt x="10" y="10"/>
                    <a:pt x="7" y="11"/>
                  </a:cubicBezTo>
                  <a:cubicBezTo>
                    <a:pt x="4" y="12"/>
                    <a:pt x="1" y="10"/>
                    <a:pt x="1" y="7"/>
                  </a:cubicBezTo>
                  <a:cubicBezTo>
                    <a:pt x="0" y="4"/>
                    <a:pt x="2" y="1"/>
                    <a:pt x="4" y="1"/>
                  </a:cubicBezTo>
                  <a:cubicBezTo>
                    <a:pt x="7" y="0"/>
                    <a:pt x="10" y="2"/>
                    <a:pt x="11" y="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4" name="Freeform: Shape 38"/>
            <p:cNvSpPr/>
            <p:nvPr/>
          </p:nvSpPr>
          <p:spPr bwMode="auto">
            <a:xfrm>
              <a:off x="3979863" y="1790701"/>
              <a:ext cx="19050" cy="19050"/>
            </a:xfrm>
            <a:custGeom>
              <a:gdLst>
                <a:gd fmla="*/ 11 w 12" name="T0"/>
                <a:gd fmla="*/ 3 h 12" name="T1"/>
                <a:gd fmla="*/ 9 w 12" name="T2"/>
                <a:gd fmla="*/ 10 h 12" name="T3"/>
                <a:gd fmla="*/ 1 w 12" name="T4"/>
                <a:gd fmla="*/ 8 h 12" name="T5"/>
                <a:gd fmla="*/ 3 w 12" name="T6"/>
                <a:gd fmla="*/ 1 h 12" name="T7"/>
                <a:gd fmla="*/ 11 w 12" name="T8"/>
                <a:gd fmla="*/ 3 h 1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2" w="12">
                  <a:moveTo>
                    <a:pt x="11" y="3"/>
                  </a:moveTo>
                  <a:cubicBezTo>
                    <a:pt x="12" y="6"/>
                    <a:pt x="11" y="9"/>
                    <a:pt x="9" y="10"/>
                  </a:cubicBezTo>
                  <a:cubicBezTo>
                    <a:pt x="6" y="12"/>
                    <a:pt x="3" y="11"/>
                    <a:pt x="1" y="8"/>
                  </a:cubicBezTo>
                  <a:cubicBezTo>
                    <a:pt x="0" y="6"/>
                    <a:pt x="1" y="3"/>
                    <a:pt x="3" y="1"/>
                  </a:cubicBezTo>
                  <a:cubicBezTo>
                    <a:pt x="6" y="0"/>
                    <a:pt x="9" y="1"/>
                    <a:pt x="11" y="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5" name="Freeform: Shape 39"/>
            <p:cNvSpPr/>
            <p:nvPr/>
          </p:nvSpPr>
          <p:spPr bwMode="auto">
            <a:xfrm>
              <a:off x="3948113" y="1812926"/>
              <a:ext cx="20638" cy="19050"/>
            </a:xfrm>
            <a:custGeom>
              <a:gdLst>
                <a:gd fmla="*/ 10 w 12" name="T0"/>
                <a:gd fmla="*/ 2 h 12" name="T1"/>
                <a:gd fmla="*/ 10 w 12" name="T2"/>
                <a:gd fmla="*/ 10 h 12" name="T3"/>
                <a:gd fmla="*/ 3 w 12" name="T4"/>
                <a:gd fmla="*/ 10 h 12" name="T5"/>
                <a:gd fmla="*/ 3 w 12" name="T6"/>
                <a:gd fmla="*/ 2 h 12" name="T7"/>
                <a:gd fmla="*/ 10 w 12" name="T8"/>
                <a:gd fmla="*/ 2 h 1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2" w="12">
                  <a:moveTo>
                    <a:pt x="10" y="2"/>
                  </a:moveTo>
                  <a:cubicBezTo>
                    <a:pt x="12" y="4"/>
                    <a:pt x="12" y="8"/>
                    <a:pt x="10" y="10"/>
                  </a:cubicBezTo>
                  <a:cubicBezTo>
                    <a:pt x="8" y="12"/>
                    <a:pt x="5" y="12"/>
                    <a:pt x="3" y="10"/>
                  </a:cubicBezTo>
                  <a:cubicBezTo>
                    <a:pt x="0" y="8"/>
                    <a:pt x="0" y="4"/>
                    <a:pt x="3" y="2"/>
                  </a:cubicBezTo>
                  <a:cubicBezTo>
                    <a:pt x="5" y="0"/>
                    <a:pt x="8" y="0"/>
                    <a:pt x="10" y="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6" name="Freeform: Shape 40"/>
            <p:cNvSpPr/>
            <p:nvPr/>
          </p:nvSpPr>
          <p:spPr bwMode="auto">
            <a:xfrm>
              <a:off x="3925888" y="1843088"/>
              <a:ext cx="19050" cy="19050"/>
            </a:xfrm>
            <a:custGeom>
              <a:gdLst>
                <a:gd fmla="*/ 9 w 12" name="T0"/>
                <a:gd fmla="*/ 1 h 12" name="T1"/>
                <a:gd fmla="*/ 11 w 12" name="T2"/>
                <a:gd fmla="*/ 8 h 12" name="T3"/>
                <a:gd fmla="*/ 3 w 12" name="T4"/>
                <a:gd fmla="*/ 10 h 12" name="T5"/>
                <a:gd fmla="*/ 1 w 12" name="T6"/>
                <a:gd fmla="*/ 3 h 12" name="T7"/>
                <a:gd fmla="*/ 9 w 12" name="T8"/>
                <a:gd fmla="*/ 1 h 1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2" w="12">
                  <a:moveTo>
                    <a:pt x="9" y="1"/>
                  </a:moveTo>
                  <a:cubicBezTo>
                    <a:pt x="11" y="3"/>
                    <a:pt x="12" y="6"/>
                    <a:pt x="11" y="8"/>
                  </a:cubicBezTo>
                  <a:cubicBezTo>
                    <a:pt x="9" y="11"/>
                    <a:pt x="6" y="12"/>
                    <a:pt x="3" y="10"/>
                  </a:cubicBezTo>
                  <a:cubicBezTo>
                    <a:pt x="1" y="9"/>
                    <a:pt x="0" y="6"/>
                    <a:pt x="1" y="3"/>
                  </a:cubicBezTo>
                  <a:cubicBezTo>
                    <a:pt x="3" y="1"/>
                    <a:pt x="6" y="0"/>
                    <a:pt x="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7" name="Freeform: Shape 41"/>
            <p:cNvSpPr/>
            <p:nvPr/>
          </p:nvSpPr>
          <p:spPr bwMode="auto">
            <a:xfrm>
              <a:off x="3911600" y="1879601"/>
              <a:ext cx="19050" cy="17463"/>
            </a:xfrm>
            <a:custGeom>
              <a:gdLst>
                <a:gd fmla="*/ 7 w 12" name="T0"/>
                <a:gd fmla="*/ 0 h 11" name="T1"/>
                <a:gd fmla="*/ 11 w 12" name="T2"/>
                <a:gd fmla="*/ 7 h 11" name="T3"/>
                <a:gd fmla="*/ 5 w 12" name="T4"/>
                <a:gd fmla="*/ 11 h 11" name="T5"/>
                <a:gd fmla="*/ 1 w 12" name="T6"/>
                <a:gd fmla="*/ 4 h 11" name="T7"/>
                <a:gd fmla="*/ 7 w 12" name="T8"/>
                <a:gd fmla="*/ 0 h 1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1" w="12">
                  <a:moveTo>
                    <a:pt x="7" y="0"/>
                  </a:moveTo>
                  <a:cubicBezTo>
                    <a:pt x="10" y="1"/>
                    <a:pt x="12" y="4"/>
                    <a:pt x="11" y="7"/>
                  </a:cubicBezTo>
                  <a:cubicBezTo>
                    <a:pt x="10" y="10"/>
                    <a:pt x="7" y="11"/>
                    <a:pt x="5" y="11"/>
                  </a:cubicBezTo>
                  <a:cubicBezTo>
                    <a:pt x="2" y="10"/>
                    <a:pt x="0" y="7"/>
                    <a:pt x="1" y="4"/>
                  </a:cubicBezTo>
                  <a:cubicBezTo>
                    <a:pt x="2" y="1"/>
                    <a:pt x="4" y="0"/>
                    <a:pt x="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8" name="Oval 42"/>
            <p:cNvSpPr/>
            <p:nvPr/>
          </p:nvSpPr>
          <p:spPr bwMode="auto">
            <a:xfrm>
              <a:off x="3908425" y="1917701"/>
              <a:ext cx="15875" cy="15875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9" name="Freeform: Shape 43"/>
            <p:cNvSpPr/>
            <p:nvPr/>
          </p:nvSpPr>
          <p:spPr bwMode="auto">
            <a:xfrm>
              <a:off x="3911600" y="1952626"/>
              <a:ext cx="19050" cy="20638"/>
            </a:xfrm>
            <a:custGeom>
              <a:gdLst>
                <a:gd fmla="*/ 5 w 12" name="T0"/>
                <a:gd fmla="*/ 1 h 12" name="T1"/>
                <a:gd fmla="*/ 11 w 12" name="T2"/>
                <a:gd fmla="*/ 5 h 12" name="T3"/>
                <a:gd fmla="*/ 7 w 12" name="T4"/>
                <a:gd fmla="*/ 11 h 12" name="T5"/>
                <a:gd fmla="*/ 1 w 12" name="T6"/>
                <a:gd fmla="*/ 8 h 12" name="T7"/>
                <a:gd fmla="*/ 5 w 12" name="T8"/>
                <a:gd fmla="*/ 1 h 1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2" w="12">
                  <a:moveTo>
                    <a:pt x="5" y="1"/>
                  </a:moveTo>
                  <a:cubicBezTo>
                    <a:pt x="7" y="0"/>
                    <a:pt x="10" y="2"/>
                    <a:pt x="11" y="5"/>
                  </a:cubicBezTo>
                  <a:cubicBezTo>
                    <a:pt x="12" y="8"/>
                    <a:pt x="10" y="11"/>
                    <a:pt x="7" y="11"/>
                  </a:cubicBezTo>
                  <a:cubicBezTo>
                    <a:pt x="4" y="12"/>
                    <a:pt x="2" y="10"/>
                    <a:pt x="1" y="8"/>
                  </a:cubicBezTo>
                  <a:cubicBezTo>
                    <a:pt x="0" y="5"/>
                    <a:pt x="2" y="2"/>
                    <a:pt x="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0" name="Freeform: Shape 44"/>
            <p:cNvSpPr/>
            <p:nvPr/>
          </p:nvSpPr>
          <p:spPr bwMode="auto">
            <a:xfrm>
              <a:off x="3925888" y="1989138"/>
              <a:ext cx="19050" cy="19050"/>
            </a:xfrm>
            <a:custGeom>
              <a:gdLst>
                <a:gd fmla="*/ 3 w 12" name="T0"/>
                <a:gd fmla="*/ 1 h 12" name="T1"/>
                <a:gd fmla="*/ 10 w 12" name="T2"/>
                <a:gd fmla="*/ 3 h 12" name="T3"/>
                <a:gd fmla="*/ 9 w 12" name="T4"/>
                <a:gd fmla="*/ 11 h 12" name="T5"/>
                <a:gd fmla="*/ 1 w 12" name="T6"/>
                <a:gd fmla="*/ 9 h 12" name="T7"/>
                <a:gd fmla="*/ 3 w 12" name="T8"/>
                <a:gd fmla="*/ 1 h 1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2" w="12">
                  <a:moveTo>
                    <a:pt x="3" y="1"/>
                  </a:moveTo>
                  <a:cubicBezTo>
                    <a:pt x="6" y="0"/>
                    <a:pt x="9" y="1"/>
                    <a:pt x="10" y="3"/>
                  </a:cubicBezTo>
                  <a:cubicBezTo>
                    <a:pt x="12" y="6"/>
                    <a:pt x="11" y="9"/>
                    <a:pt x="9" y="11"/>
                  </a:cubicBezTo>
                  <a:cubicBezTo>
                    <a:pt x="6" y="12"/>
                    <a:pt x="3" y="11"/>
                    <a:pt x="1" y="9"/>
                  </a:cubicBezTo>
                  <a:cubicBezTo>
                    <a:pt x="0" y="6"/>
                    <a:pt x="1" y="3"/>
                    <a:pt x="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1" name="Freeform: Shape 45"/>
            <p:cNvSpPr/>
            <p:nvPr/>
          </p:nvSpPr>
          <p:spPr bwMode="auto">
            <a:xfrm>
              <a:off x="3948113" y="2019301"/>
              <a:ext cx="20638" cy="19050"/>
            </a:xfrm>
            <a:custGeom>
              <a:gdLst>
                <a:gd fmla="*/ 3 w 12" name="T0"/>
                <a:gd fmla="*/ 2 h 12" name="T1"/>
                <a:gd fmla="*/ 10 w 12" name="T2"/>
                <a:gd fmla="*/ 2 h 12" name="T3"/>
                <a:gd fmla="*/ 10 w 12" name="T4"/>
                <a:gd fmla="*/ 9 h 12" name="T5"/>
                <a:gd fmla="*/ 3 w 12" name="T6"/>
                <a:gd fmla="*/ 9 h 12" name="T7"/>
                <a:gd fmla="*/ 3 w 12" name="T8"/>
                <a:gd fmla="*/ 2 h 1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2" w="12">
                  <a:moveTo>
                    <a:pt x="3" y="2"/>
                  </a:moveTo>
                  <a:cubicBezTo>
                    <a:pt x="5" y="0"/>
                    <a:pt x="8" y="0"/>
                    <a:pt x="10" y="2"/>
                  </a:cubicBezTo>
                  <a:cubicBezTo>
                    <a:pt x="12" y="4"/>
                    <a:pt x="12" y="7"/>
                    <a:pt x="10" y="9"/>
                  </a:cubicBezTo>
                  <a:cubicBezTo>
                    <a:pt x="8" y="12"/>
                    <a:pt x="5" y="12"/>
                    <a:pt x="3" y="9"/>
                  </a:cubicBezTo>
                  <a:cubicBezTo>
                    <a:pt x="0" y="7"/>
                    <a:pt x="0" y="4"/>
                    <a:pt x="3" y="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2" name="Freeform: Shape 46"/>
            <p:cNvSpPr/>
            <p:nvPr/>
          </p:nvSpPr>
          <p:spPr bwMode="auto">
            <a:xfrm>
              <a:off x="3979863" y="2041526"/>
              <a:ext cx="19050" cy="19050"/>
            </a:xfrm>
            <a:custGeom>
              <a:gdLst>
                <a:gd fmla="*/ 1 w 12" name="T0"/>
                <a:gd fmla="*/ 3 h 12" name="T1"/>
                <a:gd fmla="*/ 9 w 12" name="T2"/>
                <a:gd fmla="*/ 2 h 12" name="T3"/>
                <a:gd fmla="*/ 10 w 12" name="T4"/>
                <a:gd fmla="*/ 9 h 12" name="T5"/>
                <a:gd fmla="*/ 3 w 12" name="T6"/>
                <a:gd fmla="*/ 11 h 12" name="T7"/>
                <a:gd fmla="*/ 1 w 12" name="T8"/>
                <a:gd fmla="*/ 3 h 1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2" w="12">
                  <a:moveTo>
                    <a:pt x="1" y="3"/>
                  </a:moveTo>
                  <a:cubicBezTo>
                    <a:pt x="3" y="1"/>
                    <a:pt x="6" y="0"/>
                    <a:pt x="9" y="2"/>
                  </a:cubicBezTo>
                  <a:cubicBezTo>
                    <a:pt x="11" y="3"/>
                    <a:pt x="12" y="6"/>
                    <a:pt x="10" y="9"/>
                  </a:cubicBezTo>
                  <a:cubicBezTo>
                    <a:pt x="9" y="11"/>
                    <a:pt x="6" y="12"/>
                    <a:pt x="3" y="11"/>
                  </a:cubicBezTo>
                  <a:cubicBezTo>
                    <a:pt x="1" y="9"/>
                    <a:pt x="0" y="6"/>
                    <a:pt x="1" y="3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3" name="Freeform: Shape 47"/>
            <p:cNvSpPr/>
            <p:nvPr/>
          </p:nvSpPr>
          <p:spPr bwMode="auto">
            <a:xfrm>
              <a:off x="4014788" y="2055813"/>
              <a:ext cx="19050" cy="20638"/>
            </a:xfrm>
            <a:custGeom>
              <a:gdLst>
                <a:gd fmla="*/ 1 w 12" name="T0"/>
                <a:gd fmla="*/ 5 h 12" name="T1"/>
                <a:gd fmla="*/ 7 w 12" name="T2"/>
                <a:gd fmla="*/ 1 h 12" name="T3"/>
                <a:gd fmla="*/ 11 w 12" name="T4"/>
                <a:gd fmla="*/ 7 h 12" name="T5"/>
                <a:gd fmla="*/ 4 w 12" name="T6"/>
                <a:gd fmla="*/ 11 h 12" name="T7"/>
                <a:gd fmla="*/ 1 w 12" name="T8"/>
                <a:gd fmla="*/ 5 h 1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2" w="12">
                  <a:moveTo>
                    <a:pt x="1" y="5"/>
                  </a:moveTo>
                  <a:cubicBezTo>
                    <a:pt x="1" y="2"/>
                    <a:pt x="4" y="0"/>
                    <a:pt x="7" y="1"/>
                  </a:cubicBezTo>
                  <a:cubicBezTo>
                    <a:pt x="10" y="2"/>
                    <a:pt x="12" y="5"/>
                    <a:pt x="11" y="7"/>
                  </a:cubicBezTo>
                  <a:cubicBezTo>
                    <a:pt x="10" y="10"/>
                    <a:pt x="7" y="12"/>
                    <a:pt x="4" y="11"/>
                  </a:cubicBezTo>
                  <a:cubicBezTo>
                    <a:pt x="2" y="10"/>
                    <a:pt x="0" y="8"/>
                    <a:pt x="1" y="5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4" name="Oval 48"/>
            <p:cNvSpPr/>
            <p:nvPr/>
          </p:nvSpPr>
          <p:spPr bwMode="auto">
            <a:xfrm>
              <a:off x="4054475" y="2062163"/>
              <a:ext cx="15875" cy="17463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5" name="Freeform: Shape 49"/>
            <p:cNvSpPr/>
            <p:nvPr/>
          </p:nvSpPr>
          <p:spPr bwMode="auto">
            <a:xfrm>
              <a:off x="4090988" y="2055813"/>
              <a:ext cx="17463" cy="20638"/>
            </a:xfrm>
            <a:custGeom>
              <a:gdLst>
                <a:gd fmla="*/ 0 w 11" name="T0"/>
                <a:gd fmla="*/ 7 h 12" name="T1"/>
                <a:gd fmla="*/ 4 w 11" name="T2"/>
                <a:gd fmla="*/ 1 h 12" name="T3"/>
                <a:gd fmla="*/ 10 w 11" name="T4"/>
                <a:gd fmla="*/ 5 h 12" name="T5"/>
                <a:gd fmla="*/ 7 w 11" name="T6"/>
                <a:gd fmla="*/ 11 h 12" name="T7"/>
                <a:gd fmla="*/ 0 w 11" name="T8"/>
                <a:gd fmla="*/ 7 h 1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2" w="11">
                  <a:moveTo>
                    <a:pt x="0" y="7"/>
                  </a:moveTo>
                  <a:cubicBezTo>
                    <a:pt x="0" y="5"/>
                    <a:pt x="1" y="2"/>
                    <a:pt x="4" y="1"/>
                  </a:cubicBezTo>
                  <a:cubicBezTo>
                    <a:pt x="7" y="0"/>
                    <a:pt x="10" y="2"/>
                    <a:pt x="10" y="5"/>
                  </a:cubicBezTo>
                  <a:cubicBezTo>
                    <a:pt x="11" y="8"/>
                    <a:pt x="10" y="10"/>
                    <a:pt x="7" y="11"/>
                  </a:cubicBezTo>
                  <a:cubicBezTo>
                    <a:pt x="4" y="12"/>
                    <a:pt x="1" y="10"/>
                    <a:pt x="0" y="7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6" name="Freeform: Shape 50"/>
            <p:cNvSpPr/>
            <p:nvPr/>
          </p:nvSpPr>
          <p:spPr bwMode="auto">
            <a:xfrm>
              <a:off x="4124325" y="2041526"/>
              <a:ext cx="19050" cy="19050"/>
            </a:xfrm>
            <a:custGeom>
              <a:gdLst>
                <a:gd fmla="*/ 2 w 12" name="T0"/>
                <a:gd fmla="*/ 9 h 12" name="T1"/>
                <a:gd fmla="*/ 4 w 12" name="T2"/>
                <a:gd fmla="*/ 2 h 12" name="T3"/>
                <a:gd fmla="*/ 11 w 12" name="T4"/>
                <a:gd fmla="*/ 3 h 12" name="T5"/>
                <a:gd fmla="*/ 9 w 12" name="T6"/>
                <a:gd fmla="*/ 11 h 12" name="T7"/>
                <a:gd fmla="*/ 2 w 12" name="T8"/>
                <a:gd fmla="*/ 9 h 1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2" w="12">
                  <a:moveTo>
                    <a:pt x="2" y="9"/>
                  </a:moveTo>
                  <a:cubicBezTo>
                    <a:pt x="0" y="6"/>
                    <a:pt x="1" y="3"/>
                    <a:pt x="4" y="2"/>
                  </a:cubicBezTo>
                  <a:cubicBezTo>
                    <a:pt x="6" y="0"/>
                    <a:pt x="9" y="1"/>
                    <a:pt x="11" y="3"/>
                  </a:cubicBezTo>
                  <a:cubicBezTo>
                    <a:pt x="12" y="6"/>
                    <a:pt x="11" y="9"/>
                    <a:pt x="9" y="11"/>
                  </a:cubicBezTo>
                  <a:cubicBezTo>
                    <a:pt x="6" y="12"/>
                    <a:pt x="3" y="11"/>
                    <a:pt x="2" y="9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7" name="Freeform: Shape 51"/>
            <p:cNvSpPr/>
            <p:nvPr/>
          </p:nvSpPr>
          <p:spPr bwMode="auto">
            <a:xfrm>
              <a:off x="4156075" y="2019301"/>
              <a:ext cx="19050" cy="19050"/>
            </a:xfrm>
            <a:custGeom>
              <a:gdLst>
                <a:gd fmla="*/ 2 w 12" name="T0"/>
                <a:gd fmla="*/ 9 h 12" name="T1"/>
                <a:gd fmla="*/ 2 w 12" name="T2"/>
                <a:gd fmla="*/ 2 h 12" name="T3"/>
                <a:gd fmla="*/ 10 w 12" name="T4"/>
                <a:gd fmla="*/ 2 h 12" name="T5"/>
                <a:gd fmla="*/ 10 w 12" name="T6"/>
                <a:gd fmla="*/ 9 h 12" name="T7"/>
                <a:gd fmla="*/ 2 w 12" name="T8"/>
                <a:gd fmla="*/ 9 h 1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2" w="12">
                  <a:moveTo>
                    <a:pt x="2" y="9"/>
                  </a:moveTo>
                  <a:cubicBezTo>
                    <a:pt x="0" y="7"/>
                    <a:pt x="0" y="4"/>
                    <a:pt x="2" y="2"/>
                  </a:cubicBezTo>
                  <a:cubicBezTo>
                    <a:pt x="4" y="0"/>
                    <a:pt x="8" y="0"/>
                    <a:pt x="10" y="2"/>
                  </a:cubicBezTo>
                  <a:cubicBezTo>
                    <a:pt x="12" y="4"/>
                    <a:pt x="12" y="7"/>
                    <a:pt x="10" y="9"/>
                  </a:cubicBezTo>
                  <a:cubicBezTo>
                    <a:pt x="8" y="12"/>
                    <a:pt x="4" y="12"/>
                    <a:pt x="2" y="9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8" name="Freeform: Shape 52"/>
            <p:cNvSpPr/>
            <p:nvPr/>
          </p:nvSpPr>
          <p:spPr bwMode="auto">
            <a:xfrm>
              <a:off x="4178300" y="1989138"/>
              <a:ext cx="19050" cy="19050"/>
            </a:xfrm>
            <a:custGeom>
              <a:gdLst>
                <a:gd fmla="*/ 4 w 12" name="T0"/>
                <a:gd fmla="*/ 11 h 12" name="T1"/>
                <a:gd fmla="*/ 2 w 12" name="T2"/>
                <a:gd fmla="*/ 3 h 12" name="T3"/>
                <a:gd fmla="*/ 9 w 12" name="T4"/>
                <a:gd fmla="*/ 2 h 12" name="T5"/>
                <a:gd fmla="*/ 11 w 12" name="T6"/>
                <a:gd fmla="*/ 9 h 12" name="T7"/>
                <a:gd fmla="*/ 4 w 12" name="T8"/>
                <a:gd fmla="*/ 11 h 1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2" w="12">
                  <a:moveTo>
                    <a:pt x="4" y="11"/>
                  </a:moveTo>
                  <a:cubicBezTo>
                    <a:pt x="1" y="9"/>
                    <a:pt x="0" y="6"/>
                    <a:pt x="2" y="3"/>
                  </a:cubicBezTo>
                  <a:cubicBezTo>
                    <a:pt x="3" y="1"/>
                    <a:pt x="6" y="0"/>
                    <a:pt x="9" y="2"/>
                  </a:cubicBezTo>
                  <a:cubicBezTo>
                    <a:pt x="11" y="3"/>
                    <a:pt x="12" y="6"/>
                    <a:pt x="11" y="9"/>
                  </a:cubicBezTo>
                  <a:cubicBezTo>
                    <a:pt x="9" y="11"/>
                    <a:pt x="6" y="12"/>
                    <a:pt x="4" y="11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9" name="Freeform: Shape 53"/>
            <p:cNvSpPr/>
            <p:nvPr/>
          </p:nvSpPr>
          <p:spPr bwMode="auto">
            <a:xfrm>
              <a:off x="4192588" y="1952626"/>
              <a:ext cx="19050" cy="20638"/>
            </a:xfrm>
            <a:custGeom>
              <a:gdLst>
                <a:gd fmla="*/ 5 w 12" name="T0"/>
                <a:gd fmla="*/ 11 h 12" name="T1"/>
                <a:gd fmla="*/ 1 w 12" name="T2"/>
                <a:gd fmla="*/ 5 h 12" name="T3"/>
                <a:gd fmla="*/ 8 w 12" name="T4"/>
                <a:gd fmla="*/ 1 h 12" name="T5"/>
                <a:gd fmla="*/ 11 w 12" name="T6"/>
                <a:gd fmla="*/ 8 h 12" name="T7"/>
                <a:gd fmla="*/ 5 w 12" name="T8"/>
                <a:gd fmla="*/ 11 h 1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2" w="12">
                  <a:moveTo>
                    <a:pt x="5" y="11"/>
                  </a:moveTo>
                  <a:cubicBezTo>
                    <a:pt x="2" y="11"/>
                    <a:pt x="0" y="8"/>
                    <a:pt x="1" y="5"/>
                  </a:cubicBezTo>
                  <a:cubicBezTo>
                    <a:pt x="2" y="2"/>
                    <a:pt x="5" y="0"/>
                    <a:pt x="8" y="1"/>
                  </a:cubicBezTo>
                  <a:cubicBezTo>
                    <a:pt x="10" y="2"/>
                    <a:pt x="12" y="5"/>
                    <a:pt x="11" y="8"/>
                  </a:cubicBezTo>
                  <a:cubicBezTo>
                    <a:pt x="11" y="10"/>
                    <a:pt x="8" y="12"/>
                    <a:pt x="5" y="11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0" name="Oval 54"/>
            <p:cNvSpPr/>
            <p:nvPr/>
          </p:nvSpPr>
          <p:spPr bwMode="auto">
            <a:xfrm>
              <a:off x="4198938" y="1917701"/>
              <a:ext cx="17463" cy="15875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1" name="Freeform: Shape 55"/>
            <p:cNvSpPr/>
            <p:nvPr/>
          </p:nvSpPr>
          <p:spPr bwMode="auto">
            <a:xfrm>
              <a:off x="4192588" y="1879601"/>
              <a:ext cx="19050" cy="17463"/>
            </a:xfrm>
            <a:custGeom>
              <a:gdLst>
                <a:gd fmla="*/ 8 w 12" name="T0"/>
                <a:gd fmla="*/ 11 h 11" name="T1"/>
                <a:gd fmla="*/ 1 w 12" name="T2"/>
                <a:gd fmla="*/ 7 h 11" name="T3"/>
                <a:gd fmla="*/ 5 w 12" name="T4"/>
                <a:gd fmla="*/ 1 h 11" name="T5"/>
                <a:gd fmla="*/ 11 w 12" name="T6"/>
                <a:gd fmla="*/ 4 h 11" name="T7"/>
                <a:gd fmla="*/ 8 w 12" name="T8"/>
                <a:gd fmla="*/ 11 h 1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1" w="12">
                  <a:moveTo>
                    <a:pt x="8" y="11"/>
                  </a:moveTo>
                  <a:cubicBezTo>
                    <a:pt x="5" y="11"/>
                    <a:pt x="2" y="10"/>
                    <a:pt x="1" y="7"/>
                  </a:cubicBezTo>
                  <a:cubicBezTo>
                    <a:pt x="0" y="4"/>
                    <a:pt x="2" y="1"/>
                    <a:pt x="5" y="1"/>
                  </a:cubicBezTo>
                  <a:cubicBezTo>
                    <a:pt x="8" y="0"/>
                    <a:pt x="11" y="1"/>
                    <a:pt x="11" y="4"/>
                  </a:cubicBezTo>
                  <a:cubicBezTo>
                    <a:pt x="12" y="7"/>
                    <a:pt x="10" y="10"/>
                    <a:pt x="8" y="11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2" name="Freeform: Shape 56"/>
            <p:cNvSpPr/>
            <p:nvPr/>
          </p:nvSpPr>
          <p:spPr bwMode="auto">
            <a:xfrm>
              <a:off x="4178300" y="1843088"/>
              <a:ext cx="19050" cy="19050"/>
            </a:xfrm>
            <a:custGeom>
              <a:gdLst>
                <a:gd fmla="*/ 9 w 12" name="T0"/>
                <a:gd fmla="*/ 10 h 12" name="T1"/>
                <a:gd fmla="*/ 2 w 12" name="T2"/>
                <a:gd fmla="*/ 8 h 12" name="T3"/>
                <a:gd fmla="*/ 4 w 12" name="T4"/>
                <a:gd fmla="*/ 1 h 12" name="T5"/>
                <a:gd fmla="*/ 11 w 12" name="T6"/>
                <a:gd fmla="*/ 3 h 12" name="T7"/>
                <a:gd fmla="*/ 9 w 12" name="T8"/>
                <a:gd fmla="*/ 10 h 1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2" w="12">
                  <a:moveTo>
                    <a:pt x="9" y="10"/>
                  </a:moveTo>
                  <a:cubicBezTo>
                    <a:pt x="6" y="12"/>
                    <a:pt x="3" y="11"/>
                    <a:pt x="2" y="8"/>
                  </a:cubicBezTo>
                  <a:cubicBezTo>
                    <a:pt x="0" y="6"/>
                    <a:pt x="1" y="3"/>
                    <a:pt x="4" y="1"/>
                  </a:cubicBezTo>
                  <a:cubicBezTo>
                    <a:pt x="6" y="0"/>
                    <a:pt x="9" y="1"/>
                    <a:pt x="11" y="3"/>
                  </a:cubicBezTo>
                  <a:cubicBezTo>
                    <a:pt x="12" y="6"/>
                    <a:pt x="11" y="9"/>
                    <a:pt x="9" y="1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3" name="Freeform: Shape 57"/>
            <p:cNvSpPr/>
            <p:nvPr/>
          </p:nvSpPr>
          <p:spPr bwMode="auto">
            <a:xfrm>
              <a:off x="3487738" y="2447926"/>
              <a:ext cx="552450" cy="527050"/>
            </a:xfrm>
            <a:custGeom>
              <a:gdLst>
                <a:gd fmla="*/ 47 w 343" name="T0"/>
                <a:gd fmla="*/ 326 h 326" name="T1"/>
                <a:gd fmla="*/ 47 w 343" name="T2"/>
                <a:gd fmla="*/ 326 h 326" name="T3"/>
                <a:gd fmla="*/ 47 w 343" name="T4"/>
                <a:gd fmla="*/ 326 h 326" name="T5"/>
                <a:gd fmla="*/ 47 w 343" name="T6"/>
                <a:gd fmla="*/ 326 h 326" name="T7"/>
                <a:gd fmla="*/ 0 w 343" name="T8"/>
                <a:gd fmla="*/ 320 h 326" name="T9"/>
                <a:gd fmla="*/ 0 w 343" name="T10"/>
                <a:gd fmla="*/ 320 h 326" name="T11"/>
                <a:gd fmla="*/ 0 w 343" name="T12"/>
                <a:gd fmla="*/ 320 h 326" name="T13"/>
                <a:gd fmla="*/ 0 w 343" name="T14"/>
                <a:gd fmla="*/ 320 h 326" name="T15"/>
                <a:gd fmla="*/ 0 w 343" name="T16"/>
                <a:gd fmla="*/ 320 h 326" name="T17"/>
                <a:gd fmla="*/ 0 w 343" name="T18"/>
                <a:gd fmla="*/ 320 h 326" name="T19"/>
                <a:gd fmla="*/ 41 w 343" name="T20"/>
                <a:gd fmla="*/ 201 h 326" name="T21"/>
                <a:gd fmla="*/ 41 w 343" name="T22"/>
                <a:gd fmla="*/ 201 h 326" name="T23"/>
                <a:gd fmla="*/ 0 w 343" name="T24"/>
                <a:gd fmla="*/ 320 h 326" name="T25"/>
                <a:gd fmla="*/ 41 w 343" name="T26"/>
                <a:gd fmla="*/ 201 h 326" name="T27"/>
                <a:gd fmla="*/ 319 w 343" name="T28"/>
                <a:gd fmla="*/ 120 h 326" name="T29"/>
                <a:gd fmla="*/ 47 w 343" name="T30"/>
                <a:gd fmla="*/ 326 h 326" name="T31"/>
                <a:gd fmla="*/ 319 w 343" name="T32"/>
                <a:gd fmla="*/ 120 h 326" name="T33"/>
                <a:gd fmla="*/ 319 w 343" name="T34"/>
                <a:gd fmla="*/ 119 h 326" name="T35"/>
                <a:gd fmla="*/ 319 w 343" name="T36"/>
                <a:gd fmla="*/ 120 h 326" name="T37"/>
                <a:gd fmla="*/ 319 w 343" name="T38"/>
                <a:gd fmla="*/ 119 h 326" name="T39"/>
                <a:gd fmla="*/ 318 w 343" name="T40"/>
                <a:gd fmla="*/ 119 h 326" name="T41"/>
                <a:gd fmla="*/ 318 w 343" name="T42"/>
                <a:gd fmla="*/ 119 h 326" name="T43"/>
                <a:gd fmla="*/ 318 w 343" name="T44"/>
                <a:gd fmla="*/ 119 h 326" name="T45"/>
                <a:gd fmla="*/ 318 w 343" name="T46"/>
                <a:gd fmla="*/ 119 h 326" name="T47"/>
                <a:gd fmla="*/ 318 w 343" name="T48"/>
                <a:gd fmla="*/ 119 h 326" name="T49"/>
                <a:gd fmla="*/ 318 w 343" name="T50"/>
                <a:gd fmla="*/ 119 h 326" name="T51"/>
                <a:gd fmla="*/ 318 w 343" name="T52"/>
                <a:gd fmla="*/ 119 h 326" name="T53"/>
                <a:gd fmla="*/ 318 w 343" name="T54"/>
                <a:gd fmla="*/ 119 h 326" name="T55"/>
                <a:gd fmla="*/ 318 w 343" name="T56"/>
                <a:gd fmla="*/ 119 h 326" name="T57"/>
                <a:gd fmla="*/ 318 w 343" name="T58"/>
                <a:gd fmla="*/ 119 h 326" name="T59"/>
                <a:gd fmla="*/ 318 w 343" name="T60"/>
                <a:gd fmla="*/ 119 h 326" name="T61"/>
                <a:gd fmla="*/ 318 w 343" name="T62"/>
                <a:gd fmla="*/ 119 h 326" name="T63"/>
                <a:gd fmla="*/ 318 w 343" name="T64"/>
                <a:gd fmla="*/ 119 h 326" name="T65"/>
                <a:gd fmla="*/ 318 w 343" name="T66"/>
                <a:gd fmla="*/ 119 h 326" name="T67"/>
                <a:gd fmla="*/ 318 w 343" name="T68"/>
                <a:gd fmla="*/ 119 h 326" name="T69"/>
                <a:gd fmla="*/ 295 w 343" name="T70"/>
                <a:gd fmla="*/ 0 h 326" name="T71"/>
                <a:gd fmla="*/ 295 w 343" name="T72"/>
                <a:gd fmla="*/ 0 h 326" name="T73"/>
                <a:gd fmla="*/ 295 w 343" name="T74"/>
                <a:gd fmla="*/ 0 h 326" name="T75"/>
                <a:gd fmla="*/ 295 w 343" name="T76"/>
                <a:gd fmla="*/ 0 h 326" name="T7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b="b" l="0" r="r" t="0"/>
              <a:pathLst>
                <a:path h="326" w="343">
                  <a:moveTo>
                    <a:pt x="47" y="326"/>
                  </a:moveTo>
                  <a:cubicBezTo>
                    <a:pt x="47" y="326"/>
                    <a:pt x="47" y="326"/>
                    <a:pt x="47" y="326"/>
                  </a:cubicBezTo>
                  <a:cubicBezTo>
                    <a:pt x="47" y="326"/>
                    <a:pt x="47" y="326"/>
                    <a:pt x="47" y="326"/>
                  </a:cubicBezTo>
                  <a:cubicBezTo>
                    <a:pt x="47" y="326"/>
                    <a:pt x="47" y="326"/>
                    <a:pt x="47" y="326"/>
                  </a:cubicBezTo>
                  <a:moveTo>
                    <a:pt x="0" y="320"/>
                  </a:moveTo>
                  <a:cubicBezTo>
                    <a:pt x="0" y="320"/>
                    <a:pt x="0" y="320"/>
                    <a:pt x="0" y="320"/>
                  </a:cubicBezTo>
                  <a:cubicBezTo>
                    <a:pt x="0" y="320"/>
                    <a:pt x="0" y="320"/>
                    <a:pt x="0" y="320"/>
                  </a:cubicBezTo>
                  <a:moveTo>
                    <a:pt x="0" y="320"/>
                  </a:moveTo>
                  <a:cubicBezTo>
                    <a:pt x="0" y="320"/>
                    <a:pt x="0" y="320"/>
                    <a:pt x="0" y="320"/>
                  </a:cubicBezTo>
                  <a:cubicBezTo>
                    <a:pt x="0" y="320"/>
                    <a:pt x="0" y="320"/>
                    <a:pt x="0" y="320"/>
                  </a:cubicBezTo>
                  <a:moveTo>
                    <a:pt x="41" y="201"/>
                  </a:moveTo>
                  <a:cubicBezTo>
                    <a:pt x="41" y="201"/>
                    <a:pt x="41" y="201"/>
                    <a:pt x="41" y="201"/>
                  </a:cubicBezTo>
                  <a:cubicBezTo>
                    <a:pt x="81" y="260"/>
                    <a:pt x="1" y="320"/>
                    <a:pt x="0" y="320"/>
                  </a:cubicBezTo>
                  <a:cubicBezTo>
                    <a:pt x="1" y="320"/>
                    <a:pt x="81" y="260"/>
                    <a:pt x="41" y="201"/>
                  </a:cubicBezTo>
                  <a:moveTo>
                    <a:pt x="319" y="120"/>
                  </a:moveTo>
                  <a:cubicBezTo>
                    <a:pt x="343" y="147"/>
                    <a:pt x="199" y="326"/>
                    <a:pt x="47" y="326"/>
                  </a:cubicBezTo>
                  <a:cubicBezTo>
                    <a:pt x="199" y="326"/>
                    <a:pt x="343" y="147"/>
                    <a:pt x="319" y="120"/>
                  </a:cubicBezTo>
                  <a:moveTo>
                    <a:pt x="319" y="119"/>
                  </a:moveTo>
                  <a:cubicBezTo>
                    <a:pt x="319" y="119"/>
                    <a:pt x="319" y="119"/>
                    <a:pt x="319" y="120"/>
                  </a:cubicBezTo>
                  <a:cubicBezTo>
                    <a:pt x="319" y="119"/>
                    <a:pt x="319" y="119"/>
                    <a:pt x="319" y="119"/>
                  </a:cubicBezTo>
                  <a:moveTo>
                    <a:pt x="318" y="119"/>
                  </a:moveTo>
                  <a:cubicBezTo>
                    <a:pt x="318" y="119"/>
                    <a:pt x="318" y="119"/>
                    <a:pt x="318" y="119"/>
                  </a:cubicBezTo>
                  <a:cubicBezTo>
                    <a:pt x="318" y="119"/>
                    <a:pt x="318" y="119"/>
                    <a:pt x="318" y="119"/>
                  </a:cubicBezTo>
                  <a:moveTo>
                    <a:pt x="318" y="119"/>
                  </a:moveTo>
                  <a:cubicBezTo>
                    <a:pt x="318" y="119"/>
                    <a:pt x="318" y="119"/>
                    <a:pt x="318" y="119"/>
                  </a:cubicBezTo>
                  <a:cubicBezTo>
                    <a:pt x="318" y="119"/>
                    <a:pt x="318" y="119"/>
                    <a:pt x="318" y="119"/>
                  </a:cubicBezTo>
                  <a:moveTo>
                    <a:pt x="318" y="119"/>
                  </a:moveTo>
                  <a:cubicBezTo>
                    <a:pt x="318" y="119"/>
                    <a:pt x="318" y="119"/>
                    <a:pt x="318" y="119"/>
                  </a:cubicBezTo>
                  <a:cubicBezTo>
                    <a:pt x="318" y="119"/>
                    <a:pt x="318" y="119"/>
                    <a:pt x="318" y="119"/>
                  </a:cubicBezTo>
                  <a:moveTo>
                    <a:pt x="318" y="119"/>
                  </a:moveTo>
                  <a:cubicBezTo>
                    <a:pt x="318" y="119"/>
                    <a:pt x="318" y="119"/>
                    <a:pt x="318" y="119"/>
                  </a:cubicBezTo>
                  <a:cubicBezTo>
                    <a:pt x="318" y="119"/>
                    <a:pt x="318" y="119"/>
                    <a:pt x="318" y="119"/>
                  </a:cubicBezTo>
                  <a:moveTo>
                    <a:pt x="318" y="119"/>
                  </a:moveTo>
                  <a:cubicBezTo>
                    <a:pt x="318" y="119"/>
                    <a:pt x="318" y="119"/>
                    <a:pt x="318" y="119"/>
                  </a:cubicBezTo>
                  <a:cubicBezTo>
                    <a:pt x="318" y="119"/>
                    <a:pt x="318" y="119"/>
                    <a:pt x="318" y="119"/>
                  </a:cubicBezTo>
                  <a:moveTo>
                    <a:pt x="295" y="0"/>
                  </a:moveTo>
                  <a:cubicBezTo>
                    <a:pt x="295" y="0"/>
                    <a:pt x="295" y="0"/>
                    <a:pt x="295" y="0"/>
                  </a:cubicBezTo>
                  <a:cubicBezTo>
                    <a:pt x="295" y="0"/>
                    <a:pt x="295" y="0"/>
                    <a:pt x="295" y="0"/>
                  </a:cubicBezTo>
                  <a:cubicBezTo>
                    <a:pt x="295" y="0"/>
                    <a:pt x="295" y="0"/>
                    <a:pt x="295" y="0"/>
                  </a:cubicBezTo>
                </a:path>
              </a:pathLst>
            </a:custGeom>
            <a:solidFill>
              <a:srgbClr val="DF9396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4" name="Freeform: Shape 58"/>
            <p:cNvSpPr/>
            <p:nvPr/>
          </p:nvSpPr>
          <p:spPr bwMode="auto">
            <a:xfrm>
              <a:off x="3552825" y="2447926"/>
              <a:ext cx="411163" cy="325438"/>
            </a:xfrm>
            <a:custGeom>
              <a:gdLst>
                <a:gd fmla="*/ 254 w 254" name="T0"/>
                <a:gd fmla="*/ 0 h 201" name="T1"/>
                <a:gd fmla="*/ 0 w 254" name="T2"/>
                <a:gd fmla="*/ 201 h 201" name="T3"/>
                <a:gd fmla="*/ 0 w 254" name="T4"/>
                <a:gd fmla="*/ 201 h 201" name="T5"/>
                <a:gd fmla="*/ 0 w 254" name="T6"/>
                <a:gd fmla="*/ 201 h 201" name="T7"/>
                <a:gd fmla="*/ 254 w 254" name="T8"/>
                <a:gd fmla="*/ 0 h 201" name="T9"/>
                <a:gd fmla="*/ 254 w 254" name="T10"/>
                <a:gd fmla="*/ 0 h 201" name="T11"/>
                <a:gd fmla="*/ 254 w 254" name="T12"/>
                <a:gd fmla="*/ 0 h 201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1" w="254">
                  <a:moveTo>
                    <a:pt x="254" y="0"/>
                  </a:moveTo>
                  <a:cubicBezTo>
                    <a:pt x="168" y="84"/>
                    <a:pt x="79" y="153"/>
                    <a:pt x="0" y="201"/>
                  </a:cubicBezTo>
                  <a:cubicBezTo>
                    <a:pt x="0" y="201"/>
                    <a:pt x="0" y="201"/>
                    <a:pt x="0" y="201"/>
                  </a:cubicBezTo>
                  <a:cubicBezTo>
                    <a:pt x="0" y="201"/>
                    <a:pt x="0" y="201"/>
                    <a:pt x="0" y="201"/>
                  </a:cubicBezTo>
                  <a:cubicBezTo>
                    <a:pt x="79" y="153"/>
                    <a:pt x="168" y="84"/>
                    <a:pt x="254" y="0"/>
                  </a:cubicBezTo>
                  <a:cubicBezTo>
                    <a:pt x="254" y="0"/>
                    <a:pt x="254" y="0"/>
                    <a:pt x="254" y="0"/>
                  </a:cubicBezTo>
                  <a:cubicBezTo>
                    <a:pt x="254" y="0"/>
                    <a:pt x="254" y="0"/>
                    <a:pt x="254" y="0"/>
                  </a:cubicBezTo>
                </a:path>
              </a:pathLst>
            </a:custGeom>
            <a:solidFill>
              <a:srgbClr val="D38B8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5" name="Freeform: Shape 59"/>
            <p:cNvSpPr/>
            <p:nvPr/>
          </p:nvSpPr>
          <p:spPr bwMode="auto">
            <a:xfrm>
              <a:off x="4457700" y="1727201"/>
              <a:ext cx="3175" cy="9525"/>
            </a:xfrm>
            <a:custGeom>
              <a:gdLst>
                <a:gd fmla="*/ 2 w 2" name="T0"/>
                <a:gd fmla="*/ 0 h 6" name="T1"/>
                <a:gd fmla="*/ 0 w 2" name="T2"/>
                <a:gd fmla="*/ 6 h 6" name="T3"/>
                <a:gd fmla="*/ 2 w 2" name="T4"/>
                <a:gd fmla="*/ 0 h 6" name="T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b="b" l="0" r="r" t="0"/>
              <a:pathLst>
                <a:path h="6" w="2">
                  <a:moveTo>
                    <a:pt x="2" y="0"/>
                  </a:moveTo>
                  <a:cubicBezTo>
                    <a:pt x="1" y="2"/>
                    <a:pt x="1" y="4"/>
                    <a:pt x="0" y="6"/>
                  </a:cubicBezTo>
                  <a:cubicBezTo>
                    <a:pt x="1" y="4"/>
                    <a:pt x="1" y="2"/>
                    <a:pt x="2" y="0"/>
                  </a:cubicBezTo>
                </a:path>
              </a:pathLst>
            </a:custGeom>
            <a:solidFill>
              <a:srgbClr val="BA262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6" name="Freeform: Shape 60"/>
            <p:cNvSpPr/>
            <p:nvPr/>
          </p:nvSpPr>
          <p:spPr bwMode="auto">
            <a:xfrm>
              <a:off x="4462463" y="1704976"/>
              <a:ext cx="3175" cy="9525"/>
            </a:xfrm>
            <a:custGeom>
              <a:gdLst>
                <a:gd fmla="*/ 2 w 2" name="T0"/>
                <a:gd fmla="*/ 0 h 6" name="T1"/>
                <a:gd fmla="*/ 0 w 2" name="T2"/>
                <a:gd fmla="*/ 6 h 6" name="T3"/>
                <a:gd fmla="*/ 2 w 2" name="T4"/>
                <a:gd fmla="*/ 0 h 6" name="T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b="b" l="0" r="r" t="0"/>
              <a:pathLst>
                <a:path h="6" w="2">
                  <a:moveTo>
                    <a:pt x="2" y="0"/>
                  </a:moveTo>
                  <a:cubicBezTo>
                    <a:pt x="1" y="2"/>
                    <a:pt x="1" y="4"/>
                    <a:pt x="0" y="6"/>
                  </a:cubicBezTo>
                  <a:cubicBezTo>
                    <a:pt x="1" y="4"/>
                    <a:pt x="1" y="2"/>
                    <a:pt x="2" y="0"/>
                  </a:cubicBezTo>
                </a:path>
              </a:pathLst>
            </a:custGeom>
            <a:solidFill>
              <a:srgbClr val="BA262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7" name="Freeform: Shape 61"/>
            <p:cNvSpPr/>
            <p:nvPr/>
          </p:nvSpPr>
          <p:spPr bwMode="auto">
            <a:xfrm>
              <a:off x="3500438" y="2379663"/>
              <a:ext cx="531813" cy="409575"/>
            </a:xfrm>
            <a:custGeom>
              <a:gdLst>
                <a:gd fmla="*/ 30 w 330" name="T0"/>
                <a:gd fmla="*/ 246 h 254" name="T1"/>
                <a:gd fmla="*/ 17 w 330" name="T2"/>
                <a:gd fmla="*/ 254 h 254" name="T3"/>
                <a:gd fmla="*/ 30 w 330" name="T4"/>
                <a:gd fmla="*/ 246 h 254" name="T5"/>
                <a:gd fmla="*/ 0 w 330" name="T6"/>
                <a:gd fmla="*/ 238 h 254" name="T7"/>
                <a:gd fmla="*/ 0 w 330" name="T8"/>
                <a:gd fmla="*/ 238 h 254" name="T9"/>
                <a:gd fmla="*/ 17 w 330" name="T10"/>
                <a:gd fmla="*/ 254 h 254" name="T11"/>
                <a:gd fmla="*/ 0 w 330" name="T12"/>
                <a:gd fmla="*/ 238 h 254" name="T13"/>
                <a:gd fmla="*/ 305 w 330" name="T14"/>
                <a:gd fmla="*/ 25 h 254" name="T15"/>
                <a:gd fmla="*/ 305 w 330" name="T16"/>
                <a:gd fmla="*/ 26 h 254" name="T17"/>
                <a:gd fmla="*/ 305 w 330" name="T18"/>
                <a:gd fmla="*/ 25 h 254" name="T19"/>
                <a:gd fmla="*/ 306 w 330" name="T20"/>
                <a:gd fmla="*/ 24 h 254" name="T21"/>
                <a:gd fmla="*/ 305 w 330" name="T22"/>
                <a:gd fmla="*/ 25 h 254" name="T23"/>
                <a:gd fmla="*/ 306 w 330" name="T24"/>
                <a:gd fmla="*/ 24 h 254" name="T25"/>
                <a:gd fmla="*/ 329 w 330" name="T26"/>
                <a:gd fmla="*/ 1 h 254" name="T27"/>
                <a:gd fmla="*/ 306 w 330" name="T28"/>
                <a:gd fmla="*/ 24 h 254" name="T29"/>
                <a:gd fmla="*/ 329 w 330" name="T30"/>
                <a:gd fmla="*/ 1 h 254" name="T31"/>
                <a:gd fmla="*/ 329 w 330" name="T32"/>
                <a:gd fmla="*/ 1 h 254" name="T33"/>
                <a:gd fmla="*/ 329 w 330" name="T34"/>
                <a:gd fmla="*/ 1 h 254" name="T35"/>
                <a:gd fmla="*/ 329 w 330" name="T36"/>
                <a:gd fmla="*/ 1 h 254" name="T37"/>
                <a:gd fmla="*/ 329 w 330" name="T38"/>
                <a:gd fmla="*/ 1 h 254" name="T39"/>
                <a:gd fmla="*/ 329 w 330" name="T40"/>
                <a:gd fmla="*/ 1 h 254" name="T41"/>
                <a:gd fmla="*/ 329 w 330" name="T42"/>
                <a:gd fmla="*/ 1 h 254" name="T43"/>
                <a:gd fmla="*/ 330 w 330" name="T44"/>
                <a:gd fmla="*/ 0 h 254" name="T45"/>
                <a:gd fmla="*/ 330 w 330" name="T46"/>
                <a:gd fmla="*/ 0 h 254" name="T47"/>
                <a:gd fmla="*/ 330 w 330" name="T48"/>
                <a:gd fmla="*/ 0 h 254" name="T4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b="b" l="0" r="r" t="0"/>
              <a:pathLst>
                <a:path h="254" w="330">
                  <a:moveTo>
                    <a:pt x="30" y="246"/>
                  </a:moveTo>
                  <a:cubicBezTo>
                    <a:pt x="25" y="249"/>
                    <a:pt x="21" y="252"/>
                    <a:pt x="17" y="254"/>
                  </a:cubicBezTo>
                  <a:cubicBezTo>
                    <a:pt x="21" y="252"/>
                    <a:pt x="25" y="249"/>
                    <a:pt x="30" y="246"/>
                  </a:cubicBezTo>
                  <a:moveTo>
                    <a:pt x="0" y="238"/>
                  </a:moveTo>
                  <a:cubicBezTo>
                    <a:pt x="0" y="238"/>
                    <a:pt x="0" y="238"/>
                    <a:pt x="0" y="238"/>
                  </a:cubicBezTo>
                  <a:cubicBezTo>
                    <a:pt x="17" y="254"/>
                    <a:pt x="17" y="254"/>
                    <a:pt x="17" y="254"/>
                  </a:cubicBezTo>
                  <a:cubicBezTo>
                    <a:pt x="0" y="238"/>
                    <a:pt x="0" y="238"/>
                    <a:pt x="0" y="238"/>
                  </a:cubicBezTo>
                  <a:moveTo>
                    <a:pt x="305" y="25"/>
                  </a:moveTo>
                  <a:cubicBezTo>
                    <a:pt x="305" y="25"/>
                    <a:pt x="305" y="26"/>
                    <a:pt x="305" y="26"/>
                  </a:cubicBezTo>
                  <a:cubicBezTo>
                    <a:pt x="305" y="26"/>
                    <a:pt x="305" y="25"/>
                    <a:pt x="305" y="25"/>
                  </a:cubicBezTo>
                  <a:moveTo>
                    <a:pt x="306" y="24"/>
                  </a:moveTo>
                  <a:cubicBezTo>
                    <a:pt x="306" y="25"/>
                    <a:pt x="306" y="25"/>
                    <a:pt x="305" y="25"/>
                  </a:cubicBezTo>
                  <a:cubicBezTo>
                    <a:pt x="306" y="25"/>
                    <a:pt x="306" y="25"/>
                    <a:pt x="306" y="24"/>
                  </a:cubicBezTo>
                  <a:moveTo>
                    <a:pt x="329" y="1"/>
                  </a:moveTo>
                  <a:cubicBezTo>
                    <a:pt x="321" y="9"/>
                    <a:pt x="314" y="17"/>
                    <a:pt x="306" y="24"/>
                  </a:cubicBezTo>
                  <a:cubicBezTo>
                    <a:pt x="314" y="17"/>
                    <a:pt x="321" y="9"/>
                    <a:pt x="329" y="1"/>
                  </a:cubicBezTo>
                  <a:moveTo>
                    <a:pt x="329" y="1"/>
                  </a:moveTo>
                  <a:cubicBezTo>
                    <a:pt x="329" y="1"/>
                    <a:pt x="329" y="1"/>
                    <a:pt x="329" y="1"/>
                  </a:cubicBezTo>
                  <a:cubicBezTo>
                    <a:pt x="329" y="1"/>
                    <a:pt x="329" y="1"/>
                    <a:pt x="329" y="1"/>
                  </a:cubicBezTo>
                  <a:moveTo>
                    <a:pt x="329" y="1"/>
                  </a:moveTo>
                  <a:cubicBezTo>
                    <a:pt x="329" y="1"/>
                    <a:pt x="329" y="1"/>
                    <a:pt x="329" y="1"/>
                  </a:cubicBezTo>
                  <a:cubicBezTo>
                    <a:pt x="329" y="1"/>
                    <a:pt x="329" y="1"/>
                    <a:pt x="329" y="1"/>
                  </a:cubicBezTo>
                  <a:moveTo>
                    <a:pt x="330" y="0"/>
                  </a:moveTo>
                  <a:cubicBezTo>
                    <a:pt x="330" y="0"/>
                    <a:pt x="330" y="0"/>
                    <a:pt x="330" y="0"/>
                  </a:cubicBezTo>
                  <a:cubicBezTo>
                    <a:pt x="330" y="0"/>
                    <a:pt x="330" y="0"/>
                    <a:pt x="330" y="0"/>
                  </a:cubicBezTo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8" name="Freeform: Shape 62"/>
            <p:cNvSpPr/>
            <p:nvPr/>
          </p:nvSpPr>
          <p:spPr bwMode="auto">
            <a:xfrm>
              <a:off x="3459163" y="2722563"/>
              <a:ext cx="41275" cy="39688"/>
            </a:xfrm>
            <a:custGeom>
              <a:gdLst>
                <a:gd fmla="*/ 0 w 26" name="T0"/>
                <a:gd fmla="*/ 0 h 25" name="T1"/>
                <a:gd fmla="*/ 26 w 26" name="T2"/>
                <a:gd fmla="*/ 25 h 25" name="T3"/>
                <a:gd fmla="*/ 26 w 26" name="T4"/>
                <a:gd fmla="*/ 25 h 25" name="T5"/>
                <a:gd fmla="*/ 0 w 26" name="T6"/>
                <a:gd fmla="*/ 0 h 2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5" w="26">
                  <a:moveTo>
                    <a:pt x="0" y="0"/>
                  </a:moveTo>
                  <a:lnTo>
                    <a:pt x="26" y="25"/>
                  </a:lnTo>
                  <a:lnTo>
                    <a:pt x="26" y="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A262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9" name="Freeform: Shape 63"/>
            <p:cNvSpPr/>
            <p:nvPr/>
          </p:nvSpPr>
          <p:spPr bwMode="auto">
            <a:xfrm>
              <a:off x="3459163" y="2722563"/>
              <a:ext cx="41275" cy="39688"/>
            </a:xfrm>
            <a:custGeom>
              <a:gdLst>
                <a:gd fmla="*/ 0 w 26" name="T0"/>
                <a:gd fmla="*/ 0 h 25" name="T1"/>
                <a:gd fmla="*/ 26 w 26" name="T2"/>
                <a:gd fmla="*/ 25 h 25" name="T3"/>
                <a:gd fmla="*/ 26 w 26" name="T4"/>
                <a:gd fmla="*/ 25 h 25" name="T5"/>
                <a:gd fmla="*/ 0 w 26" name="T6"/>
                <a:gd fmla="*/ 0 h 2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5" w="26">
                  <a:moveTo>
                    <a:pt x="0" y="0"/>
                  </a:moveTo>
                  <a:lnTo>
                    <a:pt x="26" y="25"/>
                  </a:lnTo>
                  <a:lnTo>
                    <a:pt x="26" y="25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0" name="Freeform: Shape 64"/>
            <p:cNvSpPr/>
            <p:nvPr/>
          </p:nvSpPr>
          <p:spPr bwMode="auto">
            <a:xfrm>
              <a:off x="3390900" y="1712913"/>
              <a:ext cx="1031875" cy="1076325"/>
            </a:xfrm>
            <a:custGeom>
              <a:gdLst>
                <a:gd fmla="*/ 489 w 640" name="T0"/>
                <a:gd fmla="*/ 60 h 667" name="T1"/>
                <a:gd fmla="*/ 486 w 640" name="T2"/>
                <a:gd fmla="*/ 207 h 667" name="T3"/>
                <a:gd fmla="*/ 411 w 640" name="T4"/>
                <a:gd fmla="*/ 239 h 667" name="T5"/>
                <a:gd fmla="*/ 235 w 640" name="T6"/>
                <a:gd fmla="*/ 314 h 667" name="T7"/>
                <a:gd fmla="*/ 117 w 640" name="T8"/>
                <a:gd fmla="*/ 470 h 667" name="T9"/>
                <a:gd fmla="*/ 117 w 640" name="T10"/>
                <a:gd fmla="*/ 470 h 667" name="T11"/>
                <a:gd fmla="*/ 117 w 640" name="T12"/>
                <a:gd fmla="*/ 471 h 667" name="T13"/>
                <a:gd fmla="*/ 116 w 640" name="T14"/>
                <a:gd fmla="*/ 471 h 667" name="T15"/>
                <a:gd fmla="*/ 116 w 640" name="T16"/>
                <a:gd fmla="*/ 471 h 667" name="T17"/>
                <a:gd fmla="*/ 90 w 640" name="T18"/>
                <a:gd fmla="*/ 498 h 667" name="T19"/>
                <a:gd fmla="*/ 90 w 640" name="T20"/>
                <a:gd fmla="*/ 498 h 667" name="T21"/>
                <a:gd fmla="*/ 89 w 640" name="T22"/>
                <a:gd fmla="*/ 499 h 667" name="T23"/>
                <a:gd fmla="*/ 89 w 640" name="T24"/>
                <a:gd fmla="*/ 499 h 667" name="T25"/>
                <a:gd fmla="*/ 88 w 640" name="T26"/>
                <a:gd fmla="*/ 500 h 667" name="T27"/>
                <a:gd fmla="*/ 88 w 640" name="T28"/>
                <a:gd fmla="*/ 500 h 667" name="T29"/>
                <a:gd fmla="*/ 87 w 640" name="T30"/>
                <a:gd fmla="*/ 501 h 667" name="T31"/>
                <a:gd fmla="*/ 87 w 640" name="T32"/>
                <a:gd fmla="*/ 501 h 667" name="T33"/>
                <a:gd fmla="*/ 87 w 640" name="T34"/>
                <a:gd fmla="*/ 501 h 667" name="T35"/>
                <a:gd fmla="*/ 0 w 640" name="T36"/>
                <a:gd fmla="*/ 582 h 667" name="T37"/>
                <a:gd fmla="*/ 68 w 640" name="T38"/>
                <a:gd fmla="*/ 651 h 667" name="T39"/>
                <a:gd fmla="*/ 85 w 640" name="T40"/>
                <a:gd fmla="*/ 667 h 667" name="T41"/>
                <a:gd fmla="*/ 101 w 640" name="T42"/>
                <a:gd fmla="*/ 657 h 667" name="T43"/>
                <a:gd fmla="*/ 373 w 640" name="T44"/>
                <a:gd fmla="*/ 439 h 667" name="T45"/>
                <a:gd fmla="*/ 373 w 640" name="T46"/>
                <a:gd fmla="*/ 438 h 667" name="T47"/>
                <a:gd fmla="*/ 374 w 640" name="T48"/>
                <a:gd fmla="*/ 437 h 667" name="T49"/>
                <a:gd fmla="*/ 397 w 640" name="T50"/>
                <a:gd fmla="*/ 414 h 667" name="T51"/>
                <a:gd fmla="*/ 397 w 640" name="T52"/>
                <a:gd fmla="*/ 414 h 667" name="T53"/>
                <a:gd fmla="*/ 397 w 640" name="T54"/>
                <a:gd fmla="*/ 414 h 667" name="T55"/>
                <a:gd fmla="*/ 398 w 640" name="T56"/>
                <a:gd fmla="*/ 413 h 667" name="T57"/>
                <a:gd fmla="*/ 639 w 640" name="T58"/>
                <a:gd fmla="*/ 74 h 667" name="T59"/>
                <a:gd fmla="*/ 605 w 640" name="T60"/>
                <a:gd fmla="*/ 52 h 667" name="T61"/>
                <a:gd fmla="*/ 549 w 640" name="T62"/>
                <a:gd fmla="*/ 0 h 667" name="T6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b="b" l="0" r="r" t="0"/>
              <a:pathLst>
                <a:path h="667" w="640">
                  <a:moveTo>
                    <a:pt x="549" y="0"/>
                  </a:moveTo>
                  <a:cubicBezTo>
                    <a:pt x="489" y="60"/>
                    <a:pt x="489" y="60"/>
                    <a:pt x="489" y="60"/>
                  </a:cubicBezTo>
                  <a:cubicBezTo>
                    <a:pt x="528" y="100"/>
                    <a:pt x="528" y="165"/>
                    <a:pt x="488" y="204"/>
                  </a:cubicBezTo>
                  <a:cubicBezTo>
                    <a:pt x="488" y="205"/>
                    <a:pt x="487" y="206"/>
                    <a:pt x="486" y="207"/>
                  </a:cubicBezTo>
                  <a:cubicBezTo>
                    <a:pt x="485" y="208"/>
                    <a:pt x="484" y="209"/>
                    <a:pt x="483" y="209"/>
                  </a:cubicBezTo>
                  <a:cubicBezTo>
                    <a:pt x="463" y="229"/>
                    <a:pt x="437" y="239"/>
                    <a:pt x="411" y="239"/>
                  </a:cubicBezTo>
                  <a:cubicBezTo>
                    <a:pt x="385" y="239"/>
                    <a:pt x="359" y="230"/>
                    <a:pt x="339" y="210"/>
                  </a:cubicBezTo>
                  <a:cubicBezTo>
                    <a:pt x="235" y="314"/>
                    <a:pt x="235" y="314"/>
                    <a:pt x="235" y="314"/>
                  </a:cubicBezTo>
                  <a:cubicBezTo>
                    <a:pt x="242" y="326"/>
                    <a:pt x="192" y="392"/>
                    <a:pt x="117" y="470"/>
                  </a:cubicBezTo>
                  <a:cubicBezTo>
                    <a:pt x="117" y="470"/>
                    <a:pt x="117" y="470"/>
                    <a:pt x="117" y="470"/>
                  </a:cubicBezTo>
                  <a:cubicBezTo>
                    <a:pt x="117" y="470"/>
                    <a:pt x="117" y="470"/>
                    <a:pt x="117" y="470"/>
                  </a:cubicBezTo>
                  <a:cubicBezTo>
                    <a:pt x="117" y="470"/>
                    <a:pt x="117" y="470"/>
                    <a:pt x="117" y="470"/>
                  </a:cubicBezTo>
                  <a:cubicBezTo>
                    <a:pt x="117" y="470"/>
                    <a:pt x="117" y="471"/>
                    <a:pt x="117" y="471"/>
                  </a:cubicBezTo>
                  <a:cubicBezTo>
                    <a:pt x="117" y="471"/>
                    <a:pt x="117" y="471"/>
                    <a:pt x="117" y="471"/>
                  </a:cubicBezTo>
                  <a:cubicBezTo>
                    <a:pt x="117" y="471"/>
                    <a:pt x="117" y="471"/>
                    <a:pt x="116" y="471"/>
                  </a:cubicBezTo>
                  <a:cubicBezTo>
                    <a:pt x="116" y="471"/>
                    <a:pt x="116" y="471"/>
                    <a:pt x="116" y="471"/>
                  </a:cubicBezTo>
                  <a:cubicBezTo>
                    <a:pt x="116" y="471"/>
                    <a:pt x="116" y="471"/>
                    <a:pt x="116" y="471"/>
                  </a:cubicBezTo>
                  <a:cubicBezTo>
                    <a:pt x="116" y="471"/>
                    <a:pt x="116" y="471"/>
                    <a:pt x="116" y="471"/>
                  </a:cubicBezTo>
                  <a:cubicBezTo>
                    <a:pt x="116" y="471"/>
                    <a:pt x="116" y="471"/>
                    <a:pt x="116" y="471"/>
                  </a:cubicBezTo>
                  <a:cubicBezTo>
                    <a:pt x="108" y="480"/>
                    <a:pt x="99" y="489"/>
                    <a:pt x="90" y="498"/>
                  </a:cubicBezTo>
                  <a:cubicBezTo>
                    <a:pt x="90" y="498"/>
                    <a:pt x="90" y="498"/>
                    <a:pt x="90" y="498"/>
                  </a:cubicBezTo>
                  <a:cubicBezTo>
                    <a:pt x="90" y="498"/>
                    <a:pt x="90" y="498"/>
                    <a:pt x="90" y="498"/>
                  </a:cubicBezTo>
                  <a:cubicBezTo>
                    <a:pt x="89" y="498"/>
                    <a:pt x="89" y="498"/>
                    <a:pt x="89" y="499"/>
                  </a:cubicBezTo>
                  <a:cubicBezTo>
                    <a:pt x="89" y="499"/>
                    <a:pt x="89" y="499"/>
                    <a:pt x="89" y="499"/>
                  </a:cubicBezTo>
                  <a:cubicBezTo>
                    <a:pt x="89" y="499"/>
                    <a:pt x="89" y="499"/>
                    <a:pt x="89" y="499"/>
                  </a:cubicBezTo>
                  <a:cubicBezTo>
                    <a:pt x="89" y="499"/>
                    <a:pt x="89" y="499"/>
                    <a:pt x="89" y="499"/>
                  </a:cubicBezTo>
                  <a:cubicBezTo>
                    <a:pt x="89" y="499"/>
                    <a:pt x="88" y="500"/>
                    <a:pt x="88" y="500"/>
                  </a:cubicBezTo>
                  <a:cubicBezTo>
                    <a:pt x="88" y="500"/>
                    <a:pt x="88" y="500"/>
                    <a:pt x="88" y="500"/>
                  </a:cubicBezTo>
                  <a:cubicBezTo>
                    <a:pt x="88" y="500"/>
                    <a:pt x="88" y="500"/>
                    <a:pt x="88" y="500"/>
                  </a:cubicBezTo>
                  <a:cubicBezTo>
                    <a:pt x="88" y="500"/>
                    <a:pt x="88" y="500"/>
                    <a:pt x="88" y="500"/>
                  </a:cubicBezTo>
                  <a:cubicBezTo>
                    <a:pt x="88" y="500"/>
                    <a:pt x="88" y="500"/>
                    <a:pt x="87" y="500"/>
                  </a:cubicBezTo>
                  <a:cubicBezTo>
                    <a:pt x="87" y="501"/>
                    <a:pt x="87" y="501"/>
                    <a:pt x="87" y="501"/>
                  </a:cubicBezTo>
                  <a:cubicBezTo>
                    <a:pt x="87" y="501"/>
                    <a:pt x="87" y="501"/>
                    <a:pt x="87" y="501"/>
                  </a:cubicBezTo>
                  <a:cubicBezTo>
                    <a:pt x="87" y="501"/>
                    <a:pt x="87" y="501"/>
                    <a:pt x="87" y="501"/>
                  </a:cubicBezTo>
                  <a:cubicBezTo>
                    <a:pt x="87" y="501"/>
                    <a:pt x="87" y="501"/>
                    <a:pt x="87" y="501"/>
                  </a:cubicBezTo>
                  <a:cubicBezTo>
                    <a:pt x="87" y="501"/>
                    <a:pt x="87" y="501"/>
                    <a:pt x="87" y="501"/>
                  </a:cubicBezTo>
                  <a:cubicBezTo>
                    <a:pt x="86" y="501"/>
                    <a:pt x="86" y="501"/>
                    <a:pt x="86" y="501"/>
                  </a:cubicBezTo>
                  <a:cubicBezTo>
                    <a:pt x="56" y="532"/>
                    <a:pt x="26" y="560"/>
                    <a:pt x="0" y="582"/>
                  </a:cubicBezTo>
                  <a:cubicBezTo>
                    <a:pt x="43" y="626"/>
                    <a:pt x="43" y="626"/>
                    <a:pt x="43" y="626"/>
                  </a:cubicBezTo>
                  <a:cubicBezTo>
                    <a:pt x="68" y="651"/>
                    <a:pt x="68" y="651"/>
                    <a:pt x="68" y="651"/>
                  </a:cubicBezTo>
                  <a:cubicBezTo>
                    <a:pt x="85" y="667"/>
                    <a:pt x="85" y="667"/>
                    <a:pt x="85" y="667"/>
                  </a:cubicBezTo>
                  <a:cubicBezTo>
                    <a:pt x="85" y="667"/>
                    <a:pt x="85" y="667"/>
                    <a:pt x="85" y="667"/>
                  </a:cubicBezTo>
                  <a:cubicBezTo>
                    <a:pt x="89" y="665"/>
                    <a:pt x="93" y="662"/>
                    <a:pt x="98" y="659"/>
                  </a:cubicBezTo>
                  <a:cubicBezTo>
                    <a:pt x="99" y="659"/>
                    <a:pt x="100" y="658"/>
                    <a:pt x="101" y="657"/>
                  </a:cubicBezTo>
                  <a:cubicBezTo>
                    <a:pt x="180" y="609"/>
                    <a:pt x="269" y="540"/>
                    <a:pt x="355" y="456"/>
                  </a:cubicBezTo>
                  <a:cubicBezTo>
                    <a:pt x="361" y="450"/>
                    <a:pt x="367" y="445"/>
                    <a:pt x="373" y="439"/>
                  </a:cubicBezTo>
                  <a:cubicBezTo>
                    <a:pt x="373" y="439"/>
                    <a:pt x="373" y="439"/>
                    <a:pt x="373" y="439"/>
                  </a:cubicBezTo>
                  <a:cubicBezTo>
                    <a:pt x="373" y="439"/>
                    <a:pt x="373" y="438"/>
                    <a:pt x="373" y="438"/>
                  </a:cubicBezTo>
                  <a:cubicBezTo>
                    <a:pt x="373" y="438"/>
                    <a:pt x="373" y="438"/>
                    <a:pt x="373" y="438"/>
                  </a:cubicBezTo>
                  <a:cubicBezTo>
                    <a:pt x="374" y="438"/>
                    <a:pt x="374" y="438"/>
                    <a:pt x="374" y="437"/>
                  </a:cubicBezTo>
                  <a:cubicBezTo>
                    <a:pt x="374" y="437"/>
                    <a:pt x="374" y="437"/>
                    <a:pt x="374" y="437"/>
                  </a:cubicBezTo>
                  <a:cubicBezTo>
                    <a:pt x="382" y="430"/>
                    <a:pt x="389" y="422"/>
                    <a:pt x="397" y="414"/>
                  </a:cubicBezTo>
                  <a:cubicBezTo>
                    <a:pt x="397" y="414"/>
                    <a:pt x="397" y="414"/>
                    <a:pt x="397" y="414"/>
                  </a:cubicBezTo>
                  <a:cubicBezTo>
                    <a:pt x="397" y="414"/>
                    <a:pt x="397" y="414"/>
                    <a:pt x="397" y="414"/>
                  </a:cubicBezTo>
                  <a:cubicBezTo>
                    <a:pt x="397" y="414"/>
                    <a:pt x="397" y="414"/>
                    <a:pt x="397" y="414"/>
                  </a:cubicBezTo>
                  <a:cubicBezTo>
                    <a:pt x="397" y="414"/>
                    <a:pt x="397" y="414"/>
                    <a:pt x="397" y="414"/>
                  </a:cubicBezTo>
                  <a:cubicBezTo>
                    <a:pt x="397" y="414"/>
                    <a:pt x="397" y="413"/>
                    <a:pt x="398" y="413"/>
                  </a:cubicBezTo>
                  <a:cubicBezTo>
                    <a:pt x="398" y="413"/>
                    <a:pt x="398" y="413"/>
                    <a:pt x="398" y="413"/>
                  </a:cubicBezTo>
                  <a:cubicBezTo>
                    <a:pt x="512" y="294"/>
                    <a:pt x="598" y="172"/>
                    <a:pt x="640" y="74"/>
                  </a:cubicBezTo>
                  <a:cubicBezTo>
                    <a:pt x="640" y="74"/>
                    <a:pt x="640" y="74"/>
                    <a:pt x="639" y="74"/>
                  </a:cubicBezTo>
                  <a:cubicBezTo>
                    <a:pt x="637" y="73"/>
                    <a:pt x="626" y="68"/>
                    <a:pt x="605" y="52"/>
                  </a:cubicBezTo>
                  <a:cubicBezTo>
                    <a:pt x="605" y="52"/>
                    <a:pt x="605" y="52"/>
                    <a:pt x="605" y="52"/>
                  </a:cubicBezTo>
                  <a:cubicBezTo>
                    <a:pt x="605" y="52"/>
                    <a:pt x="605" y="52"/>
                    <a:pt x="605" y="52"/>
                  </a:cubicBezTo>
                  <a:cubicBezTo>
                    <a:pt x="591" y="41"/>
                    <a:pt x="573" y="24"/>
                    <a:pt x="549" y="0"/>
                  </a:cubicBezTo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1" name="Freeform: Shape 65"/>
            <p:cNvSpPr/>
            <p:nvPr/>
          </p:nvSpPr>
          <p:spPr bwMode="auto">
            <a:xfrm>
              <a:off x="3937000" y="2046288"/>
              <a:ext cx="238125" cy="52388"/>
            </a:xfrm>
            <a:custGeom>
              <a:gdLst>
                <a:gd fmla="*/ 147 w 147" name="T0"/>
                <a:gd fmla="*/ 0 h 32" name="T1"/>
                <a:gd fmla="*/ 146 w 147" name="T2"/>
                <a:gd fmla="*/ 1 h 32" name="T3"/>
                <a:gd fmla="*/ 144 w 147" name="T4"/>
                <a:gd fmla="*/ 2 h 32" name="T5"/>
                <a:gd fmla="*/ 144 w 147" name="T6"/>
                <a:gd fmla="*/ 2 h 32" name="T7"/>
                <a:gd fmla="*/ 144 w 147" name="T8"/>
                <a:gd fmla="*/ 3 h 32" name="T9"/>
                <a:gd fmla="*/ 144 w 147" name="T10"/>
                <a:gd fmla="*/ 3 h 32" name="T11"/>
                <a:gd fmla="*/ 72 w 147" name="T12"/>
                <a:gd fmla="*/ 32 h 32" name="T13"/>
                <a:gd fmla="*/ 72 w 147" name="T14"/>
                <a:gd fmla="*/ 32 h 32" name="T15"/>
                <a:gd fmla="*/ 72 w 147" name="T16"/>
                <a:gd fmla="*/ 32 h 32" name="T17"/>
                <a:gd fmla="*/ 72 w 147" name="T18"/>
                <a:gd fmla="*/ 32 h 32" name="T19"/>
                <a:gd fmla="*/ 72 w 147" name="T20"/>
                <a:gd fmla="*/ 32 h 32" name="T21"/>
                <a:gd fmla="*/ 1 w 147" name="T22"/>
                <a:gd fmla="*/ 4 h 32" name="T23"/>
                <a:gd fmla="*/ 0 w 147" name="T24"/>
                <a:gd fmla="*/ 3 h 32" name="T25"/>
                <a:gd fmla="*/ 0 w 147" name="T26"/>
                <a:gd fmla="*/ 3 h 32" name="T27"/>
                <a:gd fmla="*/ 0 w 147" name="T28"/>
                <a:gd fmla="*/ 3 h 32" name="T29"/>
                <a:gd fmla="*/ 72 w 147" name="T30"/>
                <a:gd fmla="*/ 32 h 32" name="T31"/>
                <a:gd fmla="*/ 144 w 147" name="T32"/>
                <a:gd fmla="*/ 2 h 32" name="T33"/>
                <a:gd fmla="*/ 147 w 147" name="T34"/>
                <a:gd fmla="*/ 0 h 32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32" w="147">
                  <a:moveTo>
                    <a:pt x="147" y="0"/>
                  </a:moveTo>
                  <a:cubicBezTo>
                    <a:pt x="147" y="0"/>
                    <a:pt x="146" y="0"/>
                    <a:pt x="146" y="1"/>
                  </a:cubicBezTo>
                  <a:cubicBezTo>
                    <a:pt x="145" y="1"/>
                    <a:pt x="145" y="2"/>
                    <a:pt x="144" y="2"/>
                  </a:cubicBezTo>
                  <a:cubicBezTo>
                    <a:pt x="144" y="2"/>
                    <a:pt x="144" y="2"/>
                    <a:pt x="144" y="2"/>
                  </a:cubicBezTo>
                  <a:cubicBezTo>
                    <a:pt x="144" y="2"/>
                    <a:pt x="144" y="3"/>
                    <a:pt x="144" y="3"/>
                  </a:cubicBezTo>
                  <a:cubicBezTo>
                    <a:pt x="144" y="3"/>
                    <a:pt x="144" y="3"/>
                    <a:pt x="144" y="3"/>
                  </a:cubicBezTo>
                  <a:cubicBezTo>
                    <a:pt x="124" y="23"/>
                    <a:pt x="98" y="32"/>
                    <a:pt x="72" y="32"/>
                  </a:cubicBezTo>
                  <a:cubicBezTo>
                    <a:pt x="72" y="32"/>
                    <a:pt x="72" y="32"/>
                    <a:pt x="72" y="32"/>
                  </a:cubicBezTo>
                  <a:cubicBezTo>
                    <a:pt x="72" y="32"/>
                    <a:pt x="72" y="32"/>
                    <a:pt x="72" y="32"/>
                  </a:cubicBezTo>
                  <a:cubicBezTo>
                    <a:pt x="72" y="32"/>
                    <a:pt x="72" y="32"/>
                    <a:pt x="72" y="32"/>
                  </a:cubicBezTo>
                  <a:cubicBezTo>
                    <a:pt x="72" y="32"/>
                    <a:pt x="72" y="32"/>
                    <a:pt x="72" y="32"/>
                  </a:cubicBezTo>
                  <a:cubicBezTo>
                    <a:pt x="46" y="32"/>
                    <a:pt x="21" y="23"/>
                    <a:pt x="1" y="4"/>
                  </a:cubicBezTo>
                  <a:cubicBezTo>
                    <a:pt x="1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20" y="23"/>
                    <a:pt x="46" y="32"/>
                    <a:pt x="72" y="32"/>
                  </a:cubicBezTo>
                  <a:cubicBezTo>
                    <a:pt x="98" y="32"/>
                    <a:pt x="124" y="22"/>
                    <a:pt x="144" y="2"/>
                  </a:cubicBezTo>
                  <a:cubicBezTo>
                    <a:pt x="145" y="2"/>
                    <a:pt x="146" y="1"/>
                    <a:pt x="147" y="0"/>
                  </a:cubicBezTo>
                </a:path>
              </a:pathLst>
            </a:custGeom>
            <a:solidFill>
              <a:srgbClr val="921E2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2" name="Freeform: Shape 66"/>
            <p:cNvSpPr/>
            <p:nvPr/>
          </p:nvSpPr>
          <p:spPr bwMode="auto">
            <a:xfrm>
              <a:off x="4276725" y="1712913"/>
              <a:ext cx="146050" cy="119063"/>
            </a:xfrm>
            <a:custGeom>
              <a:gdLst>
                <a:gd fmla="*/ 90 w 91" name="T0"/>
                <a:gd fmla="*/ 74 h 74" name="T1"/>
                <a:gd fmla="*/ 91 w 91" name="T2"/>
                <a:gd fmla="*/ 74 h 74" name="T3"/>
                <a:gd fmla="*/ 91 w 91" name="T4"/>
                <a:gd fmla="*/ 74 h 74" name="T5"/>
                <a:gd fmla="*/ 90 w 91" name="T6"/>
                <a:gd fmla="*/ 74 h 74" name="T7"/>
                <a:gd fmla="*/ 56 w 91" name="T8"/>
                <a:gd fmla="*/ 52 h 74" name="T9"/>
                <a:gd fmla="*/ 56 w 91" name="T10"/>
                <a:gd fmla="*/ 52 h 74" name="T11"/>
                <a:gd fmla="*/ 56 w 91" name="T12"/>
                <a:gd fmla="*/ 52 h 74" name="T13"/>
                <a:gd fmla="*/ 0 w 91" name="T14"/>
                <a:gd fmla="*/ 0 h 74" name="T15"/>
                <a:gd fmla="*/ 0 w 91" name="T16"/>
                <a:gd fmla="*/ 0 h 74" name="T17"/>
                <a:gd fmla="*/ 56 w 91" name="T18"/>
                <a:gd fmla="*/ 52 h 74" name="T19"/>
                <a:gd fmla="*/ 0 w 91" name="T20"/>
                <a:gd fmla="*/ 0 h 74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74" w="91">
                  <a:moveTo>
                    <a:pt x="90" y="74"/>
                  </a:moveTo>
                  <a:cubicBezTo>
                    <a:pt x="91" y="74"/>
                    <a:pt x="91" y="74"/>
                    <a:pt x="91" y="74"/>
                  </a:cubicBezTo>
                  <a:cubicBezTo>
                    <a:pt x="91" y="74"/>
                    <a:pt x="91" y="74"/>
                    <a:pt x="91" y="74"/>
                  </a:cubicBezTo>
                  <a:cubicBezTo>
                    <a:pt x="91" y="74"/>
                    <a:pt x="91" y="74"/>
                    <a:pt x="90" y="74"/>
                  </a:cubicBezTo>
                  <a:moveTo>
                    <a:pt x="56" y="52"/>
                  </a:moveTo>
                  <a:cubicBezTo>
                    <a:pt x="56" y="52"/>
                    <a:pt x="56" y="52"/>
                    <a:pt x="56" y="52"/>
                  </a:cubicBezTo>
                  <a:cubicBezTo>
                    <a:pt x="56" y="52"/>
                    <a:pt x="56" y="52"/>
                    <a:pt x="56" y="52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4" y="24"/>
                    <a:pt x="42" y="41"/>
                    <a:pt x="56" y="52"/>
                  </a:cubicBezTo>
                  <a:cubicBezTo>
                    <a:pt x="42" y="41"/>
                    <a:pt x="24" y="24"/>
                    <a:pt x="0" y="0"/>
                  </a:cubicBezTo>
                </a:path>
              </a:pathLst>
            </a:custGeom>
            <a:solidFill>
              <a:srgbClr val="BA262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3" name="Freeform: Shape 67"/>
            <p:cNvSpPr/>
            <p:nvPr/>
          </p:nvSpPr>
          <p:spPr bwMode="auto">
            <a:xfrm>
              <a:off x="3390900" y="2219326"/>
              <a:ext cx="390525" cy="431800"/>
            </a:xfrm>
            <a:custGeom>
              <a:gdLst>
                <a:gd fmla="*/ 86 w 242" name="T0"/>
                <a:gd fmla="*/ 187 h 268" name="T1"/>
                <a:gd fmla="*/ 0 w 242" name="T2"/>
                <a:gd fmla="*/ 268 h 268" name="T3"/>
                <a:gd fmla="*/ 0 w 242" name="T4"/>
                <a:gd fmla="*/ 268 h 268" name="T5"/>
                <a:gd fmla="*/ 86 w 242" name="T6"/>
                <a:gd fmla="*/ 187 h 268" name="T7"/>
                <a:gd fmla="*/ 87 w 242" name="T8"/>
                <a:gd fmla="*/ 187 h 268" name="T9"/>
                <a:gd fmla="*/ 87 w 242" name="T10"/>
                <a:gd fmla="*/ 187 h 268" name="T11"/>
                <a:gd fmla="*/ 87 w 242" name="T12"/>
                <a:gd fmla="*/ 187 h 268" name="T13"/>
                <a:gd fmla="*/ 87 w 242" name="T14"/>
                <a:gd fmla="*/ 187 h 268" name="T15"/>
                <a:gd fmla="*/ 87 w 242" name="T16"/>
                <a:gd fmla="*/ 187 h 268" name="T17"/>
                <a:gd fmla="*/ 87 w 242" name="T18"/>
                <a:gd fmla="*/ 187 h 268" name="T19"/>
                <a:gd fmla="*/ 87 w 242" name="T20"/>
                <a:gd fmla="*/ 186 h 268" name="T21"/>
                <a:gd fmla="*/ 87 w 242" name="T22"/>
                <a:gd fmla="*/ 187 h 268" name="T23"/>
                <a:gd fmla="*/ 87 w 242" name="T24"/>
                <a:gd fmla="*/ 186 h 268" name="T25"/>
                <a:gd fmla="*/ 88 w 242" name="T26"/>
                <a:gd fmla="*/ 186 h 268" name="T27"/>
                <a:gd fmla="*/ 88 w 242" name="T28"/>
                <a:gd fmla="*/ 186 h 268" name="T29"/>
                <a:gd fmla="*/ 88 w 242" name="T30"/>
                <a:gd fmla="*/ 186 h 268" name="T31"/>
                <a:gd fmla="*/ 88 w 242" name="T32"/>
                <a:gd fmla="*/ 186 h 268" name="T33"/>
                <a:gd fmla="*/ 88 w 242" name="T34"/>
                <a:gd fmla="*/ 186 h 268" name="T35"/>
                <a:gd fmla="*/ 88 w 242" name="T36"/>
                <a:gd fmla="*/ 186 h 268" name="T37"/>
                <a:gd fmla="*/ 89 w 242" name="T38"/>
                <a:gd fmla="*/ 185 h 268" name="T39"/>
                <a:gd fmla="*/ 89 w 242" name="T40"/>
                <a:gd fmla="*/ 185 h 268" name="T41"/>
                <a:gd fmla="*/ 89 w 242" name="T42"/>
                <a:gd fmla="*/ 185 h 268" name="T43"/>
                <a:gd fmla="*/ 89 w 242" name="T44"/>
                <a:gd fmla="*/ 185 h 268" name="T45"/>
                <a:gd fmla="*/ 89 w 242" name="T46"/>
                <a:gd fmla="*/ 185 h 268" name="T47"/>
                <a:gd fmla="*/ 89 w 242" name="T48"/>
                <a:gd fmla="*/ 185 h 268" name="T49"/>
                <a:gd fmla="*/ 90 w 242" name="T50"/>
                <a:gd fmla="*/ 184 h 268" name="T51"/>
                <a:gd fmla="*/ 90 w 242" name="T52"/>
                <a:gd fmla="*/ 184 h 268" name="T53"/>
                <a:gd fmla="*/ 90 w 242" name="T54"/>
                <a:gd fmla="*/ 184 h 268" name="T55"/>
                <a:gd fmla="*/ 90 w 242" name="T56"/>
                <a:gd fmla="*/ 184 h 268" name="T57"/>
                <a:gd fmla="*/ 90 w 242" name="T58"/>
                <a:gd fmla="*/ 184 h 268" name="T59"/>
                <a:gd fmla="*/ 116 w 242" name="T60"/>
                <a:gd fmla="*/ 157 h 268" name="T61"/>
                <a:gd fmla="*/ 116 w 242" name="T62"/>
                <a:gd fmla="*/ 157 h 268" name="T63"/>
                <a:gd fmla="*/ 116 w 242" name="T64"/>
                <a:gd fmla="*/ 157 h 268" name="T65"/>
                <a:gd fmla="*/ 116 w 242" name="T66"/>
                <a:gd fmla="*/ 157 h 268" name="T67"/>
                <a:gd fmla="*/ 116 w 242" name="T68"/>
                <a:gd fmla="*/ 157 h 268" name="T69"/>
                <a:gd fmla="*/ 116 w 242" name="T70"/>
                <a:gd fmla="*/ 157 h 268" name="T71"/>
                <a:gd fmla="*/ 117 w 242" name="T72"/>
                <a:gd fmla="*/ 157 h 268" name="T73"/>
                <a:gd fmla="*/ 116 w 242" name="T74"/>
                <a:gd fmla="*/ 157 h 268" name="T75"/>
                <a:gd fmla="*/ 117 w 242" name="T76"/>
                <a:gd fmla="*/ 157 h 268" name="T77"/>
                <a:gd fmla="*/ 117 w 242" name="T78"/>
                <a:gd fmla="*/ 156 h 268" name="T79"/>
                <a:gd fmla="*/ 117 w 242" name="T80"/>
                <a:gd fmla="*/ 157 h 268" name="T81"/>
                <a:gd fmla="*/ 117 w 242" name="T82"/>
                <a:gd fmla="*/ 156 h 268" name="T83"/>
                <a:gd fmla="*/ 117 w 242" name="T84"/>
                <a:gd fmla="*/ 156 h 268" name="T85"/>
                <a:gd fmla="*/ 117 w 242" name="T86"/>
                <a:gd fmla="*/ 156 h 268" name="T87"/>
                <a:gd fmla="*/ 117 w 242" name="T88"/>
                <a:gd fmla="*/ 156 h 268" name="T89"/>
                <a:gd fmla="*/ 235 w 242" name="T90"/>
                <a:gd fmla="*/ 0 h 268" name="T91"/>
                <a:gd fmla="*/ 235 w 242" name="T92"/>
                <a:gd fmla="*/ 1 h 268" name="T93"/>
                <a:gd fmla="*/ 235 w 242" name="T94"/>
                <a:gd fmla="*/ 4 h 268" name="T95"/>
                <a:gd fmla="*/ 117 w 242" name="T96"/>
                <a:gd fmla="*/ 156 h 268" name="T97"/>
                <a:gd fmla="*/ 235 w 242" name="T98"/>
                <a:gd fmla="*/ 0 h 268" name="T9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b="b" l="0" r="r" t="0"/>
              <a:pathLst>
                <a:path h="268" w="241">
                  <a:moveTo>
                    <a:pt x="86" y="187"/>
                  </a:moveTo>
                  <a:cubicBezTo>
                    <a:pt x="56" y="218"/>
                    <a:pt x="26" y="246"/>
                    <a:pt x="0" y="268"/>
                  </a:cubicBezTo>
                  <a:cubicBezTo>
                    <a:pt x="0" y="268"/>
                    <a:pt x="0" y="268"/>
                    <a:pt x="0" y="268"/>
                  </a:cubicBezTo>
                  <a:cubicBezTo>
                    <a:pt x="26" y="246"/>
                    <a:pt x="56" y="218"/>
                    <a:pt x="86" y="187"/>
                  </a:cubicBezTo>
                  <a:moveTo>
                    <a:pt x="87" y="187"/>
                  </a:moveTo>
                  <a:cubicBezTo>
                    <a:pt x="87" y="187"/>
                    <a:pt x="87" y="187"/>
                    <a:pt x="87" y="187"/>
                  </a:cubicBezTo>
                  <a:cubicBezTo>
                    <a:pt x="87" y="187"/>
                    <a:pt x="87" y="187"/>
                    <a:pt x="87" y="187"/>
                  </a:cubicBezTo>
                  <a:moveTo>
                    <a:pt x="87" y="187"/>
                  </a:moveTo>
                  <a:cubicBezTo>
                    <a:pt x="87" y="187"/>
                    <a:pt x="87" y="187"/>
                    <a:pt x="87" y="187"/>
                  </a:cubicBezTo>
                  <a:cubicBezTo>
                    <a:pt x="87" y="187"/>
                    <a:pt x="87" y="187"/>
                    <a:pt x="87" y="187"/>
                  </a:cubicBezTo>
                  <a:moveTo>
                    <a:pt x="87" y="186"/>
                  </a:moveTo>
                  <a:cubicBezTo>
                    <a:pt x="87" y="187"/>
                    <a:pt x="87" y="187"/>
                    <a:pt x="87" y="187"/>
                  </a:cubicBezTo>
                  <a:cubicBezTo>
                    <a:pt x="87" y="187"/>
                    <a:pt x="87" y="187"/>
                    <a:pt x="87" y="186"/>
                  </a:cubicBezTo>
                  <a:moveTo>
                    <a:pt x="88" y="186"/>
                  </a:moveTo>
                  <a:cubicBezTo>
                    <a:pt x="88" y="186"/>
                    <a:pt x="88" y="186"/>
                    <a:pt x="88" y="186"/>
                  </a:cubicBezTo>
                  <a:cubicBezTo>
                    <a:pt x="88" y="186"/>
                    <a:pt x="88" y="186"/>
                    <a:pt x="88" y="186"/>
                  </a:cubicBezTo>
                  <a:moveTo>
                    <a:pt x="88" y="186"/>
                  </a:moveTo>
                  <a:cubicBezTo>
                    <a:pt x="88" y="186"/>
                    <a:pt x="88" y="186"/>
                    <a:pt x="88" y="186"/>
                  </a:cubicBezTo>
                  <a:cubicBezTo>
                    <a:pt x="88" y="186"/>
                    <a:pt x="88" y="186"/>
                    <a:pt x="88" y="186"/>
                  </a:cubicBezTo>
                  <a:moveTo>
                    <a:pt x="89" y="185"/>
                  </a:moveTo>
                  <a:cubicBezTo>
                    <a:pt x="89" y="185"/>
                    <a:pt x="89" y="185"/>
                    <a:pt x="89" y="185"/>
                  </a:cubicBezTo>
                  <a:cubicBezTo>
                    <a:pt x="89" y="185"/>
                    <a:pt x="89" y="185"/>
                    <a:pt x="89" y="185"/>
                  </a:cubicBezTo>
                  <a:moveTo>
                    <a:pt x="89" y="185"/>
                  </a:moveTo>
                  <a:cubicBezTo>
                    <a:pt x="89" y="185"/>
                    <a:pt x="89" y="185"/>
                    <a:pt x="89" y="185"/>
                  </a:cubicBezTo>
                  <a:cubicBezTo>
                    <a:pt x="89" y="185"/>
                    <a:pt x="89" y="185"/>
                    <a:pt x="89" y="185"/>
                  </a:cubicBezTo>
                  <a:moveTo>
                    <a:pt x="90" y="184"/>
                  </a:moveTo>
                  <a:cubicBezTo>
                    <a:pt x="90" y="184"/>
                    <a:pt x="90" y="184"/>
                    <a:pt x="90" y="184"/>
                  </a:cubicBezTo>
                  <a:cubicBezTo>
                    <a:pt x="90" y="184"/>
                    <a:pt x="90" y="184"/>
                    <a:pt x="90" y="184"/>
                  </a:cubicBezTo>
                  <a:cubicBezTo>
                    <a:pt x="90" y="184"/>
                    <a:pt x="90" y="184"/>
                    <a:pt x="90" y="184"/>
                  </a:cubicBezTo>
                  <a:cubicBezTo>
                    <a:pt x="90" y="184"/>
                    <a:pt x="90" y="184"/>
                    <a:pt x="90" y="184"/>
                  </a:cubicBezTo>
                  <a:moveTo>
                    <a:pt x="116" y="157"/>
                  </a:moveTo>
                  <a:cubicBezTo>
                    <a:pt x="116" y="157"/>
                    <a:pt x="116" y="157"/>
                    <a:pt x="116" y="157"/>
                  </a:cubicBezTo>
                  <a:cubicBezTo>
                    <a:pt x="116" y="157"/>
                    <a:pt x="116" y="157"/>
                    <a:pt x="116" y="157"/>
                  </a:cubicBezTo>
                  <a:moveTo>
                    <a:pt x="116" y="157"/>
                  </a:moveTo>
                  <a:cubicBezTo>
                    <a:pt x="116" y="157"/>
                    <a:pt x="116" y="157"/>
                    <a:pt x="116" y="157"/>
                  </a:cubicBezTo>
                  <a:cubicBezTo>
                    <a:pt x="116" y="157"/>
                    <a:pt x="116" y="157"/>
                    <a:pt x="116" y="157"/>
                  </a:cubicBezTo>
                  <a:moveTo>
                    <a:pt x="117" y="157"/>
                  </a:moveTo>
                  <a:cubicBezTo>
                    <a:pt x="117" y="157"/>
                    <a:pt x="117" y="157"/>
                    <a:pt x="116" y="157"/>
                  </a:cubicBezTo>
                  <a:cubicBezTo>
                    <a:pt x="117" y="157"/>
                    <a:pt x="117" y="157"/>
                    <a:pt x="117" y="157"/>
                  </a:cubicBezTo>
                  <a:moveTo>
                    <a:pt x="117" y="156"/>
                  </a:moveTo>
                  <a:cubicBezTo>
                    <a:pt x="117" y="156"/>
                    <a:pt x="117" y="157"/>
                    <a:pt x="117" y="157"/>
                  </a:cubicBezTo>
                  <a:cubicBezTo>
                    <a:pt x="117" y="157"/>
                    <a:pt x="117" y="156"/>
                    <a:pt x="117" y="156"/>
                  </a:cubicBezTo>
                  <a:moveTo>
                    <a:pt x="117" y="156"/>
                  </a:moveTo>
                  <a:cubicBezTo>
                    <a:pt x="117" y="156"/>
                    <a:pt x="117" y="156"/>
                    <a:pt x="117" y="156"/>
                  </a:cubicBezTo>
                  <a:cubicBezTo>
                    <a:pt x="117" y="156"/>
                    <a:pt x="117" y="156"/>
                    <a:pt x="117" y="156"/>
                  </a:cubicBezTo>
                  <a:moveTo>
                    <a:pt x="235" y="0"/>
                  </a:moveTo>
                  <a:cubicBezTo>
                    <a:pt x="235" y="1"/>
                    <a:pt x="235" y="1"/>
                    <a:pt x="235" y="1"/>
                  </a:cubicBezTo>
                  <a:cubicBezTo>
                    <a:pt x="235" y="1"/>
                    <a:pt x="235" y="2"/>
                    <a:pt x="235" y="4"/>
                  </a:cubicBezTo>
                  <a:cubicBezTo>
                    <a:pt x="235" y="21"/>
                    <a:pt x="187" y="84"/>
                    <a:pt x="117" y="156"/>
                  </a:cubicBezTo>
                  <a:cubicBezTo>
                    <a:pt x="192" y="78"/>
                    <a:pt x="242" y="12"/>
                    <a:pt x="235" y="0"/>
                  </a:cubicBezTo>
                </a:path>
              </a:pathLst>
            </a:custGeom>
            <a:solidFill>
              <a:srgbClr val="BA262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4" name="Freeform: Shape 68"/>
            <p:cNvSpPr/>
            <p:nvPr/>
          </p:nvSpPr>
          <p:spPr bwMode="auto">
            <a:xfrm>
              <a:off x="4173538" y="1809751"/>
              <a:ext cx="68263" cy="238125"/>
            </a:xfrm>
            <a:custGeom>
              <a:gdLst>
                <a:gd fmla="*/ 4 w 43" name="T0"/>
                <a:gd fmla="*/ 0 h 148" name="T1"/>
                <a:gd fmla="*/ 4 w 43" name="T2"/>
                <a:gd fmla="*/ 0 h 148" name="T3"/>
                <a:gd fmla="*/ 33 w 43" name="T4"/>
                <a:gd fmla="*/ 72 h 148" name="T5"/>
                <a:gd fmla="*/ 3 w 43" name="T6"/>
                <a:gd fmla="*/ 144 h 148" name="T7"/>
                <a:gd fmla="*/ 1 w 43" name="T8"/>
                <a:gd fmla="*/ 147 h 148" name="T9"/>
                <a:gd fmla="*/ 0 w 43" name="T10"/>
                <a:gd fmla="*/ 148 h 148" name="T11"/>
                <a:gd fmla="*/ 1 w 43" name="T12"/>
                <a:gd fmla="*/ 147 h 148" name="T13"/>
                <a:gd fmla="*/ 3 w 43" name="T14"/>
                <a:gd fmla="*/ 144 h 148" name="T15"/>
                <a:gd fmla="*/ 4 w 43" name="T16"/>
                <a:gd fmla="*/ 0 h 148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48" w="43">
                  <a:moveTo>
                    <a:pt x="4" y="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24" y="20"/>
                    <a:pt x="33" y="46"/>
                    <a:pt x="33" y="72"/>
                  </a:cubicBezTo>
                  <a:cubicBezTo>
                    <a:pt x="33" y="98"/>
                    <a:pt x="23" y="124"/>
                    <a:pt x="3" y="144"/>
                  </a:cubicBezTo>
                  <a:cubicBezTo>
                    <a:pt x="3" y="145"/>
                    <a:pt x="2" y="146"/>
                    <a:pt x="1" y="147"/>
                  </a:cubicBezTo>
                  <a:cubicBezTo>
                    <a:pt x="1" y="147"/>
                    <a:pt x="0" y="147"/>
                    <a:pt x="0" y="148"/>
                  </a:cubicBezTo>
                  <a:cubicBezTo>
                    <a:pt x="0" y="147"/>
                    <a:pt x="1" y="147"/>
                    <a:pt x="1" y="147"/>
                  </a:cubicBezTo>
                  <a:cubicBezTo>
                    <a:pt x="2" y="146"/>
                    <a:pt x="3" y="145"/>
                    <a:pt x="3" y="144"/>
                  </a:cubicBezTo>
                  <a:cubicBezTo>
                    <a:pt x="43" y="105"/>
                    <a:pt x="43" y="40"/>
                    <a:pt x="4" y="0"/>
                  </a:cubicBezTo>
                </a:path>
              </a:pathLst>
            </a:custGeom>
            <a:solidFill>
              <a:srgbClr val="BA262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5" name="Freeform: Shape 69"/>
            <p:cNvSpPr/>
            <p:nvPr/>
          </p:nvSpPr>
          <p:spPr bwMode="auto">
            <a:xfrm>
              <a:off x="4467225" y="1684338"/>
              <a:ext cx="1588" cy="9525"/>
            </a:xfrm>
            <a:custGeom>
              <a:gdLst>
                <a:gd fmla="*/ 1 w 1" name="T0"/>
                <a:gd fmla="*/ 0 h 6" name="T1"/>
                <a:gd fmla="*/ 0 w 1" name="T2"/>
                <a:gd fmla="*/ 6 h 6" name="T3"/>
                <a:gd fmla="*/ 1 w 1" name="T4"/>
                <a:gd fmla="*/ 0 h 6" name="T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b="b" l="0" r="r" t="0"/>
              <a:pathLst>
                <a:path h="6" w="1">
                  <a:moveTo>
                    <a:pt x="1" y="0"/>
                  </a:moveTo>
                  <a:cubicBezTo>
                    <a:pt x="1" y="2"/>
                    <a:pt x="0" y="4"/>
                    <a:pt x="0" y="6"/>
                  </a:cubicBezTo>
                  <a:cubicBezTo>
                    <a:pt x="0" y="4"/>
                    <a:pt x="1" y="2"/>
                    <a:pt x="1" y="0"/>
                  </a:cubicBezTo>
                </a:path>
              </a:pathLst>
            </a:custGeom>
            <a:solidFill>
              <a:srgbClr val="BA262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6" name="Freeform: Shape 70"/>
            <p:cNvSpPr/>
            <p:nvPr/>
          </p:nvSpPr>
          <p:spPr bwMode="auto">
            <a:xfrm>
              <a:off x="4427538" y="1800226"/>
              <a:ext cx="7938" cy="20638"/>
            </a:xfrm>
            <a:custGeom>
              <a:gdLst>
                <a:gd fmla="*/ 5 w 5" name="T0"/>
                <a:gd fmla="*/ 0 h 13" name="T1"/>
                <a:gd fmla="*/ 0 w 5" name="T2"/>
                <a:gd fmla="*/ 13 h 13" name="T3"/>
                <a:gd fmla="*/ 5 w 5" name="T4"/>
                <a:gd fmla="*/ 0 h 13" name="T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b="b" l="0" r="r" t="0"/>
              <a:pathLst>
                <a:path h="13" w="5">
                  <a:moveTo>
                    <a:pt x="5" y="0"/>
                  </a:moveTo>
                  <a:cubicBezTo>
                    <a:pt x="4" y="4"/>
                    <a:pt x="2" y="9"/>
                    <a:pt x="0" y="13"/>
                  </a:cubicBezTo>
                  <a:cubicBezTo>
                    <a:pt x="2" y="9"/>
                    <a:pt x="4" y="4"/>
                    <a:pt x="5" y="0"/>
                  </a:cubicBezTo>
                </a:path>
              </a:pathLst>
            </a:custGeom>
            <a:solidFill>
              <a:srgbClr val="BA262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7" name="Freeform: Shape 71"/>
            <p:cNvSpPr/>
            <p:nvPr/>
          </p:nvSpPr>
          <p:spPr bwMode="auto">
            <a:xfrm>
              <a:off x="4441825" y="1774826"/>
              <a:ext cx="4763" cy="11113"/>
            </a:xfrm>
            <a:custGeom>
              <a:gdLst>
                <a:gd fmla="*/ 2 w 2" name="T0"/>
                <a:gd fmla="*/ 0 h 7" name="T1"/>
                <a:gd fmla="*/ 0 w 2" name="T2"/>
                <a:gd fmla="*/ 7 h 7" name="T3"/>
                <a:gd fmla="*/ 2 w 2" name="T4"/>
                <a:gd fmla="*/ 0 h 7" name="T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b="b" l="0" r="r" t="0"/>
              <a:pathLst>
                <a:path h="7" w="2">
                  <a:moveTo>
                    <a:pt x="2" y="0"/>
                  </a:moveTo>
                  <a:cubicBezTo>
                    <a:pt x="1" y="2"/>
                    <a:pt x="1" y="4"/>
                    <a:pt x="0" y="7"/>
                  </a:cubicBezTo>
                  <a:cubicBezTo>
                    <a:pt x="1" y="4"/>
                    <a:pt x="1" y="2"/>
                    <a:pt x="2" y="0"/>
                  </a:cubicBezTo>
                </a:path>
              </a:pathLst>
            </a:custGeom>
            <a:solidFill>
              <a:srgbClr val="BA262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8" name="Freeform: Shape 72"/>
            <p:cNvSpPr/>
            <p:nvPr/>
          </p:nvSpPr>
          <p:spPr bwMode="auto">
            <a:xfrm>
              <a:off x="4451350" y="1749426"/>
              <a:ext cx="3175" cy="11113"/>
            </a:xfrm>
            <a:custGeom>
              <a:gdLst>
                <a:gd fmla="*/ 2 w 2" name="T0"/>
                <a:gd fmla="*/ 0 h 7" name="T1"/>
                <a:gd fmla="*/ 0 w 2" name="T2"/>
                <a:gd fmla="*/ 7 h 7" name="T3"/>
                <a:gd fmla="*/ 2 w 2" name="T4"/>
                <a:gd fmla="*/ 0 h 7" name="T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b="b" l="0" r="r" t="0"/>
              <a:pathLst>
                <a:path h="7" w="2">
                  <a:moveTo>
                    <a:pt x="2" y="0"/>
                  </a:moveTo>
                  <a:cubicBezTo>
                    <a:pt x="1" y="2"/>
                    <a:pt x="1" y="4"/>
                    <a:pt x="0" y="7"/>
                  </a:cubicBezTo>
                  <a:cubicBezTo>
                    <a:pt x="1" y="4"/>
                    <a:pt x="1" y="2"/>
                    <a:pt x="2" y="0"/>
                  </a:cubicBezTo>
                </a:path>
              </a:pathLst>
            </a:custGeom>
            <a:solidFill>
              <a:srgbClr val="BA262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9" name="Freeform: Shape 73"/>
            <p:cNvSpPr/>
            <p:nvPr/>
          </p:nvSpPr>
          <p:spPr bwMode="auto">
            <a:xfrm flipH="1">
              <a:off x="4470400" y="1663701"/>
              <a:ext cx="0" cy="7938"/>
            </a:xfrm>
            <a:custGeom>
              <a:gdLst>
                <a:gd fmla="*/ 0 h 4" name="T0"/>
                <a:gd fmla="*/ 4 h 4" name="T1"/>
                <a:gd fmla="*/ 0 h 4" name="T2"/>
              </a:gdLst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b="b" l="0" r="r" t="0"/>
              <a:pathLst>
                <a:path h="4">
                  <a:moveTo>
                    <a:pt x="0" y="0"/>
                  </a:moveTo>
                  <a:cubicBezTo>
                    <a:pt x="0" y="1"/>
                    <a:pt x="0" y="2"/>
                    <a:pt x="0" y="4"/>
                  </a:cubicBezTo>
                  <a:cubicBezTo>
                    <a:pt x="0" y="2"/>
                    <a:pt x="0" y="1"/>
                    <a:pt x="0" y="0"/>
                  </a:cubicBezTo>
                </a:path>
              </a:pathLst>
            </a:custGeom>
            <a:solidFill>
              <a:srgbClr val="BA262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0" name="Freeform: Shape 74"/>
            <p:cNvSpPr/>
            <p:nvPr/>
          </p:nvSpPr>
          <p:spPr bwMode="auto">
            <a:xfrm>
              <a:off x="3944938" y="2043113"/>
              <a:ext cx="230188" cy="47625"/>
            </a:xfrm>
            <a:custGeom>
              <a:gdLst>
                <a:gd fmla="*/ 0 w 142" name="T0"/>
                <a:gd fmla="*/ 0 h 29" name="T1"/>
                <a:gd fmla="*/ 0 w 142" name="T2"/>
                <a:gd fmla="*/ 0 h 29" name="T3"/>
                <a:gd fmla="*/ 72 w 142" name="T4"/>
                <a:gd fmla="*/ 29 h 29" name="T5"/>
                <a:gd fmla="*/ 141 w 142" name="T6"/>
                <a:gd fmla="*/ 3 h 29" name="T7"/>
                <a:gd fmla="*/ 142 w 142" name="T8"/>
                <a:gd fmla="*/ 2 h 29" name="T9"/>
                <a:gd fmla="*/ 141 w 142" name="T10"/>
                <a:gd fmla="*/ 3 h 29" name="T11"/>
                <a:gd fmla="*/ 72 w 142" name="T12"/>
                <a:gd fmla="*/ 29 h 29" name="T13"/>
                <a:gd fmla="*/ 72 w 142" name="T14"/>
                <a:gd fmla="*/ 29 h 29" name="T15"/>
                <a:gd fmla="*/ 72 w 142" name="T16"/>
                <a:gd fmla="*/ 29 h 29" name="T17"/>
                <a:gd fmla="*/ 72 w 142" name="T18"/>
                <a:gd fmla="*/ 29 h 29" name="T19"/>
                <a:gd fmla="*/ 72 w 142" name="T20"/>
                <a:gd fmla="*/ 29 h 29" name="T21"/>
                <a:gd fmla="*/ 1 w 142" name="T22"/>
                <a:gd fmla="*/ 0 h 29" name="T23"/>
                <a:gd fmla="*/ 0 w 142" name="T24"/>
                <a:gd fmla="*/ 0 h 29" name="T25"/>
                <a:gd fmla="*/ 0 w 142" name="T26"/>
                <a:gd fmla="*/ 0 h 29" name="T27"/>
                <a:gd fmla="*/ 0 w 142" name="T28"/>
                <a:gd fmla="*/ 0 h 29" name="T29"/>
                <a:gd fmla="*/ 0 w 142" name="T30"/>
                <a:gd fmla="*/ 0 h 29" name="T3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b="b" l="0" r="r" t="0"/>
              <a:pathLst>
                <a:path h="28" w="142"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0" y="19"/>
                    <a:pt x="46" y="29"/>
                    <a:pt x="72" y="29"/>
                  </a:cubicBezTo>
                  <a:cubicBezTo>
                    <a:pt x="97" y="29"/>
                    <a:pt x="121" y="20"/>
                    <a:pt x="141" y="3"/>
                  </a:cubicBezTo>
                  <a:cubicBezTo>
                    <a:pt x="141" y="2"/>
                    <a:pt x="142" y="2"/>
                    <a:pt x="142" y="2"/>
                  </a:cubicBezTo>
                  <a:cubicBezTo>
                    <a:pt x="141" y="2"/>
                    <a:pt x="141" y="2"/>
                    <a:pt x="141" y="3"/>
                  </a:cubicBezTo>
                  <a:cubicBezTo>
                    <a:pt x="121" y="20"/>
                    <a:pt x="97" y="29"/>
                    <a:pt x="72" y="29"/>
                  </a:cubicBezTo>
                  <a:cubicBezTo>
                    <a:pt x="72" y="29"/>
                    <a:pt x="72" y="29"/>
                    <a:pt x="72" y="29"/>
                  </a:cubicBezTo>
                  <a:cubicBezTo>
                    <a:pt x="72" y="29"/>
                    <a:pt x="72" y="29"/>
                    <a:pt x="72" y="29"/>
                  </a:cubicBezTo>
                  <a:cubicBezTo>
                    <a:pt x="72" y="29"/>
                    <a:pt x="72" y="29"/>
                    <a:pt x="72" y="29"/>
                  </a:cubicBezTo>
                  <a:cubicBezTo>
                    <a:pt x="72" y="29"/>
                    <a:pt x="72" y="29"/>
                    <a:pt x="72" y="29"/>
                  </a:cubicBezTo>
                  <a:cubicBezTo>
                    <a:pt x="46" y="29"/>
                    <a:pt x="21" y="20"/>
                    <a:pt x="1" y="0"/>
                  </a:cubicBez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98161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1" name="Freeform: Shape 75"/>
            <p:cNvSpPr/>
            <p:nvPr/>
          </p:nvSpPr>
          <p:spPr bwMode="auto">
            <a:xfrm>
              <a:off x="4367213" y="1797051"/>
              <a:ext cx="55563" cy="34925"/>
            </a:xfrm>
            <a:custGeom>
              <a:gdLst>
                <a:gd fmla="*/ 35 w 35" name="T0"/>
                <a:gd fmla="*/ 22 h 22" name="T1"/>
                <a:gd fmla="*/ 35 w 35" name="T2"/>
                <a:gd fmla="*/ 22 h 22" name="T3"/>
                <a:gd fmla="*/ 35 w 35" name="T4"/>
                <a:gd fmla="*/ 22 h 22" name="T5"/>
                <a:gd fmla="*/ 0 w 35" name="T6"/>
                <a:gd fmla="*/ 0 h 22" name="T7"/>
                <a:gd fmla="*/ 34 w 35" name="T8"/>
                <a:gd fmla="*/ 22 h 22" name="T9"/>
                <a:gd fmla="*/ 0 w 35" name="T10"/>
                <a:gd fmla="*/ 0 h 22" name="T11"/>
                <a:gd fmla="*/ 0 w 35" name="T12"/>
                <a:gd fmla="*/ 0 h 22" name="T13"/>
                <a:gd fmla="*/ 0 w 35" name="T14"/>
                <a:gd fmla="*/ 0 h 22" name="T15"/>
                <a:gd fmla="*/ 0 w 35" name="T16"/>
                <a:gd fmla="*/ 0 h 22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2" w="35">
                  <a:moveTo>
                    <a:pt x="35" y="22"/>
                  </a:moveTo>
                  <a:cubicBezTo>
                    <a:pt x="35" y="22"/>
                    <a:pt x="35" y="22"/>
                    <a:pt x="35" y="22"/>
                  </a:cubicBezTo>
                  <a:cubicBezTo>
                    <a:pt x="35" y="22"/>
                    <a:pt x="35" y="22"/>
                    <a:pt x="35" y="22"/>
                  </a:cubicBezTo>
                  <a:moveTo>
                    <a:pt x="0" y="0"/>
                  </a:moveTo>
                  <a:cubicBezTo>
                    <a:pt x="21" y="16"/>
                    <a:pt x="32" y="21"/>
                    <a:pt x="34" y="22"/>
                  </a:cubicBezTo>
                  <a:cubicBezTo>
                    <a:pt x="32" y="21"/>
                    <a:pt x="21" y="16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D38B8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2" name="Freeform: Shape 76"/>
            <p:cNvSpPr/>
            <p:nvPr/>
          </p:nvSpPr>
          <p:spPr bwMode="auto">
            <a:xfrm>
              <a:off x="4276725" y="1550988"/>
              <a:ext cx="193675" cy="280988"/>
            </a:xfrm>
            <a:custGeom>
              <a:gdLst>
                <a:gd fmla="*/ 100 w 120" name="T0"/>
                <a:gd fmla="*/ 0 h 174" name="T1"/>
                <a:gd fmla="*/ 100 w 120" name="T2"/>
                <a:gd fmla="*/ 0 h 174" name="T3"/>
                <a:gd fmla="*/ 0 w 120" name="T4"/>
                <a:gd fmla="*/ 100 h 174" name="T5"/>
                <a:gd fmla="*/ 56 w 120" name="T6"/>
                <a:gd fmla="*/ 152 h 174" name="T7"/>
                <a:gd fmla="*/ 56 w 120" name="T8"/>
                <a:gd fmla="*/ 152 h 174" name="T9"/>
                <a:gd fmla="*/ 56 w 120" name="T10"/>
                <a:gd fmla="*/ 152 h 174" name="T11"/>
                <a:gd fmla="*/ 90 w 120" name="T12"/>
                <a:gd fmla="*/ 174 h 174" name="T13"/>
                <a:gd fmla="*/ 91 w 120" name="T14"/>
                <a:gd fmla="*/ 174 h 174" name="T15"/>
                <a:gd fmla="*/ 91 w 120" name="T16"/>
                <a:gd fmla="*/ 174 h 174" name="T17"/>
                <a:gd fmla="*/ 91 w 120" name="T18"/>
                <a:gd fmla="*/ 174 h 174" name="T19"/>
                <a:gd fmla="*/ 91 w 120" name="T20"/>
                <a:gd fmla="*/ 174 h 174" name="T21"/>
                <a:gd fmla="*/ 94 w 120" name="T22"/>
                <a:gd fmla="*/ 167 h 174" name="T23"/>
                <a:gd fmla="*/ 99 w 120" name="T24"/>
                <a:gd fmla="*/ 154 h 174" name="T25"/>
                <a:gd fmla="*/ 103 w 120" name="T26"/>
                <a:gd fmla="*/ 145 h 174" name="T27"/>
                <a:gd fmla="*/ 105 w 120" name="T28"/>
                <a:gd fmla="*/ 138 h 174" name="T29"/>
                <a:gd fmla="*/ 108 w 120" name="T30"/>
                <a:gd fmla="*/ 130 h 174" name="T31"/>
                <a:gd fmla="*/ 110 w 120" name="T32"/>
                <a:gd fmla="*/ 123 h 174" name="T33"/>
                <a:gd fmla="*/ 112 w 120" name="T34"/>
                <a:gd fmla="*/ 115 h 174" name="T35"/>
                <a:gd fmla="*/ 114 w 120" name="T36"/>
                <a:gd fmla="*/ 109 h 174" name="T37"/>
                <a:gd fmla="*/ 115 w 120" name="T38"/>
                <a:gd fmla="*/ 101 h 174" name="T39"/>
                <a:gd fmla="*/ 117 w 120" name="T40"/>
                <a:gd fmla="*/ 95 h 174" name="T41"/>
                <a:gd fmla="*/ 118 w 120" name="T42"/>
                <a:gd fmla="*/ 88 h 174" name="T43"/>
                <a:gd fmla="*/ 119 w 120" name="T44"/>
                <a:gd fmla="*/ 82 h 174" name="T45"/>
                <a:gd fmla="*/ 120 w 120" name="T46"/>
                <a:gd fmla="*/ 74 h 174" name="T47"/>
                <a:gd fmla="*/ 120 w 120" name="T48"/>
                <a:gd fmla="*/ 70 h 174" name="T49"/>
                <a:gd fmla="*/ 120 w 120" name="T50"/>
                <a:gd fmla="*/ 58 h 174" name="T51"/>
                <a:gd fmla="*/ 120 w 120" name="T52"/>
                <a:gd fmla="*/ 55 h 174" name="T53"/>
                <a:gd fmla="*/ 120 w 120" name="T54"/>
                <a:gd fmla="*/ 47 h 174" name="T55"/>
                <a:gd fmla="*/ 119 w 120" name="T56"/>
                <a:gd fmla="*/ 43 h 174" name="T57"/>
                <a:gd fmla="*/ 118 w 120" name="T58"/>
                <a:gd fmla="*/ 37 h 174" name="T59"/>
                <a:gd fmla="*/ 117 w 120" name="T60"/>
                <a:gd fmla="*/ 33 h 174" name="T61"/>
                <a:gd fmla="*/ 116 w 120" name="T62"/>
                <a:gd fmla="*/ 27 h 174" name="T63"/>
                <a:gd fmla="*/ 114 w 120" name="T64"/>
                <a:gd fmla="*/ 23 h 174" name="T65"/>
                <a:gd fmla="*/ 112 w 120" name="T66"/>
                <a:gd fmla="*/ 18 h 174" name="T67"/>
                <a:gd fmla="*/ 111 w 120" name="T68"/>
                <a:gd fmla="*/ 15 h 174" name="T69"/>
                <a:gd fmla="*/ 107 w 120" name="T70"/>
                <a:gd fmla="*/ 9 h 174" name="T71"/>
                <a:gd fmla="*/ 106 w 120" name="T72"/>
                <a:gd fmla="*/ 7 h 174" name="T73"/>
                <a:gd fmla="*/ 100 w 120" name="T74"/>
                <a:gd fmla="*/ 0 h 174" name="T7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b="b" l="0" r="r" t="0"/>
              <a:pathLst>
                <a:path h="174" w="120">
                  <a:moveTo>
                    <a:pt x="100" y="0"/>
                  </a:moveTo>
                  <a:cubicBezTo>
                    <a:pt x="100" y="0"/>
                    <a:pt x="100" y="0"/>
                    <a:pt x="100" y="0"/>
                  </a:cubicBezTo>
                  <a:cubicBezTo>
                    <a:pt x="0" y="100"/>
                    <a:pt x="0" y="100"/>
                    <a:pt x="0" y="100"/>
                  </a:cubicBezTo>
                  <a:cubicBezTo>
                    <a:pt x="24" y="124"/>
                    <a:pt x="42" y="141"/>
                    <a:pt x="56" y="152"/>
                  </a:cubicBezTo>
                  <a:cubicBezTo>
                    <a:pt x="56" y="152"/>
                    <a:pt x="56" y="152"/>
                    <a:pt x="56" y="152"/>
                  </a:cubicBezTo>
                  <a:cubicBezTo>
                    <a:pt x="56" y="152"/>
                    <a:pt x="56" y="152"/>
                    <a:pt x="56" y="152"/>
                  </a:cubicBezTo>
                  <a:cubicBezTo>
                    <a:pt x="77" y="168"/>
                    <a:pt x="88" y="173"/>
                    <a:pt x="90" y="174"/>
                  </a:cubicBezTo>
                  <a:cubicBezTo>
                    <a:pt x="91" y="174"/>
                    <a:pt x="91" y="174"/>
                    <a:pt x="91" y="174"/>
                  </a:cubicBezTo>
                  <a:cubicBezTo>
                    <a:pt x="91" y="174"/>
                    <a:pt x="91" y="174"/>
                    <a:pt x="91" y="174"/>
                  </a:cubicBezTo>
                  <a:cubicBezTo>
                    <a:pt x="91" y="174"/>
                    <a:pt x="91" y="174"/>
                    <a:pt x="91" y="174"/>
                  </a:cubicBezTo>
                  <a:cubicBezTo>
                    <a:pt x="91" y="174"/>
                    <a:pt x="91" y="174"/>
                    <a:pt x="91" y="174"/>
                  </a:cubicBezTo>
                  <a:cubicBezTo>
                    <a:pt x="92" y="172"/>
                    <a:pt x="93" y="169"/>
                    <a:pt x="94" y="167"/>
                  </a:cubicBezTo>
                  <a:cubicBezTo>
                    <a:pt x="96" y="163"/>
                    <a:pt x="98" y="158"/>
                    <a:pt x="99" y="154"/>
                  </a:cubicBezTo>
                  <a:cubicBezTo>
                    <a:pt x="101" y="151"/>
                    <a:pt x="102" y="148"/>
                    <a:pt x="103" y="145"/>
                  </a:cubicBezTo>
                  <a:cubicBezTo>
                    <a:pt x="104" y="142"/>
                    <a:pt x="104" y="140"/>
                    <a:pt x="105" y="138"/>
                  </a:cubicBezTo>
                  <a:cubicBezTo>
                    <a:pt x="106" y="135"/>
                    <a:pt x="107" y="132"/>
                    <a:pt x="108" y="130"/>
                  </a:cubicBezTo>
                  <a:cubicBezTo>
                    <a:pt x="109" y="127"/>
                    <a:pt x="109" y="125"/>
                    <a:pt x="110" y="123"/>
                  </a:cubicBezTo>
                  <a:cubicBezTo>
                    <a:pt x="111" y="120"/>
                    <a:pt x="111" y="118"/>
                    <a:pt x="112" y="115"/>
                  </a:cubicBezTo>
                  <a:cubicBezTo>
                    <a:pt x="113" y="113"/>
                    <a:pt x="113" y="111"/>
                    <a:pt x="114" y="109"/>
                  </a:cubicBezTo>
                  <a:cubicBezTo>
                    <a:pt x="114" y="106"/>
                    <a:pt x="115" y="104"/>
                    <a:pt x="115" y="101"/>
                  </a:cubicBezTo>
                  <a:cubicBezTo>
                    <a:pt x="116" y="99"/>
                    <a:pt x="116" y="97"/>
                    <a:pt x="117" y="95"/>
                  </a:cubicBezTo>
                  <a:cubicBezTo>
                    <a:pt x="117" y="93"/>
                    <a:pt x="118" y="90"/>
                    <a:pt x="118" y="88"/>
                  </a:cubicBezTo>
                  <a:cubicBezTo>
                    <a:pt x="118" y="86"/>
                    <a:pt x="119" y="84"/>
                    <a:pt x="119" y="82"/>
                  </a:cubicBezTo>
                  <a:cubicBezTo>
                    <a:pt x="119" y="79"/>
                    <a:pt x="119" y="76"/>
                    <a:pt x="120" y="74"/>
                  </a:cubicBezTo>
                  <a:cubicBezTo>
                    <a:pt x="120" y="72"/>
                    <a:pt x="120" y="71"/>
                    <a:pt x="120" y="70"/>
                  </a:cubicBezTo>
                  <a:cubicBezTo>
                    <a:pt x="120" y="66"/>
                    <a:pt x="120" y="62"/>
                    <a:pt x="120" y="58"/>
                  </a:cubicBezTo>
                  <a:cubicBezTo>
                    <a:pt x="120" y="57"/>
                    <a:pt x="120" y="56"/>
                    <a:pt x="120" y="55"/>
                  </a:cubicBezTo>
                  <a:cubicBezTo>
                    <a:pt x="120" y="52"/>
                    <a:pt x="120" y="50"/>
                    <a:pt x="120" y="47"/>
                  </a:cubicBezTo>
                  <a:cubicBezTo>
                    <a:pt x="120" y="46"/>
                    <a:pt x="119" y="44"/>
                    <a:pt x="119" y="43"/>
                  </a:cubicBezTo>
                  <a:cubicBezTo>
                    <a:pt x="119" y="41"/>
                    <a:pt x="119" y="39"/>
                    <a:pt x="118" y="37"/>
                  </a:cubicBezTo>
                  <a:cubicBezTo>
                    <a:pt x="118" y="35"/>
                    <a:pt x="118" y="34"/>
                    <a:pt x="117" y="33"/>
                  </a:cubicBezTo>
                  <a:cubicBezTo>
                    <a:pt x="117" y="31"/>
                    <a:pt x="116" y="29"/>
                    <a:pt x="116" y="27"/>
                  </a:cubicBezTo>
                  <a:cubicBezTo>
                    <a:pt x="115" y="26"/>
                    <a:pt x="115" y="24"/>
                    <a:pt x="114" y="23"/>
                  </a:cubicBezTo>
                  <a:cubicBezTo>
                    <a:pt x="114" y="21"/>
                    <a:pt x="113" y="20"/>
                    <a:pt x="112" y="18"/>
                  </a:cubicBezTo>
                  <a:cubicBezTo>
                    <a:pt x="112" y="17"/>
                    <a:pt x="111" y="16"/>
                    <a:pt x="111" y="15"/>
                  </a:cubicBezTo>
                  <a:cubicBezTo>
                    <a:pt x="110" y="13"/>
                    <a:pt x="109" y="11"/>
                    <a:pt x="107" y="9"/>
                  </a:cubicBezTo>
                  <a:cubicBezTo>
                    <a:pt x="107" y="8"/>
                    <a:pt x="106" y="8"/>
                    <a:pt x="106" y="7"/>
                  </a:cubicBezTo>
                  <a:cubicBezTo>
                    <a:pt x="104" y="4"/>
                    <a:pt x="102" y="2"/>
                    <a:pt x="100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3" name="Freeform: Shape 77"/>
            <p:cNvSpPr/>
            <p:nvPr/>
          </p:nvSpPr>
          <p:spPr bwMode="auto">
            <a:xfrm>
              <a:off x="3413125" y="2740026"/>
              <a:ext cx="55563" cy="55563"/>
            </a:xfrm>
            <a:custGeom>
              <a:gdLst>
                <a:gd fmla="*/ 0 w 35" name="T0"/>
                <a:gd fmla="*/ 0 h 35" name="T1"/>
                <a:gd fmla="*/ 0 w 35" name="T2"/>
                <a:gd fmla="*/ 0 h 35" name="T3"/>
                <a:gd fmla="*/ 35 w 35" name="T4"/>
                <a:gd fmla="*/ 35 h 35" name="T5"/>
                <a:gd fmla="*/ 0 w 35" name="T6"/>
                <a:gd fmla="*/ 0 h 3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35" w="35">
                  <a:moveTo>
                    <a:pt x="0" y="0"/>
                  </a:moveTo>
                  <a:lnTo>
                    <a:pt x="0" y="0"/>
                  </a:lnTo>
                  <a:lnTo>
                    <a:pt x="35" y="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F9396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4" name="Freeform: Shape 78"/>
            <p:cNvSpPr/>
            <p:nvPr/>
          </p:nvSpPr>
          <p:spPr bwMode="auto">
            <a:xfrm>
              <a:off x="3413125" y="2740026"/>
              <a:ext cx="55563" cy="55563"/>
            </a:xfrm>
            <a:custGeom>
              <a:gdLst>
                <a:gd fmla="*/ 0 w 35" name="T0"/>
                <a:gd fmla="*/ 0 h 35" name="T1"/>
                <a:gd fmla="*/ 0 w 35" name="T2"/>
                <a:gd fmla="*/ 0 h 35" name="T3"/>
                <a:gd fmla="*/ 35 w 35" name="T4"/>
                <a:gd fmla="*/ 35 h 35" name="T5"/>
                <a:gd fmla="*/ 0 w 35" name="T6"/>
                <a:gd fmla="*/ 0 h 3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35" w="35">
                  <a:moveTo>
                    <a:pt x="0" y="0"/>
                  </a:moveTo>
                  <a:lnTo>
                    <a:pt x="0" y="0"/>
                  </a:lnTo>
                  <a:lnTo>
                    <a:pt x="35" y="35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5" name="Freeform: Shape 79"/>
            <p:cNvSpPr/>
            <p:nvPr/>
          </p:nvSpPr>
          <p:spPr bwMode="auto">
            <a:xfrm>
              <a:off x="3397250" y="2724151"/>
              <a:ext cx="15875" cy="15875"/>
            </a:xfrm>
            <a:custGeom>
              <a:gdLst>
                <a:gd fmla="*/ 0 w 10" name="T0"/>
                <a:gd fmla="*/ 0 h 10" name="T1"/>
                <a:gd fmla="*/ 0 w 10" name="T2"/>
                <a:gd fmla="*/ 0 h 10" name="T3"/>
                <a:gd fmla="*/ 10 w 10" name="T4"/>
                <a:gd fmla="*/ 10 h 10" name="T5"/>
                <a:gd fmla="*/ 10 w 10" name="T6"/>
                <a:gd fmla="*/ 10 h 10" name="T7"/>
                <a:gd fmla="*/ 0 w 10" name="T8"/>
                <a:gd fmla="*/ 0 h 10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0" w="10">
                  <a:moveTo>
                    <a:pt x="0" y="0"/>
                  </a:moveTo>
                  <a:lnTo>
                    <a:pt x="0" y="0"/>
                  </a:lnTo>
                  <a:lnTo>
                    <a:pt x="10" y="10"/>
                  </a:lnTo>
                  <a:lnTo>
                    <a:pt x="10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B652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6" name="Freeform: Shape 80"/>
            <p:cNvSpPr/>
            <p:nvPr/>
          </p:nvSpPr>
          <p:spPr bwMode="auto">
            <a:xfrm>
              <a:off x="3397250" y="2724151"/>
              <a:ext cx="15875" cy="15875"/>
            </a:xfrm>
            <a:custGeom>
              <a:gdLst>
                <a:gd fmla="*/ 0 w 10" name="T0"/>
                <a:gd fmla="*/ 0 h 10" name="T1"/>
                <a:gd fmla="*/ 0 w 10" name="T2"/>
                <a:gd fmla="*/ 0 h 10" name="T3"/>
                <a:gd fmla="*/ 10 w 10" name="T4"/>
                <a:gd fmla="*/ 10 h 10" name="T5"/>
                <a:gd fmla="*/ 10 w 10" name="T6"/>
                <a:gd fmla="*/ 10 h 10" name="T7"/>
                <a:gd fmla="*/ 0 w 10" name="T8"/>
                <a:gd fmla="*/ 0 h 10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0" w="10">
                  <a:moveTo>
                    <a:pt x="0" y="0"/>
                  </a:moveTo>
                  <a:lnTo>
                    <a:pt x="0" y="0"/>
                  </a:lnTo>
                  <a:lnTo>
                    <a:pt x="10" y="10"/>
                  </a:lnTo>
                  <a:lnTo>
                    <a:pt x="10" y="1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7" name="Freeform: Shape 81"/>
            <p:cNvSpPr/>
            <p:nvPr/>
          </p:nvSpPr>
          <p:spPr bwMode="auto">
            <a:xfrm>
              <a:off x="3382963" y="2711451"/>
              <a:ext cx="14288" cy="12700"/>
            </a:xfrm>
            <a:custGeom>
              <a:gdLst>
                <a:gd fmla="*/ 0 w 9" name="T0"/>
                <a:gd fmla="*/ 0 h 8" name="T1"/>
                <a:gd fmla="*/ 0 w 9" name="T2"/>
                <a:gd fmla="*/ 0 h 8" name="T3"/>
                <a:gd fmla="*/ 9 w 9" name="T4"/>
                <a:gd fmla="*/ 8 h 8" name="T5"/>
                <a:gd fmla="*/ 9 w 9" name="T6"/>
                <a:gd fmla="*/ 8 h 8" name="T7"/>
                <a:gd fmla="*/ 0 w 9" name="T8"/>
                <a:gd fmla="*/ 0 h 8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8" w="9"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9" y="8"/>
                    <a:pt x="9" y="8"/>
                    <a:pt x="9" y="8"/>
                  </a:cubicBezTo>
                  <a:cubicBezTo>
                    <a:pt x="9" y="8"/>
                    <a:pt x="9" y="8"/>
                    <a:pt x="9" y="8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DC881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8" name="Freeform: Shape 82"/>
            <p:cNvSpPr/>
            <p:nvPr/>
          </p:nvSpPr>
          <p:spPr bwMode="auto">
            <a:xfrm>
              <a:off x="3352800" y="2682876"/>
              <a:ext cx="30163" cy="28575"/>
            </a:xfrm>
            <a:custGeom>
              <a:gdLst>
                <a:gd fmla="*/ 0 w 18" name="T0"/>
                <a:gd fmla="*/ 0 h 18" name="T1"/>
                <a:gd fmla="*/ 0 w 18" name="T2"/>
                <a:gd fmla="*/ 0 h 18" name="T3"/>
                <a:gd fmla="*/ 18 w 18" name="T4"/>
                <a:gd fmla="*/ 18 h 18" name="T5"/>
                <a:gd fmla="*/ 18 w 18" name="T6"/>
                <a:gd fmla="*/ 18 h 18" name="T7"/>
                <a:gd fmla="*/ 0 w 18" name="T8"/>
                <a:gd fmla="*/ 0 h 18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8" w="18"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8" y="18"/>
                    <a:pt x="18" y="18"/>
                    <a:pt x="18" y="18"/>
                  </a:cubicBezTo>
                  <a:cubicBezTo>
                    <a:pt x="18" y="18"/>
                    <a:pt x="18" y="18"/>
                    <a:pt x="18" y="18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D38B8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9" name="Freeform: Shape 83"/>
            <p:cNvSpPr/>
            <p:nvPr/>
          </p:nvSpPr>
          <p:spPr bwMode="auto">
            <a:xfrm>
              <a:off x="3352800" y="2651126"/>
              <a:ext cx="147638" cy="144463"/>
            </a:xfrm>
            <a:custGeom>
              <a:gdLst>
                <a:gd fmla="*/ 23 w 91" name="T0"/>
                <a:gd fmla="*/ 0 h 89" name="T1"/>
                <a:gd fmla="*/ 0 w 91" name="T2"/>
                <a:gd fmla="*/ 19 h 89" name="T3"/>
                <a:gd fmla="*/ 18 w 91" name="T4"/>
                <a:gd fmla="*/ 37 h 89" name="T5"/>
                <a:gd fmla="*/ 27 w 91" name="T6"/>
                <a:gd fmla="*/ 45 h 89" name="T7"/>
                <a:gd fmla="*/ 37 w 91" name="T8"/>
                <a:gd fmla="*/ 55 h 89" name="T9"/>
                <a:gd fmla="*/ 71 w 91" name="T10"/>
                <a:gd fmla="*/ 89 h 89" name="T11"/>
                <a:gd fmla="*/ 91 w 91" name="T12"/>
                <a:gd fmla="*/ 69 h 89" name="T13"/>
                <a:gd fmla="*/ 66 w 91" name="T14"/>
                <a:gd fmla="*/ 44 h 89" name="T15"/>
                <a:gd fmla="*/ 23 w 91" name="T16"/>
                <a:gd fmla="*/ 0 h 89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89" w="91">
                  <a:moveTo>
                    <a:pt x="23" y="0"/>
                  </a:moveTo>
                  <a:cubicBezTo>
                    <a:pt x="15" y="7"/>
                    <a:pt x="7" y="13"/>
                    <a:pt x="0" y="19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27" y="45"/>
                    <a:pt x="27" y="45"/>
                    <a:pt x="27" y="4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71" y="89"/>
                    <a:pt x="71" y="89"/>
                    <a:pt x="71" y="89"/>
                  </a:cubicBezTo>
                  <a:cubicBezTo>
                    <a:pt x="91" y="69"/>
                    <a:pt x="91" y="69"/>
                    <a:pt x="91" y="69"/>
                  </a:cubicBezTo>
                  <a:cubicBezTo>
                    <a:pt x="66" y="44"/>
                    <a:pt x="66" y="44"/>
                    <a:pt x="66" y="44"/>
                  </a:cubicBezTo>
                  <a:cubicBezTo>
                    <a:pt x="23" y="0"/>
                    <a:pt x="23" y="0"/>
                    <a:pt x="23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0" name="Freeform: Shape 84"/>
            <p:cNvSpPr/>
            <p:nvPr/>
          </p:nvSpPr>
          <p:spPr bwMode="auto">
            <a:xfrm>
              <a:off x="3390900" y="2471738"/>
              <a:ext cx="188913" cy="250825"/>
            </a:xfrm>
            <a:custGeom>
              <a:gdLst>
                <a:gd fmla="*/ 0 w 117" name="T0"/>
                <a:gd fmla="*/ 112 h 156" name="T1"/>
                <a:gd fmla="*/ 0 w 117" name="T2"/>
                <a:gd fmla="*/ 112 h 156" name="T3"/>
                <a:gd fmla="*/ 43 w 117" name="T4"/>
                <a:gd fmla="*/ 156 h 156" name="T5"/>
                <a:gd fmla="*/ 0 w 117" name="T6"/>
                <a:gd fmla="*/ 112 h 156" name="T7"/>
                <a:gd fmla="*/ 87 w 117" name="T8"/>
                <a:gd fmla="*/ 31 h 156" name="T9"/>
                <a:gd fmla="*/ 86 w 117" name="T10"/>
                <a:gd fmla="*/ 31 h 156" name="T11"/>
                <a:gd fmla="*/ 87 w 117" name="T12"/>
                <a:gd fmla="*/ 31 h 156" name="T13"/>
                <a:gd fmla="*/ 87 w 117" name="T14"/>
                <a:gd fmla="*/ 31 h 156" name="T15"/>
                <a:gd fmla="*/ 87 w 117" name="T16"/>
                <a:gd fmla="*/ 31 h 156" name="T17"/>
                <a:gd fmla="*/ 87 w 117" name="T18"/>
                <a:gd fmla="*/ 31 h 156" name="T19"/>
                <a:gd fmla="*/ 87 w 117" name="T20"/>
                <a:gd fmla="*/ 31 h 156" name="T21"/>
                <a:gd fmla="*/ 87 w 117" name="T22"/>
                <a:gd fmla="*/ 31 h 156" name="T23"/>
                <a:gd fmla="*/ 87 w 117" name="T24"/>
                <a:gd fmla="*/ 31 h 156" name="T25"/>
                <a:gd fmla="*/ 88 w 117" name="T26"/>
                <a:gd fmla="*/ 30 h 156" name="T27"/>
                <a:gd fmla="*/ 87 w 117" name="T28"/>
                <a:gd fmla="*/ 30 h 156" name="T29"/>
                <a:gd fmla="*/ 88 w 117" name="T30"/>
                <a:gd fmla="*/ 30 h 156" name="T31"/>
                <a:gd fmla="*/ 88 w 117" name="T32"/>
                <a:gd fmla="*/ 30 h 156" name="T33"/>
                <a:gd fmla="*/ 88 w 117" name="T34"/>
                <a:gd fmla="*/ 30 h 156" name="T35"/>
                <a:gd fmla="*/ 88 w 117" name="T36"/>
                <a:gd fmla="*/ 30 h 156" name="T37"/>
                <a:gd fmla="*/ 89 w 117" name="T38"/>
                <a:gd fmla="*/ 29 h 156" name="T39"/>
                <a:gd fmla="*/ 88 w 117" name="T40"/>
                <a:gd fmla="*/ 30 h 156" name="T41"/>
                <a:gd fmla="*/ 89 w 117" name="T42"/>
                <a:gd fmla="*/ 29 h 156" name="T43"/>
                <a:gd fmla="*/ 89 w 117" name="T44"/>
                <a:gd fmla="*/ 29 h 156" name="T45"/>
                <a:gd fmla="*/ 89 w 117" name="T46"/>
                <a:gd fmla="*/ 29 h 156" name="T47"/>
                <a:gd fmla="*/ 89 w 117" name="T48"/>
                <a:gd fmla="*/ 29 h 156" name="T49"/>
                <a:gd fmla="*/ 90 w 117" name="T50"/>
                <a:gd fmla="*/ 28 h 156" name="T51"/>
                <a:gd fmla="*/ 89 w 117" name="T52"/>
                <a:gd fmla="*/ 29 h 156" name="T53"/>
                <a:gd fmla="*/ 90 w 117" name="T54"/>
                <a:gd fmla="*/ 28 h 156" name="T55"/>
                <a:gd fmla="*/ 116 w 117" name="T56"/>
                <a:gd fmla="*/ 1 h 156" name="T57"/>
                <a:gd fmla="*/ 90 w 117" name="T58"/>
                <a:gd fmla="*/ 28 h 156" name="T59"/>
                <a:gd fmla="*/ 116 w 117" name="T60"/>
                <a:gd fmla="*/ 1 h 156" name="T61"/>
                <a:gd fmla="*/ 116 w 117" name="T62"/>
                <a:gd fmla="*/ 1 h 156" name="T63"/>
                <a:gd fmla="*/ 116 w 117" name="T64"/>
                <a:gd fmla="*/ 1 h 156" name="T65"/>
                <a:gd fmla="*/ 116 w 117" name="T66"/>
                <a:gd fmla="*/ 1 h 156" name="T67"/>
                <a:gd fmla="*/ 116 w 117" name="T68"/>
                <a:gd fmla="*/ 1 h 156" name="T69"/>
                <a:gd fmla="*/ 116 w 117" name="T70"/>
                <a:gd fmla="*/ 1 h 156" name="T71"/>
                <a:gd fmla="*/ 116 w 117" name="T72"/>
                <a:gd fmla="*/ 1 h 156" name="T73"/>
                <a:gd fmla="*/ 117 w 117" name="T74"/>
                <a:gd fmla="*/ 1 h 156" name="T75"/>
                <a:gd fmla="*/ 117 w 117" name="T76"/>
                <a:gd fmla="*/ 1 h 156" name="T77"/>
                <a:gd fmla="*/ 117 w 117" name="T78"/>
                <a:gd fmla="*/ 1 h 156" name="T79"/>
                <a:gd fmla="*/ 117 w 117" name="T80"/>
                <a:gd fmla="*/ 0 h 156" name="T81"/>
                <a:gd fmla="*/ 117 w 117" name="T82"/>
                <a:gd fmla="*/ 0 h 156" name="T83"/>
                <a:gd fmla="*/ 117 w 117" name="T84"/>
                <a:gd fmla="*/ 0 h 156" name="T85"/>
                <a:gd fmla="*/ 117 w 117" name="T86"/>
                <a:gd fmla="*/ 0 h 156" name="T87"/>
                <a:gd fmla="*/ 117 w 117" name="T88"/>
                <a:gd fmla="*/ 0 h 156" name="T89"/>
                <a:gd fmla="*/ 117 w 117" name="T90"/>
                <a:gd fmla="*/ 0 h 156" name="T9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b="b" l="0" r="r" t="0"/>
              <a:pathLst>
                <a:path h="156" w="117">
                  <a:moveTo>
                    <a:pt x="0" y="112"/>
                  </a:moveTo>
                  <a:cubicBezTo>
                    <a:pt x="0" y="112"/>
                    <a:pt x="0" y="112"/>
                    <a:pt x="0" y="112"/>
                  </a:cubicBezTo>
                  <a:cubicBezTo>
                    <a:pt x="43" y="156"/>
                    <a:pt x="43" y="156"/>
                    <a:pt x="43" y="156"/>
                  </a:cubicBezTo>
                  <a:cubicBezTo>
                    <a:pt x="0" y="112"/>
                    <a:pt x="0" y="112"/>
                    <a:pt x="0" y="112"/>
                  </a:cubicBezTo>
                  <a:moveTo>
                    <a:pt x="87" y="31"/>
                  </a:moveTo>
                  <a:cubicBezTo>
                    <a:pt x="86" y="31"/>
                    <a:pt x="86" y="31"/>
                    <a:pt x="86" y="31"/>
                  </a:cubicBezTo>
                  <a:cubicBezTo>
                    <a:pt x="86" y="31"/>
                    <a:pt x="86" y="31"/>
                    <a:pt x="87" y="31"/>
                  </a:cubicBezTo>
                  <a:moveTo>
                    <a:pt x="87" y="31"/>
                  </a:moveTo>
                  <a:cubicBezTo>
                    <a:pt x="87" y="31"/>
                    <a:pt x="87" y="31"/>
                    <a:pt x="87" y="31"/>
                  </a:cubicBezTo>
                  <a:cubicBezTo>
                    <a:pt x="87" y="31"/>
                    <a:pt x="87" y="31"/>
                    <a:pt x="87" y="31"/>
                  </a:cubicBezTo>
                  <a:moveTo>
                    <a:pt x="87" y="31"/>
                  </a:moveTo>
                  <a:cubicBezTo>
                    <a:pt x="87" y="31"/>
                    <a:pt x="87" y="31"/>
                    <a:pt x="87" y="31"/>
                  </a:cubicBezTo>
                  <a:cubicBezTo>
                    <a:pt x="87" y="31"/>
                    <a:pt x="87" y="31"/>
                    <a:pt x="87" y="31"/>
                  </a:cubicBezTo>
                  <a:moveTo>
                    <a:pt x="88" y="30"/>
                  </a:moveTo>
                  <a:cubicBezTo>
                    <a:pt x="88" y="30"/>
                    <a:pt x="88" y="30"/>
                    <a:pt x="87" y="30"/>
                  </a:cubicBezTo>
                  <a:cubicBezTo>
                    <a:pt x="88" y="30"/>
                    <a:pt x="88" y="30"/>
                    <a:pt x="88" y="30"/>
                  </a:cubicBezTo>
                  <a:moveTo>
                    <a:pt x="88" y="30"/>
                  </a:moveTo>
                  <a:cubicBezTo>
                    <a:pt x="88" y="30"/>
                    <a:pt x="88" y="30"/>
                    <a:pt x="88" y="30"/>
                  </a:cubicBezTo>
                  <a:cubicBezTo>
                    <a:pt x="88" y="30"/>
                    <a:pt x="88" y="30"/>
                    <a:pt x="88" y="30"/>
                  </a:cubicBezTo>
                  <a:moveTo>
                    <a:pt x="89" y="29"/>
                  </a:moveTo>
                  <a:cubicBezTo>
                    <a:pt x="89" y="29"/>
                    <a:pt x="88" y="30"/>
                    <a:pt x="88" y="30"/>
                  </a:cubicBezTo>
                  <a:cubicBezTo>
                    <a:pt x="88" y="30"/>
                    <a:pt x="89" y="29"/>
                    <a:pt x="89" y="29"/>
                  </a:cubicBezTo>
                  <a:moveTo>
                    <a:pt x="89" y="29"/>
                  </a:moveTo>
                  <a:cubicBezTo>
                    <a:pt x="89" y="29"/>
                    <a:pt x="89" y="29"/>
                    <a:pt x="89" y="29"/>
                  </a:cubicBezTo>
                  <a:cubicBezTo>
                    <a:pt x="89" y="29"/>
                    <a:pt x="89" y="29"/>
                    <a:pt x="89" y="29"/>
                  </a:cubicBezTo>
                  <a:moveTo>
                    <a:pt x="90" y="28"/>
                  </a:moveTo>
                  <a:cubicBezTo>
                    <a:pt x="89" y="28"/>
                    <a:pt x="89" y="28"/>
                    <a:pt x="89" y="29"/>
                  </a:cubicBezTo>
                  <a:cubicBezTo>
                    <a:pt x="89" y="28"/>
                    <a:pt x="89" y="28"/>
                    <a:pt x="90" y="28"/>
                  </a:cubicBezTo>
                  <a:moveTo>
                    <a:pt x="116" y="1"/>
                  </a:moveTo>
                  <a:cubicBezTo>
                    <a:pt x="108" y="10"/>
                    <a:pt x="99" y="19"/>
                    <a:pt x="90" y="28"/>
                  </a:cubicBezTo>
                  <a:cubicBezTo>
                    <a:pt x="99" y="19"/>
                    <a:pt x="108" y="10"/>
                    <a:pt x="116" y="1"/>
                  </a:cubicBezTo>
                  <a:moveTo>
                    <a:pt x="116" y="1"/>
                  </a:moveTo>
                  <a:cubicBezTo>
                    <a:pt x="116" y="1"/>
                    <a:pt x="116" y="1"/>
                    <a:pt x="116" y="1"/>
                  </a:cubicBezTo>
                  <a:cubicBezTo>
                    <a:pt x="116" y="1"/>
                    <a:pt x="116" y="1"/>
                    <a:pt x="116" y="1"/>
                  </a:cubicBezTo>
                  <a:moveTo>
                    <a:pt x="116" y="1"/>
                  </a:moveTo>
                  <a:cubicBezTo>
                    <a:pt x="116" y="1"/>
                    <a:pt x="116" y="1"/>
                    <a:pt x="116" y="1"/>
                  </a:cubicBezTo>
                  <a:cubicBezTo>
                    <a:pt x="116" y="1"/>
                    <a:pt x="116" y="1"/>
                    <a:pt x="116" y="1"/>
                  </a:cubicBezTo>
                  <a:moveTo>
                    <a:pt x="117" y="1"/>
                  </a:moveTo>
                  <a:cubicBezTo>
                    <a:pt x="117" y="1"/>
                    <a:pt x="117" y="1"/>
                    <a:pt x="117" y="1"/>
                  </a:cubicBezTo>
                  <a:cubicBezTo>
                    <a:pt x="117" y="1"/>
                    <a:pt x="117" y="1"/>
                    <a:pt x="117" y="1"/>
                  </a:cubicBezTo>
                  <a:moveTo>
                    <a:pt x="117" y="0"/>
                  </a:moveTo>
                  <a:cubicBezTo>
                    <a:pt x="117" y="0"/>
                    <a:pt x="117" y="0"/>
                    <a:pt x="117" y="0"/>
                  </a:cubicBezTo>
                  <a:cubicBezTo>
                    <a:pt x="117" y="0"/>
                    <a:pt x="117" y="0"/>
                    <a:pt x="117" y="0"/>
                  </a:cubicBezTo>
                  <a:moveTo>
                    <a:pt x="117" y="0"/>
                  </a:moveTo>
                  <a:cubicBezTo>
                    <a:pt x="117" y="0"/>
                    <a:pt x="117" y="0"/>
                    <a:pt x="117" y="0"/>
                  </a:cubicBezTo>
                  <a:cubicBezTo>
                    <a:pt x="117" y="0"/>
                    <a:pt x="117" y="0"/>
                    <a:pt x="117" y="0"/>
                  </a:cubicBezTo>
                </a:path>
              </a:pathLst>
            </a:custGeom>
            <a:solidFill>
              <a:srgbClr val="D38B8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1" name="Freeform: Shape 85"/>
            <p:cNvSpPr/>
            <p:nvPr/>
          </p:nvSpPr>
          <p:spPr bwMode="auto">
            <a:xfrm>
              <a:off x="3238500" y="2220913"/>
              <a:ext cx="531813" cy="530225"/>
            </a:xfrm>
            <a:custGeom>
              <a:gdLst>
                <a:gd fmla="*/ 329 w 329" name="T0"/>
                <a:gd fmla="*/ 0 h 329" name="T1"/>
                <a:gd fmla="*/ 80 w 329" name="T2"/>
                <a:gd fmla="*/ 248 h 329" name="T3"/>
                <a:gd fmla="*/ 77 w 329" name="T4"/>
                <a:gd fmla="*/ 251 h 329" name="T5"/>
                <a:gd fmla="*/ 57 w 329" name="T6"/>
                <a:gd fmla="*/ 271 h 329" name="T7"/>
                <a:gd fmla="*/ 0 w 329" name="T8"/>
                <a:gd fmla="*/ 328 h 329" name="T9"/>
                <a:gd fmla="*/ 3 w 329" name="T10"/>
                <a:gd fmla="*/ 329 h 329" name="T11"/>
                <a:gd fmla="*/ 71 w 329" name="T12"/>
                <a:gd fmla="*/ 286 h 329" name="T13"/>
                <a:gd fmla="*/ 71 w 329" name="T14"/>
                <a:gd fmla="*/ 286 h 329" name="T15"/>
                <a:gd fmla="*/ 71 w 329" name="T16"/>
                <a:gd fmla="*/ 286 h 329" name="T17"/>
                <a:gd fmla="*/ 94 w 329" name="T18"/>
                <a:gd fmla="*/ 267 h 329" name="T19"/>
                <a:gd fmla="*/ 94 w 329" name="T20"/>
                <a:gd fmla="*/ 267 h 329" name="T21"/>
                <a:gd fmla="*/ 94 w 329" name="T22"/>
                <a:gd fmla="*/ 267 h 329" name="T23"/>
                <a:gd fmla="*/ 180 w 329" name="T24"/>
                <a:gd fmla="*/ 186 h 329" name="T25"/>
                <a:gd fmla="*/ 181 w 329" name="T26"/>
                <a:gd fmla="*/ 186 h 329" name="T27"/>
                <a:gd fmla="*/ 181 w 329" name="T28"/>
                <a:gd fmla="*/ 186 h 329" name="T29"/>
                <a:gd fmla="*/ 181 w 329" name="T30"/>
                <a:gd fmla="*/ 186 h 329" name="T31"/>
                <a:gd fmla="*/ 181 w 329" name="T32"/>
                <a:gd fmla="*/ 186 h 329" name="T33"/>
                <a:gd fmla="*/ 181 w 329" name="T34"/>
                <a:gd fmla="*/ 186 h 329" name="T35"/>
                <a:gd fmla="*/ 181 w 329" name="T36"/>
                <a:gd fmla="*/ 185 h 329" name="T37"/>
                <a:gd fmla="*/ 182 w 329" name="T38"/>
                <a:gd fmla="*/ 185 h 329" name="T39"/>
                <a:gd fmla="*/ 182 w 329" name="T40"/>
                <a:gd fmla="*/ 185 h 329" name="T41"/>
                <a:gd fmla="*/ 182 w 329" name="T42"/>
                <a:gd fmla="*/ 185 h 329" name="T43"/>
                <a:gd fmla="*/ 182 w 329" name="T44"/>
                <a:gd fmla="*/ 185 h 329" name="T45"/>
                <a:gd fmla="*/ 183 w 329" name="T46"/>
                <a:gd fmla="*/ 184 h 329" name="T47"/>
                <a:gd fmla="*/ 183 w 329" name="T48"/>
                <a:gd fmla="*/ 184 h 329" name="T49"/>
                <a:gd fmla="*/ 183 w 329" name="T50"/>
                <a:gd fmla="*/ 184 h 329" name="T51"/>
                <a:gd fmla="*/ 183 w 329" name="T52"/>
                <a:gd fmla="*/ 184 h 329" name="T53"/>
                <a:gd fmla="*/ 184 w 329" name="T54"/>
                <a:gd fmla="*/ 183 h 329" name="T55"/>
                <a:gd fmla="*/ 184 w 329" name="T56"/>
                <a:gd fmla="*/ 183 h 329" name="T57"/>
                <a:gd fmla="*/ 184 w 329" name="T58"/>
                <a:gd fmla="*/ 183 h 329" name="T59"/>
                <a:gd fmla="*/ 210 w 329" name="T60"/>
                <a:gd fmla="*/ 156 h 329" name="T61"/>
                <a:gd fmla="*/ 210 w 329" name="T62"/>
                <a:gd fmla="*/ 156 h 329" name="T63"/>
                <a:gd fmla="*/ 210 w 329" name="T64"/>
                <a:gd fmla="*/ 156 h 329" name="T65"/>
                <a:gd fmla="*/ 210 w 329" name="T66"/>
                <a:gd fmla="*/ 156 h 329" name="T67"/>
                <a:gd fmla="*/ 210 w 329" name="T68"/>
                <a:gd fmla="*/ 156 h 329" name="T69"/>
                <a:gd fmla="*/ 211 w 329" name="T70"/>
                <a:gd fmla="*/ 156 h 329" name="T71"/>
                <a:gd fmla="*/ 211 w 329" name="T72"/>
                <a:gd fmla="*/ 156 h 329" name="T73"/>
                <a:gd fmla="*/ 211 w 329" name="T74"/>
                <a:gd fmla="*/ 155 h 329" name="T75"/>
                <a:gd fmla="*/ 211 w 329" name="T76"/>
                <a:gd fmla="*/ 155 h 329" name="T77"/>
                <a:gd fmla="*/ 211 w 329" name="T78"/>
                <a:gd fmla="*/ 155 h 329" name="T79"/>
                <a:gd fmla="*/ 211 w 329" name="T80"/>
                <a:gd fmla="*/ 155 h 329" name="T81"/>
                <a:gd fmla="*/ 329 w 329" name="T82"/>
                <a:gd fmla="*/ 3 h 329" name="T83"/>
                <a:gd fmla="*/ 329 w 329" name="T84"/>
                <a:gd fmla="*/ 0 h 329" name="T85"/>
                <a:gd fmla="*/ 329 w 329" name="T86"/>
                <a:gd fmla="*/ 0 h 329" name="T8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b="b" l="0" r="r" t="0"/>
              <a:pathLst>
                <a:path h="329" w="329">
                  <a:moveTo>
                    <a:pt x="329" y="0"/>
                  </a:moveTo>
                  <a:cubicBezTo>
                    <a:pt x="80" y="248"/>
                    <a:pt x="80" y="248"/>
                    <a:pt x="80" y="248"/>
                  </a:cubicBezTo>
                  <a:cubicBezTo>
                    <a:pt x="77" y="251"/>
                    <a:pt x="77" y="251"/>
                    <a:pt x="77" y="251"/>
                  </a:cubicBezTo>
                  <a:cubicBezTo>
                    <a:pt x="57" y="271"/>
                    <a:pt x="57" y="271"/>
                    <a:pt x="57" y="271"/>
                  </a:cubicBezTo>
                  <a:cubicBezTo>
                    <a:pt x="0" y="328"/>
                    <a:pt x="0" y="328"/>
                    <a:pt x="0" y="328"/>
                  </a:cubicBezTo>
                  <a:cubicBezTo>
                    <a:pt x="1" y="328"/>
                    <a:pt x="2" y="329"/>
                    <a:pt x="3" y="329"/>
                  </a:cubicBezTo>
                  <a:cubicBezTo>
                    <a:pt x="13" y="329"/>
                    <a:pt x="38" y="313"/>
                    <a:pt x="71" y="286"/>
                  </a:cubicBezTo>
                  <a:cubicBezTo>
                    <a:pt x="71" y="286"/>
                    <a:pt x="71" y="286"/>
                    <a:pt x="71" y="286"/>
                  </a:cubicBezTo>
                  <a:cubicBezTo>
                    <a:pt x="71" y="286"/>
                    <a:pt x="71" y="286"/>
                    <a:pt x="71" y="286"/>
                  </a:cubicBezTo>
                  <a:cubicBezTo>
                    <a:pt x="78" y="280"/>
                    <a:pt x="86" y="274"/>
                    <a:pt x="94" y="267"/>
                  </a:cubicBezTo>
                  <a:cubicBezTo>
                    <a:pt x="94" y="267"/>
                    <a:pt x="94" y="267"/>
                    <a:pt x="94" y="267"/>
                  </a:cubicBezTo>
                  <a:cubicBezTo>
                    <a:pt x="94" y="267"/>
                    <a:pt x="94" y="267"/>
                    <a:pt x="94" y="267"/>
                  </a:cubicBezTo>
                  <a:cubicBezTo>
                    <a:pt x="120" y="245"/>
                    <a:pt x="150" y="217"/>
                    <a:pt x="180" y="186"/>
                  </a:cubicBezTo>
                  <a:cubicBezTo>
                    <a:pt x="180" y="186"/>
                    <a:pt x="180" y="186"/>
                    <a:pt x="181" y="186"/>
                  </a:cubicBezTo>
                  <a:cubicBezTo>
                    <a:pt x="181" y="186"/>
                    <a:pt x="181" y="186"/>
                    <a:pt x="181" y="186"/>
                  </a:cubicBezTo>
                  <a:cubicBezTo>
                    <a:pt x="181" y="186"/>
                    <a:pt x="181" y="186"/>
                    <a:pt x="181" y="186"/>
                  </a:cubicBezTo>
                  <a:cubicBezTo>
                    <a:pt x="181" y="186"/>
                    <a:pt x="181" y="186"/>
                    <a:pt x="181" y="186"/>
                  </a:cubicBezTo>
                  <a:cubicBezTo>
                    <a:pt x="181" y="186"/>
                    <a:pt x="181" y="186"/>
                    <a:pt x="181" y="186"/>
                  </a:cubicBezTo>
                  <a:cubicBezTo>
                    <a:pt x="181" y="186"/>
                    <a:pt x="181" y="186"/>
                    <a:pt x="181" y="185"/>
                  </a:cubicBezTo>
                  <a:cubicBezTo>
                    <a:pt x="182" y="185"/>
                    <a:pt x="182" y="185"/>
                    <a:pt x="182" y="185"/>
                  </a:cubicBezTo>
                  <a:cubicBezTo>
                    <a:pt x="182" y="185"/>
                    <a:pt x="182" y="185"/>
                    <a:pt x="182" y="185"/>
                  </a:cubicBezTo>
                  <a:cubicBezTo>
                    <a:pt x="182" y="185"/>
                    <a:pt x="182" y="185"/>
                    <a:pt x="182" y="185"/>
                  </a:cubicBezTo>
                  <a:cubicBezTo>
                    <a:pt x="182" y="185"/>
                    <a:pt x="182" y="185"/>
                    <a:pt x="182" y="185"/>
                  </a:cubicBezTo>
                  <a:cubicBezTo>
                    <a:pt x="182" y="185"/>
                    <a:pt x="183" y="184"/>
                    <a:pt x="183" y="184"/>
                  </a:cubicBezTo>
                  <a:cubicBezTo>
                    <a:pt x="183" y="184"/>
                    <a:pt x="183" y="184"/>
                    <a:pt x="183" y="184"/>
                  </a:cubicBezTo>
                  <a:cubicBezTo>
                    <a:pt x="183" y="184"/>
                    <a:pt x="183" y="184"/>
                    <a:pt x="183" y="184"/>
                  </a:cubicBezTo>
                  <a:cubicBezTo>
                    <a:pt x="183" y="184"/>
                    <a:pt x="183" y="184"/>
                    <a:pt x="183" y="184"/>
                  </a:cubicBezTo>
                  <a:cubicBezTo>
                    <a:pt x="183" y="183"/>
                    <a:pt x="183" y="183"/>
                    <a:pt x="184" y="183"/>
                  </a:cubicBezTo>
                  <a:cubicBezTo>
                    <a:pt x="184" y="183"/>
                    <a:pt x="184" y="183"/>
                    <a:pt x="184" y="183"/>
                  </a:cubicBezTo>
                  <a:cubicBezTo>
                    <a:pt x="184" y="183"/>
                    <a:pt x="184" y="183"/>
                    <a:pt x="184" y="183"/>
                  </a:cubicBezTo>
                  <a:cubicBezTo>
                    <a:pt x="193" y="174"/>
                    <a:pt x="202" y="165"/>
                    <a:pt x="210" y="156"/>
                  </a:cubicBezTo>
                  <a:cubicBezTo>
                    <a:pt x="210" y="156"/>
                    <a:pt x="210" y="156"/>
                    <a:pt x="210" y="156"/>
                  </a:cubicBezTo>
                  <a:cubicBezTo>
                    <a:pt x="210" y="156"/>
                    <a:pt x="210" y="156"/>
                    <a:pt x="210" y="156"/>
                  </a:cubicBezTo>
                  <a:cubicBezTo>
                    <a:pt x="210" y="156"/>
                    <a:pt x="210" y="156"/>
                    <a:pt x="210" y="156"/>
                  </a:cubicBezTo>
                  <a:cubicBezTo>
                    <a:pt x="210" y="156"/>
                    <a:pt x="210" y="156"/>
                    <a:pt x="210" y="156"/>
                  </a:cubicBezTo>
                  <a:cubicBezTo>
                    <a:pt x="211" y="156"/>
                    <a:pt x="211" y="156"/>
                    <a:pt x="211" y="156"/>
                  </a:cubicBezTo>
                  <a:cubicBezTo>
                    <a:pt x="211" y="156"/>
                    <a:pt x="211" y="156"/>
                    <a:pt x="211" y="156"/>
                  </a:cubicBezTo>
                  <a:cubicBezTo>
                    <a:pt x="211" y="156"/>
                    <a:pt x="211" y="155"/>
                    <a:pt x="211" y="155"/>
                  </a:cubicBezTo>
                  <a:cubicBezTo>
                    <a:pt x="211" y="155"/>
                    <a:pt x="211" y="155"/>
                    <a:pt x="211" y="155"/>
                  </a:cubicBezTo>
                  <a:cubicBezTo>
                    <a:pt x="211" y="155"/>
                    <a:pt x="211" y="155"/>
                    <a:pt x="211" y="155"/>
                  </a:cubicBezTo>
                  <a:cubicBezTo>
                    <a:pt x="211" y="155"/>
                    <a:pt x="211" y="155"/>
                    <a:pt x="211" y="155"/>
                  </a:cubicBezTo>
                  <a:cubicBezTo>
                    <a:pt x="281" y="83"/>
                    <a:pt x="329" y="20"/>
                    <a:pt x="329" y="3"/>
                  </a:cubicBezTo>
                  <a:cubicBezTo>
                    <a:pt x="329" y="1"/>
                    <a:pt x="329" y="0"/>
                    <a:pt x="329" y="0"/>
                  </a:cubicBezTo>
                  <a:cubicBezTo>
                    <a:pt x="329" y="0"/>
                    <a:pt x="329" y="0"/>
                    <a:pt x="329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2" name="Freeform: Shape 86"/>
            <p:cNvSpPr/>
            <p:nvPr/>
          </p:nvSpPr>
          <p:spPr bwMode="auto">
            <a:xfrm>
              <a:off x="3944938" y="1809751"/>
              <a:ext cx="280988" cy="280988"/>
            </a:xfrm>
            <a:custGeom>
              <a:gdLst>
                <a:gd fmla="*/ 77 w 174" name="T0"/>
                <a:gd fmla="*/ 162 h 174" name="T1"/>
                <a:gd fmla="*/ 72 w 174" name="T2"/>
                <a:gd fmla="*/ 167 h 174" name="T3"/>
                <a:gd fmla="*/ 95 w 174" name="T4"/>
                <a:gd fmla="*/ 154 h 174" name="T5"/>
                <a:gd fmla="*/ 100 w 174" name="T6"/>
                <a:gd fmla="*/ 158 h 174" name="T7"/>
                <a:gd fmla="*/ 95 w 174" name="T8"/>
                <a:gd fmla="*/ 164 h 174" name="T9"/>
                <a:gd fmla="*/ 90 w 174" name="T10"/>
                <a:gd fmla="*/ 160 h 174" name="T11"/>
                <a:gd fmla="*/ 95 w 174" name="T12"/>
                <a:gd fmla="*/ 154 h 174" name="T13"/>
                <a:gd fmla="*/ 50 w 174" name="T14"/>
                <a:gd fmla="*/ 154 h 174" name="T15"/>
                <a:gd fmla="*/ 49 w 174" name="T16"/>
                <a:gd fmla="*/ 164 h 174" name="T17"/>
                <a:gd fmla="*/ 43 w 174" name="T18"/>
                <a:gd fmla="*/ 159 h 174" name="T19"/>
                <a:gd fmla="*/ 49 w 174" name="T20"/>
                <a:gd fmla="*/ 154 h 174" name="T21"/>
                <a:gd fmla="*/ 122 w 174" name="T22"/>
                <a:gd fmla="*/ 147 h 174" name="T23"/>
                <a:gd fmla="*/ 120 w 174" name="T24"/>
                <a:gd fmla="*/ 155 h 174" name="T25"/>
                <a:gd fmla="*/ 113 w 174" name="T26"/>
                <a:gd fmla="*/ 153 h 174" name="T27"/>
                <a:gd fmla="*/ 112 w 174" name="T28"/>
                <a:gd fmla="*/ 150 h 174" name="T29"/>
                <a:gd fmla="*/ 27 w 174" name="T30"/>
                <a:gd fmla="*/ 145 h 174" name="T31"/>
                <a:gd fmla="*/ 32 w 174" name="T32"/>
                <a:gd fmla="*/ 150 h 174" name="T33"/>
                <a:gd fmla="*/ 31 w 174" name="T34"/>
                <a:gd fmla="*/ 153 h 174" name="T35"/>
                <a:gd fmla="*/ 27 w 174" name="T36"/>
                <a:gd fmla="*/ 155 h 174" name="T37"/>
                <a:gd fmla="*/ 22 w 174" name="T38"/>
                <a:gd fmla="*/ 147 h 174" name="T39"/>
                <a:gd fmla="*/ 136 w 174" name="T40"/>
                <a:gd fmla="*/ 130 h 174" name="T41"/>
                <a:gd fmla="*/ 141 w 174" name="T42"/>
                <a:gd fmla="*/ 136 h 174" name="T43"/>
                <a:gd fmla="*/ 136 w 174" name="T44"/>
                <a:gd fmla="*/ 141 h 174" name="T45"/>
                <a:gd fmla="*/ 132 w 174" name="T46"/>
                <a:gd fmla="*/ 132 h 174" name="T47"/>
                <a:gd fmla="*/ 136 w 174" name="T48"/>
                <a:gd fmla="*/ 130 h 174" name="T49"/>
                <a:gd fmla="*/ 156 w 174" name="T50"/>
                <a:gd fmla="*/ 117 h 174" name="T51"/>
                <a:gd fmla="*/ 150 w 174" name="T52"/>
                <a:gd fmla="*/ 122 h 174" name="T53"/>
                <a:gd fmla="*/ 148 w 174" name="T54"/>
                <a:gd fmla="*/ 122 h 174" name="T55"/>
                <a:gd fmla="*/ 146 w 174" name="T56"/>
                <a:gd fmla="*/ 114 h 174" name="T57"/>
                <a:gd fmla="*/ 159 w 174" name="T58"/>
                <a:gd fmla="*/ 90 h 174" name="T59"/>
                <a:gd fmla="*/ 165 w 174" name="T60"/>
                <a:gd fmla="*/ 95 h 174" name="T61"/>
                <a:gd fmla="*/ 159 w 174" name="T62"/>
                <a:gd fmla="*/ 101 h 174" name="T63"/>
                <a:gd fmla="*/ 154 w 174" name="T64"/>
                <a:gd fmla="*/ 95 h 174" name="T65"/>
                <a:gd fmla="*/ 159 w 174" name="T66"/>
                <a:gd fmla="*/ 90 h 174" name="T67"/>
                <a:gd fmla="*/ 162 w 174" name="T68"/>
                <a:gd fmla="*/ 67 h 174" name="T69"/>
                <a:gd fmla="*/ 168 w 174" name="T70"/>
                <a:gd fmla="*/ 72 h 174" name="T71"/>
                <a:gd fmla="*/ 157 w 174" name="T72"/>
                <a:gd fmla="*/ 72 h 174" name="T73"/>
                <a:gd fmla="*/ 162 w 174" name="T74"/>
                <a:gd fmla="*/ 67 h 174" name="T75"/>
                <a:gd fmla="*/ 164 w 174" name="T76"/>
                <a:gd fmla="*/ 47 h 174" name="T77"/>
                <a:gd fmla="*/ 161 w 174" name="T78"/>
                <a:gd fmla="*/ 54 h 174" name="T79"/>
                <a:gd fmla="*/ 154 w 174" name="T80"/>
                <a:gd fmla="*/ 50 h 174" name="T81"/>
                <a:gd fmla="*/ 158 w 174" name="T82"/>
                <a:gd fmla="*/ 44 h 174" name="T83"/>
                <a:gd fmla="*/ 150 w 174" name="T84"/>
                <a:gd fmla="*/ 22 h 174" name="T85"/>
                <a:gd fmla="*/ 153 w 174" name="T86"/>
                <a:gd fmla="*/ 31 h 174" name="T87"/>
                <a:gd fmla="*/ 150 w 174" name="T88"/>
                <a:gd fmla="*/ 32 h 174" name="T89"/>
                <a:gd fmla="*/ 148 w 174" name="T90"/>
                <a:gd fmla="*/ 22 h 174" name="T91"/>
                <a:gd fmla="*/ 145 w 174" name="T92"/>
                <a:gd fmla="*/ 0 h 174" name="T93"/>
                <a:gd fmla="*/ 137 w 174" name="T94"/>
                <a:gd fmla="*/ 26 h 174" name="T95"/>
                <a:gd fmla="*/ 151 w 174" name="T96"/>
                <a:gd fmla="*/ 72 h 174" name="T97"/>
                <a:gd fmla="*/ 139 w 174" name="T98"/>
                <a:gd fmla="*/ 114 h 174" name="T99"/>
                <a:gd fmla="*/ 139 w 174" name="T100"/>
                <a:gd fmla="*/ 115 h 174" name="T101"/>
                <a:gd fmla="*/ 138 w 174" name="T102"/>
                <a:gd fmla="*/ 115 h 174" name="T103"/>
                <a:gd fmla="*/ 138 w 174" name="T104"/>
                <a:gd fmla="*/ 116 h 174" name="T105"/>
                <a:gd fmla="*/ 128 w 174" name="T106"/>
                <a:gd fmla="*/ 128 h 174" name="T107"/>
                <a:gd fmla="*/ 106 w 174" name="T108"/>
                <a:gd fmla="*/ 144 h 174" name="T109"/>
                <a:gd fmla="*/ 26 w 174" name="T110"/>
                <a:gd fmla="*/ 136 h 174" name="T111"/>
                <a:gd fmla="*/ 0 w 174" name="T112"/>
                <a:gd fmla="*/ 145 h 174" name="T113"/>
                <a:gd fmla="*/ 72 w 174" name="T114"/>
                <a:gd fmla="*/ 174 h 174" name="T115"/>
                <a:gd fmla="*/ 174 w 174" name="T116"/>
                <a:gd fmla="*/ 72 h 174" name="T1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b="b" l="0" r="r" t="0"/>
              <a:pathLst>
                <a:path h="174" w="174">
                  <a:moveTo>
                    <a:pt x="67" y="162"/>
                  </a:moveTo>
                  <a:cubicBezTo>
                    <a:pt x="67" y="162"/>
                    <a:pt x="67" y="162"/>
                    <a:pt x="67" y="162"/>
                  </a:cubicBezTo>
                  <a:cubicBezTo>
                    <a:pt x="67" y="159"/>
                    <a:pt x="69" y="157"/>
                    <a:pt x="72" y="157"/>
                  </a:cubicBezTo>
                  <a:cubicBezTo>
                    <a:pt x="75" y="157"/>
                    <a:pt x="77" y="159"/>
                    <a:pt x="77" y="162"/>
                  </a:cubicBezTo>
                  <a:cubicBezTo>
                    <a:pt x="77" y="162"/>
                    <a:pt x="77" y="162"/>
                    <a:pt x="77" y="162"/>
                  </a:cubicBezTo>
                  <a:cubicBezTo>
                    <a:pt x="77" y="162"/>
                    <a:pt x="77" y="162"/>
                    <a:pt x="77" y="162"/>
                  </a:cubicBezTo>
                  <a:cubicBezTo>
                    <a:pt x="77" y="162"/>
                    <a:pt x="77" y="162"/>
                    <a:pt x="77" y="162"/>
                  </a:cubicBezTo>
                  <a:cubicBezTo>
                    <a:pt x="77" y="162"/>
                    <a:pt x="77" y="162"/>
                    <a:pt x="77" y="162"/>
                  </a:cubicBezTo>
                  <a:cubicBezTo>
                    <a:pt x="77" y="165"/>
                    <a:pt x="75" y="167"/>
                    <a:pt x="72" y="167"/>
                  </a:cubicBezTo>
                  <a:cubicBezTo>
                    <a:pt x="72" y="167"/>
                    <a:pt x="72" y="167"/>
                    <a:pt x="72" y="167"/>
                  </a:cubicBezTo>
                  <a:cubicBezTo>
                    <a:pt x="72" y="167"/>
                    <a:pt x="72" y="167"/>
                    <a:pt x="72" y="167"/>
                  </a:cubicBezTo>
                  <a:cubicBezTo>
                    <a:pt x="72" y="167"/>
                    <a:pt x="72" y="167"/>
                    <a:pt x="72" y="167"/>
                  </a:cubicBezTo>
                  <a:cubicBezTo>
                    <a:pt x="72" y="167"/>
                    <a:pt x="72" y="167"/>
                    <a:pt x="72" y="167"/>
                  </a:cubicBezTo>
                  <a:cubicBezTo>
                    <a:pt x="69" y="167"/>
                    <a:pt x="67" y="165"/>
                    <a:pt x="67" y="162"/>
                  </a:cubicBezTo>
                  <a:cubicBezTo>
                    <a:pt x="67" y="162"/>
                    <a:pt x="67" y="162"/>
                    <a:pt x="67" y="162"/>
                  </a:cubicBezTo>
                  <a:cubicBezTo>
                    <a:pt x="67" y="162"/>
                    <a:pt x="67" y="162"/>
                    <a:pt x="67" y="162"/>
                  </a:cubicBezTo>
                  <a:cubicBezTo>
                    <a:pt x="67" y="162"/>
                    <a:pt x="67" y="162"/>
                    <a:pt x="67" y="162"/>
                  </a:cubicBezTo>
                  <a:moveTo>
                    <a:pt x="95" y="154"/>
                  </a:moveTo>
                  <a:cubicBezTo>
                    <a:pt x="95" y="154"/>
                    <a:pt x="95" y="154"/>
                    <a:pt x="95" y="154"/>
                  </a:cubicBezTo>
                  <a:cubicBezTo>
                    <a:pt x="95" y="154"/>
                    <a:pt x="95" y="154"/>
                    <a:pt x="95" y="154"/>
                  </a:cubicBezTo>
                  <a:cubicBezTo>
                    <a:pt x="98" y="154"/>
                    <a:pt x="100" y="155"/>
                    <a:pt x="100" y="158"/>
                  </a:cubicBezTo>
                  <a:cubicBezTo>
                    <a:pt x="100" y="158"/>
                    <a:pt x="100" y="158"/>
                    <a:pt x="100" y="158"/>
                  </a:cubicBezTo>
                  <a:cubicBezTo>
                    <a:pt x="100" y="158"/>
                    <a:pt x="100" y="158"/>
                    <a:pt x="100" y="158"/>
                  </a:cubicBezTo>
                  <a:cubicBezTo>
                    <a:pt x="100" y="158"/>
                    <a:pt x="100" y="158"/>
                    <a:pt x="100" y="158"/>
                  </a:cubicBezTo>
                  <a:cubicBezTo>
                    <a:pt x="101" y="158"/>
                    <a:pt x="101" y="159"/>
                    <a:pt x="101" y="159"/>
                  </a:cubicBezTo>
                  <a:cubicBezTo>
                    <a:pt x="101" y="159"/>
                    <a:pt x="101" y="159"/>
                    <a:pt x="101" y="159"/>
                  </a:cubicBezTo>
                  <a:cubicBezTo>
                    <a:pt x="101" y="161"/>
                    <a:pt x="99" y="164"/>
                    <a:pt x="97" y="164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6" y="164"/>
                    <a:pt x="96" y="164"/>
                    <a:pt x="95" y="164"/>
                  </a:cubicBezTo>
                  <a:cubicBezTo>
                    <a:pt x="95" y="164"/>
                    <a:pt x="95" y="164"/>
                    <a:pt x="95" y="164"/>
                  </a:cubicBezTo>
                  <a:cubicBezTo>
                    <a:pt x="95" y="164"/>
                    <a:pt x="95" y="164"/>
                    <a:pt x="95" y="164"/>
                  </a:cubicBezTo>
                  <a:cubicBezTo>
                    <a:pt x="95" y="164"/>
                    <a:pt x="95" y="164"/>
                    <a:pt x="95" y="164"/>
                  </a:cubicBezTo>
                  <a:cubicBezTo>
                    <a:pt x="95" y="164"/>
                    <a:pt x="95" y="164"/>
                    <a:pt x="95" y="164"/>
                  </a:cubicBezTo>
                  <a:cubicBezTo>
                    <a:pt x="93" y="164"/>
                    <a:pt x="91" y="163"/>
                    <a:pt x="90" y="161"/>
                  </a:cubicBezTo>
                  <a:cubicBezTo>
                    <a:pt x="90" y="161"/>
                    <a:pt x="90" y="161"/>
                    <a:pt x="90" y="161"/>
                  </a:cubicBezTo>
                  <a:cubicBezTo>
                    <a:pt x="90" y="161"/>
                    <a:pt x="90" y="161"/>
                    <a:pt x="90" y="160"/>
                  </a:cubicBezTo>
                  <a:cubicBezTo>
                    <a:pt x="90" y="160"/>
                    <a:pt x="90" y="160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0" y="157"/>
                    <a:pt x="92" y="155"/>
                    <a:pt x="94" y="154"/>
                  </a:cubicBezTo>
                  <a:cubicBezTo>
                    <a:pt x="94" y="154"/>
                    <a:pt x="94" y="154"/>
                    <a:pt x="94" y="154"/>
                  </a:cubicBezTo>
                  <a:cubicBezTo>
                    <a:pt x="94" y="154"/>
                    <a:pt x="94" y="154"/>
                    <a:pt x="94" y="154"/>
                  </a:cubicBezTo>
                  <a:cubicBezTo>
                    <a:pt x="95" y="154"/>
                    <a:pt x="95" y="154"/>
                    <a:pt x="95" y="154"/>
                  </a:cubicBezTo>
                  <a:cubicBezTo>
                    <a:pt x="95" y="154"/>
                    <a:pt x="95" y="154"/>
                    <a:pt x="95" y="154"/>
                  </a:cubicBezTo>
                  <a:cubicBezTo>
                    <a:pt x="95" y="154"/>
                    <a:pt x="95" y="154"/>
                    <a:pt x="95" y="154"/>
                  </a:cubicBezTo>
                  <a:moveTo>
                    <a:pt x="49" y="154"/>
                  </a:moveTo>
                  <a:cubicBezTo>
                    <a:pt x="49" y="154"/>
                    <a:pt x="49" y="154"/>
                    <a:pt x="49" y="154"/>
                  </a:cubicBezTo>
                  <a:cubicBezTo>
                    <a:pt x="49" y="154"/>
                    <a:pt x="49" y="154"/>
                    <a:pt x="49" y="154"/>
                  </a:cubicBezTo>
                  <a:cubicBezTo>
                    <a:pt x="49" y="154"/>
                    <a:pt x="50" y="154"/>
                    <a:pt x="50" y="154"/>
                  </a:cubicBezTo>
                  <a:cubicBezTo>
                    <a:pt x="50" y="154"/>
                    <a:pt x="50" y="154"/>
                    <a:pt x="50" y="154"/>
                  </a:cubicBezTo>
                  <a:cubicBezTo>
                    <a:pt x="52" y="155"/>
                    <a:pt x="54" y="157"/>
                    <a:pt x="54" y="159"/>
                  </a:cubicBezTo>
                  <a:cubicBezTo>
                    <a:pt x="54" y="159"/>
                    <a:pt x="54" y="159"/>
                    <a:pt x="54" y="159"/>
                  </a:cubicBezTo>
                  <a:cubicBezTo>
                    <a:pt x="54" y="160"/>
                    <a:pt x="54" y="160"/>
                    <a:pt x="54" y="160"/>
                  </a:cubicBezTo>
                  <a:cubicBezTo>
                    <a:pt x="54" y="161"/>
                    <a:pt x="54" y="161"/>
                    <a:pt x="54" y="161"/>
                  </a:cubicBezTo>
                  <a:cubicBezTo>
                    <a:pt x="53" y="163"/>
                    <a:pt x="51" y="164"/>
                    <a:pt x="49" y="164"/>
                  </a:cubicBezTo>
                  <a:cubicBezTo>
                    <a:pt x="49" y="164"/>
                    <a:pt x="49" y="164"/>
                    <a:pt x="49" y="164"/>
                  </a:cubicBezTo>
                  <a:cubicBezTo>
                    <a:pt x="49" y="164"/>
                    <a:pt x="49" y="164"/>
                    <a:pt x="49" y="164"/>
                  </a:cubicBezTo>
                  <a:cubicBezTo>
                    <a:pt x="49" y="164"/>
                    <a:pt x="49" y="164"/>
                    <a:pt x="49" y="164"/>
                  </a:cubicBezTo>
                  <a:cubicBezTo>
                    <a:pt x="49" y="164"/>
                    <a:pt x="49" y="164"/>
                    <a:pt x="49" y="164"/>
                  </a:cubicBezTo>
                  <a:cubicBezTo>
                    <a:pt x="48" y="164"/>
                    <a:pt x="48" y="164"/>
                    <a:pt x="47" y="164"/>
                  </a:cubicBezTo>
                  <a:cubicBezTo>
                    <a:pt x="45" y="164"/>
                    <a:pt x="43" y="161"/>
                    <a:pt x="43" y="159"/>
                  </a:cubicBezTo>
                  <a:cubicBezTo>
                    <a:pt x="43" y="159"/>
                    <a:pt x="43" y="159"/>
                    <a:pt x="43" y="159"/>
                  </a:cubicBezTo>
                  <a:cubicBezTo>
                    <a:pt x="43" y="159"/>
                    <a:pt x="43" y="158"/>
                    <a:pt x="44" y="158"/>
                  </a:cubicBezTo>
                  <a:cubicBezTo>
                    <a:pt x="44" y="158"/>
                    <a:pt x="44" y="158"/>
                    <a:pt x="44" y="158"/>
                  </a:cubicBezTo>
                  <a:cubicBezTo>
                    <a:pt x="44" y="158"/>
                    <a:pt x="44" y="158"/>
                    <a:pt x="44" y="158"/>
                  </a:cubicBezTo>
                  <a:cubicBezTo>
                    <a:pt x="44" y="155"/>
                    <a:pt x="46" y="154"/>
                    <a:pt x="49" y="154"/>
                  </a:cubicBezTo>
                  <a:cubicBezTo>
                    <a:pt x="49" y="154"/>
                    <a:pt x="49" y="154"/>
                    <a:pt x="49" y="154"/>
                  </a:cubicBezTo>
                  <a:cubicBezTo>
                    <a:pt x="49" y="154"/>
                    <a:pt x="49" y="154"/>
                    <a:pt x="49" y="154"/>
                  </a:cubicBezTo>
                  <a:moveTo>
                    <a:pt x="117" y="145"/>
                  </a:moveTo>
                  <a:cubicBezTo>
                    <a:pt x="117" y="145"/>
                    <a:pt x="117" y="145"/>
                    <a:pt x="117" y="145"/>
                  </a:cubicBezTo>
                  <a:cubicBezTo>
                    <a:pt x="117" y="145"/>
                    <a:pt x="117" y="145"/>
                    <a:pt x="117" y="145"/>
                  </a:cubicBezTo>
                  <a:cubicBezTo>
                    <a:pt x="119" y="145"/>
                    <a:pt x="121" y="146"/>
                    <a:pt x="122" y="147"/>
                  </a:cubicBezTo>
                  <a:cubicBezTo>
                    <a:pt x="122" y="147"/>
                    <a:pt x="122" y="147"/>
                    <a:pt x="122" y="147"/>
                  </a:cubicBezTo>
                  <a:cubicBezTo>
                    <a:pt x="122" y="148"/>
                    <a:pt x="122" y="149"/>
                    <a:pt x="122" y="150"/>
                  </a:cubicBezTo>
                  <a:cubicBezTo>
                    <a:pt x="122" y="150"/>
                    <a:pt x="122" y="150"/>
                    <a:pt x="122" y="150"/>
                  </a:cubicBezTo>
                  <a:cubicBezTo>
                    <a:pt x="122" y="152"/>
                    <a:pt x="122" y="154"/>
                    <a:pt x="120" y="155"/>
                  </a:cubicBezTo>
                  <a:cubicBezTo>
                    <a:pt x="120" y="155"/>
                    <a:pt x="120" y="155"/>
                    <a:pt x="120" y="155"/>
                  </a:cubicBezTo>
                  <a:cubicBezTo>
                    <a:pt x="120" y="155"/>
                    <a:pt x="120" y="155"/>
                    <a:pt x="120" y="155"/>
                  </a:cubicBezTo>
                  <a:cubicBezTo>
                    <a:pt x="120" y="155"/>
                    <a:pt x="120" y="155"/>
                    <a:pt x="120" y="155"/>
                  </a:cubicBezTo>
                  <a:cubicBezTo>
                    <a:pt x="119" y="155"/>
                    <a:pt x="118" y="155"/>
                    <a:pt x="117" y="155"/>
                  </a:cubicBezTo>
                  <a:cubicBezTo>
                    <a:pt x="117" y="155"/>
                    <a:pt x="117" y="155"/>
                    <a:pt x="117" y="155"/>
                  </a:cubicBezTo>
                  <a:cubicBezTo>
                    <a:pt x="117" y="155"/>
                    <a:pt x="117" y="155"/>
                    <a:pt x="117" y="155"/>
                  </a:cubicBezTo>
                  <a:cubicBezTo>
                    <a:pt x="117" y="155"/>
                    <a:pt x="117" y="155"/>
                    <a:pt x="117" y="155"/>
                  </a:cubicBezTo>
                  <a:cubicBezTo>
                    <a:pt x="117" y="155"/>
                    <a:pt x="117" y="155"/>
                    <a:pt x="117" y="155"/>
                  </a:cubicBezTo>
                  <a:cubicBezTo>
                    <a:pt x="115" y="155"/>
                    <a:pt x="114" y="155"/>
                    <a:pt x="113" y="153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1"/>
                    <a:pt x="112" y="150"/>
                  </a:cubicBezTo>
                  <a:cubicBezTo>
                    <a:pt x="112" y="150"/>
                    <a:pt x="112" y="150"/>
                    <a:pt x="112" y="150"/>
                  </a:cubicBezTo>
                  <a:cubicBezTo>
                    <a:pt x="112" y="148"/>
                    <a:pt x="113" y="147"/>
                    <a:pt x="115" y="146"/>
                  </a:cubicBezTo>
                  <a:cubicBezTo>
                    <a:pt x="115" y="145"/>
                    <a:pt x="116" y="145"/>
                    <a:pt x="117" y="145"/>
                  </a:cubicBezTo>
                  <a:cubicBezTo>
                    <a:pt x="117" y="145"/>
                    <a:pt x="117" y="145"/>
                    <a:pt x="117" y="145"/>
                  </a:cubicBezTo>
                  <a:cubicBezTo>
                    <a:pt x="117" y="145"/>
                    <a:pt x="117" y="145"/>
                    <a:pt x="117" y="145"/>
                  </a:cubicBezTo>
                  <a:moveTo>
                    <a:pt x="27" y="145"/>
                  </a:moveTo>
                  <a:cubicBezTo>
                    <a:pt x="27" y="145"/>
                    <a:pt x="27" y="145"/>
                    <a:pt x="27" y="145"/>
                  </a:cubicBezTo>
                  <a:cubicBezTo>
                    <a:pt x="27" y="145"/>
                    <a:pt x="27" y="145"/>
                    <a:pt x="27" y="145"/>
                  </a:cubicBezTo>
                  <a:cubicBezTo>
                    <a:pt x="28" y="145"/>
                    <a:pt x="29" y="145"/>
                    <a:pt x="29" y="145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30" y="145"/>
                    <a:pt x="30" y="145"/>
                    <a:pt x="30" y="146"/>
                  </a:cubicBezTo>
                  <a:cubicBezTo>
                    <a:pt x="30" y="146"/>
                    <a:pt x="30" y="146"/>
                    <a:pt x="30" y="146"/>
                  </a:cubicBezTo>
                  <a:cubicBezTo>
                    <a:pt x="31" y="146"/>
                    <a:pt x="32" y="148"/>
                    <a:pt x="32" y="150"/>
                  </a:cubicBezTo>
                  <a:cubicBezTo>
                    <a:pt x="32" y="150"/>
                    <a:pt x="32" y="150"/>
                    <a:pt x="32" y="150"/>
                  </a:cubicBezTo>
                  <a:cubicBezTo>
                    <a:pt x="32" y="151"/>
                    <a:pt x="32" y="152"/>
                    <a:pt x="31" y="153"/>
                  </a:cubicBezTo>
                  <a:cubicBezTo>
                    <a:pt x="31" y="153"/>
                    <a:pt x="31" y="153"/>
                    <a:pt x="31" y="153"/>
                  </a:cubicBezTo>
                  <a:cubicBezTo>
                    <a:pt x="31" y="153"/>
                    <a:pt x="31" y="153"/>
                    <a:pt x="31" y="153"/>
                  </a:cubicBezTo>
                  <a:cubicBezTo>
                    <a:pt x="31" y="153"/>
                    <a:pt x="31" y="153"/>
                    <a:pt x="31" y="153"/>
                  </a:cubicBezTo>
                  <a:cubicBezTo>
                    <a:pt x="31" y="153"/>
                    <a:pt x="31" y="153"/>
                    <a:pt x="31" y="153"/>
                  </a:cubicBezTo>
                  <a:cubicBezTo>
                    <a:pt x="31" y="153"/>
                    <a:pt x="31" y="153"/>
                    <a:pt x="31" y="153"/>
                  </a:cubicBezTo>
                  <a:cubicBezTo>
                    <a:pt x="30" y="154"/>
                    <a:pt x="29" y="155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6" y="155"/>
                    <a:pt x="25" y="155"/>
                    <a:pt x="24" y="155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3" y="154"/>
                    <a:pt x="22" y="152"/>
                    <a:pt x="22" y="150"/>
                  </a:cubicBezTo>
                  <a:cubicBezTo>
                    <a:pt x="22" y="150"/>
                    <a:pt x="22" y="150"/>
                    <a:pt x="22" y="150"/>
                  </a:cubicBezTo>
                  <a:cubicBezTo>
                    <a:pt x="22" y="149"/>
                    <a:pt x="22" y="148"/>
                    <a:pt x="22" y="147"/>
                  </a:cubicBezTo>
                  <a:cubicBezTo>
                    <a:pt x="23" y="146"/>
                    <a:pt x="25" y="145"/>
                    <a:pt x="27" y="145"/>
                  </a:cubicBezTo>
                  <a:cubicBezTo>
                    <a:pt x="27" y="145"/>
                    <a:pt x="27" y="145"/>
                    <a:pt x="27" y="145"/>
                  </a:cubicBezTo>
                  <a:cubicBezTo>
                    <a:pt x="27" y="145"/>
                    <a:pt x="27" y="145"/>
                    <a:pt x="27" y="145"/>
                  </a:cubicBezTo>
                  <a:moveTo>
                    <a:pt x="136" y="130"/>
                  </a:moveTo>
                  <a:cubicBezTo>
                    <a:pt x="136" y="130"/>
                    <a:pt x="136" y="130"/>
                    <a:pt x="136" y="130"/>
                  </a:cubicBezTo>
                  <a:cubicBezTo>
                    <a:pt x="136" y="130"/>
                    <a:pt x="136" y="130"/>
                    <a:pt x="136" y="130"/>
                  </a:cubicBezTo>
                  <a:cubicBezTo>
                    <a:pt x="137" y="130"/>
                    <a:pt x="138" y="131"/>
                    <a:pt x="139" y="132"/>
                  </a:cubicBezTo>
                  <a:cubicBezTo>
                    <a:pt x="139" y="132"/>
                    <a:pt x="139" y="132"/>
                    <a:pt x="139" y="132"/>
                  </a:cubicBezTo>
                  <a:cubicBezTo>
                    <a:pt x="139" y="132"/>
                    <a:pt x="139" y="132"/>
                    <a:pt x="140" y="132"/>
                  </a:cubicBezTo>
                  <a:cubicBezTo>
                    <a:pt x="140" y="132"/>
                    <a:pt x="140" y="132"/>
                    <a:pt x="140" y="132"/>
                  </a:cubicBezTo>
                  <a:cubicBezTo>
                    <a:pt x="141" y="133"/>
                    <a:pt x="141" y="134"/>
                    <a:pt x="141" y="136"/>
                  </a:cubicBezTo>
                  <a:cubicBezTo>
                    <a:pt x="141" y="136"/>
                    <a:pt x="141" y="136"/>
                    <a:pt x="141" y="136"/>
                  </a:cubicBezTo>
                  <a:cubicBezTo>
                    <a:pt x="141" y="137"/>
                    <a:pt x="141" y="138"/>
                    <a:pt x="140" y="139"/>
                  </a:cubicBezTo>
                  <a:cubicBezTo>
                    <a:pt x="140" y="140"/>
                    <a:pt x="140" y="140"/>
                    <a:pt x="140" y="140"/>
                  </a:cubicBezTo>
                  <a:cubicBezTo>
                    <a:pt x="139" y="141"/>
                    <a:pt x="137" y="141"/>
                    <a:pt x="136" y="141"/>
                  </a:cubicBezTo>
                  <a:cubicBezTo>
                    <a:pt x="136" y="141"/>
                    <a:pt x="136" y="141"/>
                    <a:pt x="136" y="141"/>
                  </a:cubicBezTo>
                  <a:cubicBezTo>
                    <a:pt x="136" y="141"/>
                    <a:pt x="136" y="141"/>
                    <a:pt x="136" y="141"/>
                  </a:cubicBezTo>
                  <a:cubicBezTo>
                    <a:pt x="136" y="141"/>
                    <a:pt x="136" y="141"/>
                    <a:pt x="136" y="141"/>
                  </a:cubicBezTo>
                  <a:cubicBezTo>
                    <a:pt x="136" y="141"/>
                    <a:pt x="136" y="141"/>
                    <a:pt x="136" y="141"/>
                  </a:cubicBezTo>
                  <a:cubicBezTo>
                    <a:pt x="135" y="141"/>
                    <a:pt x="133" y="141"/>
                    <a:pt x="132" y="139"/>
                  </a:cubicBezTo>
                  <a:cubicBezTo>
                    <a:pt x="131" y="138"/>
                    <a:pt x="131" y="137"/>
                    <a:pt x="131" y="136"/>
                  </a:cubicBezTo>
                  <a:cubicBezTo>
                    <a:pt x="131" y="136"/>
                    <a:pt x="131" y="136"/>
                    <a:pt x="131" y="136"/>
                  </a:cubicBezTo>
                  <a:cubicBezTo>
                    <a:pt x="131" y="134"/>
                    <a:pt x="131" y="133"/>
                    <a:pt x="132" y="132"/>
                  </a:cubicBezTo>
                  <a:cubicBezTo>
                    <a:pt x="132" y="132"/>
                    <a:pt x="132" y="132"/>
                    <a:pt x="132" y="132"/>
                  </a:cubicBezTo>
                  <a:cubicBezTo>
                    <a:pt x="132" y="132"/>
                    <a:pt x="132" y="132"/>
                    <a:pt x="132" y="132"/>
                  </a:cubicBezTo>
                  <a:cubicBezTo>
                    <a:pt x="132" y="132"/>
                    <a:pt x="132" y="132"/>
                    <a:pt x="132" y="132"/>
                  </a:cubicBezTo>
                  <a:cubicBezTo>
                    <a:pt x="132" y="132"/>
                    <a:pt x="132" y="132"/>
                    <a:pt x="132" y="132"/>
                  </a:cubicBezTo>
                  <a:cubicBezTo>
                    <a:pt x="133" y="131"/>
                    <a:pt x="135" y="130"/>
                    <a:pt x="136" y="130"/>
                  </a:cubicBezTo>
                  <a:cubicBezTo>
                    <a:pt x="136" y="130"/>
                    <a:pt x="136" y="130"/>
                    <a:pt x="136" y="130"/>
                  </a:cubicBezTo>
                  <a:cubicBezTo>
                    <a:pt x="136" y="130"/>
                    <a:pt x="136" y="130"/>
                    <a:pt x="136" y="130"/>
                  </a:cubicBezTo>
                  <a:moveTo>
                    <a:pt x="150" y="112"/>
                  </a:moveTo>
                  <a:cubicBezTo>
                    <a:pt x="150" y="112"/>
                    <a:pt x="150" y="112"/>
                    <a:pt x="150" y="112"/>
                  </a:cubicBezTo>
                  <a:cubicBezTo>
                    <a:pt x="150" y="112"/>
                    <a:pt x="150" y="112"/>
                    <a:pt x="150" y="112"/>
                  </a:cubicBezTo>
                  <a:cubicBezTo>
                    <a:pt x="151" y="112"/>
                    <a:pt x="152" y="112"/>
                    <a:pt x="153" y="112"/>
                  </a:cubicBezTo>
                  <a:cubicBezTo>
                    <a:pt x="153" y="113"/>
                    <a:pt x="153" y="113"/>
                    <a:pt x="153" y="113"/>
                  </a:cubicBezTo>
                  <a:cubicBezTo>
                    <a:pt x="155" y="113"/>
                    <a:pt x="155" y="115"/>
                    <a:pt x="156" y="117"/>
                  </a:cubicBezTo>
                  <a:cubicBezTo>
                    <a:pt x="156" y="117"/>
                    <a:pt x="156" y="117"/>
                    <a:pt x="156" y="117"/>
                  </a:cubicBezTo>
                  <a:cubicBezTo>
                    <a:pt x="156" y="118"/>
                    <a:pt x="155" y="119"/>
                    <a:pt x="155" y="120"/>
                  </a:cubicBezTo>
                  <a:cubicBezTo>
                    <a:pt x="155" y="120"/>
                    <a:pt x="155" y="120"/>
                    <a:pt x="155" y="120"/>
                  </a:cubicBezTo>
                  <a:cubicBezTo>
                    <a:pt x="155" y="120"/>
                    <a:pt x="155" y="120"/>
                    <a:pt x="155" y="120"/>
                  </a:cubicBezTo>
                  <a:cubicBezTo>
                    <a:pt x="155" y="120"/>
                    <a:pt x="155" y="120"/>
                    <a:pt x="155" y="120"/>
                  </a:cubicBezTo>
                  <a:cubicBezTo>
                    <a:pt x="154" y="121"/>
                    <a:pt x="152" y="122"/>
                    <a:pt x="150" y="122"/>
                  </a:cubicBezTo>
                  <a:cubicBezTo>
                    <a:pt x="150" y="122"/>
                    <a:pt x="150" y="122"/>
                    <a:pt x="150" y="122"/>
                  </a:cubicBezTo>
                  <a:cubicBezTo>
                    <a:pt x="150" y="122"/>
                    <a:pt x="150" y="122"/>
                    <a:pt x="150" y="122"/>
                  </a:cubicBezTo>
                  <a:cubicBezTo>
                    <a:pt x="150" y="122"/>
                    <a:pt x="150" y="122"/>
                    <a:pt x="150" y="122"/>
                  </a:cubicBezTo>
                  <a:cubicBezTo>
                    <a:pt x="150" y="122"/>
                    <a:pt x="150" y="122"/>
                    <a:pt x="150" y="122"/>
                  </a:cubicBezTo>
                  <a:cubicBezTo>
                    <a:pt x="149" y="122"/>
                    <a:pt x="149" y="122"/>
                    <a:pt x="148" y="122"/>
                  </a:cubicBezTo>
                  <a:cubicBezTo>
                    <a:pt x="148" y="122"/>
                    <a:pt x="148" y="122"/>
                    <a:pt x="148" y="122"/>
                  </a:cubicBezTo>
                  <a:cubicBezTo>
                    <a:pt x="148" y="122"/>
                    <a:pt x="148" y="122"/>
                    <a:pt x="148" y="122"/>
                  </a:cubicBezTo>
                  <a:cubicBezTo>
                    <a:pt x="146" y="121"/>
                    <a:pt x="145" y="119"/>
                    <a:pt x="145" y="117"/>
                  </a:cubicBezTo>
                  <a:cubicBezTo>
                    <a:pt x="145" y="117"/>
                    <a:pt x="145" y="117"/>
                    <a:pt x="145" y="117"/>
                  </a:cubicBezTo>
                  <a:cubicBezTo>
                    <a:pt x="145" y="116"/>
                    <a:pt x="145" y="115"/>
                    <a:pt x="146" y="114"/>
                  </a:cubicBezTo>
                  <a:cubicBezTo>
                    <a:pt x="146" y="114"/>
                    <a:pt x="146" y="114"/>
                    <a:pt x="146" y="114"/>
                  </a:cubicBezTo>
                  <a:cubicBezTo>
                    <a:pt x="146" y="114"/>
                    <a:pt x="146" y="114"/>
                    <a:pt x="146" y="114"/>
                  </a:cubicBezTo>
                  <a:cubicBezTo>
                    <a:pt x="147" y="113"/>
                    <a:pt x="148" y="112"/>
                    <a:pt x="150" y="112"/>
                  </a:cubicBezTo>
                  <a:cubicBezTo>
                    <a:pt x="150" y="112"/>
                    <a:pt x="150" y="112"/>
                    <a:pt x="150" y="112"/>
                  </a:cubicBezTo>
                  <a:cubicBezTo>
                    <a:pt x="150" y="112"/>
                    <a:pt x="150" y="112"/>
                    <a:pt x="150" y="112"/>
                  </a:cubicBezTo>
                  <a:moveTo>
                    <a:pt x="159" y="90"/>
                  </a:moveTo>
                  <a:cubicBezTo>
                    <a:pt x="159" y="90"/>
                    <a:pt x="159" y="90"/>
                    <a:pt x="159" y="90"/>
                  </a:cubicBezTo>
                  <a:cubicBezTo>
                    <a:pt x="159" y="90"/>
                    <a:pt x="159" y="90"/>
                    <a:pt x="159" y="90"/>
                  </a:cubicBezTo>
                  <a:cubicBezTo>
                    <a:pt x="160" y="90"/>
                    <a:pt x="160" y="90"/>
                    <a:pt x="160" y="90"/>
                  </a:cubicBezTo>
                  <a:cubicBezTo>
                    <a:pt x="160" y="90"/>
                    <a:pt x="160" y="90"/>
                    <a:pt x="160" y="90"/>
                  </a:cubicBezTo>
                  <a:cubicBezTo>
                    <a:pt x="160" y="90"/>
                    <a:pt x="161" y="90"/>
                    <a:pt x="161" y="90"/>
                  </a:cubicBezTo>
                  <a:cubicBezTo>
                    <a:pt x="161" y="90"/>
                    <a:pt x="161" y="90"/>
                    <a:pt x="161" y="90"/>
                  </a:cubicBezTo>
                  <a:cubicBezTo>
                    <a:pt x="163" y="91"/>
                    <a:pt x="165" y="93"/>
                    <a:pt x="165" y="95"/>
                  </a:cubicBezTo>
                  <a:cubicBezTo>
                    <a:pt x="165" y="95"/>
                    <a:pt x="165" y="95"/>
                    <a:pt x="165" y="95"/>
                  </a:cubicBezTo>
                  <a:cubicBezTo>
                    <a:pt x="165" y="96"/>
                    <a:pt x="164" y="96"/>
                    <a:pt x="164" y="97"/>
                  </a:cubicBezTo>
                  <a:cubicBezTo>
                    <a:pt x="164" y="97"/>
                    <a:pt x="164" y="97"/>
                    <a:pt x="164" y="97"/>
                  </a:cubicBezTo>
                  <a:cubicBezTo>
                    <a:pt x="164" y="97"/>
                    <a:pt x="164" y="97"/>
                    <a:pt x="164" y="97"/>
                  </a:cubicBezTo>
                  <a:cubicBezTo>
                    <a:pt x="164" y="97"/>
                    <a:pt x="164" y="97"/>
                    <a:pt x="164" y="97"/>
                  </a:cubicBezTo>
                  <a:cubicBezTo>
                    <a:pt x="164" y="99"/>
                    <a:pt x="162" y="101"/>
                    <a:pt x="159" y="101"/>
                  </a:cubicBezTo>
                  <a:cubicBezTo>
                    <a:pt x="159" y="101"/>
                    <a:pt x="159" y="101"/>
                    <a:pt x="159" y="101"/>
                  </a:cubicBezTo>
                  <a:cubicBezTo>
                    <a:pt x="159" y="101"/>
                    <a:pt x="159" y="101"/>
                    <a:pt x="159" y="101"/>
                  </a:cubicBezTo>
                  <a:cubicBezTo>
                    <a:pt x="159" y="101"/>
                    <a:pt x="159" y="101"/>
                    <a:pt x="159" y="101"/>
                  </a:cubicBezTo>
                  <a:cubicBezTo>
                    <a:pt x="159" y="101"/>
                    <a:pt x="159" y="101"/>
                    <a:pt x="159" y="101"/>
                  </a:cubicBezTo>
                  <a:cubicBezTo>
                    <a:pt x="159" y="101"/>
                    <a:pt x="158" y="101"/>
                    <a:pt x="158" y="100"/>
                  </a:cubicBezTo>
                  <a:cubicBezTo>
                    <a:pt x="156" y="100"/>
                    <a:pt x="154" y="98"/>
                    <a:pt x="154" y="95"/>
                  </a:cubicBezTo>
                  <a:cubicBezTo>
                    <a:pt x="154" y="95"/>
                    <a:pt x="154" y="95"/>
                    <a:pt x="154" y="95"/>
                  </a:cubicBezTo>
                  <a:cubicBezTo>
                    <a:pt x="154" y="95"/>
                    <a:pt x="154" y="94"/>
                    <a:pt x="154" y="94"/>
                  </a:cubicBezTo>
                  <a:cubicBezTo>
                    <a:pt x="154" y="94"/>
                    <a:pt x="154" y="94"/>
                    <a:pt x="154" y="94"/>
                  </a:cubicBezTo>
                  <a:cubicBezTo>
                    <a:pt x="154" y="94"/>
                    <a:pt x="154" y="94"/>
                    <a:pt x="154" y="94"/>
                  </a:cubicBezTo>
                  <a:cubicBezTo>
                    <a:pt x="155" y="92"/>
                    <a:pt x="157" y="90"/>
                    <a:pt x="159" y="90"/>
                  </a:cubicBezTo>
                  <a:cubicBezTo>
                    <a:pt x="159" y="90"/>
                    <a:pt x="159" y="90"/>
                    <a:pt x="159" y="90"/>
                  </a:cubicBezTo>
                  <a:cubicBezTo>
                    <a:pt x="159" y="90"/>
                    <a:pt x="159" y="90"/>
                    <a:pt x="159" y="90"/>
                  </a:cubicBezTo>
                  <a:moveTo>
                    <a:pt x="162" y="67"/>
                  </a:moveTo>
                  <a:cubicBezTo>
                    <a:pt x="162" y="67"/>
                    <a:pt x="162" y="67"/>
                    <a:pt x="162" y="67"/>
                  </a:cubicBezTo>
                  <a:cubicBezTo>
                    <a:pt x="162" y="67"/>
                    <a:pt x="162" y="67"/>
                    <a:pt x="162" y="67"/>
                  </a:cubicBezTo>
                  <a:cubicBezTo>
                    <a:pt x="162" y="67"/>
                    <a:pt x="162" y="67"/>
                    <a:pt x="162" y="67"/>
                  </a:cubicBezTo>
                  <a:cubicBezTo>
                    <a:pt x="162" y="67"/>
                    <a:pt x="162" y="67"/>
                    <a:pt x="162" y="67"/>
                  </a:cubicBezTo>
                  <a:cubicBezTo>
                    <a:pt x="162" y="67"/>
                    <a:pt x="162" y="67"/>
                    <a:pt x="162" y="67"/>
                  </a:cubicBezTo>
                  <a:cubicBezTo>
                    <a:pt x="162" y="67"/>
                    <a:pt x="162" y="67"/>
                    <a:pt x="162" y="67"/>
                  </a:cubicBezTo>
                  <a:cubicBezTo>
                    <a:pt x="162" y="67"/>
                    <a:pt x="162" y="67"/>
                    <a:pt x="162" y="67"/>
                  </a:cubicBezTo>
                  <a:cubicBezTo>
                    <a:pt x="162" y="67"/>
                    <a:pt x="162" y="67"/>
                    <a:pt x="162" y="67"/>
                  </a:cubicBezTo>
                  <a:cubicBezTo>
                    <a:pt x="162" y="67"/>
                    <a:pt x="162" y="67"/>
                    <a:pt x="162" y="67"/>
                  </a:cubicBezTo>
                  <a:cubicBezTo>
                    <a:pt x="165" y="67"/>
                    <a:pt x="168" y="69"/>
                    <a:pt x="168" y="72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5"/>
                    <a:pt x="165" y="77"/>
                    <a:pt x="162" y="77"/>
                  </a:cubicBezTo>
                  <a:cubicBezTo>
                    <a:pt x="159" y="77"/>
                    <a:pt x="157" y="75"/>
                    <a:pt x="157" y="72"/>
                  </a:cubicBezTo>
                  <a:cubicBezTo>
                    <a:pt x="157" y="72"/>
                    <a:pt x="157" y="72"/>
                    <a:pt x="157" y="72"/>
                  </a:cubicBezTo>
                  <a:cubicBezTo>
                    <a:pt x="157" y="72"/>
                    <a:pt x="157" y="72"/>
                    <a:pt x="157" y="72"/>
                  </a:cubicBezTo>
                  <a:cubicBezTo>
                    <a:pt x="157" y="72"/>
                    <a:pt x="157" y="72"/>
                    <a:pt x="157" y="72"/>
                  </a:cubicBezTo>
                  <a:cubicBezTo>
                    <a:pt x="157" y="72"/>
                    <a:pt x="157" y="72"/>
                    <a:pt x="157" y="72"/>
                  </a:cubicBezTo>
                  <a:cubicBezTo>
                    <a:pt x="157" y="69"/>
                    <a:pt x="159" y="67"/>
                    <a:pt x="162" y="67"/>
                  </a:cubicBezTo>
                  <a:cubicBezTo>
                    <a:pt x="162" y="67"/>
                    <a:pt x="162" y="67"/>
                    <a:pt x="162" y="67"/>
                  </a:cubicBezTo>
                  <a:cubicBezTo>
                    <a:pt x="162" y="67"/>
                    <a:pt x="162" y="67"/>
                    <a:pt x="162" y="67"/>
                  </a:cubicBezTo>
                  <a:moveTo>
                    <a:pt x="159" y="43"/>
                  </a:moveTo>
                  <a:cubicBezTo>
                    <a:pt x="159" y="43"/>
                    <a:pt x="159" y="43"/>
                    <a:pt x="159" y="43"/>
                  </a:cubicBezTo>
                  <a:cubicBezTo>
                    <a:pt x="159" y="43"/>
                    <a:pt x="159" y="43"/>
                    <a:pt x="159" y="43"/>
                  </a:cubicBezTo>
                  <a:cubicBezTo>
                    <a:pt x="162" y="43"/>
                    <a:pt x="164" y="45"/>
                    <a:pt x="164" y="47"/>
                  </a:cubicBezTo>
                  <a:cubicBezTo>
                    <a:pt x="164" y="47"/>
                    <a:pt x="164" y="47"/>
                    <a:pt x="164" y="47"/>
                  </a:cubicBezTo>
                  <a:cubicBezTo>
                    <a:pt x="164" y="47"/>
                    <a:pt x="164" y="47"/>
                    <a:pt x="164" y="47"/>
                  </a:cubicBezTo>
                  <a:cubicBezTo>
                    <a:pt x="164" y="47"/>
                    <a:pt x="164" y="47"/>
                    <a:pt x="164" y="47"/>
                  </a:cubicBezTo>
                  <a:cubicBezTo>
                    <a:pt x="164" y="48"/>
                    <a:pt x="165" y="48"/>
                    <a:pt x="165" y="49"/>
                  </a:cubicBezTo>
                  <a:cubicBezTo>
                    <a:pt x="165" y="49"/>
                    <a:pt x="165" y="49"/>
                    <a:pt x="165" y="49"/>
                  </a:cubicBezTo>
                  <a:cubicBezTo>
                    <a:pt x="165" y="51"/>
                    <a:pt x="163" y="53"/>
                    <a:pt x="161" y="54"/>
                  </a:cubicBezTo>
                  <a:cubicBezTo>
                    <a:pt x="161" y="54"/>
                    <a:pt x="161" y="54"/>
                    <a:pt x="161" y="54"/>
                  </a:cubicBezTo>
                  <a:cubicBezTo>
                    <a:pt x="160" y="54"/>
                    <a:pt x="160" y="54"/>
                    <a:pt x="159" y="54"/>
                  </a:cubicBezTo>
                  <a:cubicBezTo>
                    <a:pt x="159" y="54"/>
                    <a:pt x="159" y="54"/>
                    <a:pt x="159" y="54"/>
                  </a:cubicBezTo>
                  <a:cubicBezTo>
                    <a:pt x="159" y="54"/>
                    <a:pt x="159" y="54"/>
                    <a:pt x="159" y="54"/>
                  </a:cubicBezTo>
                  <a:cubicBezTo>
                    <a:pt x="159" y="54"/>
                    <a:pt x="159" y="54"/>
                    <a:pt x="159" y="54"/>
                  </a:cubicBezTo>
                  <a:cubicBezTo>
                    <a:pt x="159" y="54"/>
                    <a:pt x="159" y="54"/>
                    <a:pt x="159" y="54"/>
                  </a:cubicBezTo>
                  <a:cubicBezTo>
                    <a:pt x="157" y="54"/>
                    <a:pt x="155" y="52"/>
                    <a:pt x="154" y="50"/>
                  </a:cubicBezTo>
                  <a:cubicBezTo>
                    <a:pt x="154" y="50"/>
                    <a:pt x="154" y="50"/>
                    <a:pt x="154" y="50"/>
                  </a:cubicBezTo>
                  <a:cubicBezTo>
                    <a:pt x="154" y="50"/>
                    <a:pt x="154" y="50"/>
                    <a:pt x="154" y="50"/>
                  </a:cubicBezTo>
                  <a:cubicBezTo>
                    <a:pt x="154" y="50"/>
                    <a:pt x="154" y="49"/>
                    <a:pt x="154" y="49"/>
                  </a:cubicBezTo>
                  <a:cubicBezTo>
                    <a:pt x="154" y="49"/>
                    <a:pt x="154" y="49"/>
                    <a:pt x="154" y="49"/>
                  </a:cubicBezTo>
                  <a:cubicBezTo>
                    <a:pt x="154" y="46"/>
                    <a:pt x="156" y="44"/>
                    <a:pt x="158" y="44"/>
                  </a:cubicBezTo>
                  <a:cubicBezTo>
                    <a:pt x="158" y="44"/>
                    <a:pt x="158" y="44"/>
                    <a:pt x="158" y="44"/>
                  </a:cubicBezTo>
                  <a:cubicBezTo>
                    <a:pt x="158" y="44"/>
                    <a:pt x="158" y="44"/>
                    <a:pt x="158" y="44"/>
                  </a:cubicBezTo>
                  <a:cubicBezTo>
                    <a:pt x="158" y="43"/>
                    <a:pt x="159" y="43"/>
                    <a:pt x="159" y="43"/>
                  </a:cubicBezTo>
                  <a:cubicBezTo>
                    <a:pt x="159" y="43"/>
                    <a:pt x="159" y="43"/>
                    <a:pt x="159" y="43"/>
                  </a:cubicBezTo>
                  <a:cubicBezTo>
                    <a:pt x="159" y="43"/>
                    <a:pt x="159" y="43"/>
                    <a:pt x="159" y="43"/>
                  </a:cubicBezTo>
                  <a:moveTo>
                    <a:pt x="150" y="22"/>
                  </a:moveTo>
                  <a:cubicBezTo>
                    <a:pt x="150" y="22"/>
                    <a:pt x="150" y="22"/>
                    <a:pt x="150" y="22"/>
                  </a:cubicBezTo>
                  <a:cubicBezTo>
                    <a:pt x="150" y="22"/>
                    <a:pt x="150" y="22"/>
                    <a:pt x="150" y="22"/>
                  </a:cubicBezTo>
                  <a:cubicBezTo>
                    <a:pt x="152" y="22"/>
                    <a:pt x="154" y="22"/>
                    <a:pt x="155" y="24"/>
                  </a:cubicBezTo>
                  <a:cubicBezTo>
                    <a:pt x="155" y="24"/>
                    <a:pt x="155" y="24"/>
                    <a:pt x="155" y="24"/>
                  </a:cubicBezTo>
                  <a:cubicBezTo>
                    <a:pt x="155" y="25"/>
                    <a:pt x="155" y="26"/>
                    <a:pt x="156" y="27"/>
                  </a:cubicBezTo>
                  <a:cubicBezTo>
                    <a:pt x="156" y="27"/>
                    <a:pt x="156" y="27"/>
                    <a:pt x="156" y="27"/>
                  </a:cubicBezTo>
                  <a:cubicBezTo>
                    <a:pt x="156" y="29"/>
                    <a:pt x="155" y="30"/>
                    <a:pt x="153" y="31"/>
                  </a:cubicBezTo>
                  <a:cubicBezTo>
                    <a:pt x="153" y="31"/>
                    <a:pt x="153" y="31"/>
                    <a:pt x="153" y="31"/>
                  </a:cubicBezTo>
                  <a:cubicBezTo>
                    <a:pt x="152" y="32"/>
                    <a:pt x="151" y="32"/>
                    <a:pt x="150" y="32"/>
                  </a:cubicBezTo>
                  <a:cubicBezTo>
                    <a:pt x="150" y="32"/>
                    <a:pt x="150" y="32"/>
                    <a:pt x="150" y="32"/>
                  </a:cubicBezTo>
                  <a:cubicBezTo>
                    <a:pt x="150" y="32"/>
                    <a:pt x="150" y="32"/>
                    <a:pt x="150" y="32"/>
                  </a:cubicBezTo>
                  <a:cubicBezTo>
                    <a:pt x="150" y="32"/>
                    <a:pt x="150" y="32"/>
                    <a:pt x="150" y="32"/>
                  </a:cubicBezTo>
                  <a:cubicBezTo>
                    <a:pt x="150" y="32"/>
                    <a:pt x="150" y="32"/>
                    <a:pt x="150" y="32"/>
                  </a:cubicBezTo>
                  <a:cubicBezTo>
                    <a:pt x="148" y="32"/>
                    <a:pt x="147" y="31"/>
                    <a:pt x="146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6" y="30"/>
                    <a:pt x="146" y="29"/>
                  </a:cubicBezTo>
                  <a:cubicBezTo>
                    <a:pt x="145" y="29"/>
                    <a:pt x="145" y="28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5"/>
                    <a:pt x="146" y="23"/>
                    <a:pt x="148" y="22"/>
                  </a:cubicBezTo>
                  <a:cubicBezTo>
                    <a:pt x="148" y="22"/>
                    <a:pt x="148" y="22"/>
                    <a:pt x="148" y="22"/>
                  </a:cubicBezTo>
                  <a:cubicBezTo>
                    <a:pt x="148" y="22"/>
                    <a:pt x="148" y="22"/>
                    <a:pt x="148" y="22"/>
                  </a:cubicBezTo>
                  <a:cubicBezTo>
                    <a:pt x="149" y="22"/>
                    <a:pt x="149" y="22"/>
                    <a:pt x="150" y="22"/>
                  </a:cubicBezTo>
                  <a:cubicBezTo>
                    <a:pt x="150" y="22"/>
                    <a:pt x="150" y="22"/>
                    <a:pt x="150" y="22"/>
                  </a:cubicBezTo>
                  <a:cubicBezTo>
                    <a:pt x="150" y="22"/>
                    <a:pt x="150" y="22"/>
                    <a:pt x="150" y="22"/>
                  </a:cubicBezTo>
                  <a:moveTo>
                    <a:pt x="145" y="0"/>
                  </a:moveTo>
                  <a:cubicBezTo>
                    <a:pt x="140" y="5"/>
                    <a:pt x="140" y="5"/>
                    <a:pt x="140" y="5"/>
                  </a:cubicBezTo>
                  <a:cubicBezTo>
                    <a:pt x="142" y="7"/>
                    <a:pt x="142" y="10"/>
                    <a:pt x="140" y="12"/>
                  </a:cubicBezTo>
                  <a:cubicBezTo>
                    <a:pt x="139" y="13"/>
                    <a:pt x="137" y="13"/>
                    <a:pt x="136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29" y="16"/>
                    <a:pt x="129" y="16"/>
                    <a:pt x="129" y="16"/>
                  </a:cubicBezTo>
                  <a:cubicBezTo>
                    <a:pt x="131" y="19"/>
                    <a:pt x="134" y="23"/>
                    <a:pt x="137" y="26"/>
                  </a:cubicBezTo>
                  <a:cubicBezTo>
                    <a:pt x="137" y="26"/>
                    <a:pt x="137" y="26"/>
                    <a:pt x="137" y="26"/>
                  </a:cubicBezTo>
                  <a:cubicBezTo>
                    <a:pt x="137" y="26"/>
                    <a:pt x="137" y="26"/>
                    <a:pt x="137" y="26"/>
                  </a:cubicBezTo>
                  <a:cubicBezTo>
                    <a:pt x="138" y="28"/>
                    <a:pt x="139" y="30"/>
                    <a:pt x="140" y="32"/>
                  </a:cubicBezTo>
                  <a:cubicBezTo>
                    <a:pt x="141" y="32"/>
                    <a:pt x="141" y="32"/>
                    <a:pt x="141" y="32"/>
                  </a:cubicBezTo>
                  <a:cubicBezTo>
                    <a:pt x="141" y="32"/>
                    <a:pt x="141" y="32"/>
                    <a:pt x="141" y="32"/>
                  </a:cubicBezTo>
                  <a:cubicBezTo>
                    <a:pt x="147" y="44"/>
                    <a:pt x="151" y="57"/>
                    <a:pt x="151" y="72"/>
                  </a:cubicBezTo>
                  <a:cubicBezTo>
                    <a:pt x="151" y="72"/>
                    <a:pt x="151" y="72"/>
                    <a:pt x="151" y="72"/>
                  </a:cubicBezTo>
                  <a:cubicBezTo>
                    <a:pt x="151" y="72"/>
                    <a:pt x="151" y="72"/>
                    <a:pt x="151" y="72"/>
                  </a:cubicBezTo>
                  <a:cubicBezTo>
                    <a:pt x="151" y="72"/>
                    <a:pt x="151" y="72"/>
                    <a:pt x="151" y="72"/>
                  </a:cubicBezTo>
                  <a:cubicBezTo>
                    <a:pt x="151" y="82"/>
                    <a:pt x="149" y="92"/>
                    <a:pt x="146" y="101"/>
                  </a:cubicBezTo>
                  <a:cubicBezTo>
                    <a:pt x="144" y="106"/>
                    <a:pt x="142" y="110"/>
                    <a:pt x="139" y="114"/>
                  </a:cubicBezTo>
                  <a:cubicBezTo>
                    <a:pt x="139" y="114"/>
                    <a:pt x="139" y="114"/>
                    <a:pt x="139" y="114"/>
                  </a:cubicBezTo>
                  <a:cubicBezTo>
                    <a:pt x="139" y="114"/>
                    <a:pt x="139" y="114"/>
                    <a:pt x="139" y="114"/>
                  </a:cubicBezTo>
                  <a:cubicBezTo>
                    <a:pt x="139" y="114"/>
                    <a:pt x="139" y="114"/>
                    <a:pt x="139" y="114"/>
                  </a:cubicBezTo>
                  <a:cubicBezTo>
                    <a:pt x="139" y="114"/>
                    <a:pt x="139" y="114"/>
                    <a:pt x="139" y="114"/>
                  </a:cubicBezTo>
                  <a:cubicBezTo>
                    <a:pt x="139" y="114"/>
                    <a:pt x="139" y="114"/>
                    <a:pt x="139" y="114"/>
                  </a:cubicBezTo>
                  <a:cubicBezTo>
                    <a:pt x="139" y="114"/>
                    <a:pt x="139" y="114"/>
                    <a:pt x="139" y="115"/>
                  </a:cubicBezTo>
                  <a:cubicBezTo>
                    <a:pt x="139" y="115"/>
                    <a:pt x="139" y="115"/>
                    <a:pt x="139" y="115"/>
                  </a:cubicBezTo>
                  <a:cubicBezTo>
                    <a:pt x="139" y="115"/>
                    <a:pt x="139" y="115"/>
                    <a:pt x="139" y="115"/>
                  </a:cubicBezTo>
                  <a:cubicBezTo>
                    <a:pt x="139" y="115"/>
                    <a:pt x="139" y="115"/>
                    <a:pt x="139" y="115"/>
                  </a:cubicBezTo>
                  <a:cubicBezTo>
                    <a:pt x="139" y="115"/>
                    <a:pt x="139" y="115"/>
                    <a:pt x="139" y="115"/>
                  </a:cubicBezTo>
                  <a:cubicBezTo>
                    <a:pt x="139" y="115"/>
                    <a:pt x="139" y="115"/>
                    <a:pt x="139" y="115"/>
                  </a:cubicBezTo>
                  <a:cubicBezTo>
                    <a:pt x="139" y="115"/>
                    <a:pt x="139" y="115"/>
                    <a:pt x="138" y="115"/>
                  </a:cubicBezTo>
                  <a:cubicBezTo>
                    <a:pt x="138" y="115"/>
                    <a:pt x="138" y="115"/>
                    <a:pt x="138" y="115"/>
                  </a:cubicBezTo>
                  <a:cubicBezTo>
                    <a:pt x="138" y="115"/>
                    <a:pt x="138" y="115"/>
                    <a:pt x="138" y="115"/>
                  </a:cubicBezTo>
                  <a:cubicBezTo>
                    <a:pt x="138" y="115"/>
                    <a:pt x="138" y="115"/>
                    <a:pt x="138" y="115"/>
                  </a:cubicBezTo>
                  <a:cubicBezTo>
                    <a:pt x="138" y="116"/>
                    <a:pt x="138" y="116"/>
                    <a:pt x="138" y="116"/>
                  </a:cubicBezTo>
                  <a:cubicBezTo>
                    <a:pt x="138" y="116"/>
                    <a:pt x="138" y="116"/>
                    <a:pt x="138" y="116"/>
                  </a:cubicBezTo>
                  <a:cubicBezTo>
                    <a:pt x="138" y="116"/>
                    <a:pt x="138" y="116"/>
                    <a:pt x="138" y="116"/>
                  </a:cubicBezTo>
                  <a:cubicBezTo>
                    <a:pt x="138" y="116"/>
                    <a:pt x="138" y="116"/>
                    <a:pt x="138" y="116"/>
                  </a:cubicBezTo>
                  <a:cubicBezTo>
                    <a:pt x="138" y="116"/>
                    <a:pt x="138" y="116"/>
                    <a:pt x="138" y="116"/>
                  </a:cubicBezTo>
                  <a:cubicBezTo>
                    <a:pt x="138" y="116"/>
                    <a:pt x="138" y="116"/>
                    <a:pt x="138" y="116"/>
                  </a:cubicBezTo>
                  <a:cubicBezTo>
                    <a:pt x="138" y="116"/>
                    <a:pt x="138" y="116"/>
                    <a:pt x="138" y="116"/>
                  </a:cubicBezTo>
                  <a:cubicBezTo>
                    <a:pt x="138" y="116"/>
                    <a:pt x="138" y="116"/>
                    <a:pt x="138" y="116"/>
                  </a:cubicBezTo>
                  <a:cubicBezTo>
                    <a:pt x="138" y="116"/>
                    <a:pt x="138" y="116"/>
                    <a:pt x="138" y="116"/>
                  </a:cubicBezTo>
                  <a:cubicBezTo>
                    <a:pt x="135" y="120"/>
                    <a:pt x="132" y="124"/>
                    <a:pt x="128" y="128"/>
                  </a:cubicBezTo>
                  <a:cubicBezTo>
                    <a:pt x="128" y="128"/>
                    <a:pt x="128" y="128"/>
                    <a:pt x="128" y="128"/>
                  </a:cubicBezTo>
                  <a:cubicBezTo>
                    <a:pt x="128" y="128"/>
                    <a:pt x="128" y="128"/>
                    <a:pt x="128" y="128"/>
                  </a:cubicBezTo>
                  <a:cubicBezTo>
                    <a:pt x="128" y="128"/>
                    <a:pt x="128" y="128"/>
                    <a:pt x="128" y="128"/>
                  </a:cubicBezTo>
                  <a:cubicBezTo>
                    <a:pt x="128" y="128"/>
                    <a:pt x="128" y="128"/>
                    <a:pt x="128" y="128"/>
                  </a:cubicBezTo>
                  <a:cubicBezTo>
                    <a:pt x="128" y="128"/>
                    <a:pt x="128" y="129"/>
                    <a:pt x="127" y="129"/>
                  </a:cubicBezTo>
                  <a:cubicBezTo>
                    <a:pt x="121" y="135"/>
                    <a:pt x="114" y="140"/>
                    <a:pt x="106" y="144"/>
                  </a:cubicBezTo>
                  <a:cubicBezTo>
                    <a:pt x="104" y="144"/>
                    <a:pt x="102" y="145"/>
                    <a:pt x="101" y="146"/>
                  </a:cubicBezTo>
                  <a:cubicBezTo>
                    <a:pt x="92" y="149"/>
                    <a:pt x="82" y="151"/>
                    <a:pt x="72" y="151"/>
                  </a:cubicBezTo>
                  <a:cubicBezTo>
                    <a:pt x="59" y="151"/>
                    <a:pt x="46" y="148"/>
                    <a:pt x="35" y="142"/>
                  </a:cubicBezTo>
                  <a:cubicBezTo>
                    <a:pt x="35" y="142"/>
                    <a:pt x="35" y="142"/>
                    <a:pt x="35" y="142"/>
                  </a:cubicBezTo>
                  <a:cubicBezTo>
                    <a:pt x="35" y="142"/>
                    <a:pt x="35" y="142"/>
                    <a:pt x="35" y="142"/>
                  </a:cubicBezTo>
                  <a:cubicBezTo>
                    <a:pt x="32" y="140"/>
                    <a:pt x="29" y="138"/>
                    <a:pt x="26" y="136"/>
                  </a:cubicBezTo>
                  <a:cubicBezTo>
                    <a:pt x="23" y="134"/>
                    <a:pt x="20" y="131"/>
                    <a:pt x="17" y="128"/>
                  </a:cubicBezTo>
                  <a:cubicBezTo>
                    <a:pt x="12" y="133"/>
                    <a:pt x="12" y="133"/>
                    <a:pt x="12" y="133"/>
                  </a:cubicBezTo>
                  <a:cubicBezTo>
                    <a:pt x="14" y="135"/>
                    <a:pt x="14" y="138"/>
                    <a:pt x="12" y="139"/>
                  </a:cubicBezTo>
                  <a:cubicBezTo>
                    <a:pt x="11" y="140"/>
                    <a:pt x="10" y="141"/>
                    <a:pt x="8" y="141"/>
                  </a:cubicBezTo>
                  <a:cubicBezTo>
                    <a:pt x="7" y="141"/>
                    <a:pt x="6" y="141"/>
                    <a:pt x="5" y="140"/>
                  </a:cubicBezTo>
                  <a:cubicBezTo>
                    <a:pt x="0" y="145"/>
                    <a:pt x="0" y="145"/>
                    <a:pt x="0" y="145"/>
                  </a:cubicBezTo>
                  <a:cubicBezTo>
                    <a:pt x="0" y="145"/>
                    <a:pt x="0" y="145"/>
                    <a:pt x="0" y="145"/>
                  </a:cubicBezTo>
                  <a:cubicBezTo>
                    <a:pt x="0" y="145"/>
                    <a:pt x="0" y="145"/>
                    <a:pt x="0" y="145"/>
                  </a:cubicBezTo>
                  <a:cubicBezTo>
                    <a:pt x="0" y="145"/>
                    <a:pt x="0" y="145"/>
                    <a:pt x="0" y="145"/>
                  </a:cubicBezTo>
                  <a:cubicBezTo>
                    <a:pt x="1" y="145"/>
                    <a:pt x="1" y="145"/>
                    <a:pt x="1" y="145"/>
                  </a:cubicBezTo>
                  <a:cubicBezTo>
                    <a:pt x="21" y="165"/>
                    <a:pt x="46" y="174"/>
                    <a:pt x="72" y="174"/>
                  </a:cubicBezTo>
                  <a:cubicBezTo>
                    <a:pt x="72" y="174"/>
                    <a:pt x="72" y="174"/>
                    <a:pt x="72" y="174"/>
                  </a:cubicBezTo>
                  <a:cubicBezTo>
                    <a:pt x="72" y="174"/>
                    <a:pt x="72" y="174"/>
                    <a:pt x="72" y="174"/>
                  </a:cubicBezTo>
                  <a:cubicBezTo>
                    <a:pt x="72" y="174"/>
                    <a:pt x="72" y="174"/>
                    <a:pt x="72" y="174"/>
                  </a:cubicBezTo>
                  <a:cubicBezTo>
                    <a:pt x="97" y="174"/>
                    <a:pt x="121" y="165"/>
                    <a:pt x="141" y="148"/>
                  </a:cubicBezTo>
                  <a:cubicBezTo>
                    <a:pt x="141" y="147"/>
                    <a:pt x="141" y="147"/>
                    <a:pt x="142" y="147"/>
                  </a:cubicBezTo>
                  <a:cubicBezTo>
                    <a:pt x="143" y="146"/>
                    <a:pt x="144" y="145"/>
                    <a:pt x="144" y="144"/>
                  </a:cubicBezTo>
                  <a:cubicBezTo>
                    <a:pt x="164" y="124"/>
                    <a:pt x="174" y="98"/>
                    <a:pt x="174" y="72"/>
                  </a:cubicBezTo>
                  <a:cubicBezTo>
                    <a:pt x="174" y="46"/>
                    <a:pt x="165" y="20"/>
                    <a:pt x="145" y="0"/>
                  </a:cubicBezTo>
                  <a:cubicBezTo>
                    <a:pt x="145" y="0"/>
                    <a:pt x="145" y="0"/>
                    <a:pt x="145" y="0"/>
                  </a:cubicBezTo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3" name="Freeform: Shape 87"/>
            <p:cNvSpPr/>
            <p:nvPr/>
          </p:nvSpPr>
          <p:spPr bwMode="auto">
            <a:xfrm>
              <a:off x="3987800" y="1851026"/>
              <a:ext cx="193675" cy="193675"/>
            </a:xfrm>
            <a:custGeom>
              <a:gdLst>
                <a:gd fmla="*/ 76 w 120" name="T0"/>
                <a:gd fmla="*/ 119 h 120" name="T1"/>
                <a:gd fmla="*/ 80 w 120" name="T2"/>
                <a:gd fmla="*/ 118 h 120" name="T3"/>
                <a:gd fmla="*/ 9 w 120" name="T4"/>
                <a:gd fmla="*/ 116 h 120" name="T5"/>
                <a:gd fmla="*/ 0 w 120" name="T6"/>
                <a:gd fmla="*/ 110 h 120" name="T7"/>
                <a:gd fmla="*/ 0 w 120" name="T8"/>
                <a:gd fmla="*/ 110 h 120" name="T9"/>
                <a:gd fmla="*/ 102 w 120" name="T10"/>
                <a:gd fmla="*/ 102 h 120" name="T11"/>
                <a:gd fmla="*/ 102 w 120" name="T12"/>
                <a:gd fmla="*/ 102 h 120" name="T13"/>
                <a:gd fmla="*/ 112 w 120" name="T14"/>
                <a:gd fmla="*/ 90 h 120" name="T15"/>
                <a:gd fmla="*/ 112 w 120" name="T16"/>
                <a:gd fmla="*/ 90 h 120" name="T17"/>
                <a:gd fmla="*/ 112 w 120" name="T18"/>
                <a:gd fmla="*/ 90 h 120" name="T19"/>
                <a:gd fmla="*/ 112 w 120" name="T20"/>
                <a:gd fmla="*/ 90 h 120" name="T21"/>
                <a:gd fmla="*/ 112 w 120" name="T22"/>
                <a:gd fmla="*/ 90 h 120" name="T23"/>
                <a:gd fmla="*/ 112 w 120" name="T24"/>
                <a:gd fmla="*/ 90 h 120" name="T25"/>
                <a:gd fmla="*/ 112 w 120" name="T26"/>
                <a:gd fmla="*/ 89 h 120" name="T27"/>
                <a:gd fmla="*/ 112 w 120" name="T28"/>
                <a:gd fmla="*/ 89 h 120" name="T29"/>
                <a:gd fmla="*/ 112 w 120" name="T30"/>
                <a:gd fmla="*/ 89 h 120" name="T31"/>
                <a:gd fmla="*/ 113 w 120" name="T32"/>
                <a:gd fmla="*/ 89 h 120" name="T33"/>
                <a:gd fmla="*/ 113 w 120" name="T34"/>
                <a:gd fmla="*/ 89 h 120" name="T35"/>
                <a:gd fmla="*/ 113 w 120" name="T36"/>
                <a:gd fmla="*/ 89 h 120" name="T37"/>
                <a:gd fmla="*/ 113 w 120" name="T38"/>
                <a:gd fmla="*/ 89 h 120" name="T39"/>
                <a:gd fmla="*/ 113 w 120" name="T40"/>
                <a:gd fmla="*/ 89 h 120" name="T41"/>
                <a:gd fmla="*/ 113 w 120" name="T42"/>
                <a:gd fmla="*/ 89 h 120" name="T43"/>
                <a:gd fmla="*/ 113 w 120" name="T44"/>
                <a:gd fmla="*/ 88 h 120" name="T45"/>
                <a:gd fmla="*/ 113 w 120" name="T46"/>
                <a:gd fmla="*/ 88 h 120" name="T47"/>
                <a:gd fmla="*/ 113 w 120" name="T48"/>
                <a:gd fmla="*/ 88 h 120" name="T49"/>
                <a:gd fmla="*/ 120 w 120" name="T50"/>
                <a:gd fmla="*/ 75 h 120" name="T51"/>
                <a:gd fmla="*/ 113 w 120" name="T52"/>
                <a:gd fmla="*/ 88 h 120" name="T53"/>
                <a:gd fmla="*/ 115 w 120" name="T54"/>
                <a:gd fmla="*/ 6 h 120" name="T55"/>
                <a:gd fmla="*/ 115 w 120" name="T56"/>
                <a:gd fmla="*/ 6 h 120" name="T57"/>
                <a:gd fmla="*/ 114 w 120" name="T58"/>
                <a:gd fmla="*/ 6 h 120" name="T59"/>
                <a:gd fmla="*/ 111 w 120" name="T60"/>
                <a:gd fmla="*/ 0 h 120" name="T61"/>
                <a:gd fmla="*/ 111 w 120" name="T62"/>
                <a:gd fmla="*/ 0 h 120" name="T6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b="b" l="0" r="r" t="0"/>
              <a:pathLst>
                <a:path h="120" w="120">
                  <a:moveTo>
                    <a:pt x="80" y="118"/>
                  </a:moveTo>
                  <a:cubicBezTo>
                    <a:pt x="78" y="118"/>
                    <a:pt x="77" y="119"/>
                    <a:pt x="76" y="119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6" y="119"/>
                    <a:pt x="78" y="118"/>
                    <a:pt x="80" y="118"/>
                  </a:cubicBezTo>
                  <a:moveTo>
                    <a:pt x="9" y="116"/>
                  </a:moveTo>
                  <a:cubicBezTo>
                    <a:pt x="9" y="116"/>
                    <a:pt x="9" y="116"/>
                    <a:pt x="9" y="116"/>
                  </a:cubicBezTo>
                  <a:cubicBezTo>
                    <a:pt x="9" y="116"/>
                    <a:pt x="9" y="116"/>
                    <a:pt x="9" y="116"/>
                  </a:cubicBezTo>
                  <a:moveTo>
                    <a:pt x="0" y="110"/>
                  </a:moveTo>
                  <a:cubicBezTo>
                    <a:pt x="3" y="112"/>
                    <a:pt x="6" y="114"/>
                    <a:pt x="9" y="116"/>
                  </a:cubicBezTo>
                  <a:cubicBezTo>
                    <a:pt x="6" y="114"/>
                    <a:pt x="3" y="112"/>
                    <a:pt x="0" y="110"/>
                  </a:cubicBezTo>
                  <a:moveTo>
                    <a:pt x="102" y="102"/>
                  </a:moveTo>
                  <a:cubicBezTo>
                    <a:pt x="102" y="102"/>
                    <a:pt x="102" y="102"/>
                    <a:pt x="102" y="102"/>
                  </a:cubicBezTo>
                  <a:cubicBezTo>
                    <a:pt x="102" y="102"/>
                    <a:pt x="102" y="102"/>
                    <a:pt x="102" y="102"/>
                  </a:cubicBezTo>
                  <a:cubicBezTo>
                    <a:pt x="102" y="102"/>
                    <a:pt x="102" y="102"/>
                    <a:pt x="102" y="102"/>
                  </a:cubicBezTo>
                  <a:cubicBezTo>
                    <a:pt x="102" y="102"/>
                    <a:pt x="102" y="102"/>
                    <a:pt x="102" y="102"/>
                  </a:cubicBezTo>
                  <a:moveTo>
                    <a:pt x="112" y="90"/>
                  </a:moveTo>
                  <a:cubicBezTo>
                    <a:pt x="112" y="90"/>
                    <a:pt x="112" y="90"/>
                    <a:pt x="112" y="90"/>
                  </a:cubicBezTo>
                  <a:cubicBezTo>
                    <a:pt x="112" y="90"/>
                    <a:pt x="112" y="90"/>
                    <a:pt x="112" y="90"/>
                  </a:cubicBezTo>
                  <a:moveTo>
                    <a:pt x="112" y="90"/>
                  </a:moveTo>
                  <a:cubicBezTo>
                    <a:pt x="112" y="90"/>
                    <a:pt x="112" y="90"/>
                    <a:pt x="112" y="90"/>
                  </a:cubicBezTo>
                  <a:cubicBezTo>
                    <a:pt x="112" y="90"/>
                    <a:pt x="112" y="90"/>
                    <a:pt x="112" y="90"/>
                  </a:cubicBezTo>
                  <a:moveTo>
                    <a:pt x="112" y="90"/>
                  </a:moveTo>
                  <a:cubicBezTo>
                    <a:pt x="112" y="90"/>
                    <a:pt x="112" y="90"/>
                    <a:pt x="112" y="90"/>
                  </a:cubicBezTo>
                  <a:cubicBezTo>
                    <a:pt x="112" y="90"/>
                    <a:pt x="112" y="90"/>
                    <a:pt x="112" y="90"/>
                  </a:cubicBezTo>
                  <a:moveTo>
                    <a:pt x="112" y="90"/>
                  </a:moveTo>
                  <a:cubicBezTo>
                    <a:pt x="112" y="90"/>
                    <a:pt x="112" y="90"/>
                    <a:pt x="112" y="90"/>
                  </a:cubicBezTo>
                  <a:cubicBezTo>
                    <a:pt x="112" y="90"/>
                    <a:pt x="112" y="90"/>
                    <a:pt x="112" y="90"/>
                  </a:cubicBezTo>
                  <a:moveTo>
                    <a:pt x="112" y="89"/>
                  </a:moveTo>
                  <a:cubicBezTo>
                    <a:pt x="112" y="90"/>
                    <a:pt x="112" y="90"/>
                    <a:pt x="112" y="90"/>
                  </a:cubicBezTo>
                  <a:cubicBezTo>
                    <a:pt x="112" y="90"/>
                    <a:pt x="112" y="90"/>
                    <a:pt x="112" y="89"/>
                  </a:cubicBezTo>
                  <a:moveTo>
                    <a:pt x="112" y="89"/>
                  </a:moveTo>
                  <a:cubicBezTo>
                    <a:pt x="112" y="89"/>
                    <a:pt x="112" y="89"/>
                    <a:pt x="112" y="89"/>
                  </a:cubicBezTo>
                  <a:cubicBezTo>
                    <a:pt x="112" y="89"/>
                    <a:pt x="112" y="89"/>
                    <a:pt x="112" y="89"/>
                  </a:cubicBezTo>
                  <a:moveTo>
                    <a:pt x="113" y="89"/>
                  </a:moveTo>
                  <a:cubicBezTo>
                    <a:pt x="113" y="89"/>
                    <a:pt x="113" y="89"/>
                    <a:pt x="112" y="89"/>
                  </a:cubicBezTo>
                  <a:cubicBezTo>
                    <a:pt x="113" y="89"/>
                    <a:pt x="113" y="89"/>
                    <a:pt x="113" y="89"/>
                  </a:cubicBezTo>
                  <a:moveTo>
                    <a:pt x="113" y="89"/>
                  </a:moveTo>
                  <a:cubicBezTo>
                    <a:pt x="113" y="89"/>
                    <a:pt x="113" y="89"/>
                    <a:pt x="113" y="89"/>
                  </a:cubicBezTo>
                  <a:cubicBezTo>
                    <a:pt x="113" y="89"/>
                    <a:pt x="113" y="89"/>
                    <a:pt x="113" y="89"/>
                  </a:cubicBezTo>
                  <a:moveTo>
                    <a:pt x="113" y="89"/>
                  </a:moveTo>
                  <a:cubicBezTo>
                    <a:pt x="113" y="89"/>
                    <a:pt x="113" y="89"/>
                    <a:pt x="113" y="89"/>
                  </a:cubicBezTo>
                  <a:cubicBezTo>
                    <a:pt x="113" y="89"/>
                    <a:pt x="113" y="89"/>
                    <a:pt x="113" y="89"/>
                  </a:cubicBezTo>
                  <a:moveTo>
                    <a:pt x="113" y="88"/>
                  </a:moveTo>
                  <a:cubicBezTo>
                    <a:pt x="113" y="88"/>
                    <a:pt x="113" y="88"/>
                    <a:pt x="113" y="89"/>
                  </a:cubicBezTo>
                  <a:cubicBezTo>
                    <a:pt x="113" y="88"/>
                    <a:pt x="113" y="88"/>
                    <a:pt x="113" y="88"/>
                  </a:cubicBezTo>
                  <a:moveTo>
                    <a:pt x="113" y="88"/>
                  </a:moveTo>
                  <a:cubicBezTo>
                    <a:pt x="113" y="88"/>
                    <a:pt x="113" y="88"/>
                    <a:pt x="113" y="88"/>
                  </a:cubicBezTo>
                  <a:cubicBezTo>
                    <a:pt x="113" y="88"/>
                    <a:pt x="113" y="88"/>
                    <a:pt x="113" y="88"/>
                  </a:cubicBezTo>
                  <a:moveTo>
                    <a:pt x="113" y="88"/>
                  </a:moveTo>
                  <a:cubicBezTo>
                    <a:pt x="113" y="88"/>
                    <a:pt x="113" y="88"/>
                    <a:pt x="113" y="88"/>
                  </a:cubicBezTo>
                  <a:cubicBezTo>
                    <a:pt x="113" y="88"/>
                    <a:pt x="113" y="88"/>
                    <a:pt x="113" y="88"/>
                  </a:cubicBezTo>
                  <a:moveTo>
                    <a:pt x="120" y="75"/>
                  </a:moveTo>
                  <a:cubicBezTo>
                    <a:pt x="119" y="76"/>
                    <a:pt x="119" y="76"/>
                    <a:pt x="119" y="77"/>
                  </a:cubicBezTo>
                  <a:cubicBezTo>
                    <a:pt x="117" y="81"/>
                    <a:pt x="115" y="84"/>
                    <a:pt x="113" y="88"/>
                  </a:cubicBezTo>
                  <a:cubicBezTo>
                    <a:pt x="116" y="84"/>
                    <a:pt x="118" y="80"/>
                    <a:pt x="120" y="75"/>
                  </a:cubicBezTo>
                  <a:moveTo>
                    <a:pt x="115" y="6"/>
                  </a:move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5" y="6"/>
                    <a:pt x="115" y="6"/>
                  </a:cubicBezTo>
                  <a:moveTo>
                    <a:pt x="111" y="0"/>
                  </a:moveTo>
                  <a:cubicBezTo>
                    <a:pt x="112" y="2"/>
                    <a:pt x="113" y="4"/>
                    <a:pt x="114" y="6"/>
                  </a:cubicBezTo>
                  <a:cubicBezTo>
                    <a:pt x="113" y="4"/>
                    <a:pt x="112" y="2"/>
                    <a:pt x="111" y="0"/>
                  </a:cubicBezTo>
                  <a:moveTo>
                    <a:pt x="111" y="0"/>
                  </a:moveTo>
                  <a:cubicBezTo>
                    <a:pt x="111" y="0"/>
                    <a:pt x="111" y="0"/>
                    <a:pt x="111" y="0"/>
                  </a:cubicBezTo>
                  <a:cubicBezTo>
                    <a:pt x="111" y="0"/>
                    <a:pt x="111" y="0"/>
                    <a:pt x="111" y="0"/>
                  </a:cubicBezTo>
                </a:path>
              </a:pathLst>
            </a:custGeom>
            <a:solidFill>
              <a:srgbClr val="B2757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4" name="Freeform: Shape 88"/>
            <p:cNvSpPr/>
            <p:nvPr/>
          </p:nvSpPr>
          <p:spPr bwMode="auto">
            <a:xfrm>
              <a:off x="3973513" y="1835151"/>
              <a:ext cx="215900" cy="217488"/>
            </a:xfrm>
            <a:custGeom>
              <a:gdLst>
                <a:gd fmla="*/ 0 w 134" name="T0"/>
                <a:gd fmla="*/ 112 h 135" name="T1"/>
                <a:gd fmla="*/ 0 w 134" name="T2"/>
                <a:gd fmla="*/ 112 h 135" name="T3"/>
                <a:gd fmla="*/ 9 w 134" name="T4"/>
                <a:gd fmla="*/ 120 h 135" name="T5"/>
                <a:gd fmla="*/ 18 w 134" name="T6"/>
                <a:gd fmla="*/ 126 h 135" name="T7"/>
                <a:gd fmla="*/ 18 w 134" name="T8"/>
                <a:gd fmla="*/ 126 h 135" name="T9"/>
                <a:gd fmla="*/ 18 w 134" name="T10"/>
                <a:gd fmla="*/ 126 h 135" name="T11"/>
                <a:gd fmla="*/ 55 w 134" name="T12"/>
                <a:gd fmla="*/ 135 h 135" name="T13"/>
                <a:gd fmla="*/ 84 w 134" name="T14"/>
                <a:gd fmla="*/ 130 h 135" name="T15"/>
                <a:gd fmla="*/ 85 w 134" name="T16"/>
                <a:gd fmla="*/ 129 h 135" name="T17"/>
                <a:gd fmla="*/ 55 w 134" name="T18"/>
                <a:gd fmla="*/ 135 h 135" name="T19"/>
                <a:gd fmla="*/ 55 w 134" name="T20"/>
                <a:gd fmla="*/ 135 h 135" name="T21"/>
                <a:gd fmla="*/ 55 w 134" name="T22"/>
                <a:gd fmla="*/ 135 h 135" name="T23"/>
                <a:gd fmla="*/ 55 w 134" name="T24"/>
                <a:gd fmla="*/ 135 h 135" name="T25"/>
                <a:gd fmla="*/ 55 w 134" name="T26"/>
                <a:gd fmla="*/ 135 h 135" name="T27"/>
                <a:gd fmla="*/ 0 w 134" name="T28"/>
                <a:gd fmla="*/ 113 h 135" name="T29"/>
                <a:gd fmla="*/ 0 w 134" name="T30"/>
                <a:gd fmla="*/ 113 h 135" name="T31"/>
                <a:gd fmla="*/ 0 w 134" name="T32"/>
                <a:gd fmla="*/ 112 h 135" name="T33"/>
                <a:gd fmla="*/ 134 w 134" name="T34"/>
                <a:gd fmla="*/ 56 h 135" name="T35"/>
                <a:gd fmla="*/ 134 w 134" name="T36"/>
                <a:gd fmla="*/ 57 h 135" name="T37"/>
                <a:gd fmla="*/ 128 w 134" name="T38"/>
                <a:gd fmla="*/ 87 h 135" name="T39"/>
                <a:gd fmla="*/ 129 w 134" name="T40"/>
                <a:gd fmla="*/ 85 h 135" name="T41"/>
                <a:gd fmla="*/ 134 w 134" name="T42"/>
                <a:gd fmla="*/ 56 h 135" name="T43"/>
                <a:gd fmla="*/ 134 w 134" name="T44"/>
                <a:gd fmla="*/ 56 h 135" name="T45"/>
                <a:gd fmla="*/ 112 w 134" name="T46"/>
                <a:gd fmla="*/ 0 h 135" name="T47"/>
                <a:gd fmla="*/ 112 w 134" name="T48"/>
                <a:gd fmla="*/ 0 h 135" name="T49"/>
                <a:gd fmla="*/ 134 w 134" name="T50"/>
                <a:gd fmla="*/ 50 h 135" name="T51"/>
                <a:gd fmla="*/ 134 w 134" name="T52"/>
                <a:gd fmla="*/ 56 h 135" name="T53"/>
                <a:gd fmla="*/ 124 w 134" name="T54"/>
                <a:gd fmla="*/ 16 h 135" name="T55"/>
                <a:gd fmla="*/ 124 w 134" name="T56"/>
                <a:gd fmla="*/ 16 h 135" name="T57"/>
                <a:gd fmla="*/ 123 w 134" name="T58"/>
                <a:gd fmla="*/ 16 h 135" name="T59"/>
                <a:gd fmla="*/ 120 w 134" name="T60"/>
                <a:gd fmla="*/ 10 h 135" name="T61"/>
                <a:gd fmla="*/ 120 w 134" name="T62"/>
                <a:gd fmla="*/ 10 h 135" name="T63"/>
                <a:gd fmla="*/ 120 w 134" name="T64"/>
                <a:gd fmla="*/ 10 h 135" name="T65"/>
                <a:gd fmla="*/ 112 w 134" name="T66"/>
                <a:gd fmla="*/ 0 h 135" name="T6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b="b" l="0" r="r" t="0"/>
              <a:pathLst>
                <a:path h="135" w="134">
                  <a:moveTo>
                    <a:pt x="0" y="112"/>
                  </a:moveTo>
                  <a:cubicBezTo>
                    <a:pt x="0" y="112"/>
                    <a:pt x="0" y="112"/>
                    <a:pt x="0" y="112"/>
                  </a:cubicBezTo>
                  <a:cubicBezTo>
                    <a:pt x="3" y="115"/>
                    <a:pt x="6" y="118"/>
                    <a:pt x="9" y="120"/>
                  </a:cubicBezTo>
                  <a:cubicBezTo>
                    <a:pt x="12" y="122"/>
                    <a:pt x="15" y="124"/>
                    <a:pt x="18" y="126"/>
                  </a:cubicBezTo>
                  <a:cubicBezTo>
                    <a:pt x="18" y="126"/>
                    <a:pt x="18" y="126"/>
                    <a:pt x="18" y="126"/>
                  </a:cubicBezTo>
                  <a:cubicBezTo>
                    <a:pt x="18" y="126"/>
                    <a:pt x="18" y="126"/>
                    <a:pt x="18" y="126"/>
                  </a:cubicBezTo>
                  <a:cubicBezTo>
                    <a:pt x="29" y="132"/>
                    <a:pt x="42" y="135"/>
                    <a:pt x="55" y="135"/>
                  </a:cubicBezTo>
                  <a:cubicBezTo>
                    <a:pt x="65" y="135"/>
                    <a:pt x="75" y="133"/>
                    <a:pt x="84" y="130"/>
                  </a:cubicBezTo>
                  <a:cubicBezTo>
                    <a:pt x="84" y="130"/>
                    <a:pt x="84" y="130"/>
                    <a:pt x="85" y="129"/>
                  </a:cubicBezTo>
                  <a:cubicBezTo>
                    <a:pt x="75" y="133"/>
                    <a:pt x="65" y="135"/>
                    <a:pt x="55" y="135"/>
                  </a:cubicBezTo>
                  <a:cubicBezTo>
                    <a:pt x="55" y="135"/>
                    <a:pt x="55" y="135"/>
                    <a:pt x="55" y="135"/>
                  </a:cubicBezTo>
                  <a:cubicBezTo>
                    <a:pt x="55" y="135"/>
                    <a:pt x="55" y="135"/>
                    <a:pt x="55" y="135"/>
                  </a:cubicBezTo>
                  <a:cubicBezTo>
                    <a:pt x="55" y="135"/>
                    <a:pt x="55" y="135"/>
                    <a:pt x="55" y="135"/>
                  </a:cubicBezTo>
                  <a:cubicBezTo>
                    <a:pt x="55" y="135"/>
                    <a:pt x="55" y="135"/>
                    <a:pt x="55" y="135"/>
                  </a:cubicBezTo>
                  <a:cubicBezTo>
                    <a:pt x="35" y="135"/>
                    <a:pt x="16" y="128"/>
                    <a:pt x="0" y="113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0" y="113"/>
                    <a:pt x="0" y="112"/>
                  </a:cubicBezTo>
                  <a:moveTo>
                    <a:pt x="134" y="56"/>
                  </a:moveTo>
                  <a:cubicBezTo>
                    <a:pt x="134" y="56"/>
                    <a:pt x="134" y="57"/>
                    <a:pt x="134" y="57"/>
                  </a:cubicBezTo>
                  <a:cubicBezTo>
                    <a:pt x="134" y="68"/>
                    <a:pt x="132" y="78"/>
                    <a:pt x="128" y="87"/>
                  </a:cubicBezTo>
                  <a:cubicBezTo>
                    <a:pt x="128" y="86"/>
                    <a:pt x="128" y="86"/>
                    <a:pt x="129" y="85"/>
                  </a:cubicBezTo>
                  <a:cubicBezTo>
                    <a:pt x="132" y="76"/>
                    <a:pt x="134" y="66"/>
                    <a:pt x="134" y="56"/>
                  </a:cubicBezTo>
                  <a:cubicBezTo>
                    <a:pt x="134" y="56"/>
                    <a:pt x="134" y="56"/>
                    <a:pt x="134" y="56"/>
                  </a:cubicBezTo>
                  <a:moveTo>
                    <a:pt x="112" y="0"/>
                  </a:moveTo>
                  <a:cubicBezTo>
                    <a:pt x="112" y="0"/>
                    <a:pt x="112" y="0"/>
                    <a:pt x="112" y="0"/>
                  </a:cubicBezTo>
                  <a:cubicBezTo>
                    <a:pt x="125" y="14"/>
                    <a:pt x="133" y="32"/>
                    <a:pt x="134" y="50"/>
                  </a:cubicBezTo>
                  <a:cubicBezTo>
                    <a:pt x="134" y="52"/>
                    <a:pt x="134" y="54"/>
                    <a:pt x="134" y="56"/>
                  </a:cubicBezTo>
                  <a:cubicBezTo>
                    <a:pt x="134" y="41"/>
                    <a:pt x="130" y="28"/>
                    <a:pt x="124" y="16"/>
                  </a:cubicBezTo>
                  <a:cubicBezTo>
                    <a:pt x="124" y="16"/>
                    <a:pt x="124" y="16"/>
                    <a:pt x="124" y="16"/>
                  </a:cubicBezTo>
                  <a:cubicBezTo>
                    <a:pt x="124" y="16"/>
                    <a:pt x="124" y="16"/>
                    <a:pt x="123" y="16"/>
                  </a:cubicBezTo>
                  <a:cubicBezTo>
                    <a:pt x="122" y="14"/>
                    <a:pt x="121" y="12"/>
                    <a:pt x="120" y="10"/>
                  </a:cubicBezTo>
                  <a:cubicBezTo>
                    <a:pt x="120" y="10"/>
                    <a:pt x="120" y="10"/>
                    <a:pt x="120" y="10"/>
                  </a:cubicBezTo>
                  <a:cubicBezTo>
                    <a:pt x="120" y="10"/>
                    <a:pt x="120" y="10"/>
                    <a:pt x="120" y="10"/>
                  </a:cubicBezTo>
                  <a:cubicBezTo>
                    <a:pt x="117" y="7"/>
                    <a:pt x="114" y="3"/>
                    <a:pt x="112" y="0"/>
                  </a:cubicBezTo>
                </a:path>
              </a:pathLst>
            </a:custGeom>
            <a:solidFill>
              <a:srgbClr val="B2757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5" name="Freeform: Shape 89"/>
            <p:cNvSpPr/>
            <p:nvPr/>
          </p:nvSpPr>
          <p:spPr bwMode="auto">
            <a:xfrm>
              <a:off x="4160838" y="1817688"/>
              <a:ext cx="14288" cy="12700"/>
            </a:xfrm>
            <a:custGeom>
              <a:gdLst>
                <a:gd fmla="*/ 7 w 9" name="T0"/>
                <a:gd fmla="*/ 0 h 8" name="T1"/>
                <a:gd fmla="*/ 7 w 9" name="T2"/>
                <a:gd fmla="*/ 0 h 8" name="T3"/>
                <a:gd fmla="*/ 0 w 9" name="T4"/>
                <a:gd fmla="*/ 7 h 8" name="T5"/>
                <a:gd fmla="*/ 3 w 9" name="T6"/>
                <a:gd fmla="*/ 8 h 8" name="T7"/>
                <a:gd fmla="*/ 7 w 9" name="T8"/>
                <a:gd fmla="*/ 7 h 8" name="T9"/>
                <a:gd fmla="*/ 7 w 9" name="T10"/>
                <a:gd fmla="*/ 0 h 8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8" w="9">
                  <a:moveTo>
                    <a:pt x="7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1" y="8"/>
                    <a:pt x="2" y="8"/>
                    <a:pt x="3" y="8"/>
                  </a:cubicBezTo>
                  <a:cubicBezTo>
                    <a:pt x="4" y="8"/>
                    <a:pt x="6" y="8"/>
                    <a:pt x="7" y="7"/>
                  </a:cubicBezTo>
                  <a:cubicBezTo>
                    <a:pt x="9" y="5"/>
                    <a:pt x="9" y="2"/>
                    <a:pt x="7" y="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6" name="Freeform: Shape 90"/>
            <p:cNvSpPr/>
            <p:nvPr/>
          </p:nvSpPr>
          <p:spPr bwMode="auto">
            <a:xfrm>
              <a:off x="3952875" y="2024063"/>
              <a:ext cx="15875" cy="12700"/>
            </a:xfrm>
            <a:custGeom>
              <a:gdLst>
                <a:gd fmla="*/ 7 w 9" name="T0"/>
                <a:gd fmla="*/ 0 h 8" name="T1"/>
                <a:gd fmla="*/ 0 w 9" name="T2"/>
                <a:gd fmla="*/ 7 h 8" name="T3"/>
                <a:gd fmla="*/ 3 w 9" name="T4"/>
                <a:gd fmla="*/ 8 h 8" name="T5"/>
                <a:gd fmla="*/ 7 w 9" name="T6"/>
                <a:gd fmla="*/ 6 h 8" name="T7"/>
                <a:gd fmla="*/ 7 w 9" name="T8"/>
                <a:gd fmla="*/ 0 h 8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8" w="9">
                  <a:moveTo>
                    <a:pt x="7" y="0"/>
                  </a:moveTo>
                  <a:cubicBezTo>
                    <a:pt x="0" y="7"/>
                    <a:pt x="0" y="7"/>
                    <a:pt x="0" y="7"/>
                  </a:cubicBezTo>
                  <a:cubicBezTo>
                    <a:pt x="1" y="8"/>
                    <a:pt x="2" y="8"/>
                    <a:pt x="3" y="8"/>
                  </a:cubicBezTo>
                  <a:cubicBezTo>
                    <a:pt x="5" y="8"/>
                    <a:pt x="6" y="7"/>
                    <a:pt x="7" y="6"/>
                  </a:cubicBezTo>
                  <a:cubicBezTo>
                    <a:pt x="9" y="5"/>
                    <a:pt x="9" y="2"/>
                    <a:pt x="7" y="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7" name="Freeform: Shape 91"/>
            <p:cNvSpPr/>
            <p:nvPr/>
          </p:nvSpPr>
          <p:spPr bwMode="auto">
            <a:xfrm>
              <a:off x="4116388" y="1993901"/>
              <a:ext cx="53975" cy="47625"/>
            </a:xfrm>
            <a:custGeom>
              <a:gdLst>
                <a:gd fmla="*/ 22 w 33" name="T0"/>
                <a:gd fmla="*/ 14 h 30" name="T1"/>
                <a:gd fmla="*/ 0 w 33" name="T2"/>
                <a:gd fmla="*/ 30 h 30" name="T3"/>
                <a:gd fmla="*/ 21 w 33" name="T4"/>
                <a:gd fmla="*/ 15 h 30" name="T5"/>
                <a:gd fmla="*/ 22 w 33" name="T6"/>
                <a:gd fmla="*/ 14 h 30" name="T7"/>
                <a:gd fmla="*/ 22 w 33" name="T8"/>
                <a:gd fmla="*/ 14 h 30" name="T9"/>
                <a:gd fmla="*/ 22 w 33" name="T10"/>
                <a:gd fmla="*/ 14 h 30" name="T11"/>
                <a:gd fmla="*/ 32 w 33" name="T12"/>
                <a:gd fmla="*/ 2 h 30" name="T13"/>
                <a:gd fmla="*/ 22 w 33" name="T14"/>
                <a:gd fmla="*/ 14 h 30" name="T15"/>
                <a:gd fmla="*/ 32 w 33" name="T16"/>
                <a:gd fmla="*/ 2 h 30" name="T17"/>
                <a:gd fmla="*/ 32 w 33" name="T18"/>
                <a:gd fmla="*/ 2 h 30" name="T19"/>
                <a:gd fmla="*/ 32 w 33" name="T20"/>
                <a:gd fmla="*/ 2 h 30" name="T21"/>
                <a:gd fmla="*/ 32 w 33" name="T22"/>
                <a:gd fmla="*/ 2 h 30" name="T23"/>
                <a:gd fmla="*/ 32 w 33" name="T24"/>
                <a:gd fmla="*/ 2 h 30" name="T25"/>
                <a:gd fmla="*/ 32 w 33" name="T26"/>
                <a:gd fmla="*/ 2 h 30" name="T27"/>
                <a:gd fmla="*/ 32 w 33" name="T28"/>
                <a:gd fmla="*/ 2 h 30" name="T29"/>
                <a:gd fmla="*/ 32 w 33" name="T30"/>
                <a:gd fmla="*/ 2 h 30" name="T31"/>
                <a:gd fmla="*/ 32 w 33" name="T32"/>
                <a:gd fmla="*/ 2 h 30" name="T33"/>
                <a:gd fmla="*/ 32 w 33" name="T34"/>
                <a:gd fmla="*/ 2 h 30" name="T35"/>
                <a:gd fmla="*/ 32 w 33" name="T36"/>
                <a:gd fmla="*/ 2 h 30" name="T37"/>
                <a:gd fmla="*/ 32 w 33" name="T38"/>
                <a:gd fmla="*/ 2 h 30" name="T39"/>
                <a:gd fmla="*/ 32 w 33" name="T40"/>
                <a:gd fmla="*/ 2 h 30" name="T41"/>
                <a:gd fmla="*/ 32 w 33" name="T42"/>
                <a:gd fmla="*/ 1 h 30" name="T43"/>
                <a:gd fmla="*/ 32 w 33" name="T44"/>
                <a:gd fmla="*/ 1 h 30" name="T45"/>
                <a:gd fmla="*/ 32 w 33" name="T46"/>
                <a:gd fmla="*/ 1 h 30" name="T47"/>
                <a:gd fmla="*/ 32 w 33" name="T48"/>
                <a:gd fmla="*/ 1 h 30" name="T49"/>
                <a:gd fmla="*/ 32 w 33" name="T50"/>
                <a:gd fmla="*/ 1 h 30" name="T51"/>
                <a:gd fmla="*/ 32 w 33" name="T52"/>
                <a:gd fmla="*/ 1 h 30" name="T53"/>
                <a:gd fmla="*/ 33 w 33" name="T54"/>
                <a:gd fmla="*/ 1 h 30" name="T55"/>
                <a:gd fmla="*/ 33 w 33" name="T56"/>
                <a:gd fmla="*/ 1 h 30" name="T57"/>
                <a:gd fmla="*/ 33 w 33" name="T58"/>
                <a:gd fmla="*/ 1 h 30" name="T59"/>
                <a:gd fmla="*/ 33 w 33" name="T60"/>
                <a:gd fmla="*/ 1 h 30" name="T61"/>
                <a:gd fmla="*/ 33 w 33" name="T62"/>
                <a:gd fmla="*/ 1 h 30" name="T63"/>
                <a:gd fmla="*/ 33 w 33" name="T64"/>
                <a:gd fmla="*/ 1 h 30" name="T65"/>
                <a:gd fmla="*/ 33 w 33" name="T66"/>
                <a:gd fmla="*/ 1 h 30" name="T67"/>
                <a:gd fmla="*/ 33 w 33" name="T68"/>
                <a:gd fmla="*/ 1 h 30" name="T69"/>
                <a:gd fmla="*/ 33 w 33" name="T70"/>
                <a:gd fmla="*/ 1 h 30" name="T71"/>
                <a:gd fmla="*/ 33 w 33" name="T72"/>
                <a:gd fmla="*/ 0 h 30" name="T73"/>
                <a:gd fmla="*/ 33 w 33" name="T74"/>
                <a:gd fmla="*/ 0 h 30" name="T75"/>
                <a:gd fmla="*/ 33 w 33" name="T76"/>
                <a:gd fmla="*/ 0 h 30" name="T77"/>
                <a:gd fmla="*/ 33 w 33" name="T78"/>
                <a:gd fmla="*/ 0 h 30" name="T79"/>
                <a:gd fmla="*/ 33 w 33" name="T80"/>
                <a:gd fmla="*/ 0 h 30" name="T81"/>
                <a:gd fmla="*/ 33 w 33" name="T82"/>
                <a:gd fmla="*/ 0 h 30" name="T83"/>
                <a:gd fmla="*/ 33 w 33" name="T84"/>
                <a:gd fmla="*/ 0 h 30" name="T85"/>
                <a:gd fmla="*/ 33 w 33" name="T86"/>
                <a:gd fmla="*/ 0 h 30" name="T87"/>
                <a:gd fmla="*/ 33 w 33" name="T88"/>
                <a:gd fmla="*/ 0 h 30" name="T8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b="b" l="0" r="r" t="0"/>
              <a:pathLst>
                <a:path h="30" w="33">
                  <a:moveTo>
                    <a:pt x="22" y="14"/>
                  </a:moveTo>
                  <a:cubicBezTo>
                    <a:pt x="15" y="21"/>
                    <a:pt x="8" y="26"/>
                    <a:pt x="0" y="30"/>
                  </a:cubicBezTo>
                  <a:cubicBezTo>
                    <a:pt x="8" y="26"/>
                    <a:pt x="15" y="21"/>
                    <a:pt x="21" y="15"/>
                  </a:cubicBezTo>
                  <a:cubicBezTo>
                    <a:pt x="22" y="15"/>
                    <a:pt x="22" y="14"/>
                    <a:pt x="22" y="14"/>
                  </a:cubicBezTo>
                  <a:cubicBezTo>
                    <a:pt x="22" y="14"/>
                    <a:pt x="22" y="14"/>
                    <a:pt x="22" y="14"/>
                  </a:cubicBezTo>
                  <a:cubicBezTo>
                    <a:pt x="22" y="14"/>
                    <a:pt x="22" y="14"/>
                    <a:pt x="22" y="14"/>
                  </a:cubicBezTo>
                  <a:moveTo>
                    <a:pt x="32" y="2"/>
                  </a:moveTo>
                  <a:cubicBezTo>
                    <a:pt x="29" y="6"/>
                    <a:pt x="26" y="10"/>
                    <a:pt x="22" y="14"/>
                  </a:cubicBezTo>
                  <a:cubicBezTo>
                    <a:pt x="26" y="10"/>
                    <a:pt x="29" y="6"/>
                    <a:pt x="32" y="2"/>
                  </a:cubicBezTo>
                  <a:moveTo>
                    <a:pt x="32" y="2"/>
                  </a:moveTo>
                  <a:cubicBezTo>
                    <a:pt x="32" y="2"/>
                    <a:pt x="32" y="2"/>
                    <a:pt x="32" y="2"/>
                  </a:cubicBezTo>
                  <a:cubicBezTo>
                    <a:pt x="32" y="2"/>
                    <a:pt x="32" y="2"/>
                    <a:pt x="32" y="2"/>
                  </a:cubicBezTo>
                  <a:moveTo>
                    <a:pt x="32" y="2"/>
                  </a:moveTo>
                  <a:cubicBezTo>
                    <a:pt x="32" y="2"/>
                    <a:pt x="32" y="2"/>
                    <a:pt x="32" y="2"/>
                  </a:cubicBezTo>
                  <a:cubicBezTo>
                    <a:pt x="32" y="2"/>
                    <a:pt x="32" y="2"/>
                    <a:pt x="32" y="2"/>
                  </a:cubicBezTo>
                  <a:moveTo>
                    <a:pt x="32" y="2"/>
                  </a:moveTo>
                  <a:cubicBezTo>
                    <a:pt x="32" y="2"/>
                    <a:pt x="32" y="2"/>
                    <a:pt x="32" y="2"/>
                  </a:cubicBezTo>
                  <a:cubicBezTo>
                    <a:pt x="32" y="2"/>
                    <a:pt x="32" y="2"/>
                    <a:pt x="32" y="2"/>
                  </a:cubicBezTo>
                  <a:moveTo>
                    <a:pt x="32" y="2"/>
                  </a:moveTo>
                  <a:cubicBezTo>
                    <a:pt x="32" y="2"/>
                    <a:pt x="32" y="2"/>
                    <a:pt x="32" y="2"/>
                  </a:cubicBezTo>
                  <a:cubicBezTo>
                    <a:pt x="32" y="2"/>
                    <a:pt x="32" y="2"/>
                    <a:pt x="32" y="2"/>
                  </a:cubicBezTo>
                  <a:moveTo>
                    <a:pt x="32" y="1"/>
                  </a:moveTo>
                  <a:cubicBezTo>
                    <a:pt x="32" y="1"/>
                    <a:pt x="32" y="1"/>
                    <a:pt x="32" y="1"/>
                  </a:cubicBezTo>
                  <a:cubicBezTo>
                    <a:pt x="32" y="1"/>
                    <a:pt x="32" y="1"/>
                    <a:pt x="32" y="1"/>
                  </a:cubicBezTo>
                  <a:moveTo>
                    <a:pt x="32" y="1"/>
                  </a:moveTo>
                  <a:cubicBezTo>
                    <a:pt x="32" y="1"/>
                    <a:pt x="32" y="1"/>
                    <a:pt x="32" y="1"/>
                  </a:cubicBezTo>
                  <a:cubicBezTo>
                    <a:pt x="32" y="1"/>
                    <a:pt x="32" y="1"/>
                    <a:pt x="32" y="1"/>
                  </a:cubicBezTo>
                  <a:moveTo>
                    <a:pt x="33" y="1"/>
                  </a:moveTo>
                  <a:cubicBezTo>
                    <a:pt x="33" y="1"/>
                    <a:pt x="33" y="1"/>
                    <a:pt x="33" y="1"/>
                  </a:cubicBezTo>
                  <a:cubicBezTo>
                    <a:pt x="33" y="1"/>
                    <a:pt x="33" y="1"/>
                    <a:pt x="33" y="1"/>
                  </a:cubicBezTo>
                  <a:moveTo>
                    <a:pt x="33" y="1"/>
                  </a:moveTo>
                  <a:cubicBezTo>
                    <a:pt x="33" y="1"/>
                    <a:pt x="33" y="1"/>
                    <a:pt x="33" y="1"/>
                  </a:cubicBezTo>
                  <a:cubicBezTo>
                    <a:pt x="33" y="1"/>
                    <a:pt x="33" y="1"/>
                    <a:pt x="33" y="1"/>
                  </a:cubicBezTo>
                  <a:moveTo>
                    <a:pt x="33" y="1"/>
                  </a:moveTo>
                  <a:cubicBezTo>
                    <a:pt x="33" y="1"/>
                    <a:pt x="33" y="1"/>
                    <a:pt x="33" y="1"/>
                  </a:cubicBezTo>
                  <a:cubicBezTo>
                    <a:pt x="33" y="1"/>
                    <a:pt x="33" y="1"/>
                    <a:pt x="33" y="1"/>
                  </a:cubicBezTo>
                  <a:moveTo>
                    <a:pt x="33" y="0"/>
                  </a:moveTo>
                  <a:cubicBezTo>
                    <a:pt x="33" y="0"/>
                    <a:pt x="33" y="0"/>
                    <a:pt x="33" y="0"/>
                  </a:cubicBezTo>
                  <a:cubicBezTo>
                    <a:pt x="33" y="0"/>
                    <a:pt x="33" y="0"/>
                    <a:pt x="33" y="0"/>
                  </a:cubicBezTo>
                  <a:moveTo>
                    <a:pt x="33" y="0"/>
                  </a:moveTo>
                  <a:cubicBezTo>
                    <a:pt x="33" y="0"/>
                    <a:pt x="33" y="0"/>
                    <a:pt x="33" y="0"/>
                  </a:cubicBezTo>
                  <a:cubicBezTo>
                    <a:pt x="33" y="0"/>
                    <a:pt x="33" y="0"/>
                    <a:pt x="33" y="0"/>
                  </a:cubicBezTo>
                  <a:moveTo>
                    <a:pt x="33" y="0"/>
                  </a:moveTo>
                  <a:cubicBezTo>
                    <a:pt x="33" y="0"/>
                    <a:pt x="33" y="0"/>
                    <a:pt x="33" y="0"/>
                  </a:cubicBezTo>
                  <a:cubicBezTo>
                    <a:pt x="33" y="0"/>
                    <a:pt x="33" y="0"/>
                    <a:pt x="33" y="0"/>
                  </a:cubicBezTo>
                </a:path>
              </a:pathLst>
            </a:custGeom>
            <a:solidFill>
              <a:srgbClr val="AC2328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8" name="Freeform: Shape 92"/>
            <p:cNvSpPr/>
            <p:nvPr/>
          </p:nvSpPr>
          <p:spPr bwMode="auto">
            <a:xfrm>
              <a:off x="4110038" y="1976438"/>
              <a:ext cx="69850" cy="66675"/>
            </a:xfrm>
            <a:custGeom>
              <a:gdLst>
                <a:gd fmla="*/ 43 w 43" name="T0"/>
                <a:gd fmla="*/ 0 h 42" name="T1"/>
                <a:gd fmla="*/ 0 w 43" name="T2"/>
                <a:gd fmla="*/ 42 h 42" name="T3"/>
                <a:gd fmla="*/ 4 w 43" name="T4"/>
                <a:gd fmla="*/ 41 h 42" name="T5"/>
                <a:gd fmla="*/ 26 w 43" name="T6"/>
                <a:gd fmla="*/ 25 h 42" name="T7"/>
                <a:gd fmla="*/ 26 w 43" name="T8"/>
                <a:gd fmla="*/ 25 h 42" name="T9"/>
                <a:gd fmla="*/ 26 w 43" name="T10"/>
                <a:gd fmla="*/ 25 h 42" name="T11"/>
                <a:gd fmla="*/ 36 w 43" name="T12"/>
                <a:gd fmla="*/ 13 h 42" name="T13"/>
                <a:gd fmla="*/ 36 w 43" name="T14"/>
                <a:gd fmla="*/ 13 h 42" name="T15"/>
                <a:gd fmla="*/ 36 w 43" name="T16"/>
                <a:gd fmla="*/ 13 h 42" name="T17"/>
                <a:gd fmla="*/ 36 w 43" name="T18"/>
                <a:gd fmla="*/ 13 h 42" name="T19"/>
                <a:gd fmla="*/ 36 w 43" name="T20"/>
                <a:gd fmla="*/ 13 h 42" name="T21"/>
                <a:gd fmla="*/ 36 w 43" name="T22"/>
                <a:gd fmla="*/ 13 h 42" name="T23"/>
                <a:gd fmla="*/ 36 w 43" name="T24"/>
                <a:gd fmla="*/ 13 h 42" name="T25"/>
                <a:gd fmla="*/ 36 w 43" name="T26"/>
                <a:gd fmla="*/ 13 h 42" name="T27"/>
                <a:gd fmla="*/ 36 w 43" name="T28"/>
                <a:gd fmla="*/ 13 h 42" name="T29"/>
                <a:gd fmla="*/ 36 w 43" name="T30"/>
                <a:gd fmla="*/ 12 h 42" name="T31"/>
                <a:gd fmla="*/ 36 w 43" name="T32"/>
                <a:gd fmla="*/ 12 h 42" name="T33"/>
                <a:gd fmla="*/ 36 w 43" name="T34"/>
                <a:gd fmla="*/ 12 h 42" name="T35"/>
                <a:gd fmla="*/ 36 w 43" name="T36"/>
                <a:gd fmla="*/ 12 h 42" name="T37"/>
                <a:gd fmla="*/ 37 w 43" name="T38"/>
                <a:gd fmla="*/ 12 h 42" name="T39"/>
                <a:gd fmla="*/ 37 w 43" name="T40"/>
                <a:gd fmla="*/ 12 h 42" name="T41"/>
                <a:gd fmla="*/ 37 w 43" name="T42"/>
                <a:gd fmla="*/ 12 h 42" name="T43"/>
                <a:gd fmla="*/ 37 w 43" name="T44"/>
                <a:gd fmla="*/ 12 h 42" name="T45"/>
                <a:gd fmla="*/ 37 w 43" name="T46"/>
                <a:gd fmla="*/ 12 h 42" name="T47"/>
                <a:gd fmla="*/ 37 w 43" name="T48"/>
                <a:gd fmla="*/ 12 h 42" name="T49"/>
                <a:gd fmla="*/ 37 w 43" name="T50"/>
                <a:gd fmla="*/ 11 h 42" name="T51"/>
                <a:gd fmla="*/ 37 w 43" name="T52"/>
                <a:gd fmla="*/ 11 h 42" name="T53"/>
                <a:gd fmla="*/ 37 w 43" name="T54"/>
                <a:gd fmla="*/ 11 h 42" name="T55"/>
                <a:gd fmla="*/ 37 w 43" name="T56"/>
                <a:gd fmla="*/ 11 h 42" name="T57"/>
                <a:gd fmla="*/ 37 w 43" name="T58"/>
                <a:gd fmla="*/ 11 h 42" name="T59"/>
                <a:gd fmla="*/ 37 w 43" name="T60"/>
                <a:gd fmla="*/ 11 h 42" name="T61"/>
                <a:gd fmla="*/ 43 w 43" name="T62"/>
                <a:gd fmla="*/ 0 h 42" name="T6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b="b" l="0" r="r" t="0"/>
              <a:pathLst>
                <a:path h="42" w="43">
                  <a:moveTo>
                    <a:pt x="43" y="0"/>
                  </a:moveTo>
                  <a:cubicBezTo>
                    <a:pt x="35" y="19"/>
                    <a:pt x="19" y="35"/>
                    <a:pt x="0" y="42"/>
                  </a:cubicBezTo>
                  <a:cubicBezTo>
                    <a:pt x="1" y="42"/>
                    <a:pt x="2" y="41"/>
                    <a:pt x="4" y="41"/>
                  </a:cubicBezTo>
                  <a:cubicBezTo>
                    <a:pt x="12" y="37"/>
                    <a:pt x="19" y="32"/>
                    <a:pt x="26" y="25"/>
                  </a:cubicBezTo>
                  <a:cubicBezTo>
                    <a:pt x="26" y="25"/>
                    <a:pt x="26" y="25"/>
                    <a:pt x="26" y="25"/>
                  </a:cubicBezTo>
                  <a:cubicBezTo>
                    <a:pt x="26" y="25"/>
                    <a:pt x="26" y="25"/>
                    <a:pt x="26" y="25"/>
                  </a:cubicBezTo>
                  <a:cubicBezTo>
                    <a:pt x="30" y="21"/>
                    <a:pt x="33" y="17"/>
                    <a:pt x="36" y="13"/>
                  </a:cubicBezTo>
                  <a:cubicBezTo>
                    <a:pt x="36" y="13"/>
                    <a:pt x="36" y="13"/>
                    <a:pt x="36" y="13"/>
                  </a:cubicBezTo>
                  <a:cubicBezTo>
                    <a:pt x="36" y="13"/>
                    <a:pt x="36" y="13"/>
                    <a:pt x="36" y="13"/>
                  </a:cubicBezTo>
                  <a:cubicBezTo>
                    <a:pt x="36" y="13"/>
                    <a:pt x="36" y="13"/>
                    <a:pt x="36" y="13"/>
                  </a:cubicBezTo>
                  <a:cubicBezTo>
                    <a:pt x="36" y="13"/>
                    <a:pt x="36" y="13"/>
                    <a:pt x="36" y="13"/>
                  </a:cubicBezTo>
                  <a:cubicBezTo>
                    <a:pt x="36" y="13"/>
                    <a:pt x="36" y="13"/>
                    <a:pt x="36" y="13"/>
                  </a:cubicBezTo>
                  <a:cubicBezTo>
                    <a:pt x="36" y="13"/>
                    <a:pt x="36" y="13"/>
                    <a:pt x="36" y="13"/>
                  </a:cubicBezTo>
                  <a:cubicBezTo>
                    <a:pt x="36" y="13"/>
                    <a:pt x="36" y="13"/>
                    <a:pt x="36" y="13"/>
                  </a:cubicBezTo>
                  <a:cubicBezTo>
                    <a:pt x="36" y="13"/>
                    <a:pt x="36" y="13"/>
                    <a:pt x="36" y="13"/>
                  </a:cubicBezTo>
                  <a:cubicBezTo>
                    <a:pt x="36" y="13"/>
                    <a:pt x="36" y="13"/>
                    <a:pt x="36" y="12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7" y="11"/>
                    <a:pt x="37" y="11"/>
                    <a:pt x="37" y="11"/>
                  </a:cubicBezTo>
                  <a:cubicBezTo>
                    <a:pt x="37" y="11"/>
                    <a:pt x="37" y="11"/>
                    <a:pt x="37" y="11"/>
                  </a:cubicBezTo>
                  <a:cubicBezTo>
                    <a:pt x="37" y="11"/>
                    <a:pt x="37" y="11"/>
                    <a:pt x="37" y="11"/>
                  </a:cubicBezTo>
                  <a:cubicBezTo>
                    <a:pt x="37" y="11"/>
                    <a:pt x="37" y="11"/>
                    <a:pt x="37" y="11"/>
                  </a:cubicBezTo>
                  <a:cubicBezTo>
                    <a:pt x="37" y="11"/>
                    <a:pt x="37" y="11"/>
                    <a:pt x="37" y="11"/>
                  </a:cubicBezTo>
                  <a:cubicBezTo>
                    <a:pt x="37" y="11"/>
                    <a:pt x="37" y="11"/>
                    <a:pt x="37" y="11"/>
                  </a:cubicBezTo>
                  <a:cubicBezTo>
                    <a:pt x="39" y="7"/>
                    <a:pt x="41" y="4"/>
                    <a:pt x="43" y="0"/>
                  </a:cubicBezTo>
                </a:path>
              </a:pathLst>
            </a:custGeom>
            <a:solidFill>
              <a:srgbClr val="B6B6B6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9" name="Freeform: Shape 93"/>
            <p:cNvSpPr/>
            <p:nvPr/>
          </p:nvSpPr>
          <p:spPr bwMode="auto">
            <a:xfrm>
              <a:off x="3981450" y="2043113"/>
              <a:ext cx="14288" cy="15875"/>
            </a:xfrm>
            <a:custGeom>
              <a:gdLst>
                <a:gd fmla="*/ 5 w 9" name="T0"/>
                <a:gd fmla="*/ 10 h 10" name="T1"/>
                <a:gd fmla="*/ 5 w 9" name="T2"/>
                <a:gd fmla="*/ 10 h 10" name="T3"/>
                <a:gd fmla="*/ 5 w 9" name="T4"/>
                <a:gd fmla="*/ 10 h 10" name="T5"/>
                <a:gd fmla="*/ 5 w 9" name="T6"/>
                <a:gd fmla="*/ 10 h 10" name="T7"/>
                <a:gd fmla="*/ 2 w 9" name="T8"/>
                <a:gd fmla="*/ 10 h 10" name="T9"/>
                <a:gd fmla="*/ 2 w 9" name="T10"/>
                <a:gd fmla="*/ 10 h 10" name="T11"/>
                <a:gd fmla="*/ 2 w 9" name="T12"/>
                <a:gd fmla="*/ 10 h 10" name="T13"/>
                <a:gd fmla="*/ 9 w 9" name="T14"/>
                <a:gd fmla="*/ 8 h 10" name="T15"/>
                <a:gd fmla="*/ 5 w 9" name="T16"/>
                <a:gd fmla="*/ 10 h 10" name="T17"/>
                <a:gd fmla="*/ 9 w 9" name="T18"/>
                <a:gd fmla="*/ 8 h 10" name="T19"/>
                <a:gd fmla="*/ 9 w 9" name="T20"/>
                <a:gd fmla="*/ 8 h 10" name="T21"/>
                <a:gd fmla="*/ 9 w 9" name="T22"/>
                <a:gd fmla="*/ 8 h 10" name="T23"/>
                <a:gd fmla="*/ 9 w 9" name="T24"/>
                <a:gd fmla="*/ 8 h 10" name="T25"/>
                <a:gd fmla="*/ 9 w 9" name="T26"/>
                <a:gd fmla="*/ 8 h 10" name="T27"/>
                <a:gd fmla="*/ 9 w 9" name="T28"/>
                <a:gd fmla="*/ 8 h 10" name="T29"/>
                <a:gd fmla="*/ 9 w 9" name="T30"/>
                <a:gd fmla="*/ 8 h 10" name="T31"/>
                <a:gd fmla="*/ 7 w 9" name="T32"/>
                <a:gd fmla="*/ 0 h 10" name="T33"/>
                <a:gd fmla="*/ 7 w 9" name="T34"/>
                <a:gd fmla="*/ 0 h 10" name="T35"/>
                <a:gd fmla="*/ 7 w 9" name="T36"/>
                <a:gd fmla="*/ 0 h 10" name="T37"/>
                <a:gd fmla="*/ 7 w 9" name="T38"/>
                <a:gd fmla="*/ 0 h 10" name="T39"/>
                <a:gd fmla="*/ 7 w 9" name="T40"/>
                <a:gd fmla="*/ 0 h 10" name="T41"/>
                <a:gd fmla="*/ 5 w 9" name="T42"/>
                <a:gd fmla="*/ 0 h 10" name="T43"/>
                <a:gd fmla="*/ 5 w 9" name="T44"/>
                <a:gd fmla="*/ 0 h 10" name="T45"/>
                <a:gd fmla="*/ 0 w 9" name="T46"/>
                <a:gd fmla="*/ 2 h 10" name="T47"/>
                <a:gd fmla="*/ 0 w 9" name="T48"/>
                <a:gd fmla="*/ 5 h 10" name="T49"/>
                <a:gd fmla="*/ 0 w 9" name="T50"/>
                <a:gd fmla="*/ 5 h 10" name="T51"/>
                <a:gd fmla="*/ 0 w 9" name="T52"/>
                <a:gd fmla="*/ 2 h 10" name="T53"/>
                <a:gd fmla="*/ 5 w 9" name="T54"/>
                <a:gd fmla="*/ 0 h 10" name="T55"/>
                <a:gd fmla="*/ 5 w 9" name="T56"/>
                <a:gd fmla="*/ 0 h 10" name="T57"/>
                <a:gd fmla="*/ 5 w 9" name="T58"/>
                <a:gd fmla="*/ 0 h 10" name="T59"/>
                <a:gd fmla="*/ 5 w 9" name="T60"/>
                <a:gd fmla="*/ 0 h 10" name="T61"/>
                <a:gd fmla="*/ 5 w 9" name="T62"/>
                <a:gd fmla="*/ 0 h 10" name="T63"/>
                <a:gd fmla="*/ 5 w 9" name="T64"/>
                <a:gd fmla="*/ 0 h 10" name="T65"/>
                <a:gd fmla="*/ 5 w 9" name="T66"/>
                <a:gd fmla="*/ 0 h 10" name="T6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b="b" l="0" r="r" t="0"/>
              <a:pathLst>
                <a:path h="10" w="9">
                  <a:moveTo>
                    <a:pt x="5" y="10"/>
                  </a:move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moveTo>
                    <a:pt x="2" y="10"/>
                  </a:moveTo>
                  <a:cubicBezTo>
                    <a:pt x="2" y="10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moveTo>
                    <a:pt x="9" y="8"/>
                  </a:moveTo>
                  <a:cubicBezTo>
                    <a:pt x="8" y="9"/>
                    <a:pt x="7" y="10"/>
                    <a:pt x="5" y="10"/>
                  </a:cubicBezTo>
                  <a:cubicBezTo>
                    <a:pt x="7" y="10"/>
                    <a:pt x="8" y="9"/>
                    <a:pt x="9" y="8"/>
                  </a:cubicBezTo>
                  <a:moveTo>
                    <a:pt x="9" y="8"/>
                  </a:moveTo>
                  <a:cubicBezTo>
                    <a:pt x="9" y="8"/>
                    <a:pt x="9" y="8"/>
                    <a:pt x="9" y="8"/>
                  </a:cubicBezTo>
                  <a:cubicBezTo>
                    <a:pt x="9" y="8"/>
                    <a:pt x="9" y="8"/>
                    <a:pt x="9" y="8"/>
                  </a:cubicBezTo>
                  <a:moveTo>
                    <a:pt x="9" y="8"/>
                  </a:moveTo>
                  <a:cubicBezTo>
                    <a:pt x="9" y="8"/>
                    <a:pt x="9" y="8"/>
                    <a:pt x="9" y="8"/>
                  </a:cubicBezTo>
                  <a:cubicBezTo>
                    <a:pt x="9" y="8"/>
                    <a:pt x="9" y="8"/>
                    <a:pt x="9" y="8"/>
                  </a:cubicBezTo>
                  <a:moveTo>
                    <a:pt x="7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7" y="0"/>
                    <a:pt x="7" y="0"/>
                    <a:pt x="7" y="0"/>
                  </a:cubicBezTo>
                  <a:moveTo>
                    <a:pt x="5" y="0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3" y="0"/>
                    <a:pt x="1" y="1"/>
                    <a:pt x="0" y="2"/>
                  </a:cubicBezTo>
                  <a:cubicBezTo>
                    <a:pt x="0" y="3"/>
                    <a:pt x="0" y="4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4"/>
                    <a:pt x="0" y="3"/>
                    <a:pt x="0" y="2"/>
                  </a:cubicBezTo>
                  <a:cubicBezTo>
                    <a:pt x="1" y="1"/>
                    <a:pt x="3" y="0"/>
                    <a:pt x="5" y="0"/>
                  </a:cubicBezTo>
                  <a:moveTo>
                    <a:pt x="5" y="0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0" name="Freeform: Shape 94"/>
            <p:cNvSpPr/>
            <p:nvPr/>
          </p:nvSpPr>
          <p:spPr bwMode="auto">
            <a:xfrm>
              <a:off x="3981450" y="2043113"/>
              <a:ext cx="15875" cy="15875"/>
            </a:xfrm>
            <a:custGeom>
              <a:gdLst>
                <a:gd fmla="*/ 5 w 10" name="T0"/>
                <a:gd fmla="*/ 0 h 10" name="T1"/>
                <a:gd fmla="*/ 5 w 10" name="T2"/>
                <a:gd fmla="*/ 0 h 10" name="T3"/>
                <a:gd fmla="*/ 0 w 10" name="T4"/>
                <a:gd fmla="*/ 2 h 10" name="T5"/>
                <a:gd fmla="*/ 0 w 10" name="T6"/>
                <a:gd fmla="*/ 5 h 10" name="T7"/>
                <a:gd fmla="*/ 2 w 10" name="T8"/>
                <a:gd fmla="*/ 10 h 10" name="T9"/>
                <a:gd fmla="*/ 2 w 10" name="T10"/>
                <a:gd fmla="*/ 10 h 10" name="T11"/>
                <a:gd fmla="*/ 2 w 10" name="T12"/>
                <a:gd fmla="*/ 10 h 10" name="T13"/>
                <a:gd fmla="*/ 2 w 10" name="T14"/>
                <a:gd fmla="*/ 10 h 10" name="T15"/>
                <a:gd fmla="*/ 2 w 10" name="T16"/>
                <a:gd fmla="*/ 10 h 10" name="T17"/>
                <a:gd fmla="*/ 5 w 10" name="T18"/>
                <a:gd fmla="*/ 10 h 10" name="T19"/>
                <a:gd fmla="*/ 5 w 10" name="T20"/>
                <a:gd fmla="*/ 10 h 10" name="T21"/>
                <a:gd fmla="*/ 5 w 10" name="T22"/>
                <a:gd fmla="*/ 10 h 10" name="T23"/>
                <a:gd fmla="*/ 5 w 10" name="T24"/>
                <a:gd fmla="*/ 10 h 10" name="T25"/>
                <a:gd fmla="*/ 5 w 10" name="T26"/>
                <a:gd fmla="*/ 10 h 10" name="T27"/>
                <a:gd fmla="*/ 5 w 10" name="T28"/>
                <a:gd fmla="*/ 10 h 10" name="T29"/>
                <a:gd fmla="*/ 9 w 10" name="T30"/>
                <a:gd fmla="*/ 8 h 10" name="T31"/>
                <a:gd fmla="*/ 9 w 10" name="T32"/>
                <a:gd fmla="*/ 8 h 10" name="T33"/>
                <a:gd fmla="*/ 9 w 10" name="T34"/>
                <a:gd fmla="*/ 8 h 10" name="T35"/>
                <a:gd fmla="*/ 9 w 10" name="T36"/>
                <a:gd fmla="*/ 8 h 10" name="T37"/>
                <a:gd fmla="*/ 9 w 10" name="T38"/>
                <a:gd fmla="*/ 8 h 10" name="T39"/>
                <a:gd fmla="*/ 9 w 10" name="T40"/>
                <a:gd fmla="*/ 8 h 10" name="T41"/>
                <a:gd fmla="*/ 9 w 10" name="T42"/>
                <a:gd fmla="*/ 8 h 10" name="T43"/>
                <a:gd fmla="*/ 9 w 10" name="T44"/>
                <a:gd fmla="*/ 8 h 10" name="T45"/>
                <a:gd fmla="*/ 9 w 10" name="T46"/>
                <a:gd fmla="*/ 8 h 10" name="T47"/>
                <a:gd fmla="*/ 9 w 10" name="T48"/>
                <a:gd fmla="*/ 8 h 10" name="T49"/>
                <a:gd fmla="*/ 9 w 10" name="T50"/>
                <a:gd fmla="*/ 8 h 10" name="T51"/>
                <a:gd fmla="*/ 10 w 10" name="T52"/>
                <a:gd fmla="*/ 5 h 10" name="T53"/>
                <a:gd fmla="*/ 8 w 10" name="T54"/>
                <a:gd fmla="*/ 1 h 10" name="T55"/>
                <a:gd fmla="*/ 8 w 10" name="T56"/>
                <a:gd fmla="*/ 1 h 10" name="T57"/>
                <a:gd fmla="*/ 7 w 10" name="T58"/>
                <a:gd fmla="*/ 0 h 10" name="T59"/>
                <a:gd fmla="*/ 7 w 10" name="T60"/>
                <a:gd fmla="*/ 0 h 10" name="T61"/>
                <a:gd fmla="*/ 5 w 10" name="T62"/>
                <a:gd fmla="*/ 0 h 10" name="T63"/>
                <a:gd fmla="*/ 5 w 10" name="T64"/>
                <a:gd fmla="*/ 0 h 10" name="T6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b="b" l="0" r="r" t="0"/>
              <a:pathLst>
                <a:path h="10" w="10">
                  <a:moveTo>
                    <a:pt x="5" y="0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3" y="0"/>
                    <a:pt x="1" y="1"/>
                    <a:pt x="0" y="2"/>
                  </a:cubicBezTo>
                  <a:cubicBezTo>
                    <a:pt x="0" y="3"/>
                    <a:pt x="0" y="4"/>
                    <a:pt x="0" y="5"/>
                  </a:cubicBezTo>
                  <a:cubicBezTo>
                    <a:pt x="0" y="7"/>
                    <a:pt x="1" y="9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3" y="10"/>
                    <a:pt x="4" y="10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7" y="10"/>
                    <a:pt x="8" y="9"/>
                    <a:pt x="9" y="8"/>
                  </a:cubicBezTo>
                  <a:cubicBezTo>
                    <a:pt x="9" y="8"/>
                    <a:pt x="9" y="8"/>
                    <a:pt x="9" y="8"/>
                  </a:cubicBezTo>
                  <a:cubicBezTo>
                    <a:pt x="9" y="8"/>
                    <a:pt x="9" y="8"/>
                    <a:pt x="9" y="8"/>
                  </a:cubicBezTo>
                  <a:cubicBezTo>
                    <a:pt x="9" y="8"/>
                    <a:pt x="9" y="8"/>
                    <a:pt x="9" y="8"/>
                  </a:cubicBezTo>
                  <a:cubicBezTo>
                    <a:pt x="9" y="8"/>
                    <a:pt x="9" y="8"/>
                    <a:pt x="9" y="8"/>
                  </a:cubicBezTo>
                  <a:cubicBezTo>
                    <a:pt x="9" y="8"/>
                    <a:pt x="9" y="8"/>
                    <a:pt x="9" y="8"/>
                  </a:cubicBezTo>
                  <a:cubicBezTo>
                    <a:pt x="9" y="8"/>
                    <a:pt x="9" y="8"/>
                    <a:pt x="9" y="8"/>
                  </a:cubicBezTo>
                  <a:cubicBezTo>
                    <a:pt x="9" y="8"/>
                    <a:pt x="9" y="8"/>
                    <a:pt x="9" y="8"/>
                  </a:cubicBezTo>
                  <a:cubicBezTo>
                    <a:pt x="9" y="8"/>
                    <a:pt x="9" y="8"/>
                    <a:pt x="9" y="8"/>
                  </a:cubicBezTo>
                  <a:cubicBezTo>
                    <a:pt x="9" y="8"/>
                    <a:pt x="9" y="8"/>
                    <a:pt x="9" y="8"/>
                  </a:cubicBezTo>
                  <a:cubicBezTo>
                    <a:pt x="9" y="8"/>
                    <a:pt x="9" y="8"/>
                    <a:pt x="9" y="8"/>
                  </a:cubicBezTo>
                  <a:cubicBezTo>
                    <a:pt x="10" y="7"/>
                    <a:pt x="10" y="6"/>
                    <a:pt x="10" y="5"/>
                  </a:cubicBezTo>
                  <a:cubicBezTo>
                    <a:pt x="10" y="3"/>
                    <a:pt x="9" y="1"/>
                    <a:pt x="8" y="1"/>
                  </a:cubicBezTo>
                  <a:cubicBezTo>
                    <a:pt x="8" y="1"/>
                    <a:pt x="8" y="1"/>
                    <a:pt x="8" y="1"/>
                  </a:cubicBezTo>
                  <a:cubicBezTo>
                    <a:pt x="8" y="0"/>
                    <a:pt x="8" y="0"/>
                    <a:pt x="7" y="0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7" y="0"/>
                    <a:pt x="6" y="0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1" name="Freeform: Shape 95"/>
            <p:cNvSpPr/>
            <p:nvPr/>
          </p:nvSpPr>
          <p:spPr bwMode="auto">
            <a:xfrm>
              <a:off x="4014788" y="2057401"/>
              <a:ext cx="17463" cy="17463"/>
            </a:xfrm>
            <a:custGeom>
              <a:gdLst>
                <a:gd fmla="*/ 6 w 11" name="T0"/>
                <a:gd fmla="*/ 10 h 10" name="T1"/>
                <a:gd fmla="*/ 6 w 11" name="T2"/>
                <a:gd fmla="*/ 10 h 10" name="T3"/>
                <a:gd fmla="*/ 6 w 11" name="T4"/>
                <a:gd fmla="*/ 10 h 10" name="T5"/>
                <a:gd fmla="*/ 6 w 11" name="T6"/>
                <a:gd fmla="*/ 10 h 10" name="T7"/>
                <a:gd fmla="*/ 11 w 11" name="T8"/>
                <a:gd fmla="*/ 7 h 10" name="T9"/>
                <a:gd fmla="*/ 6 w 11" name="T10"/>
                <a:gd fmla="*/ 10 h 10" name="T11"/>
                <a:gd fmla="*/ 11 w 11" name="T12"/>
                <a:gd fmla="*/ 7 h 10" name="T13"/>
                <a:gd fmla="*/ 1 w 11" name="T14"/>
                <a:gd fmla="*/ 4 h 10" name="T15"/>
                <a:gd fmla="*/ 1 w 11" name="T16"/>
                <a:gd fmla="*/ 4 h 10" name="T17"/>
                <a:gd fmla="*/ 1 w 11" name="T18"/>
                <a:gd fmla="*/ 4 h 10" name="T19"/>
                <a:gd fmla="*/ 0 w 11" name="T20"/>
                <a:gd fmla="*/ 5 h 10" name="T21"/>
                <a:gd fmla="*/ 0 w 11" name="T22"/>
                <a:gd fmla="*/ 5 h 10" name="T23"/>
                <a:gd fmla="*/ 1 w 11" name="T24"/>
                <a:gd fmla="*/ 4 h 10" name="T25"/>
                <a:gd fmla="*/ 1 w 11" name="T26"/>
                <a:gd fmla="*/ 4 h 10" name="T27"/>
                <a:gd fmla="*/ 6 w 11" name="T28"/>
                <a:gd fmla="*/ 0 h 10" name="T29"/>
                <a:gd fmla="*/ 6 w 11" name="T30"/>
                <a:gd fmla="*/ 0 h 10" name="T31"/>
                <a:gd fmla="*/ 1 w 11" name="T32"/>
                <a:gd fmla="*/ 4 h 10" name="T33"/>
                <a:gd fmla="*/ 1 w 11" name="T34"/>
                <a:gd fmla="*/ 4 h 10" name="T35"/>
                <a:gd fmla="*/ 6 w 11" name="T36"/>
                <a:gd fmla="*/ 0 h 10" name="T37"/>
                <a:gd fmla="*/ 6 w 11" name="T38"/>
                <a:gd fmla="*/ 0 h 10" name="T39"/>
                <a:gd fmla="*/ 6 w 11" name="T40"/>
                <a:gd fmla="*/ 0 h 10" name="T41"/>
                <a:gd fmla="*/ 6 w 11" name="T42"/>
                <a:gd fmla="*/ 0 h 10" name="T43"/>
                <a:gd fmla="*/ 6 w 11" name="T44"/>
                <a:gd fmla="*/ 0 h 10" name="T45"/>
                <a:gd fmla="*/ 6 w 11" name="T46"/>
                <a:gd fmla="*/ 0 h 10" name="T47"/>
                <a:gd fmla="*/ 6 w 11" name="T48"/>
                <a:gd fmla="*/ 0 h 10" name="T4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b="b" l="0" r="r" t="0"/>
              <a:pathLst>
                <a:path h="10" w="11">
                  <a:moveTo>
                    <a:pt x="6" y="10"/>
                  </a:moveTo>
                  <a:cubicBezTo>
                    <a:pt x="6" y="10"/>
                    <a:pt x="6" y="10"/>
                    <a:pt x="6" y="10"/>
                  </a:cubicBezTo>
                  <a:cubicBezTo>
                    <a:pt x="6" y="10"/>
                    <a:pt x="6" y="10"/>
                    <a:pt x="6" y="10"/>
                  </a:cubicBezTo>
                  <a:cubicBezTo>
                    <a:pt x="6" y="10"/>
                    <a:pt x="6" y="10"/>
                    <a:pt x="6" y="10"/>
                  </a:cubicBezTo>
                  <a:moveTo>
                    <a:pt x="11" y="7"/>
                  </a:moveTo>
                  <a:cubicBezTo>
                    <a:pt x="10" y="9"/>
                    <a:pt x="8" y="10"/>
                    <a:pt x="6" y="10"/>
                  </a:cubicBezTo>
                  <a:cubicBezTo>
                    <a:pt x="8" y="10"/>
                    <a:pt x="10" y="9"/>
                    <a:pt x="11" y="7"/>
                  </a:cubicBezTo>
                  <a:moveTo>
                    <a:pt x="1" y="4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4"/>
                    <a:pt x="0" y="5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5"/>
                    <a:pt x="0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moveTo>
                    <a:pt x="6" y="0"/>
                  </a:moveTo>
                  <a:cubicBezTo>
                    <a:pt x="6" y="0"/>
                    <a:pt x="6" y="0"/>
                    <a:pt x="6" y="0"/>
                  </a:cubicBezTo>
                  <a:cubicBezTo>
                    <a:pt x="3" y="0"/>
                    <a:pt x="1" y="1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1" y="1"/>
                    <a:pt x="3" y="0"/>
                    <a:pt x="6" y="0"/>
                  </a:cubicBezTo>
                  <a:moveTo>
                    <a:pt x="6" y="0"/>
                  </a:moveTo>
                  <a:cubicBezTo>
                    <a:pt x="6" y="0"/>
                    <a:pt x="6" y="0"/>
                    <a:pt x="6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6" y="0"/>
                    <a:pt x="6" y="0"/>
                    <a:pt x="6" y="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2" name="Freeform: Shape 96"/>
            <p:cNvSpPr/>
            <p:nvPr/>
          </p:nvSpPr>
          <p:spPr bwMode="auto">
            <a:xfrm>
              <a:off x="4014788" y="2057401"/>
              <a:ext cx="17463" cy="17463"/>
            </a:xfrm>
            <a:custGeom>
              <a:gdLst>
                <a:gd fmla="*/ 6 w 11" name="T0"/>
                <a:gd fmla="*/ 0 h 10" name="T1"/>
                <a:gd fmla="*/ 6 w 11" name="T2"/>
                <a:gd fmla="*/ 0 h 10" name="T3"/>
                <a:gd fmla="*/ 1 w 11" name="T4"/>
                <a:gd fmla="*/ 4 h 10" name="T5"/>
                <a:gd fmla="*/ 1 w 11" name="T6"/>
                <a:gd fmla="*/ 4 h 10" name="T7"/>
                <a:gd fmla="*/ 1 w 11" name="T8"/>
                <a:gd fmla="*/ 4 h 10" name="T9"/>
                <a:gd fmla="*/ 0 w 11" name="T10"/>
                <a:gd fmla="*/ 5 h 10" name="T11"/>
                <a:gd fmla="*/ 4 w 11" name="T12"/>
                <a:gd fmla="*/ 10 h 10" name="T13"/>
                <a:gd fmla="*/ 6 w 11" name="T14"/>
                <a:gd fmla="*/ 10 h 10" name="T15"/>
                <a:gd fmla="*/ 6 w 11" name="T16"/>
                <a:gd fmla="*/ 10 h 10" name="T17"/>
                <a:gd fmla="*/ 6 w 11" name="T18"/>
                <a:gd fmla="*/ 10 h 10" name="T19"/>
                <a:gd fmla="*/ 6 w 11" name="T20"/>
                <a:gd fmla="*/ 10 h 10" name="T21"/>
                <a:gd fmla="*/ 6 w 11" name="T22"/>
                <a:gd fmla="*/ 10 h 10" name="T23"/>
                <a:gd fmla="*/ 6 w 11" name="T24"/>
                <a:gd fmla="*/ 10 h 10" name="T25"/>
                <a:gd fmla="*/ 11 w 11" name="T26"/>
                <a:gd fmla="*/ 7 h 10" name="T27"/>
                <a:gd fmla="*/ 11 w 11" name="T28"/>
                <a:gd fmla="*/ 7 h 10" name="T29"/>
                <a:gd fmla="*/ 11 w 11" name="T30"/>
                <a:gd fmla="*/ 6 h 10" name="T31"/>
                <a:gd fmla="*/ 11 w 11" name="T32"/>
                <a:gd fmla="*/ 5 h 10" name="T33"/>
                <a:gd fmla="*/ 7 w 11" name="T34"/>
                <a:gd fmla="*/ 0 h 10" name="T35"/>
                <a:gd fmla="*/ 7 w 11" name="T36"/>
                <a:gd fmla="*/ 0 h 10" name="T37"/>
                <a:gd fmla="*/ 6 w 11" name="T38"/>
                <a:gd fmla="*/ 0 h 10" name="T39"/>
                <a:gd fmla="*/ 6 w 11" name="T40"/>
                <a:gd fmla="*/ 0 h 10" name="T4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b="b" l="0" r="r" t="0"/>
              <a:pathLst>
                <a:path h="10" w="11">
                  <a:moveTo>
                    <a:pt x="6" y="0"/>
                  </a:moveTo>
                  <a:cubicBezTo>
                    <a:pt x="6" y="0"/>
                    <a:pt x="6" y="0"/>
                    <a:pt x="6" y="0"/>
                  </a:cubicBezTo>
                  <a:cubicBezTo>
                    <a:pt x="3" y="0"/>
                    <a:pt x="1" y="1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4"/>
                    <a:pt x="0" y="5"/>
                    <a:pt x="0" y="5"/>
                  </a:cubicBezTo>
                  <a:cubicBezTo>
                    <a:pt x="0" y="7"/>
                    <a:pt x="2" y="10"/>
                    <a:pt x="4" y="10"/>
                  </a:cubicBezTo>
                  <a:cubicBezTo>
                    <a:pt x="5" y="10"/>
                    <a:pt x="5" y="10"/>
                    <a:pt x="6" y="10"/>
                  </a:cubicBezTo>
                  <a:cubicBezTo>
                    <a:pt x="6" y="10"/>
                    <a:pt x="6" y="10"/>
                    <a:pt x="6" y="10"/>
                  </a:cubicBezTo>
                  <a:cubicBezTo>
                    <a:pt x="6" y="10"/>
                    <a:pt x="6" y="10"/>
                    <a:pt x="6" y="10"/>
                  </a:cubicBezTo>
                  <a:cubicBezTo>
                    <a:pt x="6" y="10"/>
                    <a:pt x="6" y="10"/>
                    <a:pt x="6" y="10"/>
                  </a:cubicBezTo>
                  <a:cubicBezTo>
                    <a:pt x="6" y="10"/>
                    <a:pt x="6" y="10"/>
                    <a:pt x="6" y="10"/>
                  </a:cubicBezTo>
                  <a:cubicBezTo>
                    <a:pt x="6" y="10"/>
                    <a:pt x="6" y="10"/>
                    <a:pt x="6" y="10"/>
                  </a:cubicBezTo>
                  <a:cubicBezTo>
                    <a:pt x="8" y="10"/>
                    <a:pt x="10" y="9"/>
                    <a:pt x="11" y="7"/>
                  </a:cubicBezTo>
                  <a:cubicBezTo>
                    <a:pt x="11" y="7"/>
                    <a:pt x="11" y="7"/>
                    <a:pt x="11" y="7"/>
                  </a:cubicBezTo>
                  <a:cubicBezTo>
                    <a:pt x="11" y="7"/>
                    <a:pt x="11" y="7"/>
                    <a:pt x="11" y="6"/>
                  </a:cubicBezTo>
                  <a:cubicBezTo>
                    <a:pt x="11" y="6"/>
                    <a:pt x="11" y="6"/>
                    <a:pt x="11" y="5"/>
                  </a:cubicBezTo>
                  <a:cubicBezTo>
                    <a:pt x="11" y="3"/>
                    <a:pt x="9" y="1"/>
                    <a:pt x="7" y="0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7" y="0"/>
                    <a:pt x="6" y="0"/>
                    <a:pt x="6" y="0"/>
                  </a:cubicBezTo>
                  <a:cubicBezTo>
                    <a:pt x="6" y="0"/>
                    <a:pt x="6" y="0"/>
                    <a:pt x="6" y="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3" name="Freeform: Shape 97"/>
            <p:cNvSpPr/>
            <p:nvPr/>
          </p:nvSpPr>
          <p:spPr bwMode="auto">
            <a:xfrm flipH="1">
              <a:off x="4062413" y="2079626"/>
              <a:ext cx="0" cy="0"/>
            </a:xfrm>
            <a:custGeom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b="b" l="0" r="r" t="0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4" name="Freeform: Shape 98"/>
            <p:cNvSpPr/>
            <p:nvPr/>
          </p:nvSpPr>
          <p:spPr bwMode="auto">
            <a:xfrm>
              <a:off x="4054475" y="2062163"/>
              <a:ext cx="15875" cy="17463"/>
            </a:xfrm>
            <a:custGeom>
              <a:gdLst>
                <a:gd fmla="*/ 5 w 10" name="T0"/>
                <a:gd fmla="*/ 0 h 10" name="T1"/>
                <a:gd fmla="*/ 0 w 10" name="T2"/>
                <a:gd fmla="*/ 5 h 10" name="T3"/>
                <a:gd fmla="*/ 5 w 10" name="T4"/>
                <a:gd fmla="*/ 10 h 10" name="T5"/>
                <a:gd fmla="*/ 5 w 10" name="T6"/>
                <a:gd fmla="*/ 10 h 10" name="T7"/>
                <a:gd fmla="*/ 5 w 10" name="T8"/>
                <a:gd fmla="*/ 10 h 10" name="T9"/>
                <a:gd fmla="*/ 5 w 10" name="T10"/>
                <a:gd fmla="*/ 10 h 10" name="T11"/>
                <a:gd fmla="*/ 5 w 10" name="T12"/>
                <a:gd fmla="*/ 10 h 10" name="T13"/>
                <a:gd fmla="*/ 10 w 10" name="T14"/>
                <a:gd fmla="*/ 5 h 10" name="T15"/>
                <a:gd fmla="*/ 10 w 10" name="T16"/>
                <a:gd fmla="*/ 5 h 10" name="T17"/>
                <a:gd fmla="*/ 10 w 10" name="T18"/>
                <a:gd fmla="*/ 5 h 10" name="T19"/>
                <a:gd fmla="*/ 10 w 10" name="T20"/>
                <a:gd fmla="*/ 5 h 10" name="T21"/>
                <a:gd fmla="*/ 10 w 10" name="T22"/>
                <a:gd fmla="*/ 5 h 10" name="T23"/>
                <a:gd fmla="*/ 10 w 10" name="T24"/>
                <a:gd fmla="*/ 5 h 10" name="T25"/>
                <a:gd fmla="*/ 5 w 10" name="T26"/>
                <a:gd fmla="*/ 0 h 10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0" w="10">
                  <a:moveTo>
                    <a:pt x="5" y="0"/>
                  </a:moveTo>
                  <a:cubicBezTo>
                    <a:pt x="2" y="0"/>
                    <a:pt x="0" y="2"/>
                    <a:pt x="0" y="5"/>
                  </a:cubicBezTo>
                  <a:cubicBezTo>
                    <a:pt x="0" y="8"/>
                    <a:pt x="2" y="10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8" y="10"/>
                    <a:pt x="10" y="8"/>
                    <a:pt x="10" y="5"/>
                  </a:cubicBezTo>
                  <a:cubicBezTo>
                    <a:pt x="10" y="5"/>
                    <a:pt x="10" y="5"/>
                    <a:pt x="10" y="5"/>
                  </a:cubicBezTo>
                  <a:cubicBezTo>
                    <a:pt x="10" y="5"/>
                    <a:pt x="10" y="5"/>
                    <a:pt x="10" y="5"/>
                  </a:cubicBezTo>
                  <a:cubicBezTo>
                    <a:pt x="10" y="5"/>
                    <a:pt x="10" y="5"/>
                    <a:pt x="10" y="5"/>
                  </a:cubicBezTo>
                  <a:cubicBezTo>
                    <a:pt x="10" y="5"/>
                    <a:pt x="10" y="5"/>
                    <a:pt x="10" y="5"/>
                  </a:cubicBezTo>
                  <a:cubicBezTo>
                    <a:pt x="10" y="5"/>
                    <a:pt x="10" y="5"/>
                    <a:pt x="10" y="5"/>
                  </a:cubicBezTo>
                  <a:cubicBezTo>
                    <a:pt x="10" y="2"/>
                    <a:pt x="8" y="0"/>
                    <a:pt x="5" y="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5" name="Freeform: Shape 99"/>
            <p:cNvSpPr/>
            <p:nvPr/>
          </p:nvSpPr>
          <p:spPr bwMode="auto">
            <a:xfrm>
              <a:off x="4090988" y="2057401"/>
              <a:ext cx="15875" cy="17463"/>
            </a:xfrm>
            <a:custGeom>
              <a:gdLst>
                <a:gd fmla="*/ 5 w 10" name="T0"/>
                <a:gd fmla="*/ 10 h 10" name="T1"/>
                <a:gd fmla="*/ 5 w 10" name="T2"/>
                <a:gd fmla="*/ 10 h 10" name="T3"/>
                <a:gd fmla="*/ 5 w 10" name="T4"/>
                <a:gd fmla="*/ 10 h 10" name="T5"/>
                <a:gd fmla="*/ 5 w 10" name="T6"/>
                <a:gd fmla="*/ 10 h 10" name="T7"/>
                <a:gd fmla="*/ 7 w 10" name="T8"/>
                <a:gd fmla="*/ 10 h 10" name="T9"/>
                <a:gd fmla="*/ 5 w 10" name="T10"/>
                <a:gd fmla="*/ 10 h 10" name="T11"/>
                <a:gd fmla="*/ 7 w 10" name="T12"/>
                <a:gd fmla="*/ 10 h 10" name="T13"/>
                <a:gd fmla="*/ 0 w 10" name="T14"/>
                <a:gd fmla="*/ 7 h 10" name="T15"/>
                <a:gd fmla="*/ 0 w 10" name="T16"/>
                <a:gd fmla="*/ 7 h 10" name="T17"/>
                <a:gd fmla="*/ 0 w 10" name="T18"/>
                <a:gd fmla="*/ 7 h 10" name="T19"/>
                <a:gd fmla="*/ 10 w 10" name="T20"/>
                <a:gd fmla="*/ 4 h 10" name="T21"/>
                <a:gd fmla="*/ 10 w 10" name="T22"/>
                <a:gd fmla="*/ 4 h 10" name="T23"/>
                <a:gd fmla="*/ 10 w 10" name="T24"/>
                <a:gd fmla="*/ 4 h 10" name="T25"/>
                <a:gd fmla="*/ 10 w 10" name="T26"/>
                <a:gd fmla="*/ 4 h 10" name="T27"/>
                <a:gd fmla="*/ 10 w 10" name="T28"/>
                <a:gd fmla="*/ 4 h 10" name="T29"/>
                <a:gd fmla="*/ 5 w 10" name="T30"/>
                <a:gd fmla="*/ 0 h 10" name="T31"/>
                <a:gd fmla="*/ 5 w 10" name="T32"/>
                <a:gd fmla="*/ 0 h 10" name="T33"/>
                <a:gd fmla="*/ 4 w 10" name="T34"/>
                <a:gd fmla="*/ 0 h 10" name="T35"/>
                <a:gd fmla="*/ 4 w 10" name="T36"/>
                <a:gd fmla="*/ 0 h 10" name="T37"/>
                <a:gd fmla="*/ 5 w 10" name="T38"/>
                <a:gd fmla="*/ 0 h 10" name="T39"/>
                <a:gd fmla="*/ 5 w 10" name="T40"/>
                <a:gd fmla="*/ 0 h 10" name="T41"/>
                <a:gd fmla="*/ 5 w 10" name="T42"/>
                <a:gd fmla="*/ 0 h 10" name="T43"/>
                <a:gd fmla="*/ 5 w 10" name="T44"/>
                <a:gd fmla="*/ 0 h 10" name="T45"/>
                <a:gd fmla="*/ 5 w 10" name="T46"/>
                <a:gd fmla="*/ 0 h 10" name="T47"/>
                <a:gd fmla="*/ 5 w 10" name="T48"/>
                <a:gd fmla="*/ 0 h 10" name="T49"/>
                <a:gd fmla="*/ 5 w 10" name="T50"/>
                <a:gd fmla="*/ 0 h 10" name="T5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b="b" l="0" r="r" t="0"/>
              <a:pathLst>
                <a:path h="10" w="10">
                  <a:moveTo>
                    <a:pt x="5" y="10"/>
                  </a:move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moveTo>
                    <a:pt x="7" y="10"/>
                  </a:moveTo>
                  <a:cubicBezTo>
                    <a:pt x="6" y="10"/>
                    <a:pt x="6" y="10"/>
                    <a:pt x="5" y="10"/>
                  </a:cubicBezTo>
                  <a:cubicBezTo>
                    <a:pt x="6" y="10"/>
                    <a:pt x="6" y="10"/>
                    <a:pt x="7" y="10"/>
                  </a:cubicBezTo>
                  <a:moveTo>
                    <a:pt x="0" y="7"/>
                  </a:moveTo>
                  <a:cubicBezTo>
                    <a:pt x="0" y="7"/>
                    <a:pt x="0" y="7"/>
                    <a:pt x="0" y="7"/>
                  </a:cubicBezTo>
                  <a:cubicBezTo>
                    <a:pt x="0" y="7"/>
                    <a:pt x="0" y="7"/>
                    <a:pt x="0" y="7"/>
                  </a:cubicBezTo>
                  <a:moveTo>
                    <a:pt x="10" y="4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0" y="4"/>
                    <a:pt x="10" y="4"/>
                    <a:pt x="10" y="4"/>
                  </a:cubicBezTo>
                  <a:moveTo>
                    <a:pt x="5" y="0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5" y="0"/>
                    <a:pt x="5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5" y="0"/>
                    <a:pt x="5" y="0"/>
                    <a:pt x="5" y="0"/>
                  </a:cubicBezTo>
                  <a:moveTo>
                    <a:pt x="5" y="0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6" name="Freeform: Shape 100"/>
            <p:cNvSpPr/>
            <p:nvPr/>
          </p:nvSpPr>
          <p:spPr bwMode="auto">
            <a:xfrm>
              <a:off x="4090988" y="2057401"/>
              <a:ext cx="17463" cy="17463"/>
            </a:xfrm>
            <a:custGeom>
              <a:gdLst>
                <a:gd fmla="*/ 5 w 11" name="T0"/>
                <a:gd fmla="*/ 0 h 10" name="T1"/>
                <a:gd fmla="*/ 5 w 11" name="T2"/>
                <a:gd fmla="*/ 0 h 10" name="T3"/>
                <a:gd fmla="*/ 4 w 11" name="T4"/>
                <a:gd fmla="*/ 0 h 10" name="T5"/>
                <a:gd fmla="*/ 4 w 11" name="T6"/>
                <a:gd fmla="*/ 0 h 10" name="T7"/>
                <a:gd fmla="*/ 4 w 11" name="T8"/>
                <a:gd fmla="*/ 0 h 10" name="T9"/>
                <a:gd fmla="*/ 0 w 11" name="T10"/>
                <a:gd fmla="*/ 5 h 10" name="T11"/>
                <a:gd fmla="*/ 0 w 11" name="T12"/>
                <a:gd fmla="*/ 6 h 10" name="T13"/>
                <a:gd fmla="*/ 0 w 11" name="T14"/>
                <a:gd fmla="*/ 7 h 10" name="T15"/>
                <a:gd fmla="*/ 0 w 11" name="T16"/>
                <a:gd fmla="*/ 7 h 10" name="T17"/>
                <a:gd fmla="*/ 0 w 11" name="T18"/>
                <a:gd fmla="*/ 7 h 10" name="T19"/>
                <a:gd fmla="*/ 0 w 11" name="T20"/>
                <a:gd fmla="*/ 7 h 10" name="T21"/>
                <a:gd fmla="*/ 5 w 11" name="T22"/>
                <a:gd fmla="*/ 10 h 10" name="T23"/>
                <a:gd fmla="*/ 5 w 11" name="T24"/>
                <a:gd fmla="*/ 10 h 10" name="T25"/>
                <a:gd fmla="*/ 5 w 11" name="T26"/>
                <a:gd fmla="*/ 10 h 10" name="T27"/>
                <a:gd fmla="*/ 5 w 11" name="T28"/>
                <a:gd fmla="*/ 10 h 10" name="T29"/>
                <a:gd fmla="*/ 5 w 11" name="T30"/>
                <a:gd fmla="*/ 10 h 10" name="T31"/>
                <a:gd fmla="*/ 5 w 11" name="T32"/>
                <a:gd fmla="*/ 10 h 10" name="T33"/>
                <a:gd fmla="*/ 7 w 11" name="T34"/>
                <a:gd fmla="*/ 10 h 10" name="T35"/>
                <a:gd fmla="*/ 7 w 11" name="T36"/>
                <a:gd fmla="*/ 10 h 10" name="T37"/>
                <a:gd fmla="*/ 7 w 11" name="T38"/>
                <a:gd fmla="*/ 10 h 10" name="T39"/>
                <a:gd fmla="*/ 11 w 11" name="T40"/>
                <a:gd fmla="*/ 5 h 10" name="T41"/>
                <a:gd fmla="*/ 10 w 11" name="T42"/>
                <a:gd fmla="*/ 4 h 10" name="T43"/>
                <a:gd fmla="*/ 10 w 11" name="T44"/>
                <a:gd fmla="*/ 4 h 10" name="T45"/>
                <a:gd fmla="*/ 10 w 11" name="T46"/>
                <a:gd fmla="*/ 4 h 10" name="T47"/>
                <a:gd fmla="*/ 10 w 11" name="T48"/>
                <a:gd fmla="*/ 4 h 10" name="T49"/>
                <a:gd fmla="*/ 5 w 11" name="T50"/>
                <a:gd fmla="*/ 0 h 10" name="T51"/>
                <a:gd fmla="*/ 5 w 11" name="T52"/>
                <a:gd fmla="*/ 0 h 10" name="T5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b="b" l="0" r="r" t="0"/>
              <a:pathLst>
                <a:path h="10" w="11">
                  <a:moveTo>
                    <a:pt x="5" y="0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5" y="0"/>
                    <a:pt x="5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1"/>
                    <a:pt x="0" y="3"/>
                    <a:pt x="0" y="5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1" y="9"/>
                    <a:pt x="3" y="10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6" y="10"/>
                    <a:pt x="6" y="10"/>
                    <a:pt x="7" y="10"/>
                  </a:cubicBezTo>
                  <a:cubicBezTo>
                    <a:pt x="7" y="10"/>
                    <a:pt x="7" y="10"/>
                    <a:pt x="7" y="10"/>
                  </a:cubicBezTo>
                  <a:cubicBezTo>
                    <a:pt x="7" y="10"/>
                    <a:pt x="7" y="10"/>
                    <a:pt x="7" y="10"/>
                  </a:cubicBezTo>
                  <a:cubicBezTo>
                    <a:pt x="9" y="10"/>
                    <a:pt x="11" y="7"/>
                    <a:pt x="11" y="5"/>
                  </a:cubicBezTo>
                  <a:cubicBezTo>
                    <a:pt x="11" y="5"/>
                    <a:pt x="11" y="4"/>
                    <a:pt x="10" y="4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0" y="1"/>
                    <a:pt x="8" y="0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7" name="Freeform: Shape 101"/>
            <p:cNvSpPr/>
            <p:nvPr/>
          </p:nvSpPr>
          <p:spPr bwMode="auto">
            <a:xfrm>
              <a:off x="4125913" y="2043113"/>
              <a:ext cx="15875" cy="15875"/>
            </a:xfrm>
            <a:custGeom>
              <a:gdLst>
                <a:gd fmla="*/ 5 w 10" name="T0"/>
                <a:gd fmla="*/ 10 h 10" name="T1"/>
                <a:gd fmla="*/ 5 w 10" name="T2"/>
                <a:gd fmla="*/ 10 h 10" name="T3"/>
                <a:gd fmla="*/ 5 w 10" name="T4"/>
                <a:gd fmla="*/ 10 h 10" name="T5"/>
                <a:gd fmla="*/ 5 w 10" name="T6"/>
                <a:gd fmla="*/ 10 h 10" name="T7"/>
                <a:gd fmla="*/ 8 w 10" name="T8"/>
                <a:gd fmla="*/ 10 h 10" name="T9"/>
                <a:gd fmla="*/ 5 w 10" name="T10"/>
                <a:gd fmla="*/ 10 h 10" name="T11"/>
                <a:gd fmla="*/ 8 w 10" name="T12"/>
                <a:gd fmla="*/ 10 h 10" name="T13"/>
                <a:gd fmla="*/ 8 w 10" name="T14"/>
                <a:gd fmla="*/ 10 h 10" name="T15"/>
                <a:gd fmla="*/ 8 w 10" name="T16"/>
                <a:gd fmla="*/ 10 h 10" name="T17"/>
                <a:gd fmla="*/ 8 w 10" name="T18"/>
                <a:gd fmla="*/ 10 h 10" name="T19"/>
                <a:gd fmla="*/ 1 w 10" name="T20"/>
                <a:gd fmla="*/ 8 h 10" name="T21"/>
                <a:gd fmla="*/ 1 w 10" name="T22"/>
                <a:gd fmla="*/ 8 h 10" name="T23"/>
                <a:gd fmla="*/ 1 w 10" name="T24"/>
                <a:gd fmla="*/ 8 h 10" name="T25"/>
                <a:gd fmla="*/ 1 w 10" name="T26"/>
                <a:gd fmla="*/ 8 h 10" name="T27"/>
                <a:gd fmla="*/ 1 w 10" name="T28"/>
                <a:gd fmla="*/ 8 h 10" name="T29"/>
                <a:gd fmla="*/ 1 w 10" name="T30"/>
                <a:gd fmla="*/ 8 h 10" name="T31"/>
                <a:gd fmla="*/ 10 w 10" name="T32"/>
                <a:gd fmla="*/ 2 h 10" name="T33"/>
                <a:gd fmla="*/ 10 w 10" name="T34"/>
                <a:gd fmla="*/ 2 h 10" name="T35"/>
                <a:gd fmla="*/ 10 w 10" name="T36"/>
                <a:gd fmla="*/ 5 h 10" name="T37"/>
                <a:gd fmla="*/ 10 w 10" name="T38"/>
                <a:gd fmla="*/ 5 h 10" name="T39"/>
                <a:gd fmla="*/ 10 w 10" name="T40"/>
                <a:gd fmla="*/ 2 h 10" name="T41"/>
                <a:gd fmla="*/ 10 w 10" name="T42"/>
                <a:gd fmla="*/ 2 h 10" name="T43"/>
                <a:gd fmla="*/ 10 w 10" name="T44"/>
                <a:gd fmla="*/ 2 h 10" name="T45"/>
                <a:gd fmla="*/ 5 w 10" name="T46"/>
                <a:gd fmla="*/ 0 h 10" name="T47"/>
                <a:gd fmla="*/ 5 w 10" name="T48"/>
                <a:gd fmla="*/ 0 h 10" name="T49"/>
                <a:gd fmla="*/ 3 w 10" name="T50"/>
                <a:gd fmla="*/ 1 h 10" name="T51"/>
                <a:gd fmla="*/ 0 w 10" name="T52"/>
                <a:gd fmla="*/ 5 h 10" name="T53"/>
                <a:gd fmla="*/ 0 w 10" name="T54"/>
                <a:gd fmla="*/ 5 h 10" name="T55"/>
                <a:gd fmla="*/ 3 w 10" name="T56"/>
                <a:gd fmla="*/ 1 h 10" name="T57"/>
                <a:gd fmla="*/ 5 w 10" name="T58"/>
                <a:gd fmla="*/ 0 h 10" name="T59"/>
                <a:gd fmla="*/ 5 w 10" name="T60"/>
                <a:gd fmla="*/ 0 h 10" name="T61"/>
                <a:gd fmla="*/ 5 w 10" name="T62"/>
                <a:gd fmla="*/ 0 h 10" name="T63"/>
                <a:gd fmla="*/ 5 w 10" name="T64"/>
                <a:gd fmla="*/ 0 h 10" name="T65"/>
                <a:gd fmla="*/ 5 w 10" name="T66"/>
                <a:gd fmla="*/ 0 h 10" name="T67"/>
                <a:gd fmla="*/ 5 w 10" name="T68"/>
                <a:gd fmla="*/ 0 h 10" name="T69"/>
                <a:gd fmla="*/ 5 w 10" name="T70"/>
                <a:gd fmla="*/ 0 h 10" name="T7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b="b" l="0" r="r" t="0"/>
              <a:pathLst>
                <a:path h="10" w="10">
                  <a:moveTo>
                    <a:pt x="5" y="10"/>
                  </a:move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moveTo>
                    <a:pt x="8" y="10"/>
                  </a:moveTo>
                  <a:cubicBezTo>
                    <a:pt x="7" y="10"/>
                    <a:pt x="6" y="10"/>
                    <a:pt x="5" y="10"/>
                  </a:cubicBezTo>
                  <a:cubicBezTo>
                    <a:pt x="6" y="10"/>
                    <a:pt x="7" y="10"/>
                    <a:pt x="8" y="10"/>
                  </a:cubicBezTo>
                  <a:moveTo>
                    <a:pt x="8" y="10"/>
                  </a:moveTo>
                  <a:cubicBezTo>
                    <a:pt x="8" y="10"/>
                    <a:pt x="8" y="10"/>
                    <a:pt x="8" y="10"/>
                  </a:cubicBezTo>
                  <a:cubicBezTo>
                    <a:pt x="8" y="10"/>
                    <a:pt x="8" y="10"/>
                    <a:pt x="8" y="10"/>
                  </a:cubicBezTo>
                  <a:moveTo>
                    <a:pt x="1" y="8"/>
                  </a:moveTo>
                  <a:cubicBezTo>
                    <a:pt x="1" y="8"/>
                    <a:pt x="1" y="8"/>
                    <a:pt x="1" y="8"/>
                  </a:cubicBezTo>
                  <a:cubicBezTo>
                    <a:pt x="1" y="8"/>
                    <a:pt x="1" y="8"/>
                    <a:pt x="1" y="8"/>
                  </a:cubicBezTo>
                  <a:moveTo>
                    <a:pt x="1" y="8"/>
                  </a:moveTo>
                  <a:cubicBezTo>
                    <a:pt x="1" y="8"/>
                    <a:pt x="1" y="8"/>
                    <a:pt x="1" y="8"/>
                  </a:cubicBezTo>
                  <a:cubicBezTo>
                    <a:pt x="1" y="8"/>
                    <a:pt x="1" y="8"/>
                    <a:pt x="1" y="8"/>
                  </a:cubicBezTo>
                  <a:moveTo>
                    <a:pt x="10" y="2"/>
                  </a:moveTo>
                  <a:cubicBezTo>
                    <a:pt x="10" y="2"/>
                    <a:pt x="10" y="2"/>
                    <a:pt x="10" y="2"/>
                  </a:cubicBezTo>
                  <a:cubicBezTo>
                    <a:pt x="10" y="3"/>
                    <a:pt x="10" y="4"/>
                    <a:pt x="10" y="5"/>
                  </a:cubicBezTo>
                  <a:cubicBezTo>
                    <a:pt x="10" y="5"/>
                    <a:pt x="10" y="5"/>
                    <a:pt x="10" y="5"/>
                  </a:cubicBezTo>
                  <a:cubicBezTo>
                    <a:pt x="10" y="4"/>
                    <a:pt x="10" y="3"/>
                    <a:pt x="10" y="2"/>
                  </a:cubicBezTo>
                  <a:cubicBezTo>
                    <a:pt x="10" y="2"/>
                    <a:pt x="10" y="2"/>
                    <a:pt x="10" y="2"/>
                  </a:cubicBezTo>
                  <a:cubicBezTo>
                    <a:pt x="10" y="2"/>
                    <a:pt x="10" y="2"/>
                    <a:pt x="10" y="2"/>
                  </a:cubicBezTo>
                  <a:moveTo>
                    <a:pt x="5" y="0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4" y="0"/>
                    <a:pt x="3" y="0"/>
                    <a:pt x="3" y="1"/>
                  </a:cubicBezTo>
                  <a:cubicBezTo>
                    <a:pt x="1" y="2"/>
                    <a:pt x="0" y="3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1"/>
                  </a:cubicBezTo>
                  <a:cubicBezTo>
                    <a:pt x="3" y="0"/>
                    <a:pt x="4" y="0"/>
                    <a:pt x="5" y="0"/>
                  </a:cubicBezTo>
                  <a:moveTo>
                    <a:pt x="5" y="0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8" name="Freeform: Shape 102"/>
            <p:cNvSpPr/>
            <p:nvPr/>
          </p:nvSpPr>
          <p:spPr bwMode="auto">
            <a:xfrm>
              <a:off x="4125913" y="2043113"/>
              <a:ext cx="15875" cy="15875"/>
            </a:xfrm>
            <a:custGeom>
              <a:gdLst>
                <a:gd fmla="*/ 5 w 10" name="T0"/>
                <a:gd fmla="*/ 0 h 10" name="T1"/>
                <a:gd fmla="*/ 5 w 10" name="T2"/>
                <a:gd fmla="*/ 0 h 10" name="T3"/>
                <a:gd fmla="*/ 3 w 10" name="T4"/>
                <a:gd fmla="*/ 1 h 10" name="T5"/>
                <a:gd fmla="*/ 0 w 10" name="T6"/>
                <a:gd fmla="*/ 5 h 10" name="T7"/>
                <a:gd fmla="*/ 1 w 10" name="T8"/>
                <a:gd fmla="*/ 8 h 10" name="T9"/>
                <a:gd fmla="*/ 1 w 10" name="T10"/>
                <a:gd fmla="*/ 8 h 10" name="T11"/>
                <a:gd fmla="*/ 1 w 10" name="T12"/>
                <a:gd fmla="*/ 8 h 10" name="T13"/>
                <a:gd fmla="*/ 1 w 10" name="T14"/>
                <a:gd fmla="*/ 8 h 10" name="T15"/>
                <a:gd fmla="*/ 1 w 10" name="T16"/>
                <a:gd fmla="*/ 8 h 10" name="T17"/>
                <a:gd fmla="*/ 1 w 10" name="T18"/>
                <a:gd fmla="*/ 8 h 10" name="T19"/>
                <a:gd fmla="*/ 1 w 10" name="T20"/>
                <a:gd fmla="*/ 8 h 10" name="T21"/>
                <a:gd fmla="*/ 1 w 10" name="T22"/>
                <a:gd fmla="*/ 8 h 10" name="T23"/>
                <a:gd fmla="*/ 1 w 10" name="T24"/>
                <a:gd fmla="*/ 8 h 10" name="T25"/>
                <a:gd fmla="*/ 5 w 10" name="T26"/>
                <a:gd fmla="*/ 10 h 10" name="T27"/>
                <a:gd fmla="*/ 5 w 10" name="T28"/>
                <a:gd fmla="*/ 10 h 10" name="T29"/>
                <a:gd fmla="*/ 5 w 10" name="T30"/>
                <a:gd fmla="*/ 10 h 10" name="T31"/>
                <a:gd fmla="*/ 5 w 10" name="T32"/>
                <a:gd fmla="*/ 10 h 10" name="T33"/>
                <a:gd fmla="*/ 5 w 10" name="T34"/>
                <a:gd fmla="*/ 10 h 10" name="T35"/>
                <a:gd fmla="*/ 5 w 10" name="T36"/>
                <a:gd fmla="*/ 10 h 10" name="T37"/>
                <a:gd fmla="*/ 8 w 10" name="T38"/>
                <a:gd fmla="*/ 10 h 10" name="T39"/>
                <a:gd fmla="*/ 8 w 10" name="T40"/>
                <a:gd fmla="*/ 10 h 10" name="T41"/>
                <a:gd fmla="*/ 8 w 10" name="T42"/>
                <a:gd fmla="*/ 10 h 10" name="T43"/>
                <a:gd fmla="*/ 8 w 10" name="T44"/>
                <a:gd fmla="*/ 10 h 10" name="T45"/>
                <a:gd fmla="*/ 8 w 10" name="T46"/>
                <a:gd fmla="*/ 10 h 10" name="T47"/>
                <a:gd fmla="*/ 8 w 10" name="T48"/>
                <a:gd fmla="*/ 10 h 10" name="T49"/>
                <a:gd fmla="*/ 8 w 10" name="T50"/>
                <a:gd fmla="*/ 10 h 10" name="T51"/>
                <a:gd fmla="*/ 10 w 10" name="T52"/>
                <a:gd fmla="*/ 5 h 10" name="T53"/>
                <a:gd fmla="*/ 10 w 10" name="T54"/>
                <a:gd fmla="*/ 2 h 10" name="T55"/>
                <a:gd fmla="*/ 10 w 10" name="T56"/>
                <a:gd fmla="*/ 2 h 10" name="T57"/>
                <a:gd fmla="*/ 5 w 10" name="T58"/>
                <a:gd fmla="*/ 0 h 10" name="T59"/>
                <a:gd fmla="*/ 5 w 10" name="T60"/>
                <a:gd fmla="*/ 0 h 10" name="T6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b="b" l="0" r="r" t="0"/>
              <a:pathLst>
                <a:path h="10" w="10">
                  <a:moveTo>
                    <a:pt x="5" y="0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4" y="0"/>
                    <a:pt x="3" y="0"/>
                    <a:pt x="3" y="1"/>
                  </a:cubicBezTo>
                  <a:cubicBezTo>
                    <a:pt x="1" y="2"/>
                    <a:pt x="0" y="3"/>
                    <a:pt x="0" y="5"/>
                  </a:cubicBezTo>
                  <a:cubicBezTo>
                    <a:pt x="0" y="6"/>
                    <a:pt x="0" y="7"/>
                    <a:pt x="1" y="8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10"/>
                    <a:pt x="3" y="10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6" y="10"/>
                    <a:pt x="7" y="10"/>
                    <a:pt x="8" y="10"/>
                  </a:cubicBezTo>
                  <a:cubicBezTo>
                    <a:pt x="8" y="10"/>
                    <a:pt x="8" y="10"/>
                    <a:pt x="8" y="10"/>
                  </a:cubicBezTo>
                  <a:cubicBezTo>
                    <a:pt x="8" y="10"/>
                    <a:pt x="8" y="10"/>
                    <a:pt x="8" y="10"/>
                  </a:cubicBezTo>
                  <a:cubicBezTo>
                    <a:pt x="8" y="10"/>
                    <a:pt x="8" y="10"/>
                    <a:pt x="8" y="10"/>
                  </a:cubicBezTo>
                  <a:cubicBezTo>
                    <a:pt x="8" y="10"/>
                    <a:pt x="8" y="10"/>
                    <a:pt x="8" y="10"/>
                  </a:cubicBezTo>
                  <a:cubicBezTo>
                    <a:pt x="8" y="10"/>
                    <a:pt x="8" y="10"/>
                    <a:pt x="8" y="10"/>
                  </a:cubicBezTo>
                  <a:cubicBezTo>
                    <a:pt x="8" y="10"/>
                    <a:pt x="8" y="10"/>
                    <a:pt x="8" y="10"/>
                  </a:cubicBezTo>
                  <a:cubicBezTo>
                    <a:pt x="10" y="9"/>
                    <a:pt x="10" y="7"/>
                    <a:pt x="10" y="5"/>
                  </a:cubicBezTo>
                  <a:cubicBezTo>
                    <a:pt x="10" y="4"/>
                    <a:pt x="10" y="3"/>
                    <a:pt x="10" y="2"/>
                  </a:cubicBezTo>
                  <a:cubicBezTo>
                    <a:pt x="10" y="2"/>
                    <a:pt x="10" y="2"/>
                    <a:pt x="10" y="2"/>
                  </a:cubicBezTo>
                  <a:cubicBezTo>
                    <a:pt x="9" y="1"/>
                    <a:pt x="7" y="0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9" name="Freeform: Shape 103"/>
            <p:cNvSpPr/>
            <p:nvPr/>
          </p:nvSpPr>
          <p:spPr bwMode="auto">
            <a:xfrm>
              <a:off x="4159250" y="2019301"/>
              <a:ext cx="14288" cy="17463"/>
            </a:xfrm>
            <a:custGeom>
              <a:gdLst>
                <a:gd fmla="*/ 4 w 9" name="T0"/>
                <a:gd fmla="*/ 11 h 11" name="T1"/>
                <a:gd fmla="*/ 4 w 9" name="T2"/>
                <a:gd fmla="*/ 11 h 11" name="T3"/>
                <a:gd fmla="*/ 4 w 9" name="T4"/>
                <a:gd fmla="*/ 11 h 11" name="T5"/>
                <a:gd fmla="*/ 4 w 9" name="T6"/>
                <a:gd fmla="*/ 11 h 11" name="T7"/>
                <a:gd fmla="*/ 8 w 9" name="T8"/>
                <a:gd fmla="*/ 10 h 11" name="T9"/>
                <a:gd fmla="*/ 4 w 9" name="T10"/>
                <a:gd fmla="*/ 11 h 11" name="T11"/>
                <a:gd fmla="*/ 8 w 9" name="T12"/>
                <a:gd fmla="*/ 10 h 11" name="T13"/>
                <a:gd fmla="*/ 8 w 9" name="T14"/>
                <a:gd fmla="*/ 2 h 11" name="T15"/>
                <a:gd fmla="*/ 8 w 9" name="T16"/>
                <a:gd fmla="*/ 2 h 11" name="T17"/>
                <a:gd fmla="*/ 9 w 9" name="T18"/>
                <a:gd fmla="*/ 6 h 11" name="T19"/>
                <a:gd fmla="*/ 9 w 9" name="T20"/>
                <a:gd fmla="*/ 6 h 11" name="T21"/>
                <a:gd fmla="*/ 8 w 9" name="T22"/>
                <a:gd fmla="*/ 2 h 11" name="T23"/>
                <a:gd fmla="*/ 8 w 9" name="T24"/>
                <a:gd fmla="*/ 2 h 11" name="T25"/>
                <a:gd fmla="*/ 8 w 9" name="T26"/>
                <a:gd fmla="*/ 2 h 11" name="T27"/>
                <a:gd fmla="*/ 7 w 9" name="T28"/>
                <a:gd fmla="*/ 2 h 11" name="T29"/>
                <a:gd fmla="*/ 7 w 9" name="T30"/>
                <a:gd fmla="*/ 2 h 11" name="T31"/>
                <a:gd fmla="*/ 7 w 9" name="T32"/>
                <a:gd fmla="*/ 2 h 11" name="T33"/>
                <a:gd fmla="*/ 7 w 9" name="T34"/>
                <a:gd fmla="*/ 2 h 11" name="T35"/>
                <a:gd fmla="*/ 7 w 9" name="T36"/>
                <a:gd fmla="*/ 2 h 11" name="T37"/>
                <a:gd fmla="*/ 0 w 9" name="T38"/>
                <a:gd fmla="*/ 2 h 11" name="T39"/>
                <a:gd fmla="*/ 0 w 9" name="T40"/>
                <a:gd fmla="*/ 2 h 11" name="T41"/>
                <a:gd fmla="*/ 0 w 9" name="T42"/>
                <a:gd fmla="*/ 2 h 11" name="T43"/>
                <a:gd fmla="*/ 0 w 9" name="T44"/>
                <a:gd fmla="*/ 2 h 11" name="T45"/>
                <a:gd fmla="*/ 0 w 9" name="T46"/>
                <a:gd fmla="*/ 2 h 11" name="T47"/>
                <a:gd fmla="*/ 4 w 9" name="T48"/>
                <a:gd fmla="*/ 0 h 11" name="T49"/>
                <a:gd fmla="*/ 4 w 9" name="T50"/>
                <a:gd fmla="*/ 0 h 11" name="T51"/>
                <a:gd fmla="*/ 0 w 9" name="T52"/>
                <a:gd fmla="*/ 2 h 11" name="T53"/>
                <a:gd fmla="*/ 0 w 9" name="T54"/>
                <a:gd fmla="*/ 2 h 11" name="T55"/>
                <a:gd fmla="*/ 4 w 9" name="T56"/>
                <a:gd fmla="*/ 0 h 11" name="T57"/>
                <a:gd fmla="*/ 4 w 9" name="T58"/>
                <a:gd fmla="*/ 0 h 11" name="T59"/>
                <a:gd fmla="*/ 4 w 9" name="T60"/>
                <a:gd fmla="*/ 0 h 11" name="T61"/>
                <a:gd fmla="*/ 4 w 9" name="T62"/>
                <a:gd fmla="*/ 0 h 11" name="T63"/>
                <a:gd fmla="*/ 4 w 9" name="T64"/>
                <a:gd fmla="*/ 0 h 11" name="T65"/>
                <a:gd fmla="*/ 4 w 9" name="T66"/>
                <a:gd fmla="*/ 0 h 11" name="T67"/>
                <a:gd fmla="*/ 4 w 9" name="T68"/>
                <a:gd fmla="*/ 0 h 11" name="T6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b="b" l="0" r="r" t="0"/>
              <a:pathLst>
                <a:path h="11" w="9">
                  <a:moveTo>
                    <a:pt x="4" y="11"/>
                  </a:moveTo>
                  <a:cubicBezTo>
                    <a:pt x="4" y="11"/>
                    <a:pt x="4" y="11"/>
                    <a:pt x="4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1"/>
                    <a:pt x="4" y="11"/>
                    <a:pt x="4" y="11"/>
                  </a:cubicBezTo>
                  <a:moveTo>
                    <a:pt x="8" y="10"/>
                  </a:moveTo>
                  <a:cubicBezTo>
                    <a:pt x="7" y="11"/>
                    <a:pt x="5" y="11"/>
                    <a:pt x="4" y="11"/>
                  </a:cubicBezTo>
                  <a:cubicBezTo>
                    <a:pt x="5" y="11"/>
                    <a:pt x="7" y="11"/>
                    <a:pt x="8" y="10"/>
                  </a:cubicBezTo>
                  <a:moveTo>
                    <a:pt x="8" y="2"/>
                  </a:moveTo>
                  <a:cubicBezTo>
                    <a:pt x="8" y="2"/>
                    <a:pt x="8" y="2"/>
                    <a:pt x="8" y="2"/>
                  </a:cubicBezTo>
                  <a:cubicBezTo>
                    <a:pt x="9" y="3"/>
                    <a:pt x="9" y="4"/>
                    <a:pt x="9" y="6"/>
                  </a:cubicBezTo>
                  <a:cubicBezTo>
                    <a:pt x="9" y="6"/>
                    <a:pt x="9" y="6"/>
                    <a:pt x="9" y="6"/>
                  </a:cubicBezTo>
                  <a:cubicBezTo>
                    <a:pt x="9" y="4"/>
                    <a:pt x="9" y="3"/>
                    <a:pt x="8" y="2"/>
                  </a:cubicBezTo>
                  <a:cubicBezTo>
                    <a:pt x="8" y="2"/>
                    <a:pt x="8" y="2"/>
                    <a:pt x="8" y="2"/>
                  </a:cubicBezTo>
                  <a:cubicBezTo>
                    <a:pt x="8" y="2"/>
                    <a:pt x="8" y="2"/>
                    <a:pt x="8" y="2"/>
                  </a:cubicBezTo>
                  <a:moveTo>
                    <a:pt x="7" y="2"/>
                  </a:moveTo>
                  <a:cubicBezTo>
                    <a:pt x="7" y="2"/>
                    <a:pt x="7" y="2"/>
                    <a:pt x="7" y="2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7" y="2"/>
                    <a:pt x="7" y="2"/>
                    <a:pt x="7" y="2"/>
                  </a:cubicBezTo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moveTo>
                    <a:pt x="4" y="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3" y="0"/>
                    <a:pt x="1" y="1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" y="1"/>
                    <a:pt x="3" y="0"/>
                    <a:pt x="4" y="0"/>
                  </a:cubicBezTo>
                  <a:moveTo>
                    <a:pt x="4" y="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0" name="Freeform: Shape 104"/>
            <p:cNvSpPr/>
            <p:nvPr/>
          </p:nvSpPr>
          <p:spPr bwMode="auto">
            <a:xfrm>
              <a:off x="4157663" y="2019301"/>
              <a:ext cx="15875" cy="17463"/>
            </a:xfrm>
            <a:custGeom>
              <a:gdLst>
                <a:gd fmla="*/ 5 w 10" name="T0"/>
                <a:gd fmla="*/ 0 h 11" name="T1"/>
                <a:gd fmla="*/ 5 w 10" name="T2"/>
                <a:gd fmla="*/ 0 h 11" name="T3"/>
                <a:gd fmla="*/ 1 w 10" name="T4"/>
                <a:gd fmla="*/ 2 h 11" name="T5"/>
                <a:gd fmla="*/ 1 w 10" name="T6"/>
                <a:gd fmla="*/ 2 h 11" name="T7"/>
                <a:gd fmla="*/ 1 w 10" name="T8"/>
                <a:gd fmla="*/ 2 h 11" name="T9"/>
                <a:gd fmla="*/ 1 w 10" name="T10"/>
                <a:gd fmla="*/ 2 h 11" name="T11"/>
                <a:gd fmla="*/ 1 w 10" name="T12"/>
                <a:gd fmla="*/ 2 h 11" name="T13"/>
                <a:gd fmla="*/ 0 w 10" name="T14"/>
                <a:gd fmla="*/ 6 h 11" name="T15"/>
                <a:gd fmla="*/ 1 w 10" name="T16"/>
                <a:gd fmla="*/ 9 h 11" name="T17"/>
                <a:gd fmla="*/ 5 w 10" name="T18"/>
                <a:gd fmla="*/ 11 h 11" name="T19"/>
                <a:gd fmla="*/ 5 w 10" name="T20"/>
                <a:gd fmla="*/ 11 h 11" name="T21"/>
                <a:gd fmla="*/ 5 w 10" name="T22"/>
                <a:gd fmla="*/ 11 h 11" name="T23"/>
                <a:gd fmla="*/ 5 w 10" name="T24"/>
                <a:gd fmla="*/ 11 h 11" name="T25"/>
                <a:gd fmla="*/ 5 w 10" name="T26"/>
                <a:gd fmla="*/ 11 h 11" name="T27"/>
                <a:gd fmla="*/ 5 w 10" name="T28"/>
                <a:gd fmla="*/ 11 h 11" name="T29"/>
                <a:gd fmla="*/ 9 w 10" name="T30"/>
                <a:gd fmla="*/ 10 h 11" name="T31"/>
                <a:gd fmla="*/ 9 w 10" name="T32"/>
                <a:gd fmla="*/ 10 h 11" name="T33"/>
                <a:gd fmla="*/ 9 w 10" name="T34"/>
                <a:gd fmla="*/ 9 h 11" name="T35"/>
                <a:gd fmla="*/ 10 w 10" name="T36"/>
                <a:gd fmla="*/ 6 h 11" name="T37"/>
                <a:gd fmla="*/ 9 w 10" name="T38"/>
                <a:gd fmla="*/ 2 h 11" name="T39"/>
                <a:gd fmla="*/ 9 w 10" name="T40"/>
                <a:gd fmla="*/ 2 h 11" name="T41"/>
                <a:gd fmla="*/ 8 w 10" name="T42"/>
                <a:gd fmla="*/ 2 h 11" name="T43"/>
                <a:gd fmla="*/ 8 w 10" name="T44"/>
                <a:gd fmla="*/ 2 h 11" name="T45"/>
                <a:gd fmla="*/ 5 w 10" name="T46"/>
                <a:gd fmla="*/ 0 h 11" name="T47"/>
                <a:gd fmla="*/ 5 w 10" name="T48"/>
                <a:gd fmla="*/ 0 h 11" name="T4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b="b" l="0" r="r" t="0"/>
              <a:pathLst>
                <a:path h="11" w="10">
                  <a:moveTo>
                    <a:pt x="5" y="0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4" y="0"/>
                    <a:pt x="2" y="1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3"/>
                    <a:pt x="0" y="4"/>
                    <a:pt x="0" y="6"/>
                  </a:cubicBezTo>
                  <a:cubicBezTo>
                    <a:pt x="0" y="7"/>
                    <a:pt x="0" y="8"/>
                    <a:pt x="1" y="9"/>
                  </a:cubicBezTo>
                  <a:cubicBezTo>
                    <a:pt x="2" y="11"/>
                    <a:pt x="4" y="11"/>
                    <a:pt x="5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6" y="11"/>
                    <a:pt x="8" y="11"/>
                    <a:pt x="9" y="10"/>
                  </a:cubicBezTo>
                  <a:cubicBezTo>
                    <a:pt x="9" y="10"/>
                    <a:pt x="9" y="10"/>
                    <a:pt x="9" y="10"/>
                  </a:cubicBezTo>
                  <a:cubicBezTo>
                    <a:pt x="9" y="10"/>
                    <a:pt x="9" y="10"/>
                    <a:pt x="9" y="9"/>
                  </a:cubicBezTo>
                  <a:cubicBezTo>
                    <a:pt x="10" y="8"/>
                    <a:pt x="10" y="7"/>
                    <a:pt x="10" y="6"/>
                  </a:cubicBezTo>
                  <a:cubicBezTo>
                    <a:pt x="10" y="4"/>
                    <a:pt x="10" y="3"/>
                    <a:pt x="9" y="2"/>
                  </a:cubicBezTo>
                  <a:cubicBezTo>
                    <a:pt x="9" y="2"/>
                    <a:pt x="9" y="2"/>
                    <a:pt x="9" y="2"/>
                  </a:cubicBezTo>
                  <a:cubicBezTo>
                    <a:pt x="8" y="2"/>
                    <a:pt x="8" y="2"/>
                    <a:pt x="8" y="2"/>
                  </a:cubicBezTo>
                  <a:cubicBezTo>
                    <a:pt x="8" y="2"/>
                    <a:pt x="8" y="2"/>
                    <a:pt x="8" y="2"/>
                  </a:cubicBezTo>
                  <a:cubicBezTo>
                    <a:pt x="7" y="1"/>
                    <a:pt x="6" y="0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1" name="Freeform: Shape 105"/>
            <p:cNvSpPr/>
            <p:nvPr/>
          </p:nvSpPr>
          <p:spPr bwMode="auto">
            <a:xfrm>
              <a:off x="4181475" y="1990726"/>
              <a:ext cx="15875" cy="15875"/>
            </a:xfrm>
            <a:custGeom>
              <a:gdLst>
                <a:gd fmla="*/ 4 w 10" name="T0"/>
                <a:gd fmla="*/ 10 h 10" name="T1"/>
                <a:gd fmla="*/ 4 w 10" name="T2"/>
                <a:gd fmla="*/ 10 h 10" name="T3"/>
                <a:gd fmla="*/ 4 w 10" name="T4"/>
                <a:gd fmla="*/ 10 h 10" name="T5"/>
                <a:gd fmla="*/ 4 w 10" name="T6"/>
                <a:gd fmla="*/ 10 h 10" name="T7"/>
                <a:gd fmla="*/ 2 w 10" name="T8"/>
                <a:gd fmla="*/ 10 h 10" name="T9"/>
                <a:gd fmla="*/ 2 w 10" name="T10"/>
                <a:gd fmla="*/ 10 h 10" name="T11"/>
                <a:gd fmla="*/ 2 w 10" name="T12"/>
                <a:gd fmla="*/ 10 h 10" name="T13"/>
                <a:gd fmla="*/ 9 w 10" name="T14"/>
                <a:gd fmla="*/ 8 h 10" name="T15"/>
                <a:gd fmla="*/ 4 w 10" name="T16"/>
                <a:gd fmla="*/ 10 h 10" name="T17"/>
                <a:gd fmla="*/ 9 w 10" name="T18"/>
                <a:gd fmla="*/ 8 h 10" name="T19"/>
                <a:gd fmla="*/ 9 w 10" name="T20"/>
                <a:gd fmla="*/ 8 h 10" name="T21"/>
                <a:gd fmla="*/ 9 w 10" name="T22"/>
                <a:gd fmla="*/ 8 h 10" name="T23"/>
                <a:gd fmla="*/ 9 w 10" name="T24"/>
                <a:gd fmla="*/ 8 h 10" name="T25"/>
                <a:gd fmla="*/ 7 w 10" name="T26"/>
                <a:gd fmla="*/ 0 h 10" name="T27"/>
                <a:gd fmla="*/ 7 w 10" name="T28"/>
                <a:gd fmla="*/ 1 h 10" name="T29"/>
                <a:gd fmla="*/ 10 w 10" name="T30"/>
                <a:gd fmla="*/ 5 h 10" name="T31"/>
                <a:gd fmla="*/ 10 w 10" name="T32"/>
                <a:gd fmla="*/ 5 h 10" name="T33"/>
                <a:gd fmla="*/ 7 w 10" name="T34"/>
                <a:gd fmla="*/ 1 h 10" name="T35"/>
                <a:gd fmla="*/ 7 w 10" name="T36"/>
                <a:gd fmla="*/ 0 h 10" name="T37"/>
                <a:gd fmla="*/ 7 w 10" name="T38"/>
                <a:gd fmla="*/ 0 h 10" name="T39"/>
                <a:gd fmla="*/ 4 w 10" name="T40"/>
                <a:gd fmla="*/ 0 h 10" name="T41"/>
                <a:gd fmla="*/ 4 w 10" name="T42"/>
                <a:gd fmla="*/ 0 h 10" name="T43"/>
                <a:gd fmla="*/ 0 w 10" name="T44"/>
                <a:gd fmla="*/ 2 h 10" name="T45"/>
                <a:gd fmla="*/ 0 w 10" name="T46"/>
                <a:gd fmla="*/ 2 h 10" name="T47"/>
                <a:gd fmla="*/ 4 w 10" name="T48"/>
                <a:gd fmla="*/ 0 h 10" name="T49"/>
                <a:gd fmla="*/ 4 w 10" name="T50"/>
                <a:gd fmla="*/ 0 h 10" name="T51"/>
                <a:gd fmla="*/ 4 w 10" name="T52"/>
                <a:gd fmla="*/ 0 h 10" name="T53"/>
                <a:gd fmla="*/ 4 w 10" name="T54"/>
                <a:gd fmla="*/ 0 h 10" name="T55"/>
                <a:gd fmla="*/ 4 w 10" name="T56"/>
                <a:gd fmla="*/ 0 h 10" name="T57"/>
                <a:gd fmla="*/ 4 w 10" name="T58"/>
                <a:gd fmla="*/ 0 h 10" name="T59"/>
                <a:gd fmla="*/ 4 w 10" name="T60"/>
                <a:gd fmla="*/ 0 h 10" name="T6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b="b" l="0" r="r" t="0"/>
              <a:pathLst>
                <a:path h="10" w="10">
                  <a:moveTo>
                    <a:pt x="4" y="10"/>
                  </a:moveTo>
                  <a:cubicBezTo>
                    <a:pt x="4" y="10"/>
                    <a:pt x="4" y="10"/>
                    <a:pt x="4" y="10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10"/>
                    <a:pt x="4" y="10"/>
                    <a:pt x="4" y="10"/>
                  </a:cubicBezTo>
                  <a:moveTo>
                    <a:pt x="2" y="10"/>
                  </a:moveTo>
                  <a:cubicBezTo>
                    <a:pt x="2" y="10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moveTo>
                    <a:pt x="9" y="8"/>
                  </a:moveTo>
                  <a:cubicBezTo>
                    <a:pt x="8" y="9"/>
                    <a:pt x="6" y="10"/>
                    <a:pt x="4" y="10"/>
                  </a:cubicBezTo>
                  <a:cubicBezTo>
                    <a:pt x="6" y="10"/>
                    <a:pt x="8" y="9"/>
                    <a:pt x="9" y="8"/>
                  </a:cubicBezTo>
                  <a:moveTo>
                    <a:pt x="9" y="8"/>
                  </a:moveTo>
                  <a:cubicBezTo>
                    <a:pt x="9" y="8"/>
                    <a:pt x="9" y="8"/>
                    <a:pt x="9" y="8"/>
                  </a:cubicBezTo>
                  <a:cubicBezTo>
                    <a:pt x="9" y="8"/>
                    <a:pt x="9" y="8"/>
                    <a:pt x="9" y="8"/>
                  </a:cubicBezTo>
                  <a:moveTo>
                    <a:pt x="7" y="0"/>
                  </a:moveTo>
                  <a:cubicBezTo>
                    <a:pt x="7" y="1"/>
                    <a:pt x="7" y="1"/>
                    <a:pt x="7" y="1"/>
                  </a:cubicBezTo>
                  <a:cubicBezTo>
                    <a:pt x="9" y="1"/>
                    <a:pt x="9" y="3"/>
                    <a:pt x="10" y="5"/>
                  </a:cubicBezTo>
                  <a:cubicBezTo>
                    <a:pt x="10" y="5"/>
                    <a:pt x="10" y="5"/>
                    <a:pt x="10" y="5"/>
                  </a:cubicBezTo>
                  <a:cubicBezTo>
                    <a:pt x="9" y="3"/>
                    <a:pt x="9" y="1"/>
                    <a:pt x="7" y="1"/>
                  </a:cubicBezTo>
                  <a:cubicBezTo>
                    <a:pt x="7" y="1"/>
                    <a:pt x="7" y="1"/>
                    <a:pt x="7" y="0"/>
                  </a:cubicBezTo>
                  <a:cubicBezTo>
                    <a:pt x="7" y="0"/>
                    <a:pt x="7" y="0"/>
                    <a:pt x="7" y="0"/>
                  </a:cubicBezTo>
                  <a:moveTo>
                    <a:pt x="4" y="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1" y="1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" y="1"/>
                    <a:pt x="2" y="0"/>
                    <a:pt x="4" y="0"/>
                  </a:cubicBezTo>
                  <a:moveTo>
                    <a:pt x="4" y="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2" name="Freeform: Shape 106"/>
            <p:cNvSpPr/>
            <p:nvPr/>
          </p:nvSpPr>
          <p:spPr bwMode="auto">
            <a:xfrm>
              <a:off x="4179888" y="1990726"/>
              <a:ext cx="17463" cy="15875"/>
            </a:xfrm>
            <a:custGeom>
              <a:gdLst>
                <a:gd fmla="*/ 5 w 11" name="T0"/>
                <a:gd fmla="*/ 0 h 10" name="T1"/>
                <a:gd fmla="*/ 5 w 11" name="T2"/>
                <a:gd fmla="*/ 0 h 10" name="T3"/>
                <a:gd fmla="*/ 1 w 11" name="T4"/>
                <a:gd fmla="*/ 2 h 10" name="T5"/>
                <a:gd fmla="*/ 1 w 11" name="T6"/>
                <a:gd fmla="*/ 2 h 10" name="T7"/>
                <a:gd fmla="*/ 1 w 11" name="T8"/>
                <a:gd fmla="*/ 2 h 10" name="T9"/>
                <a:gd fmla="*/ 0 w 11" name="T10"/>
                <a:gd fmla="*/ 5 h 10" name="T11"/>
                <a:gd fmla="*/ 3 w 11" name="T12"/>
                <a:gd fmla="*/ 10 h 10" name="T13"/>
                <a:gd fmla="*/ 3 w 11" name="T14"/>
                <a:gd fmla="*/ 10 h 10" name="T15"/>
                <a:gd fmla="*/ 3 w 11" name="T16"/>
                <a:gd fmla="*/ 10 h 10" name="T17"/>
                <a:gd fmla="*/ 3 w 11" name="T18"/>
                <a:gd fmla="*/ 10 h 10" name="T19"/>
                <a:gd fmla="*/ 3 w 11" name="T20"/>
                <a:gd fmla="*/ 10 h 10" name="T21"/>
                <a:gd fmla="*/ 5 w 11" name="T22"/>
                <a:gd fmla="*/ 10 h 10" name="T23"/>
                <a:gd fmla="*/ 5 w 11" name="T24"/>
                <a:gd fmla="*/ 10 h 10" name="T25"/>
                <a:gd fmla="*/ 5 w 11" name="T26"/>
                <a:gd fmla="*/ 10 h 10" name="T27"/>
                <a:gd fmla="*/ 5 w 11" name="T28"/>
                <a:gd fmla="*/ 10 h 10" name="T29"/>
                <a:gd fmla="*/ 5 w 11" name="T30"/>
                <a:gd fmla="*/ 10 h 10" name="T31"/>
                <a:gd fmla="*/ 5 w 11" name="T32"/>
                <a:gd fmla="*/ 10 h 10" name="T33"/>
                <a:gd fmla="*/ 10 w 11" name="T34"/>
                <a:gd fmla="*/ 8 h 10" name="T35"/>
                <a:gd fmla="*/ 10 w 11" name="T36"/>
                <a:gd fmla="*/ 8 h 10" name="T37"/>
                <a:gd fmla="*/ 10 w 11" name="T38"/>
                <a:gd fmla="*/ 8 h 10" name="T39"/>
                <a:gd fmla="*/ 10 w 11" name="T40"/>
                <a:gd fmla="*/ 8 h 10" name="T41"/>
                <a:gd fmla="*/ 10 w 11" name="T42"/>
                <a:gd fmla="*/ 8 h 10" name="T43"/>
                <a:gd fmla="*/ 10 w 11" name="T44"/>
                <a:gd fmla="*/ 8 h 10" name="T45"/>
                <a:gd fmla="*/ 10 w 11" name="T46"/>
                <a:gd fmla="*/ 8 h 10" name="T47"/>
                <a:gd fmla="*/ 11 w 11" name="T48"/>
                <a:gd fmla="*/ 5 h 10" name="T49"/>
                <a:gd fmla="*/ 8 w 11" name="T50"/>
                <a:gd fmla="*/ 1 h 10" name="T51"/>
                <a:gd fmla="*/ 8 w 11" name="T52"/>
                <a:gd fmla="*/ 0 h 10" name="T53"/>
                <a:gd fmla="*/ 5 w 11" name="T54"/>
                <a:gd fmla="*/ 0 h 10" name="T55"/>
                <a:gd fmla="*/ 5 w 11" name="T56"/>
                <a:gd fmla="*/ 0 h 10" name="T5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b="b" l="0" r="r" t="0"/>
              <a:pathLst>
                <a:path h="10" w="11">
                  <a:moveTo>
                    <a:pt x="5" y="0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3" y="0"/>
                    <a:pt x="2" y="1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3"/>
                    <a:pt x="0" y="4"/>
                    <a:pt x="0" y="5"/>
                  </a:cubicBezTo>
                  <a:cubicBezTo>
                    <a:pt x="0" y="7"/>
                    <a:pt x="1" y="9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4" y="10"/>
                    <a:pt x="4" y="10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7" y="10"/>
                    <a:pt x="9" y="9"/>
                    <a:pt x="10" y="8"/>
                  </a:cubicBezTo>
                  <a:cubicBezTo>
                    <a:pt x="10" y="8"/>
                    <a:pt x="10" y="8"/>
                    <a:pt x="10" y="8"/>
                  </a:cubicBezTo>
                  <a:cubicBezTo>
                    <a:pt x="10" y="8"/>
                    <a:pt x="10" y="8"/>
                    <a:pt x="10" y="8"/>
                  </a:cubicBezTo>
                  <a:cubicBezTo>
                    <a:pt x="10" y="8"/>
                    <a:pt x="10" y="8"/>
                    <a:pt x="10" y="8"/>
                  </a:cubicBezTo>
                  <a:cubicBezTo>
                    <a:pt x="10" y="8"/>
                    <a:pt x="10" y="8"/>
                    <a:pt x="10" y="8"/>
                  </a:cubicBezTo>
                  <a:cubicBezTo>
                    <a:pt x="10" y="8"/>
                    <a:pt x="10" y="8"/>
                    <a:pt x="10" y="8"/>
                  </a:cubicBezTo>
                  <a:cubicBezTo>
                    <a:pt x="10" y="8"/>
                    <a:pt x="10" y="8"/>
                    <a:pt x="10" y="8"/>
                  </a:cubicBezTo>
                  <a:cubicBezTo>
                    <a:pt x="10" y="7"/>
                    <a:pt x="11" y="6"/>
                    <a:pt x="11" y="5"/>
                  </a:cubicBezTo>
                  <a:cubicBezTo>
                    <a:pt x="10" y="3"/>
                    <a:pt x="10" y="1"/>
                    <a:pt x="8" y="1"/>
                  </a:cubicBezTo>
                  <a:cubicBezTo>
                    <a:pt x="8" y="1"/>
                    <a:pt x="8" y="1"/>
                    <a:pt x="8" y="0"/>
                  </a:cubicBezTo>
                  <a:cubicBezTo>
                    <a:pt x="7" y="0"/>
                    <a:pt x="6" y="0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3" name="Freeform: Shape 107"/>
            <p:cNvSpPr/>
            <p:nvPr/>
          </p:nvSpPr>
          <p:spPr bwMode="auto">
            <a:xfrm>
              <a:off x="4194175" y="1954213"/>
              <a:ext cx="17463" cy="19050"/>
            </a:xfrm>
            <a:custGeom>
              <a:gdLst>
                <a:gd fmla="*/ 5 w 11" name="T0"/>
                <a:gd fmla="*/ 11 h 11" name="T1"/>
                <a:gd fmla="*/ 5 w 11" name="T2"/>
                <a:gd fmla="*/ 11 h 11" name="T3"/>
                <a:gd fmla="*/ 5 w 11" name="T4"/>
                <a:gd fmla="*/ 11 h 11" name="T5"/>
                <a:gd fmla="*/ 5 w 11" name="T6"/>
                <a:gd fmla="*/ 11 h 11" name="T7"/>
                <a:gd fmla="*/ 10 w 11" name="T8"/>
                <a:gd fmla="*/ 7 h 11" name="T9"/>
                <a:gd fmla="*/ 5 w 11" name="T10"/>
                <a:gd fmla="*/ 11 h 11" name="T11"/>
                <a:gd fmla="*/ 10 w 11" name="T12"/>
                <a:gd fmla="*/ 7 h 11" name="T13"/>
                <a:gd fmla="*/ 10 w 11" name="T14"/>
                <a:gd fmla="*/ 7 h 11" name="T15"/>
                <a:gd fmla="*/ 10 w 11" name="T16"/>
                <a:gd fmla="*/ 7 h 11" name="T17"/>
                <a:gd fmla="*/ 10 w 11" name="T18"/>
                <a:gd fmla="*/ 7 h 11" name="T19"/>
                <a:gd fmla="*/ 0 w 11" name="T20"/>
                <a:gd fmla="*/ 4 h 11" name="T21"/>
                <a:gd fmla="*/ 0 w 11" name="T22"/>
                <a:gd fmla="*/ 4 h 11" name="T23"/>
                <a:gd fmla="*/ 0 w 11" name="T24"/>
                <a:gd fmla="*/ 4 h 11" name="T25"/>
                <a:gd fmla="*/ 0 w 11" name="T26"/>
                <a:gd fmla="*/ 5 h 11" name="T27"/>
                <a:gd fmla="*/ 0 w 11" name="T28"/>
                <a:gd fmla="*/ 5 h 11" name="T29"/>
                <a:gd fmla="*/ 0 w 11" name="T30"/>
                <a:gd fmla="*/ 4 h 11" name="T31"/>
                <a:gd fmla="*/ 0 w 11" name="T32"/>
                <a:gd fmla="*/ 4 h 11" name="T33"/>
                <a:gd fmla="*/ 7 w 11" name="T34"/>
                <a:gd fmla="*/ 0 h 11" name="T35"/>
                <a:gd fmla="*/ 7 w 11" name="T36"/>
                <a:gd fmla="*/ 0 h 11" name="T37"/>
                <a:gd fmla="*/ 11 w 11" name="T38"/>
                <a:gd fmla="*/ 5 h 11" name="T39"/>
                <a:gd fmla="*/ 11 w 11" name="T40"/>
                <a:gd fmla="*/ 5 h 11" name="T41"/>
                <a:gd fmla="*/ 7 w 11" name="T42"/>
                <a:gd fmla="*/ 0 h 11" name="T43"/>
                <a:gd fmla="*/ 7 w 11" name="T44"/>
                <a:gd fmla="*/ 0 h 11" name="T45"/>
                <a:gd fmla="*/ 7 w 11" name="T46"/>
                <a:gd fmla="*/ 0 h 11" name="T47"/>
                <a:gd fmla="*/ 6 w 11" name="T48"/>
                <a:gd fmla="*/ 0 h 11" name="T49"/>
                <a:gd fmla="*/ 6 w 11" name="T50"/>
                <a:gd fmla="*/ 0 h 11" name="T51"/>
                <a:gd fmla="*/ 6 w 11" name="T52"/>
                <a:gd fmla="*/ 0 h 11" name="T53"/>
                <a:gd fmla="*/ 6 w 11" name="T54"/>
                <a:gd fmla="*/ 0 h 11" name="T55"/>
                <a:gd fmla="*/ 6 w 11" name="T56"/>
                <a:gd fmla="*/ 0 h 11" name="T57"/>
                <a:gd fmla="*/ 5 w 11" name="T58"/>
                <a:gd fmla="*/ 0 h 11" name="T59"/>
                <a:gd fmla="*/ 5 w 11" name="T60"/>
                <a:gd fmla="*/ 0 h 11" name="T61"/>
                <a:gd fmla="*/ 0 w 11" name="T62"/>
                <a:gd fmla="*/ 4 h 11" name="T63"/>
                <a:gd fmla="*/ 0 w 11" name="T64"/>
                <a:gd fmla="*/ 4 h 11" name="T65"/>
                <a:gd fmla="*/ 5 w 11" name="T66"/>
                <a:gd fmla="*/ 0 h 11" name="T67"/>
                <a:gd fmla="*/ 5 w 11" name="T68"/>
                <a:gd fmla="*/ 0 h 11" name="T69"/>
                <a:gd fmla="*/ 5 w 11" name="T70"/>
                <a:gd fmla="*/ 0 h 11" name="T71"/>
                <a:gd fmla="*/ 5 w 11" name="T72"/>
                <a:gd fmla="*/ 0 h 11" name="T73"/>
                <a:gd fmla="*/ 5 w 11" name="T74"/>
                <a:gd fmla="*/ 0 h 11" name="T75"/>
                <a:gd fmla="*/ 5 w 11" name="T76"/>
                <a:gd fmla="*/ 0 h 11" name="T77"/>
                <a:gd fmla="*/ 5 w 11" name="T78"/>
                <a:gd fmla="*/ 0 h 11" name="T7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b="b" l="0" r="r" t="0"/>
              <a:pathLst>
                <a:path h="11" w="11">
                  <a:moveTo>
                    <a:pt x="5" y="11"/>
                  </a:moveTo>
                  <a:cubicBezTo>
                    <a:pt x="5" y="11"/>
                    <a:pt x="5" y="11"/>
                    <a:pt x="5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1"/>
                    <a:pt x="5" y="11"/>
                    <a:pt x="5" y="11"/>
                  </a:cubicBezTo>
                  <a:moveTo>
                    <a:pt x="10" y="7"/>
                  </a:moveTo>
                  <a:cubicBezTo>
                    <a:pt x="10" y="9"/>
                    <a:pt x="8" y="11"/>
                    <a:pt x="5" y="11"/>
                  </a:cubicBezTo>
                  <a:cubicBezTo>
                    <a:pt x="8" y="11"/>
                    <a:pt x="10" y="9"/>
                    <a:pt x="10" y="7"/>
                  </a:cubicBezTo>
                  <a:moveTo>
                    <a:pt x="10" y="7"/>
                  </a:moveTo>
                  <a:cubicBezTo>
                    <a:pt x="10" y="7"/>
                    <a:pt x="10" y="7"/>
                    <a:pt x="10" y="7"/>
                  </a:cubicBezTo>
                  <a:cubicBezTo>
                    <a:pt x="10" y="7"/>
                    <a:pt x="10" y="7"/>
                    <a:pt x="10" y="7"/>
                  </a:cubicBezTo>
                  <a:moveTo>
                    <a:pt x="0" y="4"/>
                  </a:move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5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5"/>
                    <a:pt x="0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moveTo>
                    <a:pt x="7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9" y="1"/>
                    <a:pt x="11" y="3"/>
                    <a:pt x="11" y="5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1" y="3"/>
                    <a:pt x="9" y="1"/>
                    <a:pt x="7" y="0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7" y="0"/>
                    <a:pt x="7" y="0"/>
                    <a:pt x="7" y="0"/>
                  </a:cubicBezTo>
                  <a:moveTo>
                    <a:pt x="6" y="0"/>
                  </a:moveTo>
                  <a:cubicBezTo>
                    <a:pt x="6" y="0"/>
                    <a:pt x="6" y="0"/>
                    <a:pt x="6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6" y="0"/>
                    <a:pt x="6" y="0"/>
                    <a:pt x="6" y="0"/>
                  </a:cubicBezTo>
                  <a:moveTo>
                    <a:pt x="5" y="0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3" y="0"/>
                    <a:pt x="1" y="2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2"/>
                    <a:pt x="3" y="0"/>
                    <a:pt x="5" y="0"/>
                  </a:cubicBezTo>
                  <a:moveTo>
                    <a:pt x="5" y="0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4" name="Freeform: Shape 108"/>
            <p:cNvSpPr/>
            <p:nvPr/>
          </p:nvSpPr>
          <p:spPr bwMode="auto">
            <a:xfrm>
              <a:off x="4194175" y="1954213"/>
              <a:ext cx="17463" cy="19050"/>
            </a:xfrm>
            <a:custGeom>
              <a:gdLst>
                <a:gd fmla="*/ 5 w 11" name="T0"/>
                <a:gd fmla="*/ 0 h 11" name="T1"/>
                <a:gd fmla="*/ 5 w 11" name="T2"/>
                <a:gd fmla="*/ 0 h 11" name="T3"/>
                <a:gd fmla="*/ 0 w 11" name="T4"/>
                <a:gd fmla="*/ 4 h 11" name="T5"/>
                <a:gd fmla="*/ 0 w 11" name="T6"/>
                <a:gd fmla="*/ 4 h 11" name="T7"/>
                <a:gd fmla="*/ 0 w 11" name="T8"/>
                <a:gd fmla="*/ 4 h 11" name="T9"/>
                <a:gd fmla="*/ 0 w 11" name="T10"/>
                <a:gd fmla="*/ 5 h 11" name="T11"/>
                <a:gd fmla="*/ 4 w 11" name="T12"/>
                <a:gd fmla="*/ 10 h 11" name="T13"/>
                <a:gd fmla="*/ 5 w 11" name="T14"/>
                <a:gd fmla="*/ 11 h 11" name="T15"/>
                <a:gd fmla="*/ 5 w 11" name="T16"/>
                <a:gd fmla="*/ 11 h 11" name="T17"/>
                <a:gd fmla="*/ 5 w 11" name="T18"/>
                <a:gd fmla="*/ 11 h 11" name="T19"/>
                <a:gd fmla="*/ 5 w 11" name="T20"/>
                <a:gd fmla="*/ 11 h 11" name="T21"/>
                <a:gd fmla="*/ 5 w 11" name="T22"/>
                <a:gd fmla="*/ 11 h 11" name="T23"/>
                <a:gd fmla="*/ 5 w 11" name="T24"/>
                <a:gd fmla="*/ 11 h 11" name="T25"/>
                <a:gd fmla="*/ 10 w 11" name="T26"/>
                <a:gd fmla="*/ 7 h 11" name="T27"/>
                <a:gd fmla="*/ 10 w 11" name="T28"/>
                <a:gd fmla="*/ 7 h 11" name="T29"/>
                <a:gd fmla="*/ 10 w 11" name="T30"/>
                <a:gd fmla="*/ 7 h 11" name="T31"/>
                <a:gd fmla="*/ 10 w 11" name="T32"/>
                <a:gd fmla="*/ 7 h 11" name="T33"/>
                <a:gd fmla="*/ 10 w 11" name="T34"/>
                <a:gd fmla="*/ 7 h 11" name="T35"/>
                <a:gd fmla="*/ 10 w 11" name="T36"/>
                <a:gd fmla="*/ 7 h 11" name="T37"/>
                <a:gd fmla="*/ 10 w 11" name="T38"/>
                <a:gd fmla="*/ 7 h 11" name="T39"/>
                <a:gd fmla="*/ 11 w 11" name="T40"/>
                <a:gd fmla="*/ 5 h 11" name="T41"/>
                <a:gd fmla="*/ 7 w 11" name="T42"/>
                <a:gd fmla="*/ 0 h 11" name="T43"/>
                <a:gd fmla="*/ 7 w 11" name="T44"/>
                <a:gd fmla="*/ 0 h 11" name="T45"/>
                <a:gd fmla="*/ 6 w 11" name="T46"/>
                <a:gd fmla="*/ 0 h 11" name="T47"/>
                <a:gd fmla="*/ 6 w 11" name="T48"/>
                <a:gd fmla="*/ 0 h 11" name="T49"/>
                <a:gd fmla="*/ 5 w 11" name="T50"/>
                <a:gd fmla="*/ 0 h 11" name="T51"/>
                <a:gd fmla="*/ 5 w 11" name="T52"/>
                <a:gd fmla="*/ 0 h 11" name="T5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b="b" l="0" r="r" t="0"/>
              <a:pathLst>
                <a:path h="11" w="11">
                  <a:moveTo>
                    <a:pt x="5" y="0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3" y="0"/>
                    <a:pt x="1" y="2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5"/>
                    <a:pt x="0" y="5"/>
                  </a:cubicBezTo>
                  <a:cubicBezTo>
                    <a:pt x="0" y="8"/>
                    <a:pt x="2" y="10"/>
                    <a:pt x="4" y="10"/>
                  </a:cubicBezTo>
                  <a:cubicBezTo>
                    <a:pt x="4" y="11"/>
                    <a:pt x="5" y="11"/>
                    <a:pt x="5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8" y="11"/>
                    <a:pt x="10" y="9"/>
                    <a:pt x="10" y="7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10" y="6"/>
                    <a:pt x="11" y="6"/>
                    <a:pt x="11" y="5"/>
                  </a:cubicBezTo>
                  <a:cubicBezTo>
                    <a:pt x="11" y="3"/>
                    <a:pt x="9" y="1"/>
                    <a:pt x="7" y="0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7" y="0"/>
                    <a:pt x="6" y="0"/>
                    <a:pt x="6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6" y="0"/>
                    <a:pt x="6" y="0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5" name="Freeform: Shape 109"/>
            <p:cNvSpPr/>
            <p:nvPr/>
          </p:nvSpPr>
          <p:spPr bwMode="auto">
            <a:xfrm>
              <a:off x="4198938" y="1917701"/>
              <a:ext cx="7938" cy="7938"/>
            </a:xfrm>
            <a:custGeom>
              <a:gdLst>
                <a:gd fmla="*/ 5 w 5" name="T0"/>
                <a:gd fmla="*/ 0 h 5" name="T1"/>
                <a:gd fmla="*/ 5 w 5" name="T2"/>
                <a:gd fmla="*/ 0 h 5" name="T3"/>
                <a:gd fmla="*/ 5 w 5" name="T4"/>
                <a:gd fmla="*/ 0 h 5" name="T5"/>
                <a:gd fmla="*/ 5 w 5" name="T6"/>
                <a:gd fmla="*/ 0 h 5" name="T7"/>
                <a:gd fmla="*/ 5 w 5" name="T8"/>
                <a:gd fmla="*/ 0 h 5" name="T9"/>
                <a:gd fmla="*/ 5 w 5" name="T10"/>
                <a:gd fmla="*/ 0 h 5" name="T11"/>
                <a:gd fmla="*/ 5 w 5" name="T12"/>
                <a:gd fmla="*/ 0 h 5" name="T13"/>
                <a:gd fmla="*/ 5 w 5" name="T14"/>
                <a:gd fmla="*/ 0 h 5" name="T15"/>
                <a:gd fmla="*/ 0 w 5" name="T16"/>
                <a:gd fmla="*/ 5 h 5" name="T17"/>
                <a:gd fmla="*/ 0 w 5" name="T18"/>
                <a:gd fmla="*/ 5 h 5" name="T19"/>
                <a:gd fmla="*/ 0 w 5" name="T20"/>
                <a:gd fmla="*/ 5 h 5" name="T21"/>
                <a:gd fmla="*/ 5 w 5" name="T22"/>
                <a:gd fmla="*/ 0 h 5" name="T23"/>
                <a:gd fmla="*/ 5 w 5" name="T24"/>
                <a:gd fmla="*/ 0 h 5" name="T25"/>
                <a:gd fmla="*/ 5 w 5" name="T26"/>
                <a:gd fmla="*/ 0 h 5" name="T27"/>
                <a:gd fmla="*/ 5 w 5" name="T28"/>
                <a:gd fmla="*/ 0 h 5" name="T29"/>
                <a:gd fmla="*/ 5 w 5" name="T30"/>
                <a:gd fmla="*/ 0 h 5" name="T31"/>
                <a:gd fmla="*/ 5 w 5" name="T32"/>
                <a:gd fmla="*/ 0 h 5" name="T33"/>
                <a:gd fmla="*/ 5 w 5" name="T34"/>
                <a:gd fmla="*/ 0 h 5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5" w="5">
                  <a:moveTo>
                    <a:pt x="5" y="0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  <a:moveTo>
                    <a:pt x="5" y="0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2" y="0"/>
                    <a:pt x="0" y="2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moveTo>
                    <a:pt x="5" y="0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6" name="Freeform: Shape 110"/>
            <p:cNvSpPr/>
            <p:nvPr/>
          </p:nvSpPr>
          <p:spPr bwMode="auto">
            <a:xfrm>
              <a:off x="4198938" y="1917701"/>
              <a:ext cx="17463" cy="15875"/>
            </a:xfrm>
            <a:custGeom>
              <a:gdLst>
                <a:gd fmla="*/ 5 w 11" name="T0"/>
                <a:gd fmla="*/ 0 h 10" name="T1"/>
                <a:gd fmla="*/ 5 w 11" name="T2"/>
                <a:gd fmla="*/ 0 h 10" name="T3"/>
                <a:gd fmla="*/ 0 w 11" name="T4"/>
                <a:gd fmla="*/ 5 h 10" name="T5"/>
                <a:gd fmla="*/ 5 w 11" name="T6"/>
                <a:gd fmla="*/ 10 h 10" name="T7"/>
                <a:gd fmla="*/ 11 w 11" name="T8"/>
                <a:gd fmla="*/ 5 h 10" name="T9"/>
                <a:gd fmla="*/ 11 w 11" name="T10"/>
                <a:gd fmla="*/ 5 h 10" name="T11"/>
                <a:gd fmla="*/ 5 w 11" name="T12"/>
                <a:gd fmla="*/ 0 h 10" name="T13"/>
                <a:gd fmla="*/ 5 w 11" name="T14"/>
                <a:gd fmla="*/ 0 h 10" name="T15"/>
                <a:gd fmla="*/ 5 w 11" name="T16"/>
                <a:gd fmla="*/ 0 h 10" name="T17"/>
                <a:gd fmla="*/ 5 w 11" name="T18"/>
                <a:gd fmla="*/ 0 h 10" name="T19"/>
                <a:gd fmla="*/ 5 w 11" name="T20"/>
                <a:gd fmla="*/ 0 h 10" name="T21"/>
                <a:gd fmla="*/ 5 w 11" name="T22"/>
                <a:gd fmla="*/ 0 h 10" name="T23"/>
                <a:gd fmla="*/ 5 w 11" name="T24"/>
                <a:gd fmla="*/ 0 h 10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0" w="11">
                  <a:moveTo>
                    <a:pt x="5" y="0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2" y="0"/>
                    <a:pt x="0" y="2"/>
                    <a:pt x="0" y="5"/>
                  </a:cubicBezTo>
                  <a:cubicBezTo>
                    <a:pt x="0" y="8"/>
                    <a:pt x="2" y="10"/>
                    <a:pt x="5" y="10"/>
                  </a:cubicBezTo>
                  <a:cubicBezTo>
                    <a:pt x="8" y="10"/>
                    <a:pt x="11" y="8"/>
                    <a:pt x="11" y="5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1" y="2"/>
                    <a:pt x="8" y="0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7" name="Freeform: Shape 111"/>
            <p:cNvSpPr/>
            <p:nvPr/>
          </p:nvSpPr>
          <p:spPr bwMode="auto">
            <a:xfrm>
              <a:off x="4194175" y="1879601"/>
              <a:ext cx="15875" cy="9525"/>
            </a:xfrm>
            <a:custGeom>
              <a:gdLst>
                <a:gd fmla="*/ 10 w 10" name="T0"/>
                <a:gd fmla="*/ 4 h 6" name="T1"/>
                <a:gd fmla="*/ 10 w 10" name="T2"/>
                <a:gd fmla="*/ 4 h 6" name="T3"/>
                <a:gd fmla="*/ 10 w 10" name="T4"/>
                <a:gd fmla="*/ 4 h 6" name="T5"/>
                <a:gd fmla="*/ 10 w 10" name="T6"/>
                <a:gd fmla="*/ 4 h 6" name="T7"/>
                <a:gd fmla="*/ 10 w 10" name="T8"/>
                <a:gd fmla="*/ 4 h 6" name="T9"/>
                <a:gd fmla="*/ 4 w 10" name="T10"/>
                <a:gd fmla="*/ 1 h 6" name="T11"/>
                <a:gd fmla="*/ 4 w 10" name="T12"/>
                <a:gd fmla="*/ 1 h 6" name="T13"/>
                <a:gd fmla="*/ 4 w 10" name="T14"/>
                <a:gd fmla="*/ 1 h 6" name="T15"/>
                <a:gd fmla="*/ 0 w 10" name="T16"/>
                <a:gd fmla="*/ 6 h 6" name="T17"/>
                <a:gd fmla="*/ 0 w 10" name="T18"/>
                <a:gd fmla="*/ 6 h 6" name="T19"/>
                <a:gd fmla="*/ 4 w 10" name="T20"/>
                <a:gd fmla="*/ 1 h 6" name="T21"/>
                <a:gd fmla="*/ 4 w 10" name="T22"/>
                <a:gd fmla="*/ 1 h 6" name="T23"/>
                <a:gd fmla="*/ 5 w 10" name="T24"/>
                <a:gd fmla="*/ 0 h 6" name="T25"/>
                <a:gd fmla="*/ 5 w 10" name="T26"/>
                <a:gd fmla="*/ 0 h 6" name="T27"/>
                <a:gd fmla="*/ 4 w 10" name="T28"/>
                <a:gd fmla="*/ 1 h 6" name="T29"/>
                <a:gd fmla="*/ 4 w 10" name="T30"/>
                <a:gd fmla="*/ 1 h 6" name="T31"/>
                <a:gd fmla="*/ 5 w 10" name="T32"/>
                <a:gd fmla="*/ 0 h 6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6" w="10">
                  <a:moveTo>
                    <a:pt x="10" y="4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0" y="4"/>
                    <a:pt x="10" y="4"/>
                    <a:pt x="10" y="4"/>
                  </a:cubicBezTo>
                  <a:moveTo>
                    <a:pt x="4" y="1"/>
                  </a:move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2" y="1"/>
                    <a:pt x="0" y="3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1"/>
                    <a:pt x="4" y="1"/>
                  </a:cubicBezTo>
                  <a:cubicBezTo>
                    <a:pt x="4" y="1"/>
                    <a:pt x="4" y="1"/>
                    <a:pt x="4" y="1"/>
                  </a:cubicBezTo>
                  <a:moveTo>
                    <a:pt x="5" y="0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5" y="0"/>
                    <a:pt x="4" y="0"/>
                    <a:pt x="4" y="1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4" y="0"/>
                    <a:pt x="5" y="0"/>
                    <a:pt x="5" y="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8" name="Freeform: Shape 112"/>
            <p:cNvSpPr/>
            <p:nvPr/>
          </p:nvSpPr>
          <p:spPr bwMode="auto">
            <a:xfrm>
              <a:off x="4194175" y="1879601"/>
              <a:ext cx="17463" cy="17463"/>
            </a:xfrm>
            <a:custGeom>
              <a:gdLst>
                <a:gd fmla="*/ 5 w 11" name="T0"/>
                <a:gd fmla="*/ 0 h 11" name="T1"/>
                <a:gd fmla="*/ 5 w 11" name="T2"/>
                <a:gd fmla="*/ 0 h 11" name="T3"/>
                <a:gd fmla="*/ 4 w 11" name="T4"/>
                <a:gd fmla="*/ 1 h 11" name="T5"/>
                <a:gd fmla="*/ 4 w 11" name="T6"/>
                <a:gd fmla="*/ 1 h 11" name="T7"/>
                <a:gd fmla="*/ 4 w 11" name="T8"/>
                <a:gd fmla="*/ 1 h 11" name="T9"/>
                <a:gd fmla="*/ 0 w 11" name="T10"/>
                <a:gd fmla="*/ 6 h 11" name="T11"/>
                <a:gd fmla="*/ 0 w 11" name="T12"/>
                <a:gd fmla="*/ 7 h 11" name="T13"/>
                <a:gd fmla="*/ 0 w 11" name="T14"/>
                <a:gd fmla="*/ 7 h 11" name="T15"/>
                <a:gd fmla="*/ 0 w 11" name="T16"/>
                <a:gd fmla="*/ 7 h 11" name="T17"/>
                <a:gd fmla="*/ 0 w 11" name="T18"/>
                <a:gd fmla="*/ 7 h 11" name="T19"/>
                <a:gd fmla="*/ 0 w 11" name="T20"/>
                <a:gd fmla="*/ 7 h 11" name="T21"/>
                <a:gd fmla="*/ 5 w 11" name="T22"/>
                <a:gd fmla="*/ 11 h 11" name="T23"/>
                <a:gd fmla="*/ 5 w 11" name="T24"/>
                <a:gd fmla="*/ 11 h 11" name="T25"/>
                <a:gd fmla="*/ 5 w 11" name="T26"/>
                <a:gd fmla="*/ 11 h 11" name="T27"/>
                <a:gd fmla="*/ 5 w 11" name="T28"/>
                <a:gd fmla="*/ 11 h 11" name="T29"/>
                <a:gd fmla="*/ 5 w 11" name="T30"/>
                <a:gd fmla="*/ 11 h 11" name="T31"/>
                <a:gd fmla="*/ 5 w 11" name="T32"/>
                <a:gd fmla="*/ 11 h 11" name="T33"/>
                <a:gd fmla="*/ 7 w 11" name="T34"/>
                <a:gd fmla="*/ 11 h 11" name="T35"/>
                <a:gd fmla="*/ 7 w 11" name="T36"/>
                <a:gd fmla="*/ 11 h 11" name="T37"/>
                <a:gd fmla="*/ 7 w 11" name="T38"/>
                <a:gd fmla="*/ 11 h 11" name="T39"/>
                <a:gd fmla="*/ 11 w 11" name="T40"/>
                <a:gd fmla="*/ 6 h 11" name="T41"/>
                <a:gd fmla="*/ 10 w 11" name="T42"/>
                <a:gd fmla="*/ 4 h 11" name="T43"/>
                <a:gd fmla="*/ 10 w 11" name="T44"/>
                <a:gd fmla="*/ 4 h 11" name="T45"/>
                <a:gd fmla="*/ 10 w 11" name="T46"/>
                <a:gd fmla="*/ 4 h 11" name="T47"/>
                <a:gd fmla="*/ 10 w 11" name="T48"/>
                <a:gd fmla="*/ 4 h 11" name="T49"/>
                <a:gd fmla="*/ 5 w 11" name="T50"/>
                <a:gd fmla="*/ 0 h 11" name="T51"/>
                <a:gd fmla="*/ 5 w 11" name="T52"/>
                <a:gd fmla="*/ 0 h 11" name="T5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b="b" l="0" r="r" t="0"/>
              <a:pathLst>
                <a:path h="11" w="11">
                  <a:moveTo>
                    <a:pt x="5" y="0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5" y="0"/>
                    <a:pt x="4" y="0"/>
                    <a:pt x="4" y="1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2" y="1"/>
                    <a:pt x="0" y="3"/>
                    <a:pt x="0" y="6"/>
                  </a:cubicBezTo>
                  <a:cubicBezTo>
                    <a:pt x="0" y="6"/>
                    <a:pt x="0" y="7"/>
                    <a:pt x="0" y="7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1" y="9"/>
                    <a:pt x="3" y="11"/>
                    <a:pt x="5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6" y="11"/>
                    <a:pt x="6" y="11"/>
                    <a:pt x="7" y="11"/>
                  </a:cubicBezTo>
                  <a:cubicBezTo>
                    <a:pt x="7" y="11"/>
                    <a:pt x="7" y="11"/>
                    <a:pt x="7" y="11"/>
                  </a:cubicBezTo>
                  <a:cubicBezTo>
                    <a:pt x="7" y="11"/>
                    <a:pt x="7" y="11"/>
                    <a:pt x="7" y="11"/>
                  </a:cubicBezTo>
                  <a:cubicBezTo>
                    <a:pt x="9" y="10"/>
                    <a:pt x="11" y="8"/>
                    <a:pt x="11" y="6"/>
                  </a:cubicBezTo>
                  <a:cubicBezTo>
                    <a:pt x="11" y="5"/>
                    <a:pt x="10" y="5"/>
                    <a:pt x="10" y="4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0" y="2"/>
                    <a:pt x="8" y="0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9" name="Freeform: Shape 113"/>
            <p:cNvSpPr/>
            <p:nvPr/>
          </p:nvSpPr>
          <p:spPr bwMode="auto">
            <a:xfrm>
              <a:off x="4194175" y="1879601"/>
              <a:ext cx="11113" cy="17463"/>
            </a:xfrm>
            <a:custGeom>
              <a:gdLst>
                <a:gd fmla="*/ 5 w 7" name="T0"/>
                <a:gd fmla="*/ 11 h 11" name="T1"/>
                <a:gd fmla="*/ 5 w 7" name="T2"/>
                <a:gd fmla="*/ 11 h 11" name="T3"/>
                <a:gd fmla="*/ 5 w 7" name="T4"/>
                <a:gd fmla="*/ 11 h 11" name="T5"/>
                <a:gd fmla="*/ 5 w 7" name="T6"/>
                <a:gd fmla="*/ 11 h 11" name="T7"/>
                <a:gd fmla="*/ 7 w 7" name="T8"/>
                <a:gd fmla="*/ 11 h 11" name="T9"/>
                <a:gd fmla="*/ 5 w 7" name="T10"/>
                <a:gd fmla="*/ 11 h 11" name="T11"/>
                <a:gd fmla="*/ 7 w 7" name="T12"/>
                <a:gd fmla="*/ 11 h 11" name="T13"/>
                <a:gd fmla="*/ 0 w 7" name="T14"/>
                <a:gd fmla="*/ 7 h 11" name="T15"/>
                <a:gd fmla="*/ 0 w 7" name="T16"/>
                <a:gd fmla="*/ 7 h 11" name="T17"/>
                <a:gd fmla="*/ 0 w 7" name="T18"/>
                <a:gd fmla="*/ 7 h 11" name="T19"/>
                <a:gd fmla="*/ 5 w 7" name="T20"/>
                <a:gd fmla="*/ 0 h 11" name="T21"/>
                <a:gd fmla="*/ 5 w 7" name="T22"/>
                <a:gd fmla="*/ 0 h 11" name="T23"/>
                <a:gd fmla="*/ 5 w 7" name="T24"/>
                <a:gd fmla="*/ 0 h 11" name="T25"/>
                <a:gd fmla="*/ 5 w 7" name="T26"/>
                <a:gd fmla="*/ 0 h 11" name="T27"/>
                <a:gd fmla="*/ 5 w 7" name="T28"/>
                <a:gd fmla="*/ 0 h 11" name="T29"/>
                <a:gd fmla="*/ 5 w 7" name="T30"/>
                <a:gd fmla="*/ 0 h 11" name="T3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b="b" l="0" r="r" t="0"/>
              <a:pathLst>
                <a:path h="11" w="7">
                  <a:moveTo>
                    <a:pt x="5" y="11"/>
                  </a:moveTo>
                  <a:cubicBezTo>
                    <a:pt x="5" y="11"/>
                    <a:pt x="5" y="11"/>
                    <a:pt x="5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1"/>
                    <a:pt x="5" y="11"/>
                    <a:pt x="5" y="11"/>
                  </a:cubicBezTo>
                  <a:moveTo>
                    <a:pt x="7" y="11"/>
                  </a:moveTo>
                  <a:cubicBezTo>
                    <a:pt x="6" y="11"/>
                    <a:pt x="6" y="11"/>
                    <a:pt x="5" y="11"/>
                  </a:cubicBezTo>
                  <a:cubicBezTo>
                    <a:pt x="6" y="11"/>
                    <a:pt x="6" y="11"/>
                    <a:pt x="7" y="11"/>
                  </a:cubicBezTo>
                  <a:moveTo>
                    <a:pt x="0" y="7"/>
                  </a:moveTo>
                  <a:cubicBezTo>
                    <a:pt x="0" y="7"/>
                    <a:pt x="0" y="7"/>
                    <a:pt x="0" y="7"/>
                  </a:cubicBezTo>
                  <a:cubicBezTo>
                    <a:pt x="0" y="7"/>
                    <a:pt x="0" y="7"/>
                    <a:pt x="0" y="7"/>
                  </a:cubicBezTo>
                  <a:moveTo>
                    <a:pt x="5" y="0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0" name="Freeform: Shape 114"/>
            <p:cNvSpPr/>
            <p:nvPr/>
          </p:nvSpPr>
          <p:spPr bwMode="auto">
            <a:xfrm>
              <a:off x="4179888" y="1844676"/>
              <a:ext cx="17463" cy="7938"/>
            </a:xfrm>
            <a:custGeom>
              <a:gdLst>
                <a:gd fmla="*/ 10 w 11" name="T0"/>
                <a:gd fmla="*/ 2 h 5" name="T1"/>
                <a:gd fmla="*/ 10 w 11" name="T2"/>
                <a:gd fmla="*/ 2 h 5" name="T3"/>
                <a:gd fmla="*/ 11 w 11" name="T4"/>
                <a:gd fmla="*/ 5 h 5" name="T5"/>
                <a:gd fmla="*/ 11 w 11" name="T6"/>
                <a:gd fmla="*/ 5 h 5" name="T7"/>
                <a:gd fmla="*/ 10 w 11" name="T8"/>
                <a:gd fmla="*/ 2 h 5" name="T9"/>
                <a:gd fmla="*/ 10 w 11" name="T10"/>
                <a:gd fmla="*/ 2 h 5" name="T11"/>
                <a:gd fmla="*/ 10 w 11" name="T12"/>
                <a:gd fmla="*/ 2 h 5" name="T13"/>
                <a:gd fmla="*/ 3 w 11" name="T14"/>
                <a:gd fmla="*/ 0 h 5" name="T15"/>
                <a:gd fmla="*/ 3 w 11" name="T16"/>
                <a:gd fmla="*/ 0 h 5" name="T17"/>
                <a:gd fmla="*/ 3 w 11" name="T18"/>
                <a:gd fmla="*/ 0 h 5" name="T19"/>
                <a:gd fmla="*/ 0 w 11" name="T20"/>
                <a:gd fmla="*/ 5 h 5" name="T21"/>
                <a:gd fmla="*/ 0 w 11" name="T22"/>
                <a:gd fmla="*/ 5 h 5" name="T23"/>
                <a:gd fmla="*/ 3 w 11" name="T24"/>
                <a:gd fmla="*/ 0 h 5" name="T25"/>
                <a:gd fmla="*/ 3 w 11" name="T26"/>
                <a:gd fmla="*/ 0 h 5" name="T27"/>
                <a:gd fmla="*/ 5 w 11" name="T28"/>
                <a:gd fmla="*/ 0 h 5" name="T29"/>
                <a:gd fmla="*/ 5 w 11" name="T30"/>
                <a:gd fmla="*/ 0 h 5" name="T31"/>
                <a:gd fmla="*/ 3 w 11" name="T32"/>
                <a:gd fmla="*/ 0 h 5" name="T33"/>
                <a:gd fmla="*/ 3 w 11" name="T34"/>
                <a:gd fmla="*/ 0 h 5" name="T35"/>
                <a:gd fmla="*/ 5 w 11" name="T36"/>
                <a:gd fmla="*/ 0 h 5" name="T3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b="b" l="0" r="r" t="0"/>
              <a:pathLst>
                <a:path h="5" w="11">
                  <a:moveTo>
                    <a:pt x="10" y="2"/>
                  </a:moveTo>
                  <a:cubicBezTo>
                    <a:pt x="10" y="2"/>
                    <a:pt x="10" y="2"/>
                    <a:pt x="10" y="2"/>
                  </a:cubicBezTo>
                  <a:cubicBezTo>
                    <a:pt x="10" y="3"/>
                    <a:pt x="10" y="4"/>
                    <a:pt x="11" y="5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3"/>
                    <a:pt x="10" y="2"/>
                  </a:cubicBezTo>
                  <a:cubicBezTo>
                    <a:pt x="10" y="2"/>
                    <a:pt x="10" y="2"/>
                    <a:pt x="10" y="2"/>
                  </a:cubicBezTo>
                  <a:cubicBezTo>
                    <a:pt x="10" y="2"/>
                    <a:pt x="10" y="2"/>
                    <a:pt x="10" y="2"/>
                  </a:cubicBezTo>
                  <a:moveTo>
                    <a:pt x="3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1" y="1"/>
                    <a:pt x="0" y="3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1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moveTo>
                    <a:pt x="5" y="0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4" y="0"/>
                    <a:pt x="4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4" y="0"/>
                    <a:pt x="4" y="0"/>
                    <a:pt x="5" y="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1" name="Freeform: Shape 115"/>
            <p:cNvSpPr/>
            <p:nvPr/>
          </p:nvSpPr>
          <p:spPr bwMode="auto">
            <a:xfrm>
              <a:off x="4179888" y="1844676"/>
              <a:ext cx="17463" cy="15875"/>
            </a:xfrm>
            <a:custGeom>
              <a:gdLst>
                <a:gd fmla="*/ 5 w 11" name="T0"/>
                <a:gd fmla="*/ 0 h 10" name="T1"/>
                <a:gd fmla="*/ 5 w 11" name="T2"/>
                <a:gd fmla="*/ 0 h 10" name="T3"/>
                <a:gd fmla="*/ 3 w 11" name="T4"/>
                <a:gd fmla="*/ 0 h 10" name="T5"/>
                <a:gd fmla="*/ 3 w 11" name="T6"/>
                <a:gd fmla="*/ 0 h 10" name="T7"/>
                <a:gd fmla="*/ 3 w 11" name="T8"/>
                <a:gd fmla="*/ 0 h 10" name="T9"/>
                <a:gd fmla="*/ 0 w 11" name="T10"/>
                <a:gd fmla="*/ 5 h 10" name="T11"/>
                <a:gd fmla="*/ 1 w 11" name="T12"/>
                <a:gd fmla="*/ 7 h 10" name="T13"/>
                <a:gd fmla="*/ 1 w 11" name="T14"/>
                <a:gd fmla="*/ 8 h 10" name="T15"/>
                <a:gd fmla="*/ 1 w 11" name="T16"/>
                <a:gd fmla="*/ 8 h 10" name="T17"/>
                <a:gd fmla="*/ 1 w 11" name="T18"/>
                <a:gd fmla="*/ 8 h 10" name="T19"/>
                <a:gd fmla="*/ 1 w 11" name="T20"/>
                <a:gd fmla="*/ 8 h 10" name="T21"/>
                <a:gd fmla="*/ 5 w 11" name="T22"/>
                <a:gd fmla="*/ 10 h 10" name="T23"/>
                <a:gd fmla="*/ 5 w 11" name="T24"/>
                <a:gd fmla="*/ 10 h 10" name="T25"/>
                <a:gd fmla="*/ 5 w 11" name="T26"/>
                <a:gd fmla="*/ 10 h 10" name="T27"/>
                <a:gd fmla="*/ 5 w 11" name="T28"/>
                <a:gd fmla="*/ 10 h 10" name="T29"/>
                <a:gd fmla="*/ 5 w 11" name="T30"/>
                <a:gd fmla="*/ 10 h 10" name="T31"/>
                <a:gd fmla="*/ 5 w 11" name="T32"/>
                <a:gd fmla="*/ 10 h 10" name="T33"/>
                <a:gd fmla="*/ 8 w 11" name="T34"/>
                <a:gd fmla="*/ 9 h 10" name="T35"/>
                <a:gd fmla="*/ 8 w 11" name="T36"/>
                <a:gd fmla="*/ 9 h 10" name="T37"/>
                <a:gd fmla="*/ 8 w 11" name="T38"/>
                <a:gd fmla="*/ 9 h 10" name="T39"/>
                <a:gd fmla="*/ 11 w 11" name="T40"/>
                <a:gd fmla="*/ 5 h 10" name="T41"/>
                <a:gd fmla="*/ 10 w 11" name="T42"/>
                <a:gd fmla="*/ 2 h 10" name="T43"/>
                <a:gd fmla="*/ 10 w 11" name="T44"/>
                <a:gd fmla="*/ 2 h 10" name="T45"/>
                <a:gd fmla="*/ 5 w 11" name="T46"/>
                <a:gd fmla="*/ 0 h 10" name="T47"/>
                <a:gd fmla="*/ 5 w 11" name="T48"/>
                <a:gd fmla="*/ 0 h 10" name="T4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b="b" l="0" r="r" t="0"/>
              <a:pathLst>
                <a:path h="10" w="11">
                  <a:moveTo>
                    <a:pt x="5" y="0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4" y="0"/>
                    <a:pt x="4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1" y="1"/>
                    <a:pt x="0" y="3"/>
                    <a:pt x="0" y="5"/>
                  </a:cubicBezTo>
                  <a:cubicBezTo>
                    <a:pt x="0" y="6"/>
                    <a:pt x="0" y="7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9"/>
                    <a:pt x="3" y="10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6" y="10"/>
                    <a:pt x="7" y="10"/>
                    <a:pt x="8" y="9"/>
                  </a:cubicBezTo>
                  <a:cubicBezTo>
                    <a:pt x="8" y="9"/>
                    <a:pt x="8" y="9"/>
                    <a:pt x="8" y="9"/>
                  </a:cubicBezTo>
                  <a:cubicBezTo>
                    <a:pt x="8" y="9"/>
                    <a:pt x="8" y="9"/>
                    <a:pt x="8" y="9"/>
                  </a:cubicBezTo>
                  <a:cubicBezTo>
                    <a:pt x="10" y="8"/>
                    <a:pt x="11" y="7"/>
                    <a:pt x="11" y="5"/>
                  </a:cubicBezTo>
                  <a:cubicBezTo>
                    <a:pt x="10" y="4"/>
                    <a:pt x="10" y="3"/>
                    <a:pt x="10" y="2"/>
                  </a:cubicBezTo>
                  <a:cubicBezTo>
                    <a:pt x="10" y="2"/>
                    <a:pt x="10" y="2"/>
                    <a:pt x="10" y="2"/>
                  </a:cubicBezTo>
                  <a:cubicBezTo>
                    <a:pt x="9" y="0"/>
                    <a:pt x="7" y="0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2" name="Freeform: Shape 116"/>
            <p:cNvSpPr/>
            <p:nvPr/>
          </p:nvSpPr>
          <p:spPr bwMode="auto">
            <a:xfrm>
              <a:off x="4181475" y="1844676"/>
              <a:ext cx="11113" cy="15875"/>
            </a:xfrm>
            <a:custGeom>
              <a:gdLst>
                <a:gd fmla="*/ 4 w 7" name="T0"/>
                <a:gd fmla="*/ 10 h 10" name="T1"/>
                <a:gd fmla="*/ 4 w 7" name="T2"/>
                <a:gd fmla="*/ 10 h 10" name="T3"/>
                <a:gd fmla="*/ 4 w 7" name="T4"/>
                <a:gd fmla="*/ 10 h 10" name="T5"/>
                <a:gd fmla="*/ 4 w 7" name="T6"/>
                <a:gd fmla="*/ 10 h 10" name="T7"/>
                <a:gd fmla="*/ 7 w 7" name="T8"/>
                <a:gd fmla="*/ 9 h 10" name="T9"/>
                <a:gd fmla="*/ 4 w 7" name="T10"/>
                <a:gd fmla="*/ 10 h 10" name="T11"/>
                <a:gd fmla="*/ 7 w 7" name="T12"/>
                <a:gd fmla="*/ 9 h 10" name="T13"/>
                <a:gd fmla="*/ 0 w 7" name="T14"/>
                <a:gd fmla="*/ 8 h 10" name="T15"/>
                <a:gd fmla="*/ 0 w 7" name="T16"/>
                <a:gd fmla="*/ 8 h 10" name="T17"/>
                <a:gd fmla="*/ 0 w 7" name="T18"/>
                <a:gd fmla="*/ 8 h 10" name="T19"/>
                <a:gd fmla="*/ 4 w 7" name="T20"/>
                <a:gd fmla="*/ 0 h 10" name="T21"/>
                <a:gd fmla="*/ 4 w 7" name="T22"/>
                <a:gd fmla="*/ 0 h 10" name="T23"/>
                <a:gd fmla="*/ 4 w 7" name="T24"/>
                <a:gd fmla="*/ 0 h 10" name="T25"/>
                <a:gd fmla="*/ 4 w 7" name="T26"/>
                <a:gd fmla="*/ 0 h 10" name="T27"/>
                <a:gd fmla="*/ 4 w 7" name="T28"/>
                <a:gd fmla="*/ 0 h 10" name="T29"/>
                <a:gd fmla="*/ 4 w 7" name="T30"/>
                <a:gd fmla="*/ 0 h 10" name="T3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b="b" l="0" r="r" t="0"/>
              <a:pathLst>
                <a:path h="10" w="7">
                  <a:moveTo>
                    <a:pt x="4" y="10"/>
                  </a:moveTo>
                  <a:cubicBezTo>
                    <a:pt x="4" y="10"/>
                    <a:pt x="4" y="10"/>
                    <a:pt x="4" y="10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10"/>
                    <a:pt x="4" y="10"/>
                    <a:pt x="4" y="10"/>
                  </a:cubicBezTo>
                  <a:moveTo>
                    <a:pt x="7" y="9"/>
                  </a:moveTo>
                  <a:cubicBezTo>
                    <a:pt x="6" y="10"/>
                    <a:pt x="5" y="10"/>
                    <a:pt x="4" y="10"/>
                  </a:cubicBezTo>
                  <a:cubicBezTo>
                    <a:pt x="5" y="10"/>
                    <a:pt x="6" y="10"/>
                    <a:pt x="7" y="9"/>
                  </a:cubicBezTo>
                  <a:moveTo>
                    <a:pt x="0" y="8"/>
                  </a:move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moveTo>
                    <a:pt x="4" y="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3" name="Freeform: Shape 117"/>
            <p:cNvSpPr/>
            <p:nvPr/>
          </p:nvSpPr>
          <p:spPr bwMode="auto">
            <a:xfrm>
              <a:off x="762000" y="2906713"/>
              <a:ext cx="1376363" cy="757238"/>
            </a:xfrm>
            <a:custGeom>
              <a:gdLst>
                <a:gd fmla="*/ 853 w 853" name="T0"/>
                <a:gd fmla="*/ 277 h 469" name="T1"/>
                <a:gd fmla="*/ 764 w 853" name="T2"/>
                <a:gd fmla="*/ 189 h 469" name="T3"/>
                <a:gd fmla="*/ 722 w 853" name="T4"/>
                <a:gd fmla="*/ 201 h 469" name="T5"/>
                <a:gd fmla="*/ 645 w 853" name="T6"/>
                <a:gd fmla="*/ 178 h 469" name="T7"/>
                <a:gd fmla="*/ 635 w 853" name="T8"/>
                <a:gd fmla="*/ 179 h 469" name="T9"/>
                <a:gd fmla="*/ 407 w 853" name="T10"/>
                <a:gd fmla="*/ 0 h 469" name="T11"/>
                <a:gd fmla="*/ 199 w 853" name="T12"/>
                <a:gd fmla="*/ 126 h 469" name="T13"/>
                <a:gd fmla="*/ 172 w 853" name="T14"/>
                <a:gd fmla="*/ 124 h 469" name="T15"/>
                <a:gd fmla="*/ 0 w 853" name="T16"/>
                <a:gd fmla="*/ 296 h 469" name="T17"/>
                <a:gd fmla="*/ 172 w 853" name="T18"/>
                <a:gd fmla="*/ 469 h 469" name="T19"/>
                <a:gd fmla="*/ 280 w 853" name="T20"/>
                <a:gd fmla="*/ 431 h 469" name="T21"/>
                <a:gd fmla="*/ 407 w 853" name="T22"/>
                <a:gd fmla="*/ 469 h 469" name="T23"/>
                <a:gd fmla="*/ 542 w 853" name="T24"/>
                <a:gd fmla="*/ 426 h 469" name="T25"/>
                <a:gd fmla="*/ 645 w 853" name="T26"/>
                <a:gd fmla="*/ 469 h 469" name="T27"/>
                <a:gd fmla="*/ 784 w 853" name="T28"/>
                <a:gd fmla="*/ 363 h 469" name="T29"/>
                <a:gd fmla="*/ 853 w 853" name="T30"/>
                <a:gd fmla="*/ 277 h 469" name="T3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b="b" l="0" r="r" t="0"/>
              <a:pathLst>
                <a:path h="469" w="853">
                  <a:moveTo>
                    <a:pt x="853" y="277"/>
                  </a:moveTo>
                  <a:cubicBezTo>
                    <a:pt x="853" y="229"/>
                    <a:pt x="813" y="189"/>
                    <a:pt x="764" y="189"/>
                  </a:cubicBezTo>
                  <a:cubicBezTo>
                    <a:pt x="749" y="189"/>
                    <a:pt x="734" y="193"/>
                    <a:pt x="722" y="201"/>
                  </a:cubicBezTo>
                  <a:cubicBezTo>
                    <a:pt x="699" y="186"/>
                    <a:pt x="673" y="178"/>
                    <a:pt x="645" y="178"/>
                  </a:cubicBezTo>
                  <a:cubicBezTo>
                    <a:pt x="641" y="178"/>
                    <a:pt x="638" y="179"/>
                    <a:pt x="635" y="179"/>
                  </a:cubicBezTo>
                  <a:cubicBezTo>
                    <a:pt x="610" y="76"/>
                    <a:pt x="517" y="0"/>
                    <a:pt x="407" y="0"/>
                  </a:cubicBezTo>
                  <a:cubicBezTo>
                    <a:pt x="316" y="0"/>
                    <a:pt x="238" y="51"/>
                    <a:pt x="199" y="126"/>
                  </a:cubicBezTo>
                  <a:cubicBezTo>
                    <a:pt x="190" y="125"/>
                    <a:pt x="181" y="124"/>
                    <a:pt x="172" y="124"/>
                  </a:cubicBezTo>
                  <a:cubicBezTo>
                    <a:pt x="77" y="124"/>
                    <a:pt x="0" y="201"/>
                    <a:pt x="0" y="296"/>
                  </a:cubicBezTo>
                  <a:cubicBezTo>
                    <a:pt x="0" y="392"/>
                    <a:pt x="77" y="469"/>
                    <a:pt x="172" y="469"/>
                  </a:cubicBezTo>
                  <a:cubicBezTo>
                    <a:pt x="213" y="469"/>
                    <a:pt x="250" y="455"/>
                    <a:pt x="280" y="431"/>
                  </a:cubicBezTo>
                  <a:cubicBezTo>
                    <a:pt x="316" y="455"/>
                    <a:pt x="360" y="469"/>
                    <a:pt x="407" y="469"/>
                  </a:cubicBezTo>
                  <a:cubicBezTo>
                    <a:pt x="457" y="469"/>
                    <a:pt x="504" y="453"/>
                    <a:pt x="542" y="426"/>
                  </a:cubicBezTo>
                  <a:cubicBezTo>
                    <a:pt x="568" y="453"/>
                    <a:pt x="604" y="469"/>
                    <a:pt x="645" y="469"/>
                  </a:cubicBezTo>
                  <a:cubicBezTo>
                    <a:pt x="711" y="469"/>
                    <a:pt x="767" y="424"/>
                    <a:pt x="784" y="363"/>
                  </a:cubicBezTo>
                  <a:cubicBezTo>
                    <a:pt x="823" y="354"/>
                    <a:pt x="853" y="319"/>
                    <a:pt x="853" y="277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4" name="Freeform: Shape 118"/>
            <p:cNvSpPr/>
            <p:nvPr/>
          </p:nvSpPr>
          <p:spPr bwMode="auto">
            <a:xfrm>
              <a:off x="1905000" y="2074863"/>
              <a:ext cx="954088" cy="801688"/>
            </a:xfrm>
            <a:custGeom>
              <a:gdLst>
                <a:gd fmla="*/ 547 w 592" name="T0"/>
                <a:gd fmla="*/ 292 h 497" name="T1"/>
                <a:gd fmla="*/ 571 w 592" name="T2"/>
                <a:gd fmla="*/ 198 h 497" name="T3"/>
                <a:gd fmla="*/ 373 w 592" name="T4"/>
                <a:gd fmla="*/ 0 h 497" name="T5"/>
                <a:gd fmla="*/ 177 w 592" name="T6"/>
                <a:gd fmla="*/ 185 h 497" name="T7"/>
                <a:gd fmla="*/ 152 w 592" name="T8"/>
                <a:gd fmla="*/ 183 h 497" name="T9"/>
                <a:gd fmla="*/ 0 w 592" name="T10"/>
                <a:gd fmla="*/ 334 h 497" name="T11"/>
                <a:gd fmla="*/ 152 w 592" name="T12"/>
                <a:gd fmla="*/ 485 h 497" name="T13"/>
                <a:gd fmla="*/ 224 w 592" name="T14"/>
                <a:gd fmla="*/ 467 h 497" name="T15"/>
                <a:gd fmla="*/ 340 w 592" name="T16"/>
                <a:gd fmla="*/ 485 h 497" name="T17"/>
                <a:gd fmla="*/ 414 w 592" name="T18"/>
                <a:gd fmla="*/ 478 h 497" name="T19"/>
                <a:gd fmla="*/ 478 w 592" name="T20"/>
                <a:gd fmla="*/ 497 h 497" name="T21"/>
                <a:gd fmla="*/ 592 w 592" name="T22"/>
                <a:gd fmla="*/ 383 h 497" name="T23"/>
                <a:gd fmla="*/ 547 w 592" name="T24"/>
                <a:gd fmla="*/ 292 h 497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497" w="592">
                  <a:moveTo>
                    <a:pt x="547" y="292"/>
                  </a:moveTo>
                  <a:cubicBezTo>
                    <a:pt x="562" y="264"/>
                    <a:pt x="571" y="232"/>
                    <a:pt x="571" y="198"/>
                  </a:cubicBezTo>
                  <a:cubicBezTo>
                    <a:pt x="571" y="89"/>
                    <a:pt x="482" y="0"/>
                    <a:pt x="373" y="0"/>
                  </a:cubicBezTo>
                  <a:cubicBezTo>
                    <a:pt x="269" y="0"/>
                    <a:pt x="183" y="82"/>
                    <a:pt x="177" y="185"/>
                  </a:cubicBezTo>
                  <a:cubicBezTo>
                    <a:pt x="168" y="183"/>
                    <a:pt x="160" y="183"/>
                    <a:pt x="152" y="183"/>
                  </a:cubicBezTo>
                  <a:cubicBezTo>
                    <a:pt x="68" y="183"/>
                    <a:pt x="0" y="250"/>
                    <a:pt x="0" y="334"/>
                  </a:cubicBezTo>
                  <a:cubicBezTo>
                    <a:pt x="0" y="418"/>
                    <a:pt x="68" y="485"/>
                    <a:pt x="152" y="485"/>
                  </a:cubicBezTo>
                  <a:cubicBezTo>
                    <a:pt x="178" y="485"/>
                    <a:pt x="203" y="479"/>
                    <a:pt x="224" y="467"/>
                  </a:cubicBezTo>
                  <a:cubicBezTo>
                    <a:pt x="256" y="478"/>
                    <a:pt x="296" y="485"/>
                    <a:pt x="340" y="485"/>
                  </a:cubicBezTo>
                  <a:cubicBezTo>
                    <a:pt x="367" y="485"/>
                    <a:pt x="392" y="483"/>
                    <a:pt x="414" y="478"/>
                  </a:cubicBezTo>
                  <a:cubicBezTo>
                    <a:pt x="432" y="490"/>
                    <a:pt x="454" y="497"/>
                    <a:pt x="478" y="497"/>
                  </a:cubicBezTo>
                  <a:cubicBezTo>
                    <a:pt x="541" y="497"/>
                    <a:pt x="592" y="446"/>
                    <a:pt x="592" y="383"/>
                  </a:cubicBezTo>
                  <a:cubicBezTo>
                    <a:pt x="592" y="346"/>
                    <a:pt x="574" y="313"/>
                    <a:pt x="547" y="29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5" name="Freeform: Shape 119"/>
            <p:cNvSpPr/>
            <p:nvPr/>
          </p:nvSpPr>
          <p:spPr bwMode="auto">
            <a:xfrm>
              <a:off x="4341813" y="2949576"/>
              <a:ext cx="1128713" cy="808038"/>
            </a:xfrm>
            <a:custGeom>
              <a:gdLst>
                <a:gd fmla="*/ 559 w 699" name="T0"/>
                <a:gd fmla="*/ 124 h 501" name="T1"/>
                <a:gd fmla="*/ 533 w 699" name="T2"/>
                <a:gd fmla="*/ 126 h 501" name="T3"/>
                <a:gd fmla="*/ 377 w 699" name="T4"/>
                <a:gd fmla="*/ 0 h 501" name="T5"/>
                <a:gd fmla="*/ 219 w 699" name="T6"/>
                <a:gd fmla="*/ 147 h 501" name="T7"/>
                <a:gd fmla="*/ 141 w 699" name="T8"/>
                <a:gd fmla="*/ 124 h 501" name="T9"/>
                <a:gd fmla="*/ 0 w 699" name="T10"/>
                <a:gd fmla="*/ 265 h 501" name="T11"/>
                <a:gd fmla="*/ 141 w 699" name="T12"/>
                <a:gd fmla="*/ 406 h 501" name="T13"/>
                <a:gd fmla="*/ 220 w 699" name="T14"/>
                <a:gd fmla="*/ 381 h 501" name="T15"/>
                <a:gd fmla="*/ 365 w 699" name="T16"/>
                <a:gd fmla="*/ 501 h 501" name="T17"/>
                <a:gd fmla="*/ 506 w 699" name="T18"/>
                <a:gd fmla="*/ 395 h 501" name="T19"/>
                <a:gd fmla="*/ 559 w 699" name="T20"/>
                <a:gd fmla="*/ 406 h 501" name="T21"/>
                <a:gd fmla="*/ 699 w 699" name="T22"/>
                <a:gd fmla="*/ 265 h 501" name="T23"/>
                <a:gd fmla="*/ 559 w 699" name="T24"/>
                <a:gd fmla="*/ 124 h 501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501" w="699">
                  <a:moveTo>
                    <a:pt x="559" y="124"/>
                  </a:moveTo>
                  <a:cubicBezTo>
                    <a:pt x="550" y="124"/>
                    <a:pt x="541" y="125"/>
                    <a:pt x="533" y="126"/>
                  </a:cubicBezTo>
                  <a:cubicBezTo>
                    <a:pt x="518" y="54"/>
                    <a:pt x="454" y="0"/>
                    <a:pt x="377" y="0"/>
                  </a:cubicBezTo>
                  <a:cubicBezTo>
                    <a:pt x="293" y="0"/>
                    <a:pt x="224" y="65"/>
                    <a:pt x="219" y="147"/>
                  </a:cubicBezTo>
                  <a:cubicBezTo>
                    <a:pt x="196" y="133"/>
                    <a:pt x="170" y="124"/>
                    <a:pt x="141" y="124"/>
                  </a:cubicBezTo>
                  <a:cubicBezTo>
                    <a:pt x="63" y="124"/>
                    <a:pt x="0" y="187"/>
                    <a:pt x="0" y="265"/>
                  </a:cubicBezTo>
                  <a:cubicBezTo>
                    <a:pt x="0" y="343"/>
                    <a:pt x="63" y="406"/>
                    <a:pt x="141" y="406"/>
                  </a:cubicBezTo>
                  <a:cubicBezTo>
                    <a:pt x="170" y="406"/>
                    <a:pt x="198" y="396"/>
                    <a:pt x="220" y="381"/>
                  </a:cubicBezTo>
                  <a:cubicBezTo>
                    <a:pt x="233" y="449"/>
                    <a:pt x="293" y="501"/>
                    <a:pt x="365" y="501"/>
                  </a:cubicBezTo>
                  <a:cubicBezTo>
                    <a:pt x="432" y="501"/>
                    <a:pt x="488" y="456"/>
                    <a:pt x="506" y="395"/>
                  </a:cubicBezTo>
                  <a:cubicBezTo>
                    <a:pt x="522" y="402"/>
                    <a:pt x="540" y="406"/>
                    <a:pt x="559" y="406"/>
                  </a:cubicBezTo>
                  <a:cubicBezTo>
                    <a:pt x="636" y="406"/>
                    <a:pt x="699" y="343"/>
                    <a:pt x="699" y="265"/>
                  </a:cubicBezTo>
                  <a:cubicBezTo>
                    <a:pt x="699" y="187"/>
                    <a:pt x="636" y="124"/>
                    <a:pt x="559" y="12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</p:grpSp>
      <p:grpSp>
        <p:nvGrpSpPr>
          <p:cNvPr id="2" name="组合 1"/>
          <p:cNvGrpSpPr/>
          <p:nvPr/>
        </p:nvGrpSpPr>
        <p:grpSpPr>
          <a:xfrm>
            <a:off x="4807203" y="1151078"/>
            <a:ext cx="4030830" cy="2894179"/>
            <a:chOff x="4807203" y="1151078"/>
            <a:chExt cx="4030830" cy="2894179"/>
          </a:xfrm>
        </p:grpSpPr>
        <p:sp>
          <p:nvSpPr>
            <p:cNvPr id="5" name="TextBox 120"/>
            <p:cNvSpPr txBox="1"/>
            <p:nvPr/>
          </p:nvSpPr>
          <p:spPr>
            <a:xfrm>
              <a:off x="6365684" y="1158422"/>
              <a:ext cx="1177218" cy="276985"/>
            </a:xfrm>
            <a:prstGeom prst="rect">
              <a:avLst/>
            </a:prstGeom>
            <a:noFill/>
          </p:spPr>
          <p:txBody>
            <a:bodyPr bIns="45711" lIns="91422" rIns="91422" tIns="45711" wrap="none">
              <a:normAutofit fontScale="85000" lnSpcReduction="20000"/>
            </a:bodyPr>
            <a:lstStyle/>
            <a:p>
              <a:r>
                <a:rPr altLang="en-US" b="1" lang="zh-CN">
                  <a:solidFill>
                    <a:schemeClr val="dk1">
                      <a:lumMod val="100000"/>
                    </a:schemeClr>
                  </a:solidFill>
                </a:rPr>
                <a:t>标题文本预设</a:t>
              </a:r>
            </a:p>
          </p:txBody>
        </p:sp>
        <p:sp>
          <p:nvSpPr>
            <p:cNvPr id="6" name="TextBox 122"/>
            <p:cNvSpPr txBox="1"/>
            <p:nvPr/>
          </p:nvSpPr>
          <p:spPr>
            <a:xfrm>
              <a:off x="6368270" y="1421546"/>
              <a:ext cx="2469763" cy="484735"/>
            </a:xfrm>
            <a:prstGeom prst="rect">
              <a:avLst/>
            </a:prstGeom>
            <a:noFill/>
          </p:spPr>
          <p:txBody>
            <a:bodyPr bIns="45711" lIns="91422" rIns="91422" tIns="45711" wrap="square">
              <a:normAutofit fontScale="92500" lnSpcReduction="10000"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z="1200">
                  <a:solidFill>
                    <a:schemeClr val="dk1">
                      <a:lumMod val="100000"/>
                    </a:schemeClr>
                  </a:solidFill>
                </a:rPr>
                <a:t>此部分内容作为文字排版占位显示 </a:t>
              </a:r>
              <a:br>
                <a:rPr altLang="en-US" lang="zh-CN" sz="1200">
                  <a:solidFill>
                    <a:schemeClr val="dk1">
                      <a:lumMod val="100000"/>
                    </a:schemeClr>
                  </a:solidFill>
                </a:rPr>
              </a:br>
              <a:r>
                <a:rPr altLang="en-US" lang="zh-CN" sz="1200">
                  <a:solidFill>
                    <a:schemeClr val="dk1">
                      <a:lumMod val="100000"/>
                    </a:schemeClr>
                  </a:solidFill>
                </a:rPr>
                <a:t>（建议使用主题字体）</a:t>
              </a:r>
            </a:p>
          </p:txBody>
        </p:sp>
        <p:sp>
          <p:nvSpPr>
            <p:cNvPr id="7" name="TextBox 123"/>
            <p:cNvSpPr txBox="1"/>
            <p:nvPr/>
          </p:nvSpPr>
          <p:spPr>
            <a:xfrm>
              <a:off x="4944328" y="1151078"/>
              <a:ext cx="1323439" cy="692484"/>
            </a:xfrm>
            <a:prstGeom prst="rect">
              <a:avLst/>
            </a:prstGeom>
            <a:noFill/>
          </p:spPr>
          <p:txBody>
            <a:bodyPr bIns="45711" lIns="91422" rIns="91422" tIns="45711" wrap="none">
              <a:prstTxWarp prst="textPlain">
                <a:avLst/>
              </a:prstTxWarp>
              <a:normAutofit fontScale="85000" lnSpcReduction="20000"/>
            </a:bodyPr>
            <a:lstStyle/>
            <a:p>
              <a:r>
                <a:rPr lang="en-US" sz="5400">
                  <a:solidFill>
                    <a:schemeClr val="accent2"/>
                  </a:solidFill>
                  <a:latin charset="0" panose="020b0806030902050204" pitchFamily="34" typeface="Impact"/>
                </a:rPr>
                <a:t>68K</a:t>
              </a:r>
            </a:p>
          </p:txBody>
        </p:sp>
        <p:grpSp>
          <p:nvGrpSpPr>
            <p:cNvPr id="8" name="Group 121"/>
            <p:cNvGrpSpPr/>
            <p:nvPr/>
          </p:nvGrpSpPr>
          <p:grpSpPr>
            <a:xfrm>
              <a:off x="4940031" y="2169406"/>
              <a:ext cx="2737314" cy="1082938"/>
              <a:chOff x="6868847" y="3026089"/>
              <a:chExt cx="3478044" cy="1375986"/>
            </a:xfrm>
          </p:grpSpPr>
          <p:sp>
            <p:nvSpPr>
              <p:cNvPr id="10" name="Freeform: Shape 125"/>
              <p:cNvSpPr>
                <a:spLocks noChangeAspect="1"/>
              </p:cNvSpPr>
              <p:nvPr/>
            </p:nvSpPr>
            <p:spPr bwMode="auto">
              <a:xfrm>
                <a:off x="6868847" y="3026089"/>
                <a:ext cx="504774" cy="604139"/>
              </a:xfrm>
              <a:custGeom>
                <a:gdLst>
                  <a:gd fmla="*/ 206367 w 449768" name="connsiteX0"/>
                  <a:gd fmla="*/ 423375 h 538305" name="connsiteY0"/>
                  <a:gd fmla="*/ 208536 w 449768" name="connsiteX1"/>
                  <a:gd fmla="*/ 434347 h 538305" name="connsiteY1"/>
                  <a:gd fmla="*/ 136133 w 449768" name="connsiteX2"/>
                  <a:gd fmla="*/ 527584 h 538305" name="connsiteY2"/>
                  <a:gd fmla="*/ 120760 w 449768" name="connsiteX3"/>
                  <a:gd fmla="*/ 517169 h 538305" name="connsiteY3"/>
                  <a:gd fmla="*/ 192667 w 449768" name="connsiteX4"/>
                  <a:gd fmla="*/ 423933 h 538305" name="connsiteY4"/>
                  <a:gd fmla="*/ 206367 w 449768" name="connsiteX5"/>
                  <a:gd fmla="*/ 423375 h 538305" name="connsiteY5"/>
                  <a:gd fmla="*/ 158371 w 449768" name="connsiteX6"/>
                  <a:gd fmla="*/ 386315 h 538305" name="connsiteY6"/>
                  <a:gd fmla="*/ 160292 w 449768" name="connsiteX7"/>
                  <a:gd fmla="*/ 397002 h 538305" name="connsiteY7"/>
                  <a:gd fmla="*/ 51725 w 449768" name="connsiteX8"/>
                  <a:gd fmla="*/ 536376 h 538305" name="connsiteY8"/>
                  <a:gd fmla="*/ 41315 w 449768" name="connsiteX9"/>
                  <a:gd fmla="*/ 525997 h 538305" name="connsiteY9"/>
                  <a:gd fmla="*/ 144924 w 449768" name="connsiteX10"/>
                  <a:gd fmla="*/ 387118 h 538305" name="connsiteY10"/>
                  <a:gd fmla="*/ 158371 w 449768" name="connsiteX11"/>
                  <a:gd fmla="*/ 386315 h 538305" name="connsiteY11"/>
                  <a:gd fmla="*/ 112005 w 449768" name="connsiteX12"/>
                  <a:gd fmla="*/ 349971 h 538305" name="connsiteY12"/>
                  <a:gd fmla="*/ 113740 w 449768" name="connsiteX13"/>
                  <a:gd fmla="*/ 362927 h 538305" name="connsiteY13"/>
                  <a:gd fmla="*/ 41338 w 449768" name="connsiteX14"/>
                  <a:gd fmla="*/ 455221 h 538305" name="connsiteY14"/>
                  <a:gd fmla="*/ 25965 w 449768" name="connsiteX15"/>
                  <a:gd fmla="*/ 444857 h 538305" name="connsiteY15"/>
                  <a:gd fmla="*/ 98367 w 449768" name="connsiteX16"/>
                  <a:gd fmla="*/ 352562 h 538305" name="connsiteY16"/>
                  <a:gd fmla="*/ 112005 w 449768" name="connsiteX17"/>
                  <a:gd fmla="*/ 349971 h 538305" name="connsiteY17"/>
                  <a:gd fmla="*/ 287508 w 449768" name="connsiteX18"/>
                  <a:gd fmla="*/ 153269 h 538305" name="connsiteY18"/>
                  <a:gd fmla="*/ 261020 w 449768" name="connsiteX19"/>
                  <a:gd fmla="*/ 165441 h 538305" name="connsiteY19"/>
                  <a:gd fmla="*/ 255548 w 449768" name="connsiteX20"/>
                  <a:gd fmla="*/ 175874 h 538305" name="connsiteY20"/>
                  <a:gd fmla="*/ 276441 w 449768" name="connsiteX21"/>
                  <a:gd fmla="*/ 232511 h 538305" name="connsiteY21"/>
                  <a:gd fmla="*/ 328174 w 449768" name="connsiteX22"/>
                  <a:gd fmla="*/ 227543 h 538305" name="connsiteY22"/>
                  <a:gd fmla="*/ 333645 w 449768" name="connsiteX23"/>
                  <a:gd fmla="*/ 217110 h 538305" name="connsiteY23"/>
                  <a:gd fmla="*/ 317727 w 449768" name="connsiteX24"/>
                  <a:gd fmla="*/ 160472 h 538305" name="connsiteY24"/>
                  <a:gd fmla="*/ 287508 w 449768" name="connsiteX25"/>
                  <a:gd fmla="*/ 153269 h 538305" name="connsiteY25"/>
                  <a:gd fmla="*/ 437111 w 449768" name="connsiteX26"/>
                  <a:gd fmla="*/ 0 h 538305" name="connsiteY26"/>
                  <a:gd fmla="*/ 442086 w 449768" name="connsiteX27"/>
                  <a:gd fmla="*/ 0 h 538305" name="connsiteY27"/>
                  <a:gd fmla="*/ 447557 w 449768" name="connsiteX28"/>
                  <a:gd fmla="*/ 4968 h 538305" name="connsiteY28"/>
                  <a:gd fmla="*/ 447557 w 449768" name="connsiteX29"/>
                  <a:gd fmla="*/ 9937 h 538305" name="connsiteY29"/>
                  <a:gd fmla="*/ 447557 w 449768" name="connsiteX30"/>
                  <a:gd fmla="*/ 20370 h 538305" name="connsiteY30"/>
                  <a:gd fmla="*/ 447557 w 449768" name="connsiteX31"/>
                  <a:gd fmla="*/ 46204 h 538305" name="connsiteY31"/>
                  <a:gd fmla="*/ 442086 w 449768" name="connsiteX32"/>
                  <a:gd fmla="*/ 103338 h 538305" name="connsiteY32"/>
                  <a:gd fmla="*/ 442086 w 449768" name="connsiteX33"/>
                  <a:gd fmla="*/ 113771 h 538305" name="connsiteY33"/>
                  <a:gd fmla="*/ 437111 w 449768" name="connsiteX34"/>
                  <a:gd fmla="*/ 134141 h 538305" name="connsiteY34"/>
                  <a:gd fmla="*/ 421194 w 449768" name="connsiteX35"/>
                  <a:gd fmla="*/ 175874 h 538305" name="connsiteY35"/>
                  <a:gd fmla="*/ 354040 w 449768" name="connsiteX36"/>
                  <a:gd fmla="*/ 289645 h 538305" name="connsiteY36"/>
                  <a:gd fmla="*/ 344091 w 449768" name="connsiteX37"/>
                  <a:gd fmla="*/ 325913 h 538305" name="connsiteY37"/>
                  <a:gd fmla="*/ 276441 w 449768" name="connsiteX38"/>
                  <a:gd fmla="*/ 506754 h 538305" name="connsiteY38"/>
                  <a:gd fmla="*/ 261020 w 449768" name="connsiteX39"/>
                  <a:gd fmla="*/ 496321 h 538305" name="connsiteY39"/>
                  <a:gd fmla="*/ 17278 w 449768" name="connsiteX40"/>
                  <a:gd fmla="*/ 310511 h 538305" name="connsiteY40"/>
                  <a:gd fmla="*/ 1858 w 449768" name="connsiteX41"/>
                  <a:gd fmla="*/ 289645 h 538305" name="connsiteY41"/>
                  <a:gd fmla="*/ 162528 w 449768" name="connsiteX42"/>
                  <a:gd fmla="*/ 186307 h 538305" name="connsiteY42"/>
                  <a:gd fmla="*/ 193369 w 449768" name="connsiteX43"/>
                  <a:gd fmla="*/ 165441 h 538305" name="connsiteY43"/>
                  <a:gd fmla="*/ 312753 w 449768" name="connsiteX44"/>
                  <a:gd fmla="*/ 51669 h 538305" name="connsiteY44"/>
                  <a:gd fmla="*/ 400799 w 449768" name="connsiteX45"/>
                  <a:gd fmla="*/ 9937 h 538305" name="connsiteY45"/>
                  <a:gd fmla="*/ 426665 w 449768" name="connsiteX46"/>
                  <a:gd fmla="*/ 4968 h 538305" name="connsiteY46"/>
                  <a:gd fmla="*/ 437111 w 449768" name="connsiteX47"/>
                  <a:gd fmla="*/ 0 h 538305" name="connsiteY4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b="b" l="l" r="r" t="t"/>
                <a:pathLst>
                  <a:path h="538305" w="449768">
                    <a:moveTo>
                      <a:pt x="206367" y="423375"/>
                    </a:moveTo>
                    <a:cubicBezTo>
                      <a:pt x="209652" y="425297"/>
                      <a:pt x="211016" y="429140"/>
                      <a:pt x="208536" y="434347"/>
                    </a:cubicBezTo>
                    <a:cubicBezTo>
                      <a:pt x="198122" y="460136"/>
                      <a:pt x="172335" y="506754"/>
                      <a:pt x="136133" y="527584"/>
                    </a:cubicBezTo>
                    <a:cubicBezTo>
                      <a:pt x="125719" y="532543"/>
                      <a:pt x="115305" y="527584"/>
                      <a:pt x="120760" y="517169"/>
                    </a:cubicBezTo>
                    <a:cubicBezTo>
                      <a:pt x="130678" y="491380"/>
                      <a:pt x="151507" y="450217"/>
                      <a:pt x="192667" y="423933"/>
                    </a:cubicBezTo>
                    <a:cubicBezTo>
                      <a:pt x="197874" y="421453"/>
                      <a:pt x="203081" y="421453"/>
                      <a:pt x="206367" y="423375"/>
                    </a:cubicBezTo>
                    <a:close/>
                    <a:moveTo>
                      <a:pt x="158371" y="386315"/>
                    </a:moveTo>
                    <a:cubicBezTo>
                      <a:pt x="161532" y="388230"/>
                      <a:pt x="162771" y="392060"/>
                      <a:pt x="160292" y="397002"/>
                    </a:cubicBezTo>
                    <a:cubicBezTo>
                      <a:pt x="144924" y="433081"/>
                      <a:pt x="113693" y="500297"/>
                      <a:pt x="51725" y="536376"/>
                    </a:cubicBezTo>
                    <a:cubicBezTo>
                      <a:pt x="41315" y="541318"/>
                      <a:pt x="36357" y="536376"/>
                      <a:pt x="41315" y="525997"/>
                    </a:cubicBezTo>
                    <a:cubicBezTo>
                      <a:pt x="51725" y="489918"/>
                      <a:pt x="82957" y="422702"/>
                      <a:pt x="144924" y="387118"/>
                    </a:cubicBezTo>
                    <a:cubicBezTo>
                      <a:pt x="150130" y="384399"/>
                      <a:pt x="155211" y="384399"/>
                      <a:pt x="158371" y="386315"/>
                    </a:cubicBezTo>
                    <a:close/>
                    <a:moveTo>
                      <a:pt x="112005" y="349971"/>
                    </a:moveTo>
                    <a:cubicBezTo>
                      <a:pt x="115228" y="352562"/>
                      <a:pt x="116468" y="357744"/>
                      <a:pt x="113740" y="362927"/>
                    </a:cubicBezTo>
                    <a:cubicBezTo>
                      <a:pt x="103326" y="388591"/>
                      <a:pt x="77539" y="429556"/>
                      <a:pt x="41338" y="455221"/>
                    </a:cubicBezTo>
                    <a:cubicBezTo>
                      <a:pt x="25965" y="460157"/>
                      <a:pt x="21006" y="455221"/>
                      <a:pt x="25965" y="444857"/>
                    </a:cubicBezTo>
                    <a:cubicBezTo>
                      <a:pt x="36379" y="419192"/>
                      <a:pt x="57207" y="378227"/>
                      <a:pt x="98367" y="352562"/>
                    </a:cubicBezTo>
                    <a:cubicBezTo>
                      <a:pt x="103574" y="347380"/>
                      <a:pt x="108781" y="347380"/>
                      <a:pt x="112005" y="349971"/>
                    </a:cubicBezTo>
                    <a:close/>
                    <a:moveTo>
                      <a:pt x="287508" y="153269"/>
                    </a:moveTo>
                    <a:cubicBezTo>
                      <a:pt x="277809" y="153890"/>
                      <a:pt x="268730" y="157740"/>
                      <a:pt x="261020" y="165441"/>
                    </a:cubicBezTo>
                    <a:cubicBezTo>
                      <a:pt x="261020" y="170409"/>
                      <a:pt x="261020" y="170409"/>
                      <a:pt x="255548" y="175874"/>
                    </a:cubicBezTo>
                    <a:cubicBezTo>
                      <a:pt x="245600" y="196243"/>
                      <a:pt x="250574" y="222575"/>
                      <a:pt x="276441" y="232511"/>
                    </a:cubicBezTo>
                    <a:cubicBezTo>
                      <a:pt x="291861" y="242944"/>
                      <a:pt x="317727" y="242944"/>
                      <a:pt x="328174" y="227543"/>
                    </a:cubicBezTo>
                    <a:cubicBezTo>
                      <a:pt x="333645" y="222575"/>
                      <a:pt x="333645" y="222575"/>
                      <a:pt x="333645" y="217110"/>
                    </a:cubicBezTo>
                    <a:cubicBezTo>
                      <a:pt x="349066" y="196243"/>
                      <a:pt x="338620" y="170409"/>
                      <a:pt x="317727" y="160472"/>
                    </a:cubicBezTo>
                    <a:cubicBezTo>
                      <a:pt x="307530" y="155256"/>
                      <a:pt x="297208" y="152648"/>
                      <a:pt x="287508" y="153269"/>
                    </a:cubicBezTo>
                    <a:close/>
                    <a:moveTo>
                      <a:pt x="437111" y="0"/>
                    </a:moveTo>
                    <a:lnTo>
                      <a:pt x="442086" y="0"/>
                    </a:lnTo>
                    <a:cubicBezTo>
                      <a:pt x="447557" y="0"/>
                      <a:pt x="452532" y="0"/>
                      <a:pt x="447557" y="4968"/>
                    </a:cubicBezTo>
                    <a:lnTo>
                      <a:pt x="447557" y="9937"/>
                    </a:lnTo>
                    <a:cubicBezTo>
                      <a:pt x="452532" y="15402"/>
                      <a:pt x="447557" y="15402"/>
                      <a:pt x="447557" y="20370"/>
                    </a:cubicBezTo>
                    <a:cubicBezTo>
                      <a:pt x="447557" y="25835"/>
                      <a:pt x="447557" y="36268"/>
                      <a:pt x="447557" y="46204"/>
                    </a:cubicBezTo>
                    <a:cubicBezTo>
                      <a:pt x="447557" y="62102"/>
                      <a:pt x="447557" y="82472"/>
                      <a:pt x="442086" y="103338"/>
                    </a:cubicBezTo>
                    <a:cubicBezTo>
                      <a:pt x="442086" y="108306"/>
                      <a:pt x="442086" y="108306"/>
                      <a:pt x="442086" y="113771"/>
                    </a:cubicBezTo>
                    <a:cubicBezTo>
                      <a:pt x="437111" y="124205"/>
                      <a:pt x="437111" y="129173"/>
                      <a:pt x="437111" y="134141"/>
                    </a:cubicBezTo>
                    <a:cubicBezTo>
                      <a:pt x="431640" y="150039"/>
                      <a:pt x="426665" y="165441"/>
                      <a:pt x="421194" y="175874"/>
                    </a:cubicBezTo>
                    <a:cubicBezTo>
                      <a:pt x="406271" y="212141"/>
                      <a:pt x="385378" y="248409"/>
                      <a:pt x="354040" y="289645"/>
                    </a:cubicBezTo>
                    <a:cubicBezTo>
                      <a:pt x="349066" y="294613"/>
                      <a:pt x="344091" y="315479"/>
                      <a:pt x="344091" y="325913"/>
                    </a:cubicBezTo>
                    <a:cubicBezTo>
                      <a:pt x="354040" y="367148"/>
                      <a:pt x="359512" y="460053"/>
                      <a:pt x="276441" y="506754"/>
                    </a:cubicBezTo>
                    <a:cubicBezTo>
                      <a:pt x="265994" y="517187"/>
                      <a:pt x="255548" y="512219"/>
                      <a:pt x="261020" y="496321"/>
                    </a:cubicBezTo>
                    <a:cubicBezTo>
                      <a:pt x="261020" y="439684"/>
                      <a:pt x="240128" y="305046"/>
                      <a:pt x="17278" y="310511"/>
                    </a:cubicBezTo>
                    <a:cubicBezTo>
                      <a:pt x="1858" y="310511"/>
                      <a:pt x="-3117" y="300078"/>
                      <a:pt x="1858" y="289645"/>
                    </a:cubicBezTo>
                    <a:cubicBezTo>
                      <a:pt x="17278" y="253377"/>
                      <a:pt x="59062" y="180842"/>
                      <a:pt x="162528" y="186307"/>
                    </a:cubicBezTo>
                    <a:cubicBezTo>
                      <a:pt x="172975" y="186307"/>
                      <a:pt x="188395" y="175874"/>
                      <a:pt x="193369" y="165441"/>
                    </a:cubicBezTo>
                    <a:cubicBezTo>
                      <a:pt x="214261" y="139606"/>
                      <a:pt x="250574" y="87937"/>
                      <a:pt x="312753" y="51669"/>
                    </a:cubicBezTo>
                    <a:cubicBezTo>
                      <a:pt x="349066" y="25835"/>
                      <a:pt x="379907" y="15402"/>
                      <a:pt x="400799" y="9937"/>
                    </a:cubicBezTo>
                    <a:cubicBezTo>
                      <a:pt x="416219" y="9937"/>
                      <a:pt x="426665" y="9937"/>
                      <a:pt x="426665" y="4968"/>
                    </a:cubicBezTo>
                    <a:cubicBezTo>
                      <a:pt x="431640" y="4968"/>
                      <a:pt x="431640" y="0"/>
                      <a:pt x="43711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lc="http://schemas.openxmlformats.org/drawingml/2006/lockedCanvas" cap="flat" w="9525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lc="http://schemas.openxmlformats.org/drawingml/2006/lockedCanvas">
                    <a:effectLst>
                      <a:outerShdw algn="ctr" blurRad="63500" dir="2700000" dist="38099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1" name="Freeform: Shape 126"/>
              <p:cNvSpPr>
                <a:spLocks noChangeAspect="1"/>
              </p:cNvSpPr>
              <p:nvPr/>
            </p:nvSpPr>
            <p:spPr bwMode="auto">
              <a:xfrm>
                <a:off x="7612935" y="3026089"/>
                <a:ext cx="504774" cy="604139"/>
              </a:xfrm>
              <a:custGeom>
                <a:gdLst>
                  <a:gd fmla="*/ 206367 w 449768" name="connsiteX0"/>
                  <a:gd fmla="*/ 423375 h 538305" name="connsiteY0"/>
                  <a:gd fmla="*/ 208536 w 449768" name="connsiteX1"/>
                  <a:gd fmla="*/ 434347 h 538305" name="connsiteY1"/>
                  <a:gd fmla="*/ 136133 w 449768" name="connsiteX2"/>
                  <a:gd fmla="*/ 527584 h 538305" name="connsiteY2"/>
                  <a:gd fmla="*/ 120760 w 449768" name="connsiteX3"/>
                  <a:gd fmla="*/ 517169 h 538305" name="connsiteY3"/>
                  <a:gd fmla="*/ 192667 w 449768" name="connsiteX4"/>
                  <a:gd fmla="*/ 423933 h 538305" name="connsiteY4"/>
                  <a:gd fmla="*/ 206367 w 449768" name="connsiteX5"/>
                  <a:gd fmla="*/ 423375 h 538305" name="connsiteY5"/>
                  <a:gd fmla="*/ 158371 w 449768" name="connsiteX6"/>
                  <a:gd fmla="*/ 386315 h 538305" name="connsiteY6"/>
                  <a:gd fmla="*/ 160292 w 449768" name="connsiteX7"/>
                  <a:gd fmla="*/ 397002 h 538305" name="connsiteY7"/>
                  <a:gd fmla="*/ 51725 w 449768" name="connsiteX8"/>
                  <a:gd fmla="*/ 536376 h 538305" name="connsiteY8"/>
                  <a:gd fmla="*/ 41315 w 449768" name="connsiteX9"/>
                  <a:gd fmla="*/ 525997 h 538305" name="connsiteY9"/>
                  <a:gd fmla="*/ 144924 w 449768" name="connsiteX10"/>
                  <a:gd fmla="*/ 387118 h 538305" name="connsiteY10"/>
                  <a:gd fmla="*/ 158371 w 449768" name="connsiteX11"/>
                  <a:gd fmla="*/ 386315 h 538305" name="connsiteY11"/>
                  <a:gd fmla="*/ 112005 w 449768" name="connsiteX12"/>
                  <a:gd fmla="*/ 349971 h 538305" name="connsiteY12"/>
                  <a:gd fmla="*/ 113740 w 449768" name="connsiteX13"/>
                  <a:gd fmla="*/ 362927 h 538305" name="connsiteY13"/>
                  <a:gd fmla="*/ 41338 w 449768" name="connsiteX14"/>
                  <a:gd fmla="*/ 455221 h 538305" name="connsiteY14"/>
                  <a:gd fmla="*/ 25965 w 449768" name="connsiteX15"/>
                  <a:gd fmla="*/ 444857 h 538305" name="connsiteY15"/>
                  <a:gd fmla="*/ 98367 w 449768" name="connsiteX16"/>
                  <a:gd fmla="*/ 352562 h 538305" name="connsiteY16"/>
                  <a:gd fmla="*/ 112005 w 449768" name="connsiteX17"/>
                  <a:gd fmla="*/ 349971 h 538305" name="connsiteY17"/>
                  <a:gd fmla="*/ 287508 w 449768" name="connsiteX18"/>
                  <a:gd fmla="*/ 153269 h 538305" name="connsiteY18"/>
                  <a:gd fmla="*/ 261020 w 449768" name="connsiteX19"/>
                  <a:gd fmla="*/ 165441 h 538305" name="connsiteY19"/>
                  <a:gd fmla="*/ 255548 w 449768" name="connsiteX20"/>
                  <a:gd fmla="*/ 175874 h 538305" name="connsiteY20"/>
                  <a:gd fmla="*/ 276441 w 449768" name="connsiteX21"/>
                  <a:gd fmla="*/ 232511 h 538305" name="connsiteY21"/>
                  <a:gd fmla="*/ 328174 w 449768" name="connsiteX22"/>
                  <a:gd fmla="*/ 227543 h 538305" name="connsiteY22"/>
                  <a:gd fmla="*/ 333645 w 449768" name="connsiteX23"/>
                  <a:gd fmla="*/ 217110 h 538305" name="connsiteY23"/>
                  <a:gd fmla="*/ 317727 w 449768" name="connsiteX24"/>
                  <a:gd fmla="*/ 160472 h 538305" name="connsiteY24"/>
                  <a:gd fmla="*/ 287508 w 449768" name="connsiteX25"/>
                  <a:gd fmla="*/ 153269 h 538305" name="connsiteY25"/>
                  <a:gd fmla="*/ 437111 w 449768" name="connsiteX26"/>
                  <a:gd fmla="*/ 0 h 538305" name="connsiteY26"/>
                  <a:gd fmla="*/ 442086 w 449768" name="connsiteX27"/>
                  <a:gd fmla="*/ 0 h 538305" name="connsiteY27"/>
                  <a:gd fmla="*/ 447557 w 449768" name="connsiteX28"/>
                  <a:gd fmla="*/ 4968 h 538305" name="connsiteY28"/>
                  <a:gd fmla="*/ 447557 w 449768" name="connsiteX29"/>
                  <a:gd fmla="*/ 9937 h 538305" name="connsiteY29"/>
                  <a:gd fmla="*/ 447557 w 449768" name="connsiteX30"/>
                  <a:gd fmla="*/ 20370 h 538305" name="connsiteY30"/>
                  <a:gd fmla="*/ 447557 w 449768" name="connsiteX31"/>
                  <a:gd fmla="*/ 46204 h 538305" name="connsiteY31"/>
                  <a:gd fmla="*/ 442086 w 449768" name="connsiteX32"/>
                  <a:gd fmla="*/ 103338 h 538305" name="connsiteY32"/>
                  <a:gd fmla="*/ 442086 w 449768" name="connsiteX33"/>
                  <a:gd fmla="*/ 113771 h 538305" name="connsiteY33"/>
                  <a:gd fmla="*/ 437111 w 449768" name="connsiteX34"/>
                  <a:gd fmla="*/ 134141 h 538305" name="connsiteY34"/>
                  <a:gd fmla="*/ 421194 w 449768" name="connsiteX35"/>
                  <a:gd fmla="*/ 175874 h 538305" name="connsiteY35"/>
                  <a:gd fmla="*/ 354040 w 449768" name="connsiteX36"/>
                  <a:gd fmla="*/ 289645 h 538305" name="connsiteY36"/>
                  <a:gd fmla="*/ 344091 w 449768" name="connsiteX37"/>
                  <a:gd fmla="*/ 325913 h 538305" name="connsiteY37"/>
                  <a:gd fmla="*/ 276441 w 449768" name="connsiteX38"/>
                  <a:gd fmla="*/ 506754 h 538305" name="connsiteY38"/>
                  <a:gd fmla="*/ 261020 w 449768" name="connsiteX39"/>
                  <a:gd fmla="*/ 496321 h 538305" name="connsiteY39"/>
                  <a:gd fmla="*/ 17278 w 449768" name="connsiteX40"/>
                  <a:gd fmla="*/ 310511 h 538305" name="connsiteY40"/>
                  <a:gd fmla="*/ 1858 w 449768" name="connsiteX41"/>
                  <a:gd fmla="*/ 289645 h 538305" name="connsiteY41"/>
                  <a:gd fmla="*/ 162528 w 449768" name="connsiteX42"/>
                  <a:gd fmla="*/ 186307 h 538305" name="connsiteY42"/>
                  <a:gd fmla="*/ 193369 w 449768" name="connsiteX43"/>
                  <a:gd fmla="*/ 165441 h 538305" name="connsiteY43"/>
                  <a:gd fmla="*/ 312753 w 449768" name="connsiteX44"/>
                  <a:gd fmla="*/ 51669 h 538305" name="connsiteY44"/>
                  <a:gd fmla="*/ 400799 w 449768" name="connsiteX45"/>
                  <a:gd fmla="*/ 9937 h 538305" name="connsiteY45"/>
                  <a:gd fmla="*/ 426665 w 449768" name="connsiteX46"/>
                  <a:gd fmla="*/ 4968 h 538305" name="connsiteY46"/>
                  <a:gd fmla="*/ 437111 w 449768" name="connsiteX47"/>
                  <a:gd fmla="*/ 0 h 538305" name="connsiteY4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b="b" l="l" r="r" t="t"/>
                <a:pathLst>
                  <a:path h="538305" w="449768">
                    <a:moveTo>
                      <a:pt x="206367" y="423375"/>
                    </a:moveTo>
                    <a:cubicBezTo>
                      <a:pt x="209652" y="425297"/>
                      <a:pt x="211016" y="429140"/>
                      <a:pt x="208536" y="434347"/>
                    </a:cubicBezTo>
                    <a:cubicBezTo>
                      <a:pt x="198122" y="460136"/>
                      <a:pt x="172335" y="506754"/>
                      <a:pt x="136133" y="527584"/>
                    </a:cubicBezTo>
                    <a:cubicBezTo>
                      <a:pt x="125719" y="532543"/>
                      <a:pt x="115305" y="527584"/>
                      <a:pt x="120760" y="517169"/>
                    </a:cubicBezTo>
                    <a:cubicBezTo>
                      <a:pt x="130678" y="491380"/>
                      <a:pt x="151507" y="450217"/>
                      <a:pt x="192667" y="423933"/>
                    </a:cubicBezTo>
                    <a:cubicBezTo>
                      <a:pt x="197874" y="421453"/>
                      <a:pt x="203081" y="421453"/>
                      <a:pt x="206367" y="423375"/>
                    </a:cubicBezTo>
                    <a:close/>
                    <a:moveTo>
                      <a:pt x="158371" y="386315"/>
                    </a:moveTo>
                    <a:cubicBezTo>
                      <a:pt x="161532" y="388230"/>
                      <a:pt x="162771" y="392060"/>
                      <a:pt x="160292" y="397002"/>
                    </a:cubicBezTo>
                    <a:cubicBezTo>
                      <a:pt x="144924" y="433081"/>
                      <a:pt x="113693" y="500297"/>
                      <a:pt x="51725" y="536376"/>
                    </a:cubicBezTo>
                    <a:cubicBezTo>
                      <a:pt x="41315" y="541318"/>
                      <a:pt x="36357" y="536376"/>
                      <a:pt x="41315" y="525997"/>
                    </a:cubicBezTo>
                    <a:cubicBezTo>
                      <a:pt x="51725" y="489918"/>
                      <a:pt x="82957" y="422702"/>
                      <a:pt x="144924" y="387118"/>
                    </a:cubicBezTo>
                    <a:cubicBezTo>
                      <a:pt x="150130" y="384399"/>
                      <a:pt x="155211" y="384399"/>
                      <a:pt x="158371" y="386315"/>
                    </a:cubicBezTo>
                    <a:close/>
                    <a:moveTo>
                      <a:pt x="112005" y="349971"/>
                    </a:moveTo>
                    <a:cubicBezTo>
                      <a:pt x="115228" y="352562"/>
                      <a:pt x="116468" y="357744"/>
                      <a:pt x="113740" y="362927"/>
                    </a:cubicBezTo>
                    <a:cubicBezTo>
                      <a:pt x="103326" y="388591"/>
                      <a:pt x="77539" y="429556"/>
                      <a:pt x="41338" y="455221"/>
                    </a:cubicBezTo>
                    <a:cubicBezTo>
                      <a:pt x="25965" y="460157"/>
                      <a:pt x="21006" y="455221"/>
                      <a:pt x="25965" y="444857"/>
                    </a:cubicBezTo>
                    <a:cubicBezTo>
                      <a:pt x="36379" y="419192"/>
                      <a:pt x="57207" y="378227"/>
                      <a:pt x="98367" y="352562"/>
                    </a:cubicBezTo>
                    <a:cubicBezTo>
                      <a:pt x="103574" y="347380"/>
                      <a:pt x="108781" y="347380"/>
                      <a:pt x="112005" y="349971"/>
                    </a:cubicBezTo>
                    <a:close/>
                    <a:moveTo>
                      <a:pt x="287508" y="153269"/>
                    </a:moveTo>
                    <a:cubicBezTo>
                      <a:pt x="277809" y="153890"/>
                      <a:pt x="268730" y="157740"/>
                      <a:pt x="261020" y="165441"/>
                    </a:cubicBezTo>
                    <a:cubicBezTo>
                      <a:pt x="261020" y="170409"/>
                      <a:pt x="261020" y="170409"/>
                      <a:pt x="255548" y="175874"/>
                    </a:cubicBezTo>
                    <a:cubicBezTo>
                      <a:pt x="245600" y="196243"/>
                      <a:pt x="250574" y="222575"/>
                      <a:pt x="276441" y="232511"/>
                    </a:cubicBezTo>
                    <a:cubicBezTo>
                      <a:pt x="291861" y="242944"/>
                      <a:pt x="317727" y="242944"/>
                      <a:pt x="328174" y="227543"/>
                    </a:cubicBezTo>
                    <a:cubicBezTo>
                      <a:pt x="333645" y="222575"/>
                      <a:pt x="333645" y="222575"/>
                      <a:pt x="333645" y="217110"/>
                    </a:cubicBezTo>
                    <a:cubicBezTo>
                      <a:pt x="349066" y="196243"/>
                      <a:pt x="338620" y="170409"/>
                      <a:pt x="317727" y="160472"/>
                    </a:cubicBezTo>
                    <a:cubicBezTo>
                      <a:pt x="307530" y="155256"/>
                      <a:pt x="297208" y="152648"/>
                      <a:pt x="287508" y="153269"/>
                    </a:cubicBezTo>
                    <a:close/>
                    <a:moveTo>
                      <a:pt x="437111" y="0"/>
                    </a:moveTo>
                    <a:lnTo>
                      <a:pt x="442086" y="0"/>
                    </a:lnTo>
                    <a:cubicBezTo>
                      <a:pt x="447557" y="0"/>
                      <a:pt x="452532" y="0"/>
                      <a:pt x="447557" y="4968"/>
                    </a:cubicBezTo>
                    <a:lnTo>
                      <a:pt x="447557" y="9937"/>
                    </a:lnTo>
                    <a:cubicBezTo>
                      <a:pt x="452532" y="15402"/>
                      <a:pt x="447557" y="15402"/>
                      <a:pt x="447557" y="20370"/>
                    </a:cubicBezTo>
                    <a:cubicBezTo>
                      <a:pt x="447557" y="25835"/>
                      <a:pt x="447557" y="36268"/>
                      <a:pt x="447557" y="46204"/>
                    </a:cubicBezTo>
                    <a:cubicBezTo>
                      <a:pt x="447557" y="62102"/>
                      <a:pt x="447557" y="82472"/>
                      <a:pt x="442086" y="103338"/>
                    </a:cubicBezTo>
                    <a:cubicBezTo>
                      <a:pt x="442086" y="108306"/>
                      <a:pt x="442086" y="108306"/>
                      <a:pt x="442086" y="113771"/>
                    </a:cubicBezTo>
                    <a:cubicBezTo>
                      <a:pt x="437111" y="124205"/>
                      <a:pt x="437111" y="129173"/>
                      <a:pt x="437111" y="134141"/>
                    </a:cubicBezTo>
                    <a:cubicBezTo>
                      <a:pt x="431640" y="150039"/>
                      <a:pt x="426665" y="165441"/>
                      <a:pt x="421194" y="175874"/>
                    </a:cubicBezTo>
                    <a:cubicBezTo>
                      <a:pt x="406271" y="212141"/>
                      <a:pt x="385378" y="248409"/>
                      <a:pt x="354040" y="289645"/>
                    </a:cubicBezTo>
                    <a:cubicBezTo>
                      <a:pt x="349066" y="294613"/>
                      <a:pt x="344091" y="315479"/>
                      <a:pt x="344091" y="325913"/>
                    </a:cubicBezTo>
                    <a:cubicBezTo>
                      <a:pt x="354040" y="367148"/>
                      <a:pt x="359512" y="460053"/>
                      <a:pt x="276441" y="506754"/>
                    </a:cubicBezTo>
                    <a:cubicBezTo>
                      <a:pt x="265994" y="517187"/>
                      <a:pt x="255548" y="512219"/>
                      <a:pt x="261020" y="496321"/>
                    </a:cubicBezTo>
                    <a:cubicBezTo>
                      <a:pt x="261020" y="439684"/>
                      <a:pt x="240128" y="305046"/>
                      <a:pt x="17278" y="310511"/>
                    </a:cubicBezTo>
                    <a:cubicBezTo>
                      <a:pt x="1858" y="310511"/>
                      <a:pt x="-3117" y="300078"/>
                      <a:pt x="1858" y="289645"/>
                    </a:cubicBezTo>
                    <a:cubicBezTo>
                      <a:pt x="17278" y="253377"/>
                      <a:pt x="59062" y="180842"/>
                      <a:pt x="162528" y="186307"/>
                    </a:cubicBezTo>
                    <a:cubicBezTo>
                      <a:pt x="172975" y="186307"/>
                      <a:pt x="188395" y="175874"/>
                      <a:pt x="193369" y="165441"/>
                    </a:cubicBezTo>
                    <a:cubicBezTo>
                      <a:pt x="214261" y="139606"/>
                      <a:pt x="250574" y="87937"/>
                      <a:pt x="312753" y="51669"/>
                    </a:cubicBezTo>
                    <a:cubicBezTo>
                      <a:pt x="349066" y="25835"/>
                      <a:pt x="379907" y="15402"/>
                      <a:pt x="400799" y="9937"/>
                    </a:cubicBezTo>
                    <a:cubicBezTo>
                      <a:pt x="416219" y="9937"/>
                      <a:pt x="426665" y="9937"/>
                      <a:pt x="426665" y="4968"/>
                    </a:cubicBezTo>
                    <a:cubicBezTo>
                      <a:pt x="431640" y="4968"/>
                      <a:pt x="431640" y="0"/>
                      <a:pt x="43711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lc="http://schemas.openxmlformats.org/drawingml/2006/lockedCanvas" cap="flat" w="9525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lc="http://schemas.openxmlformats.org/drawingml/2006/lockedCanvas">
                    <a:effectLst>
                      <a:outerShdw algn="ctr" blurRad="63500" dir="2700000" dist="38099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2" name="Freeform: Shape 127"/>
              <p:cNvSpPr>
                <a:spLocks noChangeAspect="1"/>
              </p:cNvSpPr>
              <p:nvPr/>
            </p:nvSpPr>
            <p:spPr bwMode="auto">
              <a:xfrm>
                <a:off x="8357023" y="3026089"/>
                <a:ext cx="504774" cy="604139"/>
              </a:xfrm>
              <a:custGeom>
                <a:gdLst>
                  <a:gd fmla="*/ 206367 w 449768" name="connsiteX0"/>
                  <a:gd fmla="*/ 423375 h 538305" name="connsiteY0"/>
                  <a:gd fmla="*/ 208536 w 449768" name="connsiteX1"/>
                  <a:gd fmla="*/ 434347 h 538305" name="connsiteY1"/>
                  <a:gd fmla="*/ 136133 w 449768" name="connsiteX2"/>
                  <a:gd fmla="*/ 527584 h 538305" name="connsiteY2"/>
                  <a:gd fmla="*/ 120760 w 449768" name="connsiteX3"/>
                  <a:gd fmla="*/ 517169 h 538305" name="connsiteY3"/>
                  <a:gd fmla="*/ 192667 w 449768" name="connsiteX4"/>
                  <a:gd fmla="*/ 423933 h 538305" name="connsiteY4"/>
                  <a:gd fmla="*/ 206367 w 449768" name="connsiteX5"/>
                  <a:gd fmla="*/ 423375 h 538305" name="connsiteY5"/>
                  <a:gd fmla="*/ 158371 w 449768" name="connsiteX6"/>
                  <a:gd fmla="*/ 386315 h 538305" name="connsiteY6"/>
                  <a:gd fmla="*/ 160292 w 449768" name="connsiteX7"/>
                  <a:gd fmla="*/ 397002 h 538305" name="connsiteY7"/>
                  <a:gd fmla="*/ 51725 w 449768" name="connsiteX8"/>
                  <a:gd fmla="*/ 536376 h 538305" name="connsiteY8"/>
                  <a:gd fmla="*/ 41315 w 449768" name="connsiteX9"/>
                  <a:gd fmla="*/ 525997 h 538305" name="connsiteY9"/>
                  <a:gd fmla="*/ 144924 w 449768" name="connsiteX10"/>
                  <a:gd fmla="*/ 387118 h 538305" name="connsiteY10"/>
                  <a:gd fmla="*/ 158371 w 449768" name="connsiteX11"/>
                  <a:gd fmla="*/ 386315 h 538305" name="connsiteY11"/>
                  <a:gd fmla="*/ 112005 w 449768" name="connsiteX12"/>
                  <a:gd fmla="*/ 349971 h 538305" name="connsiteY12"/>
                  <a:gd fmla="*/ 113740 w 449768" name="connsiteX13"/>
                  <a:gd fmla="*/ 362927 h 538305" name="connsiteY13"/>
                  <a:gd fmla="*/ 41338 w 449768" name="connsiteX14"/>
                  <a:gd fmla="*/ 455221 h 538305" name="connsiteY14"/>
                  <a:gd fmla="*/ 25965 w 449768" name="connsiteX15"/>
                  <a:gd fmla="*/ 444857 h 538305" name="connsiteY15"/>
                  <a:gd fmla="*/ 98367 w 449768" name="connsiteX16"/>
                  <a:gd fmla="*/ 352562 h 538305" name="connsiteY16"/>
                  <a:gd fmla="*/ 112005 w 449768" name="connsiteX17"/>
                  <a:gd fmla="*/ 349971 h 538305" name="connsiteY17"/>
                  <a:gd fmla="*/ 287508 w 449768" name="connsiteX18"/>
                  <a:gd fmla="*/ 153269 h 538305" name="connsiteY18"/>
                  <a:gd fmla="*/ 261020 w 449768" name="connsiteX19"/>
                  <a:gd fmla="*/ 165441 h 538305" name="connsiteY19"/>
                  <a:gd fmla="*/ 255548 w 449768" name="connsiteX20"/>
                  <a:gd fmla="*/ 175874 h 538305" name="connsiteY20"/>
                  <a:gd fmla="*/ 276441 w 449768" name="connsiteX21"/>
                  <a:gd fmla="*/ 232511 h 538305" name="connsiteY21"/>
                  <a:gd fmla="*/ 328174 w 449768" name="connsiteX22"/>
                  <a:gd fmla="*/ 227543 h 538305" name="connsiteY22"/>
                  <a:gd fmla="*/ 333645 w 449768" name="connsiteX23"/>
                  <a:gd fmla="*/ 217110 h 538305" name="connsiteY23"/>
                  <a:gd fmla="*/ 317727 w 449768" name="connsiteX24"/>
                  <a:gd fmla="*/ 160472 h 538305" name="connsiteY24"/>
                  <a:gd fmla="*/ 287508 w 449768" name="connsiteX25"/>
                  <a:gd fmla="*/ 153269 h 538305" name="connsiteY25"/>
                  <a:gd fmla="*/ 437111 w 449768" name="connsiteX26"/>
                  <a:gd fmla="*/ 0 h 538305" name="connsiteY26"/>
                  <a:gd fmla="*/ 442086 w 449768" name="connsiteX27"/>
                  <a:gd fmla="*/ 0 h 538305" name="connsiteY27"/>
                  <a:gd fmla="*/ 447557 w 449768" name="connsiteX28"/>
                  <a:gd fmla="*/ 4968 h 538305" name="connsiteY28"/>
                  <a:gd fmla="*/ 447557 w 449768" name="connsiteX29"/>
                  <a:gd fmla="*/ 9937 h 538305" name="connsiteY29"/>
                  <a:gd fmla="*/ 447557 w 449768" name="connsiteX30"/>
                  <a:gd fmla="*/ 20370 h 538305" name="connsiteY30"/>
                  <a:gd fmla="*/ 447557 w 449768" name="connsiteX31"/>
                  <a:gd fmla="*/ 46204 h 538305" name="connsiteY31"/>
                  <a:gd fmla="*/ 442086 w 449768" name="connsiteX32"/>
                  <a:gd fmla="*/ 103338 h 538305" name="connsiteY32"/>
                  <a:gd fmla="*/ 442086 w 449768" name="connsiteX33"/>
                  <a:gd fmla="*/ 113771 h 538305" name="connsiteY33"/>
                  <a:gd fmla="*/ 437111 w 449768" name="connsiteX34"/>
                  <a:gd fmla="*/ 134141 h 538305" name="connsiteY34"/>
                  <a:gd fmla="*/ 421194 w 449768" name="connsiteX35"/>
                  <a:gd fmla="*/ 175874 h 538305" name="connsiteY35"/>
                  <a:gd fmla="*/ 354040 w 449768" name="connsiteX36"/>
                  <a:gd fmla="*/ 289645 h 538305" name="connsiteY36"/>
                  <a:gd fmla="*/ 344091 w 449768" name="connsiteX37"/>
                  <a:gd fmla="*/ 325913 h 538305" name="connsiteY37"/>
                  <a:gd fmla="*/ 276441 w 449768" name="connsiteX38"/>
                  <a:gd fmla="*/ 506754 h 538305" name="connsiteY38"/>
                  <a:gd fmla="*/ 261020 w 449768" name="connsiteX39"/>
                  <a:gd fmla="*/ 496321 h 538305" name="connsiteY39"/>
                  <a:gd fmla="*/ 17278 w 449768" name="connsiteX40"/>
                  <a:gd fmla="*/ 310511 h 538305" name="connsiteY40"/>
                  <a:gd fmla="*/ 1858 w 449768" name="connsiteX41"/>
                  <a:gd fmla="*/ 289645 h 538305" name="connsiteY41"/>
                  <a:gd fmla="*/ 162528 w 449768" name="connsiteX42"/>
                  <a:gd fmla="*/ 186307 h 538305" name="connsiteY42"/>
                  <a:gd fmla="*/ 193369 w 449768" name="connsiteX43"/>
                  <a:gd fmla="*/ 165441 h 538305" name="connsiteY43"/>
                  <a:gd fmla="*/ 312753 w 449768" name="connsiteX44"/>
                  <a:gd fmla="*/ 51669 h 538305" name="connsiteY44"/>
                  <a:gd fmla="*/ 400799 w 449768" name="connsiteX45"/>
                  <a:gd fmla="*/ 9937 h 538305" name="connsiteY45"/>
                  <a:gd fmla="*/ 426665 w 449768" name="connsiteX46"/>
                  <a:gd fmla="*/ 4968 h 538305" name="connsiteY46"/>
                  <a:gd fmla="*/ 437111 w 449768" name="connsiteX47"/>
                  <a:gd fmla="*/ 0 h 538305" name="connsiteY4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b="b" l="l" r="r" t="t"/>
                <a:pathLst>
                  <a:path h="538305" w="449768">
                    <a:moveTo>
                      <a:pt x="206367" y="423375"/>
                    </a:moveTo>
                    <a:cubicBezTo>
                      <a:pt x="209652" y="425297"/>
                      <a:pt x="211016" y="429140"/>
                      <a:pt x="208536" y="434347"/>
                    </a:cubicBezTo>
                    <a:cubicBezTo>
                      <a:pt x="198122" y="460136"/>
                      <a:pt x="172335" y="506754"/>
                      <a:pt x="136133" y="527584"/>
                    </a:cubicBezTo>
                    <a:cubicBezTo>
                      <a:pt x="125719" y="532543"/>
                      <a:pt x="115305" y="527584"/>
                      <a:pt x="120760" y="517169"/>
                    </a:cubicBezTo>
                    <a:cubicBezTo>
                      <a:pt x="130678" y="491380"/>
                      <a:pt x="151507" y="450217"/>
                      <a:pt x="192667" y="423933"/>
                    </a:cubicBezTo>
                    <a:cubicBezTo>
                      <a:pt x="197874" y="421453"/>
                      <a:pt x="203081" y="421453"/>
                      <a:pt x="206367" y="423375"/>
                    </a:cubicBezTo>
                    <a:close/>
                    <a:moveTo>
                      <a:pt x="158371" y="386315"/>
                    </a:moveTo>
                    <a:cubicBezTo>
                      <a:pt x="161532" y="388230"/>
                      <a:pt x="162771" y="392060"/>
                      <a:pt x="160292" y="397002"/>
                    </a:cubicBezTo>
                    <a:cubicBezTo>
                      <a:pt x="144924" y="433081"/>
                      <a:pt x="113693" y="500297"/>
                      <a:pt x="51725" y="536376"/>
                    </a:cubicBezTo>
                    <a:cubicBezTo>
                      <a:pt x="41315" y="541318"/>
                      <a:pt x="36357" y="536376"/>
                      <a:pt x="41315" y="525997"/>
                    </a:cubicBezTo>
                    <a:cubicBezTo>
                      <a:pt x="51725" y="489918"/>
                      <a:pt x="82957" y="422702"/>
                      <a:pt x="144924" y="387118"/>
                    </a:cubicBezTo>
                    <a:cubicBezTo>
                      <a:pt x="150130" y="384399"/>
                      <a:pt x="155211" y="384399"/>
                      <a:pt x="158371" y="386315"/>
                    </a:cubicBezTo>
                    <a:close/>
                    <a:moveTo>
                      <a:pt x="112005" y="349971"/>
                    </a:moveTo>
                    <a:cubicBezTo>
                      <a:pt x="115228" y="352562"/>
                      <a:pt x="116468" y="357744"/>
                      <a:pt x="113740" y="362927"/>
                    </a:cubicBezTo>
                    <a:cubicBezTo>
                      <a:pt x="103326" y="388591"/>
                      <a:pt x="77539" y="429556"/>
                      <a:pt x="41338" y="455221"/>
                    </a:cubicBezTo>
                    <a:cubicBezTo>
                      <a:pt x="25965" y="460157"/>
                      <a:pt x="21006" y="455221"/>
                      <a:pt x="25965" y="444857"/>
                    </a:cubicBezTo>
                    <a:cubicBezTo>
                      <a:pt x="36379" y="419192"/>
                      <a:pt x="57207" y="378227"/>
                      <a:pt x="98367" y="352562"/>
                    </a:cubicBezTo>
                    <a:cubicBezTo>
                      <a:pt x="103574" y="347380"/>
                      <a:pt x="108781" y="347380"/>
                      <a:pt x="112005" y="349971"/>
                    </a:cubicBezTo>
                    <a:close/>
                    <a:moveTo>
                      <a:pt x="287508" y="153269"/>
                    </a:moveTo>
                    <a:cubicBezTo>
                      <a:pt x="277809" y="153890"/>
                      <a:pt x="268730" y="157740"/>
                      <a:pt x="261020" y="165441"/>
                    </a:cubicBezTo>
                    <a:cubicBezTo>
                      <a:pt x="261020" y="170409"/>
                      <a:pt x="261020" y="170409"/>
                      <a:pt x="255548" y="175874"/>
                    </a:cubicBezTo>
                    <a:cubicBezTo>
                      <a:pt x="245600" y="196243"/>
                      <a:pt x="250574" y="222575"/>
                      <a:pt x="276441" y="232511"/>
                    </a:cubicBezTo>
                    <a:cubicBezTo>
                      <a:pt x="291861" y="242944"/>
                      <a:pt x="317727" y="242944"/>
                      <a:pt x="328174" y="227543"/>
                    </a:cubicBezTo>
                    <a:cubicBezTo>
                      <a:pt x="333645" y="222575"/>
                      <a:pt x="333645" y="222575"/>
                      <a:pt x="333645" y="217110"/>
                    </a:cubicBezTo>
                    <a:cubicBezTo>
                      <a:pt x="349066" y="196243"/>
                      <a:pt x="338620" y="170409"/>
                      <a:pt x="317727" y="160472"/>
                    </a:cubicBezTo>
                    <a:cubicBezTo>
                      <a:pt x="307530" y="155256"/>
                      <a:pt x="297208" y="152648"/>
                      <a:pt x="287508" y="153269"/>
                    </a:cubicBezTo>
                    <a:close/>
                    <a:moveTo>
                      <a:pt x="437111" y="0"/>
                    </a:moveTo>
                    <a:lnTo>
                      <a:pt x="442086" y="0"/>
                    </a:lnTo>
                    <a:cubicBezTo>
                      <a:pt x="447557" y="0"/>
                      <a:pt x="452532" y="0"/>
                      <a:pt x="447557" y="4968"/>
                    </a:cubicBezTo>
                    <a:lnTo>
                      <a:pt x="447557" y="9937"/>
                    </a:lnTo>
                    <a:cubicBezTo>
                      <a:pt x="452532" y="15402"/>
                      <a:pt x="447557" y="15402"/>
                      <a:pt x="447557" y="20370"/>
                    </a:cubicBezTo>
                    <a:cubicBezTo>
                      <a:pt x="447557" y="25835"/>
                      <a:pt x="447557" y="36268"/>
                      <a:pt x="447557" y="46204"/>
                    </a:cubicBezTo>
                    <a:cubicBezTo>
                      <a:pt x="447557" y="62102"/>
                      <a:pt x="447557" y="82472"/>
                      <a:pt x="442086" y="103338"/>
                    </a:cubicBezTo>
                    <a:cubicBezTo>
                      <a:pt x="442086" y="108306"/>
                      <a:pt x="442086" y="108306"/>
                      <a:pt x="442086" y="113771"/>
                    </a:cubicBezTo>
                    <a:cubicBezTo>
                      <a:pt x="437111" y="124205"/>
                      <a:pt x="437111" y="129173"/>
                      <a:pt x="437111" y="134141"/>
                    </a:cubicBezTo>
                    <a:cubicBezTo>
                      <a:pt x="431640" y="150039"/>
                      <a:pt x="426665" y="165441"/>
                      <a:pt x="421194" y="175874"/>
                    </a:cubicBezTo>
                    <a:cubicBezTo>
                      <a:pt x="406271" y="212141"/>
                      <a:pt x="385378" y="248409"/>
                      <a:pt x="354040" y="289645"/>
                    </a:cubicBezTo>
                    <a:cubicBezTo>
                      <a:pt x="349066" y="294613"/>
                      <a:pt x="344091" y="315479"/>
                      <a:pt x="344091" y="325913"/>
                    </a:cubicBezTo>
                    <a:cubicBezTo>
                      <a:pt x="354040" y="367148"/>
                      <a:pt x="359512" y="460053"/>
                      <a:pt x="276441" y="506754"/>
                    </a:cubicBezTo>
                    <a:cubicBezTo>
                      <a:pt x="265994" y="517187"/>
                      <a:pt x="255548" y="512219"/>
                      <a:pt x="261020" y="496321"/>
                    </a:cubicBezTo>
                    <a:cubicBezTo>
                      <a:pt x="261020" y="439684"/>
                      <a:pt x="240128" y="305046"/>
                      <a:pt x="17278" y="310511"/>
                    </a:cubicBezTo>
                    <a:cubicBezTo>
                      <a:pt x="1858" y="310511"/>
                      <a:pt x="-3117" y="300078"/>
                      <a:pt x="1858" y="289645"/>
                    </a:cubicBezTo>
                    <a:cubicBezTo>
                      <a:pt x="17278" y="253377"/>
                      <a:pt x="59062" y="180842"/>
                      <a:pt x="162528" y="186307"/>
                    </a:cubicBezTo>
                    <a:cubicBezTo>
                      <a:pt x="172975" y="186307"/>
                      <a:pt x="188395" y="175874"/>
                      <a:pt x="193369" y="165441"/>
                    </a:cubicBezTo>
                    <a:cubicBezTo>
                      <a:pt x="214261" y="139606"/>
                      <a:pt x="250574" y="87937"/>
                      <a:pt x="312753" y="51669"/>
                    </a:cubicBezTo>
                    <a:cubicBezTo>
                      <a:pt x="349066" y="25835"/>
                      <a:pt x="379907" y="15402"/>
                      <a:pt x="400799" y="9937"/>
                    </a:cubicBezTo>
                    <a:cubicBezTo>
                      <a:pt x="416219" y="9937"/>
                      <a:pt x="426665" y="9937"/>
                      <a:pt x="426665" y="4968"/>
                    </a:cubicBezTo>
                    <a:cubicBezTo>
                      <a:pt x="431640" y="4968"/>
                      <a:pt x="431640" y="0"/>
                      <a:pt x="43711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lc="http://schemas.openxmlformats.org/drawingml/2006/lockedCanvas" cap="flat" w="9525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lc="http://schemas.openxmlformats.org/drawingml/2006/lockedCanvas">
                    <a:effectLst>
                      <a:outerShdw algn="ctr" blurRad="63500" dir="2700000" dist="38099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3" name="Freeform: Shape 128"/>
              <p:cNvSpPr>
                <a:spLocks noChangeAspect="1"/>
              </p:cNvSpPr>
              <p:nvPr/>
            </p:nvSpPr>
            <p:spPr bwMode="auto">
              <a:xfrm>
                <a:off x="9098029" y="3026089"/>
                <a:ext cx="504774" cy="604139"/>
              </a:xfrm>
              <a:custGeom>
                <a:gdLst>
                  <a:gd fmla="*/ 206367 w 449768" name="connsiteX0"/>
                  <a:gd fmla="*/ 423375 h 538305" name="connsiteY0"/>
                  <a:gd fmla="*/ 208536 w 449768" name="connsiteX1"/>
                  <a:gd fmla="*/ 434347 h 538305" name="connsiteY1"/>
                  <a:gd fmla="*/ 136133 w 449768" name="connsiteX2"/>
                  <a:gd fmla="*/ 527584 h 538305" name="connsiteY2"/>
                  <a:gd fmla="*/ 120760 w 449768" name="connsiteX3"/>
                  <a:gd fmla="*/ 517169 h 538305" name="connsiteY3"/>
                  <a:gd fmla="*/ 192667 w 449768" name="connsiteX4"/>
                  <a:gd fmla="*/ 423933 h 538305" name="connsiteY4"/>
                  <a:gd fmla="*/ 206367 w 449768" name="connsiteX5"/>
                  <a:gd fmla="*/ 423375 h 538305" name="connsiteY5"/>
                  <a:gd fmla="*/ 158371 w 449768" name="connsiteX6"/>
                  <a:gd fmla="*/ 386315 h 538305" name="connsiteY6"/>
                  <a:gd fmla="*/ 160292 w 449768" name="connsiteX7"/>
                  <a:gd fmla="*/ 397002 h 538305" name="connsiteY7"/>
                  <a:gd fmla="*/ 51725 w 449768" name="connsiteX8"/>
                  <a:gd fmla="*/ 536376 h 538305" name="connsiteY8"/>
                  <a:gd fmla="*/ 41315 w 449768" name="connsiteX9"/>
                  <a:gd fmla="*/ 525997 h 538305" name="connsiteY9"/>
                  <a:gd fmla="*/ 144924 w 449768" name="connsiteX10"/>
                  <a:gd fmla="*/ 387118 h 538305" name="connsiteY10"/>
                  <a:gd fmla="*/ 158371 w 449768" name="connsiteX11"/>
                  <a:gd fmla="*/ 386315 h 538305" name="connsiteY11"/>
                  <a:gd fmla="*/ 112005 w 449768" name="connsiteX12"/>
                  <a:gd fmla="*/ 349971 h 538305" name="connsiteY12"/>
                  <a:gd fmla="*/ 113740 w 449768" name="connsiteX13"/>
                  <a:gd fmla="*/ 362927 h 538305" name="connsiteY13"/>
                  <a:gd fmla="*/ 41338 w 449768" name="connsiteX14"/>
                  <a:gd fmla="*/ 455221 h 538305" name="connsiteY14"/>
                  <a:gd fmla="*/ 25965 w 449768" name="connsiteX15"/>
                  <a:gd fmla="*/ 444857 h 538305" name="connsiteY15"/>
                  <a:gd fmla="*/ 98367 w 449768" name="connsiteX16"/>
                  <a:gd fmla="*/ 352562 h 538305" name="connsiteY16"/>
                  <a:gd fmla="*/ 112005 w 449768" name="connsiteX17"/>
                  <a:gd fmla="*/ 349971 h 538305" name="connsiteY17"/>
                  <a:gd fmla="*/ 287508 w 449768" name="connsiteX18"/>
                  <a:gd fmla="*/ 153269 h 538305" name="connsiteY18"/>
                  <a:gd fmla="*/ 261020 w 449768" name="connsiteX19"/>
                  <a:gd fmla="*/ 165441 h 538305" name="connsiteY19"/>
                  <a:gd fmla="*/ 255548 w 449768" name="connsiteX20"/>
                  <a:gd fmla="*/ 175874 h 538305" name="connsiteY20"/>
                  <a:gd fmla="*/ 276441 w 449768" name="connsiteX21"/>
                  <a:gd fmla="*/ 232511 h 538305" name="connsiteY21"/>
                  <a:gd fmla="*/ 328174 w 449768" name="connsiteX22"/>
                  <a:gd fmla="*/ 227543 h 538305" name="connsiteY22"/>
                  <a:gd fmla="*/ 333645 w 449768" name="connsiteX23"/>
                  <a:gd fmla="*/ 217110 h 538305" name="connsiteY23"/>
                  <a:gd fmla="*/ 317727 w 449768" name="connsiteX24"/>
                  <a:gd fmla="*/ 160472 h 538305" name="connsiteY24"/>
                  <a:gd fmla="*/ 287508 w 449768" name="connsiteX25"/>
                  <a:gd fmla="*/ 153269 h 538305" name="connsiteY25"/>
                  <a:gd fmla="*/ 437111 w 449768" name="connsiteX26"/>
                  <a:gd fmla="*/ 0 h 538305" name="connsiteY26"/>
                  <a:gd fmla="*/ 442086 w 449768" name="connsiteX27"/>
                  <a:gd fmla="*/ 0 h 538305" name="connsiteY27"/>
                  <a:gd fmla="*/ 447557 w 449768" name="connsiteX28"/>
                  <a:gd fmla="*/ 4968 h 538305" name="connsiteY28"/>
                  <a:gd fmla="*/ 447557 w 449768" name="connsiteX29"/>
                  <a:gd fmla="*/ 9937 h 538305" name="connsiteY29"/>
                  <a:gd fmla="*/ 447557 w 449768" name="connsiteX30"/>
                  <a:gd fmla="*/ 20370 h 538305" name="connsiteY30"/>
                  <a:gd fmla="*/ 447557 w 449768" name="connsiteX31"/>
                  <a:gd fmla="*/ 46204 h 538305" name="connsiteY31"/>
                  <a:gd fmla="*/ 442086 w 449768" name="connsiteX32"/>
                  <a:gd fmla="*/ 103338 h 538305" name="connsiteY32"/>
                  <a:gd fmla="*/ 442086 w 449768" name="connsiteX33"/>
                  <a:gd fmla="*/ 113771 h 538305" name="connsiteY33"/>
                  <a:gd fmla="*/ 437111 w 449768" name="connsiteX34"/>
                  <a:gd fmla="*/ 134141 h 538305" name="connsiteY34"/>
                  <a:gd fmla="*/ 421194 w 449768" name="connsiteX35"/>
                  <a:gd fmla="*/ 175874 h 538305" name="connsiteY35"/>
                  <a:gd fmla="*/ 354040 w 449768" name="connsiteX36"/>
                  <a:gd fmla="*/ 289645 h 538305" name="connsiteY36"/>
                  <a:gd fmla="*/ 344091 w 449768" name="connsiteX37"/>
                  <a:gd fmla="*/ 325913 h 538305" name="connsiteY37"/>
                  <a:gd fmla="*/ 276441 w 449768" name="connsiteX38"/>
                  <a:gd fmla="*/ 506754 h 538305" name="connsiteY38"/>
                  <a:gd fmla="*/ 261020 w 449768" name="connsiteX39"/>
                  <a:gd fmla="*/ 496321 h 538305" name="connsiteY39"/>
                  <a:gd fmla="*/ 17278 w 449768" name="connsiteX40"/>
                  <a:gd fmla="*/ 310511 h 538305" name="connsiteY40"/>
                  <a:gd fmla="*/ 1858 w 449768" name="connsiteX41"/>
                  <a:gd fmla="*/ 289645 h 538305" name="connsiteY41"/>
                  <a:gd fmla="*/ 162528 w 449768" name="connsiteX42"/>
                  <a:gd fmla="*/ 186307 h 538305" name="connsiteY42"/>
                  <a:gd fmla="*/ 193369 w 449768" name="connsiteX43"/>
                  <a:gd fmla="*/ 165441 h 538305" name="connsiteY43"/>
                  <a:gd fmla="*/ 312753 w 449768" name="connsiteX44"/>
                  <a:gd fmla="*/ 51669 h 538305" name="connsiteY44"/>
                  <a:gd fmla="*/ 400799 w 449768" name="connsiteX45"/>
                  <a:gd fmla="*/ 9937 h 538305" name="connsiteY45"/>
                  <a:gd fmla="*/ 426665 w 449768" name="connsiteX46"/>
                  <a:gd fmla="*/ 4968 h 538305" name="connsiteY46"/>
                  <a:gd fmla="*/ 437111 w 449768" name="connsiteX47"/>
                  <a:gd fmla="*/ 0 h 538305" name="connsiteY4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b="b" l="l" r="r" t="t"/>
                <a:pathLst>
                  <a:path h="538305" w="449768">
                    <a:moveTo>
                      <a:pt x="206367" y="423375"/>
                    </a:moveTo>
                    <a:cubicBezTo>
                      <a:pt x="209652" y="425297"/>
                      <a:pt x="211016" y="429140"/>
                      <a:pt x="208536" y="434347"/>
                    </a:cubicBezTo>
                    <a:cubicBezTo>
                      <a:pt x="198122" y="460136"/>
                      <a:pt x="172335" y="506754"/>
                      <a:pt x="136133" y="527584"/>
                    </a:cubicBezTo>
                    <a:cubicBezTo>
                      <a:pt x="125719" y="532543"/>
                      <a:pt x="115305" y="527584"/>
                      <a:pt x="120760" y="517169"/>
                    </a:cubicBezTo>
                    <a:cubicBezTo>
                      <a:pt x="130678" y="491380"/>
                      <a:pt x="151507" y="450217"/>
                      <a:pt x="192667" y="423933"/>
                    </a:cubicBezTo>
                    <a:cubicBezTo>
                      <a:pt x="197874" y="421453"/>
                      <a:pt x="203081" y="421453"/>
                      <a:pt x="206367" y="423375"/>
                    </a:cubicBezTo>
                    <a:close/>
                    <a:moveTo>
                      <a:pt x="158371" y="386315"/>
                    </a:moveTo>
                    <a:cubicBezTo>
                      <a:pt x="161532" y="388230"/>
                      <a:pt x="162771" y="392060"/>
                      <a:pt x="160292" y="397002"/>
                    </a:cubicBezTo>
                    <a:cubicBezTo>
                      <a:pt x="144924" y="433081"/>
                      <a:pt x="113693" y="500297"/>
                      <a:pt x="51725" y="536376"/>
                    </a:cubicBezTo>
                    <a:cubicBezTo>
                      <a:pt x="41315" y="541318"/>
                      <a:pt x="36357" y="536376"/>
                      <a:pt x="41315" y="525997"/>
                    </a:cubicBezTo>
                    <a:cubicBezTo>
                      <a:pt x="51725" y="489918"/>
                      <a:pt x="82957" y="422702"/>
                      <a:pt x="144924" y="387118"/>
                    </a:cubicBezTo>
                    <a:cubicBezTo>
                      <a:pt x="150130" y="384399"/>
                      <a:pt x="155211" y="384399"/>
                      <a:pt x="158371" y="386315"/>
                    </a:cubicBezTo>
                    <a:close/>
                    <a:moveTo>
                      <a:pt x="112005" y="349971"/>
                    </a:moveTo>
                    <a:cubicBezTo>
                      <a:pt x="115228" y="352562"/>
                      <a:pt x="116468" y="357744"/>
                      <a:pt x="113740" y="362927"/>
                    </a:cubicBezTo>
                    <a:cubicBezTo>
                      <a:pt x="103326" y="388591"/>
                      <a:pt x="77539" y="429556"/>
                      <a:pt x="41338" y="455221"/>
                    </a:cubicBezTo>
                    <a:cubicBezTo>
                      <a:pt x="25965" y="460157"/>
                      <a:pt x="21006" y="455221"/>
                      <a:pt x="25965" y="444857"/>
                    </a:cubicBezTo>
                    <a:cubicBezTo>
                      <a:pt x="36379" y="419192"/>
                      <a:pt x="57207" y="378227"/>
                      <a:pt x="98367" y="352562"/>
                    </a:cubicBezTo>
                    <a:cubicBezTo>
                      <a:pt x="103574" y="347380"/>
                      <a:pt x="108781" y="347380"/>
                      <a:pt x="112005" y="349971"/>
                    </a:cubicBezTo>
                    <a:close/>
                    <a:moveTo>
                      <a:pt x="287508" y="153269"/>
                    </a:moveTo>
                    <a:cubicBezTo>
                      <a:pt x="277809" y="153890"/>
                      <a:pt x="268730" y="157740"/>
                      <a:pt x="261020" y="165441"/>
                    </a:cubicBezTo>
                    <a:cubicBezTo>
                      <a:pt x="261020" y="170409"/>
                      <a:pt x="261020" y="170409"/>
                      <a:pt x="255548" y="175874"/>
                    </a:cubicBezTo>
                    <a:cubicBezTo>
                      <a:pt x="245600" y="196243"/>
                      <a:pt x="250574" y="222575"/>
                      <a:pt x="276441" y="232511"/>
                    </a:cubicBezTo>
                    <a:cubicBezTo>
                      <a:pt x="291861" y="242944"/>
                      <a:pt x="317727" y="242944"/>
                      <a:pt x="328174" y="227543"/>
                    </a:cubicBezTo>
                    <a:cubicBezTo>
                      <a:pt x="333645" y="222575"/>
                      <a:pt x="333645" y="222575"/>
                      <a:pt x="333645" y="217110"/>
                    </a:cubicBezTo>
                    <a:cubicBezTo>
                      <a:pt x="349066" y="196243"/>
                      <a:pt x="338620" y="170409"/>
                      <a:pt x="317727" y="160472"/>
                    </a:cubicBezTo>
                    <a:cubicBezTo>
                      <a:pt x="307530" y="155256"/>
                      <a:pt x="297208" y="152648"/>
                      <a:pt x="287508" y="153269"/>
                    </a:cubicBezTo>
                    <a:close/>
                    <a:moveTo>
                      <a:pt x="437111" y="0"/>
                    </a:moveTo>
                    <a:lnTo>
                      <a:pt x="442086" y="0"/>
                    </a:lnTo>
                    <a:cubicBezTo>
                      <a:pt x="447557" y="0"/>
                      <a:pt x="452532" y="0"/>
                      <a:pt x="447557" y="4968"/>
                    </a:cubicBezTo>
                    <a:lnTo>
                      <a:pt x="447557" y="9937"/>
                    </a:lnTo>
                    <a:cubicBezTo>
                      <a:pt x="452532" y="15402"/>
                      <a:pt x="447557" y="15402"/>
                      <a:pt x="447557" y="20370"/>
                    </a:cubicBezTo>
                    <a:cubicBezTo>
                      <a:pt x="447557" y="25835"/>
                      <a:pt x="447557" y="36268"/>
                      <a:pt x="447557" y="46204"/>
                    </a:cubicBezTo>
                    <a:cubicBezTo>
                      <a:pt x="447557" y="62102"/>
                      <a:pt x="447557" y="82472"/>
                      <a:pt x="442086" y="103338"/>
                    </a:cubicBezTo>
                    <a:cubicBezTo>
                      <a:pt x="442086" y="108306"/>
                      <a:pt x="442086" y="108306"/>
                      <a:pt x="442086" y="113771"/>
                    </a:cubicBezTo>
                    <a:cubicBezTo>
                      <a:pt x="437111" y="124205"/>
                      <a:pt x="437111" y="129173"/>
                      <a:pt x="437111" y="134141"/>
                    </a:cubicBezTo>
                    <a:cubicBezTo>
                      <a:pt x="431640" y="150039"/>
                      <a:pt x="426665" y="165441"/>
                      <a:pt x="421194" y="175874"/>
                    </a:cubicBezTo>
                    <a:cubicBezTo>
                      <a:pt x="406271" y="212141"/>
                      <a:pt x="385378" y="248409"/>
                      <a:pt x="354040" y="289645"/>
                    </a:cubicBezTo>
                    <a:cubicBezTo>
                      <a:pt x="349066" y="294613"/>
                      <a:pt x="344091" y="315479"/>
                      <a:pt x="344091" y="325913"/>
                    </a:cubicBezTo>
                    <a:cubicBezTo>
                      <a:pt x="354040" y="367148"/>
                      <a:pt x="359512" y="460053"/>
                      <a:pt x="276441" y="506754"/>
                    </a:cubicBezTo>
                    <a:cubicBezTo>
                      <a:pt x="265994" y="517187"/>
                      <a:pt x="255548" y="512219"/>
                      <a:pt x="261020" y="496321"/>
                    </a:cubicBezTo>
                    <a:cubicBezTo>
                      <a:pt x="261020" y="439684"/>
                      <a:pt x="240128" y="305046"/>
                      <a:pt x="17278" y="310511"/>
                    </a:cubicBezTo>
                    <a:cubicBezTo>
                      <a:pt x="1858" y="310511"/>
                      <a:pt x="-3117" y="300078"/>
                      <a:pt x="1858" y="289645"/>
                    </a:cubicBezTo>
                    <a:cubicBezTo>
                      <a:pt x="17278" y="253377"/>
                      <a:pt x="59062" y="180842"/>
                      <a:pt x="162528" y="186307"/>
                    </a:cubicBezTo>
                    <a:cubicBezTo>
                      <a:pt x="172975" y="186307"/>
                      <a:pt x="188395" y="175874"/>
                      <a:pt x="193369" y="165441"/>
                    </a:cubicBezTo>
                    <a:cubicBezTo>
                      <a:pt x="214261" y="139606"/>
                      <a:pt x="250574" y="87937"/>
                      <a:pt x="312753" y="51669"/>
                    </a:cubicBezTo>
                    <a:cubicBezTo>
                      <a:pt x="349066" y="25835"/>
                      <a:pt x="379907" y="15402"/>
                      <a:pt x="400799" y="9937"/>
                    </a:cubicBezTo>
                    <a:cubicBezTo>
                      <a:pt x="416219" y="9937"/>
                      <a:pt x="426665" y="9937"/>
                      <a:pt x="426665" y="4968"/>
                    </a:cubicBezTo>
                    <a:cubicBezTo>
                      <a:pt x="431640" y="4968"/>
                      <a:pt x="431640" y="0"/>
                      <a:pt x="43711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lc="http://schemas.openxmlformats.org/drawingml/2006/lockedCanvas" cap="flat" w="9525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lc="http://schemas.openxmlformats.org/drawingml/2006/lockedCanvas">
                    <a:effectLst>
                      <a:outerShdw algn="ctr" blurRad="63500" dir="2700000" dist="38099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4" name="Freeform: Shape 129"/>
              <p:cNvSpPr>
                <a:spLocks noChangeAspect="1"/>
              </p:cNvSpPr>
              <p:nvPr/>
            </p:nvSpPr>
            <p:spPr bwMode="auto">
              <a:xfrm>
                <a:off x="9842117" y="3026089"/>
                <a:ext cx="504774" cy="604139"/>
              </a:xfrm>
              <a:custGeom>
                <a:gdLst>
                  <a:gd fmla="*/ 206367 w 449768" name="connsiteX0"/>
                  <a:gd fmla="*/ 423375 h 538305" name="connsiteY0"/>
                  <a:gd fmla="*/ 208536 w 449768" name="connsiteX1"/>
                  <a:gd fmla="*/ 434347 h 538305" name="connsiteY1"/>
                  <a:gd fmla="*/ 136133 w 449768" name="connsiteX2"/>
                  <a:gd fmla="*/ 527584 h 538305" name="connsiteY2"/>
                  <a:gd fmla="*/ 120760 w 449768" name="connsiteX3"/>
                  <a:gd fmla="*/ 517169 h 538305" name="connsiteY3"/>
                  <a:gd fmla="*/ 192667 w 449768" name="connsiteX4"/>
                  <a:gd fmla="*/ 423933 h 538305" name="connsiteY4"/>
                  <a:gd fmla="*/ 206367 w 449768" name="connsiteX5"/>
                  <a:gd fmla="*/ 423375 h 538305" name="connsiteY5"/>
                  <a:gd fmla="*/ 158371 w 449768" name="connsiteX6"/>
                  <a:gd fmla="*/ 386315 h 538305" name="connsiteY6"/>
                  <a:gd fmla="*/ 160292 w 449768" name="connsiteX7"/>
                  <a:gd fmla="*/ 397002 h 538305" name="connsiteY7"/>
                  <a:gd fmla="*/ 51725 w 449768" name="connsiteX8"/>
                  <a:gd fmla="*/ 536376 h 538305" name="connsiteY8"/>
                  <a:gd fmla="*/ 41315 w 449768" name="connsiteX9"/>
                  <a:gd fmla="*/ 525997 h 538305" name="connsiteY9"/>
                  <a:gd fmla="*/ 144924 w 449768" name="connsiteX10"/>
                  <a:gd fmla="*/ 387118 h 538305" name="connsiteY10"/>
                  <a:gd fmla="*/ 158371 w 449768" name="connsiteX11"/>
                  <a:gd fmla="*/ 386315 h 538305" name="connsiteY11"/>
                  <a:gd fmla="*/ 112005 w 449768" name="connsiteX12"/>
                  <a:gd fmla="*/ 349971 h 538305" name="connsiteY12"/>
                  <a:gd fmla="*/ 113740 w 449768" name="connsiteX13"/>
                  <a:gd fmla="*/ 362927 h 538305" name="connsiteY13"/>
                  <a:gd fmla="*/ 41338 w 449768" name="connsiteX14"/>
                  <a:gd fmla="*/ 455221 h 538305" name="connsiteY14"/>
                  <a:gd fmla="*/ 25965 w 449768" name="connsiteX15"/>
                  <a:gd fmla="*/ 444857 h 538305" name="connsiteY15"/>
                  <a:gd fmla="*/ 98367 w 449768" name="connsiteX16"/>
                  <a:gd fmla="*/ 352562 h 538305" name="connsiteY16"/>
                  <a:gd fmla="*/ 112005 w 449768" name="connsiteX17"/>
                  <a:gd fmla="*/ 349971 h 538305" name="connsiteY17"/>
                  <a:gd fmla="*/ 287508 w 449768" name="connsiteX18"/>
                  <a:gd fmla="*/ 153269 h 538305" name="connsiteY18"/>
                  <a:gd fmla="*/ 261020 w 449768" name="connsiteX19"/>
                  <a:gd fmla="*/ 165441 h 538305" name="connsiteY19"/>
                  <a:gd fmla="*/ 255548 w 449768" name="connsiteX20"/>
                  <a:gd fmla="*/ 175874 h 538305" name="connsiteY20"/>
                  <a:gd fmla="*/ 276441 w 449768" name="connsiteX21"/>
                  <a:gd fmla="*/ 232511 h 538305" name="connsiteY21"/>
                  <a:gd fmla="*/ 328174 w 449768" name="connsiteX22"/>
                  <a:gd fmla="*/ 227543 h 538305" name="connsiteY22"/>
                  <a:gd fmla="*/ 333645 w 449768" name="connsiteX23"/>
                  <a:gd fmla="*/ 217110 h 538305" name="connsiteY23"/>
                  <a:gd fmla="*/ 317727 w 449768" name="connsiteX24"/>
                  <a:gd fmla="*/ 160472 h 538305" name="connsiteY24"/>
                  <a:gd fmla="*/ 287508 w 449768" name="connsiteX25"/>
                  <a:gd fmla="*/ 153269 h 538305" name="connsiteY25"/>
                  <a:gd fmla="*/ 437111 w 449768" name="connsiteX26"/>
                  <a:gd fmla="*/ 0 h 538305" name="connsiteY26"/>
                  <a:gd fmla="*/ 442086 w 449768" name="connsiteX27"/>
                  <a:gd fmla="*/ 0 h 538305" name="connsiteY27"/>
                  <a:gd fmla="*/ 447557 w 449768" name="connsiteX28"/>
                  <a:gd fmla="*/ 4968 h 538305" name="connsiteY28"/>
                  <a:gd fmla="*/ 447557 w 449768" name="connsiteX29"/>
                  <a:gd fmla="*/ 9937 h 538305" name="connsiteY29"/>
                  <a:gd fmla="*/ 447557 w 449768" name="connsiteX30"/>
                  <a:gd fmla="*/ 20370 h 538305" name="connsiteY30"/>
                  <a:gd fmla="*/ 447557 w 449768" name="connsiteX31"/>
                  <a:gd fmla="*/ 46204 h 538305" name="connsiteY31"/>
                  <a:gd fmla="*/ 442086 w 449768" name="connsiteX32"/>
                  <a:gd fmla="*/ 103338 h 538305" name="connsiteY32"/>
                  <a:gd fmla="*/ 442086 w 449768" name="connsiteX33"/>
                  <a:gd fmla="*/ 113771 h 538305" name="connsiteY33"/>
                  <a:gd fmla="*/ 437111 w 449768" name="connsiteX34"/>
                  <a:gd fmla="*/ 134141 h 538305" name="connsiteY34"/>
                  <a:gd fmla="*/ 421194 w 449768" name="connsiteX35"/>
                  <a:gd fmla="*/ 175874 h 538305" name="connsiteY35"/>
                  <a:gd fmla="*/ 354040 w 449768" name="connsiteX36"/>
                  <a:gd fmla="*/ 289645 h 538305" name="connsiteY36"/>
                  <a:gd fmla="*/ 344091 w 449768" name="connsiteX37"/>
                  <a:gd fmla="*/ 325913 h 538305" name="connsiteY37"/>
                  <a:gd fmla="*/ 276441 w 449768" name="connsiteX38"/>
                  <a:gd fmla="*/ 506754 h 538305" name="connsiteY38"/>
                  <a:gd fmla="*/ 261020 w 449768" name="connsiteX39"/>
                  <a:gd fmla="*/ 496321 h 538305" name="connsiteY39"/>
                  <a:gd fmla="*/ 17278 w 449768" name="connsiteX40"/>
                  <a:gd fmla="*/ 310511 h 538305" name="connsiteY40"/>
                  <a:gd fmla="*/ 1858 w 449768" name="connsiteX41"/>
                  <a:gd fmla="*/ 289645 h 538305" name="connsiteY41"/>
                  <a:gd fmla="*/ 162528 w 449768" name="connsiteX42"/>
                  <a:gd fmla="*/ 186307 h 538305" name="connsiteY42"/>
                  <a:gd fmla="*/ 193369 w 449768" name="connsiteX43"/>
                  <a:gd fmla="*/ 165441 h 538305" name="connsiteY43"/>
                  <a:gd fmla="*/ 312753 w 449768" name="connsiteX44"/>
                  <a:gd fmla="*/ 51669 h 538305" name="connsiteY44"/>
                  <a:gd fmla="*/ 400799 w 449768" name="connsiteX45"/>
                  <a:gd fmla="*/ 9937 h 538305" name="connsiteY45"/>
                  <a:gd fmla="*/ 426665 w 449768" name="connsiteX46"/>
                  <a:gd fmla="*/ 4968 h 538305" name="connsiteY46"/>
                  <a:gd fmla="*/ 437111 w 449768" name="connsiteX47"/>
                  <a:gd fmla="*/ 0 h 538305" name="connsiteY4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b="b" l="l" r="r" t="t"/>
                <a:pathLst>
                  <a:path h="538305" w="449768">
                    <a:moveTo>
                      <a:pt x="206367" y="423375"/>
                    </a:moveTo>
                    <a:cubicBezTo>
                      <a:pt x="209652" y="425297"/>
                      <a:pt x="211016" y="429140"/>
                      <a:pt x="208536" y="434347"/>
                    </a:cubicBezTo>
                    <a:cubicBezTo>
                      <a:pt x="198122" y="460136"/>
                      <a:pt x="172335" y="506754"/>
                      <a:pt x="136133" y="527584"/>
                    </a:cubicBezTo>
                    <a:cubicBezTo>
                      <a:pt x="125719" y="532543"/>
                      <a:pt x="115305" y="527584"/>
                      <a:pt x="120760" y="517169"/>
                    </a:cubicBezTo>
                    <a:cubicBezTo>
                      <a:pt x="130678" y="491380"/>
                      <a:pt x="151507" y="450217"/>
                      <a:pt x="192667" y="423933"/>
                    </a:cubicBezTo>
                    <a:cubicBezTo>
                      <a:pt x="197874" y="421453"/>
                      <a:pt x="203081" y="421453"/>
                      <a:pt x="206367" y="423375"/>
                    </a:cubicBezTo>
                    <a:close/>
                    <a:moveTo>
                      <a:pt x="158371" y="386315"/>
                    </a:moveTo>
                    <a:cubicBezTo>
                      <a:pt x="161532" y="388230"/>
                      <a:pt x="162771" y="392060"/>
                      <a:pt x="160292" y="397002"/>
                    </a:cubicBezTo>
                    <a:cubicBezTo>
                      <a:pt x="144924" y="433081"/>
                      <a:pt x="113693" y="500297"/>
                      <a:pt x="51725" y="536376"/>
                    </a:cubicBezTo>
                    <a:cubicBezTo>
                      <a:pt x="41315" y="541318"/>
                      <a:pt x="36357" y="536376"/>
                      <a:pt x="41315" y="525997"/>
                    </a:cubicBezTo>
                    <a:cubicBezTo>
                      <a:pt x="51725" y="489918"/>
                      <a:pt x="82957" y="422702"/>
                      <a:pt x="144924" y="387118"/>
                    </a:cubicBezTo>
                    <a:cubicBezTo>
                      <a:pt x="150130" y="384399"/>
                      <a:pt x="155211" y="384399"/>
                      <a:pt x="158371" y="386315"/>
                    </a:cubicBezTo>
                    <a:close/>
                    <a:moveTo>
                      <a:pt x="112005" y="349971"/>
                    </a:moveTo>
                    <a:cubicBezTo>
                      <a:pt x="115228" y="352562"/>
                      <a:pt x="116468" y="357744"/>
                      <a:pt x="113740" y="362927"/>
                    </a:cubicBezTo>
                    <a:cubicBezTo>
                      <a:pt x="103326" y="388591"/>
                      <a:pt x="77539" y="429556"/>
                      <a:pt x="41338" y="455221"/>
                    </a:cubicBezTo>
                    <a:cubicBezTo>
                      <a:pt x="25965" y="460157"/>
                      <a:pt x="21006" y="455221"/>
                      <a:pt x="25965" y="444857"/>
                    </a:cubicBezTo>
                    <a:cubicBezTo>
                      <a:pt x="36379" y="419192"/>
                      <a:pt x="57207" y="378227"/>
                      <a:pt x="98367" y="352562"/>
                    </a:cubicBezTo>
                    <a:cubicBezTo>
                      <a:pt x="103574" y="347380"/>
                      <a:pt x="108781" y="347380"/>
                      <a:pt x="112005" y="349971"/>
                    </a:cubicBezTo>
                    <a:close/>
                    <a:moveTo>
                      <a:pt x="287508" y="153269"/>
                    </a:moveTo>
                    <a:cubicBezTo>
                      <a:pt x="277809" y="153890"/>
                      <a:pt x="268730" y="157740"/>
                      <a:pt x="261020" y="165441"/>
                    </a:cubicBezTo>
                    <a:cubicBezTo>
                      <a:pt x="261020" y="170409"/>
                      <a:pt x="261020" y="170409"/>
                      <a:pt x="255548" y="175874"/>
                    </a:cubicBezTo>
                    <a:cubicBezTo>
                      <a:pt x="245600" y="196243"/>
                      <a:pt x="250574" y="222575"/>
                      <a:pt x="276441" y="232511"/>
                    </a:cubicBezTo>
                    <a:cubicBezTo>
                      <a:pt x="291861" y="242944"/>
                      <a:pt x="317727" y="242944"/>
                      <a:pt x="328174" y="227543"/>
                    </a:cubicBezTo>
                    <a:cubicBezTo>
                      <a:pt x="333645" y="222575"/>
                      <a:pt x="333645" y="222575"/>
                      <a:pt x="333645" y="217110"/>
                    </a:cubicBezTo>
                    <a:cubicBezTo>
                      <a:pt x="349066" y="196243"/>
                      <a:pt x="338620" y="170409"/>
                      <a:pt x="317727" y="160472"/>
                    </a:cubicBezTo>
                    <a:cubicBezTo>
                      <a:pt x="307530" y="155256"/>
                      <a:pt x="297208" y="152648"/>
                      <a:pt x="287508" y="153269"/>
                    </a:cubicBezTo>
                    <a:close/>
                    <a:moveTo>
                      <a:pt x="437111" y="0"/>
                    </a:moveTo>
                    <a:lnTo>
                      <a:pt x="442086" y="0"/>
                    </a:lnTo>
                    <a:cubicBezTo>
                      <a:pt x="447557" y="0"/>
                      <a:pt x="452532" y="0"/>
                      <a:pt x="447557" y="4968"/>
                    </a:cubicBezTo>
                    <a:lnTo>
                      <a:pt x="447557" y="9937"/>
                    </a:lnTo>
                    <a:cubicBezTo>
                      <a:pt x="452532" y="15402"/>
                      <a:pt x="447557" y="15402"/>
                      <a:pt x="447557" y="20370"/>
                    </a:cubicBezTo>
                    <a:cubicBezTo>
                      <a:pt x="447557" y="25835"/>
                      <a:pt x="447557" y="36268"/>
                      <a:pt x="447557" y="46204"/>
                    </a:cubicBezTo>
                    <a:cubicBezTo>
                      <a:pt x="447557" y="62102"/>
                      <a:pt x="447557" y="82472"/>
                      <a:pt x="442086" y="103338"/>
                    </a:cubicBezTo>
                    <a:cubicBezTo>
                      <a:pt x="442086" y="108306"/>
                      <a:pt x="442086" y="108306"/>
                      <a:pt x="442086" y="113771"/>
                    </a:cubicBezTo>
                    <a:cubicBezTo>
                      <a:pt x="437111" y="124205"/>
                      <a:pt x="437111" y="129173"/>
                      <a:pt x="437111" y="134141"/>
                    </a:cubicBezTo>
                    <a:cubicBezTo>
                      <a:pt x="431640" y="150039"/>
                      <a:pt x="426665" y="165441"/>
                      <a:pt x="421194" y="175874"/>
                    </a:cubicBezTo>
                    <a:cubicBezTo>
                      <a:pt x="406271" y="212141"/>
                      <a:pt x="385378" y="248409"/>
                      <a:pt x="354040" y="289645"/>
                    </a:cubicBezTo>
                    <a:cubicBezTo>
                      <a:pt x="349066" y="294613"/>
                      <a:pt x="344091" y="315479"/>
                      <a:pt x="344091" y="325913"/>
                    </a:cubicBezTo>
                    <a:cubicBezTo>
                      <a:pt x="354040" y="367148"/>
                      <a:pt x="359512" y="460053"/>
                      <a:pt x="276441" y="506754"/>
                    </a:cubicBezTo>
                    <a:cubicBezTo>
                      <a:pt x="265994" y="517187"/>
                      <a:pt x="255548" y="512219"/>
                      <a:pt x="261020" y="496321"/>
                    </a:cubicBezTo>
                    <a:cubicBezTo>
                      <a:pt x="261020" y="439684"/>
                      <a:pt x="240128" y="305046"/>
                      <a:pt x="17278" y="310511"/>
                    </a:cubicBezTo>
                    <a:cubicBezTo>
                      <a:pt x="1858" y="310511"/>
                      <a:pt x="-3117" y="300078"/>
                      <a:pt x="1858" y="289645"/>
                    </a:cubicBezTo>
                    <a:cubicBezTo>
                      <a:pt x="17278" y="253377"/>
                      <a:pt x="59062" y="180842"/>
                      <a:pt x="162528" y="186307"/>
                    </a:cubicBezTo>
                    <a:cubicBezTo>
                      <a:pt x="172975" y="186307"/>
                      <a:pt x="188395" y="175874"/>
                      <a:pt x="193369" y="165441"/>
                    </a:cubicBezTo>
                    <a:cubicBezTo>
                      <a:pt x="214261" y="139606"/>
                      <a:pt x="250574" y="87937"/>
                      <a:pt x="312753" y="51669"/>
                    </a:cubicBezTo>
                    <a:cubicBezTo>
                      <a:pt x="349066" y="25835"/>
                      <a:pt x="379907" y="15402"/>
                      <a:pt x="400799" y="9937"/>
                    </a:cubicBezTo>
                    <a:cubicBezTo>
                      <a:pt x="416219" y="9937"/>
                      <a:pt x="426665" y="9937"/>
                      <a:pt x="426665" y="4968"/>
                    </a:cubicBezTo>
                    <a:cubicBezTo>
                      <a:pt x="431640" y="4968"/>
                      <a:pt x="431640" y="0"/>
                      <a:pt x="43711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lc="http://schemas.openxmlformats.org/drawingml/2006/lockedCanvas" cap="flat" w="9525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lc="http://schemas.openxmlformats.org/drawingml/2006/lockedCanvas">
                    <a:effectLst>
                      <a:outerShdw algn="ctr" blurRad="63500" dir="2700000" dist="38099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5" name="Freeform: Shape 130"/>
              <p:cNvSpPr>
                <a:spLocks noChangeAspect="1"/>
              </p:cNvSpPr>
              <p:nvPr/>
            </p:nvSpPr>
            <p:spPr bwMode="auto">
              <a:xfrm>
                <a:off x="6868847" y="3797936"/>
                <a:ext cx="504774" cy="604139"/>
              </a:xfrm>
              <a:custGeom>
                <a:gdLst>
                  <a:gd fmla="*/ 206367 w 449768" name="connsiteX0"/>
                  <a:gd fmla="*/ 423375 h 538305" name="connsiteY0"/>
                  <a:gd fmla="*/ 208536 w 449768" name="connsiteX1"/>
                  <a:gd fmla="*/ 434347 h 538305" name="connsiteY1"/>
                  <a:gd fmla="*/ 136133 w 449768" name="connsiteX2"/>
                  <a:gd fmla="*/ 527584 h 538305" name="connsiteY2"/>
                  <a:gd fmla="*/ 120760 w 449768" name="connsiteX3"/>
                  <a:gd fmla="*/ 517169 h 538305" name="connsiteY3"/>
                  <a:gd fmla="*/ 192667 w 449768" name="connsiteX4"/>
                  <a:gd fmla="*/ 423933 h 538305" name="connsiteY4"/>
                  <a:gd fmla="*/ 206367 w 449768" name="connsiteX5"/>
                  <a:gd fmla="*/ 423375 h 538305" name="connsiteY5"/>
                  <a:gd fmla="*/ 158371 w 449768" name="connsiteX6"/>
                  <a:gd fmla="*/ 386315 h 538305" name="connsiteY6"/>
                  <a:gd fmla="*/ 160292 w 449768" name="connsiteX7"/>
                  <a:gd fmla="*/ 397002 h 538305" name="connsiteY7"/>
                  <a:gd fmla="*/ 51725 w 449768" name="connsiteX8"/>
                  <a:gd fmla="*/ 536376 h 538305" name="connsiteY8"/>
                  <a:gd fmla="*/ 41315 w 449768" name="connsiteX9"/>
                  <a:gd fmla="*/ 525997 h 538305" name="connsiteY9"/>
                  <a:gd fmla="*/ 144924 w 449768" name="connsiteX10"/>
                  <a:gd fmla="*/ 387118 h 538305" name="connsiteY10"/>
                  <a:gd fmla="*/ 158371 w 449768" name="connsiteX11"/>
                  <a:gd fmla="*/ 386315 h 538305" name="connsiteY11"/>
                  <a:gd fmla="*/ 112005 w 449768" name="connsiteX12"/>
                  <a:gd fmla="*/ 349971 h 538305" name="connsiteY12"/>
                  <a:gd fmla="*/ 113740 w 449768" name="connsiteX13"/>
                  <a:gd fmla="*/ 362927 h 538305" name="connsiteY13"/>
                  <a:gd fmla="*/ 41338 w 449768" name="connsiteX14"/>
                  <a:gd fmla="*/ 455221 h 538305" name="connsiteY14"/>
                  <a:gd fmla="*/ 25965 w 449768" name="connsiteX15"/>
                  <a:gd fmla="*/ 444857 h 538305" name="connsiteY15"/>
                  <a:gd fmla="*/ 98367 w 449768" name="connsiteX16"/>
                  <a:gd fmla="*/ 352562 h 538305" name="connsiteY16"/>
                  <a:gd fmla="*/ 112005 w 449768" name="connsiteX17"/>
                  <a:gd fmla="*/ 349971 h 538305" name="connsiteY17"/>
                  <a:gd fmla="*/ 287508 w 449768" name="connsiteX18"/>
                  <a:gd fmla="*/ 153269 h 538305" name="connsiteY18"/>
                  <a:gd fmla="*/ 261020 w 449768" name="connsiteX19"/>
                  <a:gd fmla="*/ 165441 h 538305" name="connsiteY19"/>
                  <a:gd fmla="*/ 255548 w 449768" name="connsiteX20"/>
                  <a:gd fmla="*/ 175874 h 538305" name="connsiteY20"/>
                  <a:gd fmla="*/ 276441 w 449768" name="connsiteX21"/>
                  <a:gd fmla="*/ 232511 h 538305" name="connsiteY21"/>
                  <a:gd fmla="*/ 328174 w 449768" name="connsiteX22"/>
                  <a:gd fmla="*/ 227543 h 538305" name="connsiteY22"/>
                  <a:gd fmla="*/ 333645 w 449768" name="connsiteX23"/>
                  <a:gd fmla="*/ 217110 h 538305" name="connsiteY23"/>
                  <a:gd fmla="*/ 317727 w 449768" name="connsiteX24"/>
                  <a:gd fmla="*/ 160472 h 538305" name="connsiteY24"/>
                  <a:gd fmla="*/ 287508 w 449768" name="connsiteX25"/>
                  <a:gd fmla="*/ 153269 h 538305" name="connsiteY25"/>
                  <a:gd fmla="*/ 437111 w 449768" name="connsiteX26"/>
                  <a:gd fmla="*/ 0 h 538305" name="connsiteY26"/>
                  <a:gd fmla="*/ 442086 w 449768" name="connsiteX27"/>
                  <a:gd fmla="*/ 0 h 538305" name="connsiteY27"/>
                  <a:gd fmla="*/ 447557 w 449768" name="connsiteX28"/>
                  <a:gd fmla="*/ 4968 h 538305" name="connsiteY28"/>
                  <a:gd fmla="*/ 447557 w 449768" name="connsiteX29"/>
                  <a:gd fmla="*/ 9937 h 538305" name="connsiteY29"/>
                  <a:gd fmla="*/ 447557 w 449768" name="connsiteX30"/>
                  <a:gd fmla="*/ 20370 h 538305" name="connsiteY30"/>
                  <a:gd fmla="*/ 447557 w 449768" name="connsiteX31"/>
                  <a:gd fmla="*/ 46204 h 538305" name="connsiteY31"/>
                  <a:gd fmla="*/ 442086 w 449768" name="connsiteX32"/>
                  <a:gd fmla="*/ 103338 h 538305" name="connsiteY32"/>
                  <a:gd fmla="*/ 442086 w 449768" name="connsiteX33"/>
                  <a:gd fmla="*/ 113771 h 538305" name="connsiteY33"/>
                  <a:gd fmla="*/ 437111 w 449768" name="connsiteX34"/>
                  <a:gd fmla="*/ 134141 h 538305" name="connsiteY34"/>
                  <a:gd fmla="*/ 421194 w 449768" name="connsiteX35"/>
                  <a:gd fmla="*/ 175874 h 538305" name="connsiteY35"/>
                  <a:gd fmla="*/ 354040 w 449768" name="connsiteX36"/>
                  <a:gd fmla="*/ 289645 h 538305" name="connsiteY36"/>
                  <a:gd fmla="*/ 344091 w 449768" name="connsiteX37"/>
                  <a:gd fmla="*/ 325913 h 538305" name="connsiteY37"/>
                  <a:gd fmla="*/ 276441 w 449768" name="connsiteX38"/>
                  <a:gd fmla="*/ 506754 h 538305" name="connsiteY38"/>
                  <a:gd fmla="*/ 261020 w 449768" name="connsiteX39"/>
                  <a:gd fmla="*/ 496321 h 538305" name="connsiteY39"/>
                  <a:gd fmla="*/ 17278 w 449768" name="connsiteX40"/>
                  <a:gd fmla="*/ 310511 h 538305" name="connsiteY40"/>
                  <a:gd fmla="*/ 1858 w 449768" name="connsiteX41"/>
                  <a:gd fmla="*/ 289645 h 538305" name="connsiteY41"/>
                  <a:gd fmla="*/ 162528 w 449768" name="connsiteX42"/>
                  <a:gd fmla="*/ 186307 h 538305" name="connsiteY42"/>
                  <a:gd fmla="*/ 193369 w 449768" name="connsiteX43"/>
                  <a:gd fmla="*/ 165441 h 538305" name="connsiteY43"/>
                  <a:gd fmla="*/ 312753 w 449768" name="connsiteX44"/>
                  <a:gd fmla="*/ 51669 h 538305" name="connsiteY44"/>
                  <a:gd fmla="*/ 400799 w 449768" name="connsiteX45"/>
                  <a:gd fmla="*/ 9937 h 538305" name="connsiteY45"/>
                  <a:gd fmla="*/ 426665 w 449768" name="connsiteX46"/>
                  <a:gd fmla="*/ 4968 h 538305" name="connsiteY46"/>
                  <a:gd fmla="*/ 437111 w 449768" name="connsiteX47"/>
                  <a:gd fmla="*/ 0 h 538305" name="connsiteY4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b="b" l="l" r="r" t="t"/>
                <a:pathLst>
                  <a:path h="538305" w="449768">
                    <a:moveTo>
                      <a:pt x="206367" y="423375"/>
                    </a:moveTo>
                    <a:cubicBezTo>
                      <a:pt x="209652" y="425297"/>
                      <a:pt x="211016" y="429140"/>
                      <a:pt x="208536" y="434347"/>
                    </a:cubicBezTo>
                    <a:cubicBezTo>
                      <a:pt x="198122" y="460136"/>
                      <a:pt x="172335" y="506754"/>
                      <a:pt x="136133" y="527584"/>
                    </a:cubicBezTo>
                    <a:cubicBezTo>
                      <a:pt x="125719" y="532543"/>
                      <a:pt x="115305" y="527584"/>
                      <a:pt x="120760" y="517169"/>
                    </a:cubicBezTo>
                    <a:cubicBezTo>
                      <a:pt x="130678" y="491380"/>
                      <a:pt x="151507" y="450217"/>
                      <a:pt x="192667" y="423933"/>
                    </a:cubicBezTo>
                    <a:cubicBezTo>
                      <a:pt x="197874" y="421453"/>
                      <a:pt x="203081" y="421453"/>
                      <a:pt x="206367" y="423375"/>
                    </a:cubicBezTo>
                    <a:close/>
                    <a:moveTo>
                      <a:pt x="158371" y="386315"/>
                    </a:moveTo>
                    <a:cubicBezTo>
                      <a:pt x="161532" y="388230"/>
                      <a:pt x="162771" y="392060"/>
                      <a:pt x="160292" y="397002"/>
                    </a:cubicBezTo>
                    <a:cubicBezTo>
                      <a:pt x="144924" y="433081"/>
                      <a:pt x="113693" y="500297"/>
                      <a:pt x="51725" y="536376"/>
                    </a:cubicBezTo>
                    <a:cubicBezTo>
                      <a:pt x="41315" y="541318"/>
                      <a:pt x="36357" y="536376"/>
                      <a:pt x="41315" y="525997"/>
                    </a:cubicBezTo>
                    <a:cubicBezTo>
                      <a:pt x="51725" y="489918"/>
                      <a:pt x="82957" y="422702"/>
                      <a:pt x="144924" y="387118"/>
                    </a:cubicBezTo>
                    <a:cubicBezTo>
                      <a:pt x="150130" y="384399"/>
                      <a:pt x="155211" y="384399"/>
                      <a:pt x="158371" y="386315"/>
                    </a:cubicBezTo>
                    <a:close/>
                    <a:moveTo>
                      <a:pt x="112005" y="349971"/>
                    </a:moveTo>
                    <a:cubicBezTo>
                      <a:pt x="115228" y="352562"/>
                      <a:pt x="116468" y="357744"/>
                      <a:pt x="113740" y="362927"/>
                    </a:cubicBezTo>
                    <a:cubicBezTo>
                      <a:pt x="103326" y="388591"/>
                      <a:pt x="77539" y="429556"/>
                      <a:pt x="41338" y="455221"/>
                    </a:cubicBezTo>
                    <a:cubicBezTo>
                      <a:pt x="25965" y="460157"/>
                      <a:pt x="21006" y="455221"/>
                      <a:pt x="25965" y="444857"/>
                    </a:cubicBezTo>
                    <a:cubicBezTo>
                      <a:pt x="36379" y="419192"/>
                      <a:pt x="57207" y="378227"/>
                      <a:pt x="98367" y="352562"/>
                    </a:cubicBezTo>
                    <a:cubicBezTo>
                      <a:pt x="103574" y="347380"/>
                      <a:pt x="108781" y="347380"/>
                      <a:pt x="112005" y="349971"/>
                    </a:cubicBezTo>
                    <a:close/>
                    <a:moveTo>
                      <a:pt x="287508" y="153269"/>
                    </a:moveTo>
                    <a:cubicBezTo>
                      <a:pt x="277809" y="153890"/>
                      <a:pt x="268730" y="157740"/>
                      <a:pt x="261020" y="165441"/>
                    </a:cubicBezTo>
                    <a:cubicBezTo>
                      <a:pt x="261020" y="170409"/>
                      <a:pt x="261020" y="170409"/>
                      <a:pt x="255548" y="175874"/>
                    </a:cubicBezTo>
                    <a:cubicBezTo>
                      <a:pt x="245600" y="196243"/>
                      <a:pt x="250574" y="222575"/>
                      <a:pt x="276441" y="232511"/>
                    </a:cubicBezTo>
                    <a:cubicBezTo>
                      <a:pt x="291861" y="242944"/>
                      <a:pt x="317727" y="242944"/>
                      <a:pt x="328174" y="227543"/>
                    </a:cubicBezTo>
                    <a:cubicBezTo>
                      <a:pt x="333645" y="222575"/>
                      <a:pt x="333645" y="222575"/>
                      <a:pt x="333645" y="217110"/>
                    </a:cubicBezTo>
                    <a:cubicBezTo>
                      <a:pt x="349066" y="196243"/>
                      <a:pt x="338620" y="170409"/>
                      <a:pt x="317727" y="160472"/>
                    </a:cubicBezTo>
                    <a:cubicBezTo>
                      <a:pt x="307530" y="155256"/>
                      <a:pt x="297208" y="152648"/>
                      <a:pt x="287508" y="153269"/>
                    </a:cubicBezTo>
                    <a:close/>
                    <a:moveTo>
                      <a:pt x="437111" y="0"/>
                    </a:moveTo>
                    <a:lnTo>
                      <a:pt x="442086" y="0"/>
                    </a:lnTo>
                    <a:cubicBezTo>
                      <a:pt x="447557" y="0"/>
                      <a:pt x="452532" y="0"/>
                      <a:pt x="447557" y="4968"/>
                    </a:cubicBezTo>
                    <a:lnTo>
                      <a:pt x="447557" y="9937"/>
                    </a:lnTo>
                    <a:cubicBezTo>
                      <a:pt x="452532" y="15402"/>
                      <a:pt x="447557" y="15402"/>
                      <a:pt x="447557" y="20370"/>
                    </a:cubicBezTo>
                    <a:cubicBezTo>
                      <a:pt x="447557" y="25835"/>
                      <a:pt x="447557" y="36268"/>
                      <a:pt x="447557" y="46204"/>
                    </a:cubicBezTo>
                    <a:cubicBezTo>
                      <a:pt x="447557" y="62102"/>
                      <a:pt x="447557" y="82472"/>
                      <a:pt x="442086" y="103338"/>
                    </a:cubicBezTo>
                    <a:cubicBezTo>
                      <a:pt x="442086" y="108306"/>
                      <a:pt x="442086" y="108306"/>
                      <a:pt x="442086" y="113771"/>
                    </a:cubicBezTo>
                    <a:cubicBezTo>
                      <a:pt x="437111" y="124205"/>
                      <a:pt x="437111" y="129173"/>
                      <a:pt x="437111" y="134141"/>
                    </a:cubicBezTo>
                    <a:cubicBezTo>
                      <a:pt x="431640" y="150039"/>
                      <a:pt x="426665" y="165441"/>
                      <a:pt x="421194" y="175874"/>
                    </a:cubicBezTo>
                    <a:cubicBezTo>
                      <a:pt x="406271" y="212141"/>
                      <a:pt x="385378" y="248409"/>
                      <a:pt x="354040" y="289645"/>
                    </a:cubicBezTo>
                    <a:cubicBezTo>
                      <a:pt x="349066" y="294613"/>
                      <a:pt x="344091" y="315479"/>
                      <a:pt x="344091" y="325913"/>
                    </a:cubicBezTo>
                    <a:cubicBezTo>
                      <a:pt x="354040" y="367148"/>
                      <a:pt x="359512" y="460053"/>
                      <a:pt x="276441" y="506754"/>
                    </a:cubicBezTo>
                    <a:cubicBezTo>
                      <a:pt x="265994" y="517187"/>
                      <a:pt x="255548" y="512219"/>
                      <a:pt x="261020" y="496321"/>
                    </a:cubicBezTo>
                    <a:cubicBezTo>
                      <a:pt x="261020" y="439684"/>
                      <a:pt x="240128" y="305046"/>
                      <a:pt x="17278" y="310511"/>
                    </a:cubicBezTo>
                    <a:cubicBezTo>
                      <a:pt x="1858" y="310511"/>
                      <a:pt x="-3117" y="300078"/>
                      <a:pt x="1858" y="289645"/>
                    </a:cubicBezTo>
                    <a:cubicBezTo>
                      <a:pt x="17278" y="253377"/>
                      <a:pt x="59062" y="180842"/>
                      <a:pt x="162528" y="186307"/>
                    </a:cubicBezTo>
                    <a:cubicBezTo>
                      <a:pt x="172975" y="186307"/>
                      <a:pt x="188395" y="175874"/>
                      <a:pt x="193369" y="165441"/>
                    </a:cubicBezTo>
                    <a:cubicBezTo>
                      <a:pt x="214261" y="139606"/>
                      <a:pt x="250574" y="87937"/>
                      <a:pt x="312753" y="51669"/>
                    </a:cubicBezTo>
                    <a:cubicBezTo>
                      <a:pt x="349066" y="25835"/>
                      <a:pt x="379907" y="15402"/>
                      <a:pt x="400799" y="9937"/>
                    </a:cubicBezTo>
                    <a:cubicBezTo>
                      <a:pt x="416219" y="9937"/>
                      <a:pt x="426665" y="9937"/>
                      <a:pt x="426665" y="4968"/>
                    </a:cubicBezTo>
                    <a:cubicBezTo>
                      <a:pt x="431640" y="4968"/>
                      <a:pt x="431640" y="0"/>
                      <a:pt x="43711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lc="http://schemas.openxmlformats.org/drawingml/2006/lockedCanvas" cap="flat" w="9525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lc="http://schemas.openxmlformats.org/drawingml/2006/lockedCanvas">
                    <a:effectLst>
                      <a:outerShdw algn="ctr" blurRad="63500" dir="2700000" dist="38099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6" name="Freeform: Shape 131"/>
              <p:cNvSpPr>
                <a:spLocks noChangeAspect="1"/>
              </p:cNvSpPr>
              <p:nvPr/>
            </p:nvSpPr>
            <p:spPr bwMode="auto">
              <a:xfrm>
                <a:off x="7612935" y="3797936"/>
                <a:ext cx="504774" cy="604139"/>
              </a:xfrm>
              <a:custGeom>
                <a:gdLst>
                  <a:gd fmla="*/ 206367 w 449768" name="connsiteX0"/>
                  <a:gd fmla="*/ 423375 h 538305" name="connsiteY0"/>
                  <a:gd fmla="*/ 208536 w 449768" name="connsiteX1"/>
                  <a:gd fmla="*/ 434347 h 538305" name="connsiteY1"/>
                  <a:gd fmla="*/ 136133 w 449768" name="connsiteX2"/>
                  <a:gd fmla="*/ 527584 h 538305" name="connsiteY2"/>
                  <a:gd fmla="*/ 120760 w 449768" name="connsiteX3"/>
                  <a:gd fmla="*/ 517169 h 538305" name="connsiteY3"/>
                  <a:gd fmla="*/ 192667 w 449768" name="connsiteX4"/>
                  <a:gd fmla="*/ 423933 h 538305" name="connsiteY4"/>
                  <a:gd fmla="*/ 206367 w 449768" name="connsiteX5"/>
                  <a:gd fmla="*/ 423375 h 538305" name="connsiteY5"/>
                  <a:gd fmla="*/ 158371 w 449768" name="connsiteX6"/>
                  <a:gd fmla="*/ 386315 h 538305" name="connsiteY6"/>
                  <a:gd fmla="*/ 160292 w 449768" name="connsiteX7"/>
                  <a:gd fmla="*/ 397002 h 538305" name="connsiteY7"/>
                  <a:gd fmla="*/ 51725 w 449768" name="connsiteX8"/>
                  <a:gd fmla="*/ 536376 h 538305" name="connsiteY8"/>
                  <a:gd fmla="*/ 41315 w 449768" name="connsiteX9"/>
                  <a:gd fmla="*/ 525997 h 538305" name="connsiteY9"/>
                  <a:gd fmla="*/ 144924 w 449768" name="connsiteX10"/>
                  <a:gd fmla="*/ 387118 h 538305" name="connsiteY10"/>
                  <a:gd fmla="*/ 158371 w 449768" name="connsiteX11"/>
                  <a:gd fmla="*/ 386315 h 538305" name="connsiteY11"/>
                  <a:gd fmla="*/ 112005 w 449768" name="connsiteX12"/>
                  <a:gd fmla="*/ 349971 h 538305" name="connsiteY12"/>
                  <a:gd fmla="*/ 113740 w 449768" name="connsiteX13"/>
                  <a:gd fmla="*/ 362927 h 538305" name="connsiteY13"/>
                  <a:gd fmla="*/ 41338 w 449768" name="connsiteX14"/>
                  <a:gd fmla="*/ 455221 h 538305" name="connsiteY14"/>
                  <a:gd fmla="*/ 25965 w 449768" name="connsiteX15"/>
                  <a:gd fmla="*/ 444857 h 538305" name="connsiteY15"/>
                  <a:gd fmla="*/ 98367 w 449768" name="connsiteX16"/>
                  <a:gd fmla="*/ 352562 h 538305" name="connsiteY16"/>
                  <a:gd fmla="*/ 112005 w 449768" name="connsiteX17"/>
                  <a:gd fmla="*/ 349971 h 538305" name="connsiteY17"/>
                  <a:gd fmla="*/ 287508 w 449768" name="connsiteX18"/>
                  <a:gd fmla="*/ 153269 h 538305" name="connsiteY18"/>
                  <a:gd fmla="*/ 261020 w 449768" name="connsiteX19"/>
                  <a:gd fmla="*/ 165441 h 538305" name="connsiteY19"/>
                  <a:gd fmla="*/ 255548 w 449768" name="connsiteX20"/>
                  <a:gd fmla="*/ 175874 h 538305" name="connsiteY20"/>
                  <a:gd fmla="*/ 276441 w 449768" name="connsiteX21"/>
                  <a:gd fmla="*/ 232511 h 538305" name="connsiteY21"/>
                  <a:gd fmla="*/ 328174 w 449768" name="connsiteX22"/>
                  <a:gd fmla="*/ 227543 h 538305" name="connsiteY22"/>
                  <a:gd fmla="*/ 333645 w 449768" name="connsiteX23"/>
                  <a:gd fmla="*/ 217110 h 538305" name="connsiteY23"/>
                  <a:gd fmla="*/ 317727 w 449768" name="connsiteX24"/>
                  <a:gd fmla="*/ 160472 h 538305" name="connsiteY24"/>
                  <a:gd fmla="*/ 287508 w 449768" name="connsiteX25"/>
                  <a:gd fmla="*/ 153269 h 538305" name="connsiteY25"/>
                  <a:gd fmla="*/ 437111 w 449768" name="connsiteX26"/>
                  <a:gd fmla="*/ 0 h 538305" name="connsiteY26"/>
                  <a:gd fmla="*/ 442086 w 449768" name="connsiteX27"/>
                  <a:gd fmla="*/ 0 h 538305" name="connsiteY27"/>
                  <a:gd fmla="*/ 447557 w 449768" name="connsiteX28"/>
                  <a:gd fmla="*/ 4968 h 538305" name="connsiteY28"/>
                  <a:gd fmla="*/ 447557 w 449768" name="connsiteX29"/>
                  <a:gd fmla="*/ 9937 h 538305" name="connsiteY29"/>
                  <a:gd fmla="*/ 447557 w 449768" name="connsiteX30"/>
                  <a:gd fmla="*/ 20370 h 538305" name="connsiteY30"/>
                  <a:gd fmla="*/ 447557 w 449768" name="connsiteX31"/>
                  <a:gd fmla="*/ 46204 h 538305" name="connsiteY31"/>
                  <a:gd fmla="*/ 442086 w 449768" name="connsiteX32"/>
                  <a:gd fmla="*/ 103338 h 538305" name="connsiteY32"/>
                  <a:gd fmla="*/ 442086 w 449768" name="connsiteX33"/>
                  <a:gd fmla="*/ 113771 h 538305" name="connsiteY33"/>
                  <a:gd fmla="*/ 437111 w 449768" name="connsiteX34"/>
                  <a:gd fmla="*/ 134141 h 538305" name="connsiteY34"/>
                  <a:gd fmla="*/ 421194 w 449768" name="connsiteX35"/>
                  <a:gd fmla="*/ 175874 h 538305" name="connsiteY35"/>
                  <a:gd fmla="*/ 354040 w 449768" name="connsiteX36"/>
                  <a:gd fmla="*/ 289645 h 538305" name="connsiteY36"/>
                  <a:gd fmla="*/ 344091 w 449768" name="connsiteX37"/>
                  <a:gd fmla="*/ 325913 h 538305" name="connsiteY37"/>
                  <a:gd fmla="*/ 276441 w 449768" name="connsiteX38"/>
                  <a:gd fmla="*/ 506754 h 538305" name="connsiteY38"/>
                  <a:gd fmla="*/ 261020 w 449768" name="connsiteX39"/>
                  <a:gd fmla="*/ 496321 h 538305" name="connsiteY39"/>
                  <a:gd fmla="*/ 17278 w 449768" name="connsiteX40"/>
                  <a:gd fmla="*/ 310511 h 538305" name="connsiteY40"/>
                  <a:gd fmla="*/ 1858 w 449768" name="connsiteX41"/>
                  <a:gd fmla="*/ 289645 h 538305" name="connsiteY41"/>
                  <a:gd fmla="*/ 162528 w 449768" name="connsiteX42"/>
                  <a:gd fmla="*/ 186307 h 538305" name="connsiteY42"/>
                  <a:gd fmla="*/ 193369 w 449768" name="connsiteX43"/>
                  <a:gd fmla="*/ 165441 h 538305" name="connsiteY43"/>
                  <a:gd fmla="*/ 312753 w 449768" name="connsiteX44"/>
                  <a:gd fmla="*/ 51669 h 538305" name="connsiteY44"/>
                  <a:gd fmla="*/ 400799 w 449768" name="connsiteX45"/>
                  <a:gd fmla="*/ 9937 h 538305" name="connsiteY45"/>
                  <a:gd fmla="*/ 426665 w 449768" name="connsiteX46"/>
                  <a:gd fmla="*/ 4968 h 538305" name="connsiteY46"/>
                  <a:gd fmla="*/ 437111 w 449768" name="connsiteX47"/>
                  <a:gd fmla="*/ 0 h 538305" name="connsiteY4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b="b" l="l" r="r" t="t"/>
                <a:pathLst>
                  <a:path h="538305" w="449768">
                    <a:moveTo>
                      <a:pt x="206367" y="423375"/>
                    </a:moveTo>
                    <a:cubicBezTo>
                      <a:pt x="209652" y="425297"/>
                      <a:pt x="211016" y="429140"/>
                      <a:pt x="208536" y="434347"/>
                    </a:cubicBezTo>
                    <a:cubicBezTo>
                      <a:pt x="198122" y="460136"/>
                      <a:pt x="172335" y="506754"/>
                      <a:pt x="136133" y="527584"/>
                    </a:cubicBezTo>
                    <a:cubicBezTo>
                      <a:pt x="125719" y="532543"/>
                      <a:pt x="115305" y="527584"/>
                      <a:pt x="120760" y="517169"/>
                    </a:cubicBezTo>
                    <a:cubicBezTo>
                      <a:pt x="130678" y="491380"/>
                      <a:pt x="151507" y="450217"/>
                      <a:pt x="192667" y="423933"/>
                    </a:cubicBezTo>
                    <a:cubicBezTo>
                      <a:pt x="197874" y="421453"/>
                      <a:pt x="203081" y="421453"/>
                      <a:pt x="206367" y="423375"/>
                    </a:cubicBezTo>
                    <a:close/>
                    <a:moveTo>
                      <a:pt x="158371" y="386315"/>
                    </a:moveTo>
                    <a:cubicBezTo>
                      <a:pt x="161532" y="388230"/>
                      <a:pt x="162771" y="392060"/>
                      <a:pt x="160292" y="397002"/>
                    </a:cubicBezTo>
                    <a:cubicBezTo>
                      <a:pt x="144924" y="433081"/>
                      <a:pt x="113693" y="500297"/>
                      <a:pt x="51725" y="536376"/>
                    </a:cubicBezTo>
                    <a:cubicBezTo>
                      <a:pt x="41315" y="541318"/>
                      <a:pt x="36357" y="536376"/>
                      <a:pt x="41315" y="525997"/>
                    </a:cubicBezTo>
                    <a:cubicBezTo>
                      <a:pt x="51725" y="489918"/>
                      <a:pt x="82957" y="422702"/>
                      <a:pt x="144924" y="387118"/>
                    </a:cubicBezTo>
                    <a:cubicBezTo>
                      <a:pt x="150130" y="384399"/>
                      <a:pt x="155211" y="384399"/>
                      <a:pt x="158371" y="386315"/>
                    </a:cubicBezTo>
                    <a:close/>
                    <a:moveTo>
                      <a:pt x="112005" y="349971"/>
                    </a:moveTo>
                    <a:cubicBezTo>
                      <a:pt x="115228" y="352562"/>
                      <a:pt x="116468" y="357744"/>
                      <a:pt x="113740" y="362927"/>
                    </a:cubicBezTo>
                    <a:cubicBezTo>
                      <a:pt x="103326" y="388591"/>
                      <a:pt x="77539" y="429556"/>
                      <a:pt x="41338" y="455221"/>
                    </a:cubicBezTo>
                    <a:cubicBezTo>
                      <a:pt x="25965" y="460157"/>
                      <a:pt x="21006" y="455221"/>
                      <a:pt x="25965" y="444857"/>
                    </a:cubicBezTo>
                    <a:cubicBezTo>
                      <a:pt x="36379" y="419192"/>
                      <a:pt x="57207" y="378227"/>
                      <a:pt x="98367" y="352562"/>
                    </a:cubicBezTo>
                    <a:cubicBezTo>
                      <a:pt x="103574" y="347380"/>
                      <a:pt x="108781" y="347380"/>
                      <a:pt x="112005" y="349971"/>
                    </a:cubicBezTo>
                    <a:close/>
                    <a:moveTo>
                      <a:pt x="287508" y="153269"/>
                    </a:moveTo>
                    <a:cubicBezTo>
                      <a:pt x="277809" y="153890"/>
                      <a:pt x="268730" y="157740"/>
                      <a:pt x="261020" y="165441"/>
                    </a:cubicBezTo>
                    <a:cubicBezTo>
                      <a:pt x="261020" y="170409"/>
                      <a:pt x="261020" y="170409"/>
                      <a:pt x="255548" y="175874"/>
                    </a:cubicBezTo>
                    <a:cubicBezTo>
                      <a:pt x="245600" y="196243"/>
                      <a:pt x="250574" y="222575"/>
                      <a:pt x="276441" y="232511"/>
                    </a:cubicBezTo>
                    <a:cubicBezTo>
                      <a:pt x="291861" y="242944"/>
                      <a:pt x="317727" y="242944"/>
                      <a:pt x="328174" y="227543"/>
                    </a:cubicBezTo>
                    <a:cubicBezTo>
                      <a:pt x="333645" y="222575"/>
                      <a:pt x="333645" y="222575"/>
                      <a:pt x="333645" y="217110"/>
                    </a:cubicBezTo>
                    <a:cubicBezTo>
                      <a:pt x="349066" y="196243"/>
                      <a:pt x="338620" y="170409"/>
                      <a:pt x="317727" y="160472"/>
                    </a:cubicBezTo>
                    <a:cubicBezTo>
                      <a:pt x="307530" y="155256"/>
                      <a:pt x="297208" y="152648"/>
                      <a:pt x="287508" y="153269"/>
                    </a:cubicBezTo>
                    <a:close/>
                    <a:moveTo>
                      <a:pt x="437111" y="0"/>
                    </a:moveTo>
                    <a:lnTo>
                      <a:pt x="442086" y="0"/>
                    </a:lnTo>
                    <a:cubicBezTo>
                      <a:pt x="447557" y="0"/>
                      <a:pt x="452532" y="0"/>
                      <a:pt x="447557" y="4968"/>
                    </a:cubicBezTo>
                    <a:lnTo>
                      <a:pt x="447557" y="9937"/>
                    </a:lnTo>
                    <a:cubicBezTo>
                      <a:pt x="452532" y="15402"/>
                      <a:pt x="447557" y="15402"/>
                      <a:pt x="447557" y="20370"/>
                    </a:cubicBezTo>
                    <a:cubicBezTo>
                      <a:pt x="447557" y="25835"/>
                      <a:pt x="447557" y="36268"/>
                      <a:pt x="447557" y="46204"/>
                    </a:cubicBezTo>
                    <a:cubicBezTo>
                      <a:pt x="447557" y="62102"/>
                      <a:pt x="447557" y="82472"/>
                      <a:pt x="442086" y="103338"/>
                    </a:cubicBezTo>
                    <a:cubicBezTo>
                      <a:pt x="442086" y="108306"/>
                      <a:pt x="442086" y="108306"/>
                      <a:pt x="442086" y="113771"/>
                    </a:cubicBezTo>
                    <a:cubicBezTo>
                      <a:pt x="437111" y="124205"/>
                      <a:pt x="437111" y="129173"/>
                      <a:pt x="437111" y="134141"/>
                    </a:cubicBezTo>
                    <a:cubicBezTo>
                      <a:pt x="431640" y="150039"/>
                      <a:pt x="426665" y="165441"/>
                      <a:pt x="421194" y="175874"/>
                    </a:cubicBezTo>
                    <a:cubicBezTo>
                      <a:pt x="406271" y="212141"/>
                      <a:pt x="385378" y="248409"/>
                      <a:pt x="354040" y="289645"/>
                    </a:cubicBezTo>
                    <a:cubicBezTo>
                      <a:pt x="349066" y="294613"/>
                      <a:pt x="344091" y="315479"/>
                      <a:pt x="344091" y="325913"/>
                    </a:cubicBezTo>
                    <a:cubicBezTo>
                      <a:pt x="354040" y="367148"/>
                      <a:pt x="359512" y="460053"/>
                      <a:pt x="276441" y="506754"/>
                    </a:cubicBezTo>
                    <a:cubicBezTo>
                      <a:pt x="265994" y="517187"/>
                      <a:pt x="255548" y="512219"/>
                      <a:pt x="261020" y="496321"/>
                    </a:cubicBezTo>
                    <a:cubicBezTo>
                      <a:pt x="261020" y="439684"/>
                      <a:pt x="240128" y="305046"/>
                      <a:pt x="17278" y="310511"/>
                    </a:cubicBezTo>
                    <a:cubicBezTo>
                      <a:pt x="1858" y="310511"/>
                      <a:pt x="-3117" y="300078"/>
                      <a:pt x="1858" y="289645"/>
                    </a:cubicBezTo>
                    <a:cubicBezTo>
                      <a:pt x="17278" y="253377"/>
                      <a:pt x="59062" y="180842"/>
                      <a:pt x="162528" y="186307"/>
                    </a:cubicBezTo>
                    <a:cubicBezTo>
                      <a:pt x="172975" y="186307"/>
                      <a:pt x="188395" y="175874"/>
                      <a:pt x="193369" y="165441"/>
                    </a:cubicBezTo>
                    <a:cubicBezTo>
                      <a:pt x="214261" y="139606"/>
                      <a:pt x="250574" y="87937"/>
                      <a:pt x="312753" y="51669"/>
                    </a:cubicBezTo>
                    <a:cubicBezTo>
                      <a:pt x="349066" y="25835"/>
                      <a:pt x="379907" y="15402"/>
                      <a:pt x="400799" y="9937"/>
                    </a:cubicBezTo>
                    <a:cubicBezTo>
                      <a:pt x="416219" y="9937"/>
                      <a:pt x="426665" y="9937"/>
                      <a:pt x="426665" y="4968"/>
                    </a:cubicBezTo>
                    <a:cubicBezTo>
                      <a:pt x="431640" y="4968"/>
                      <a:pt x="431640" y="0"/>
                      <a:pt x="437111" y="0"/>
                    </a:cubicBezTo>
                    <a:close/>
                  </a:path>
                </a:pathLst>
              </a:custGeom>
              <a:solidFill>
                <a:schemeClr val="tx2">
                  <a:lumMod val="40000"/>
                  <a:lumOff val="6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lc="http://schemas.openxmlformats.org/drawingml/2006/lockedCanvas" cap="flat" w="9525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lc="http://schemas.openxmlformats.org/drawingml/2006/lockedCanvas">
                    <a:effectLst>
                      <a:outerShdw algn="ctr" blurRad="63500" dir="2700000" dist="38099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7" name="Freeform: Shape 132"/>
              <p:cNvSpPr>
                <a:spLocks noChangeAspect="1"/>
              </p:cNvSpPr>
              <p:nvPr/>
            </p:nvSpPr>
            <p:spPr bwMode="auto">
              <a:xfrm>
                <a:off x="8357023" y="3797936"/>
                <a:ext cx="504774" cy="604139"/>
              </a:xfrm>
              <a:custGeom>
                <a:gdLst>
                  <a:gd fmla="*/ 206367 w 449768" name="connsiteX0"/>
                  <a:gd fmla="*/ 423375 h 538305" name="connsiteY0"/>
                  <a:gd fmla="*/ 208536 w 449768" name="connsiteX1"/>
                  <a:gd fmla="*/ 434347 h 538305" name="connsiteY1"/>
                  <a:gd fmla="*/ 136133 w 449768" name="connsiteX2"/>
                  <a:gd fmla="*/ 527584 h 538305" name="connsiteY2"/>
                  <a:gd fmla="*/ 120760 w 449768" name="connsiteX3"/>
                  <a:gd fmla="*/ 517169 h 538305" name="connsiteY3"/>
                  <a:gd fmla="*/ 192667 w 449768" name="connsiteX4"/>
                  <a:gd fmla="*/ 423933 h 538305" name="connsiteY4"/>
                  <a:gd fmla="*/ 206367 w 449768" name="connsiteX5"/>
                  <a:gd fmla="*/ 423375 h 538305" name="connsiteY5"/>
                  <a:gd fmla="*/ 158371 w 449768" name="connsiteX6"/>
                  <a:gd fmla="*/ 386315 h 538305" name="connsiteY6"/>
                  <a:gd fmla="*/ 160292 w 449768" name="connsiteX7"/>
                  <a:gd fmla="*/ 397002 h 538305" name="connsiteY7"/>
                  <a:gd fmla="*/ 51725 w 449768" name="connsiteX8"/>
                  <a:gd fmla="*/ 536376 h 538305" name="connsiteY8"/>
                  <a:gd fmla="*/ 41315 w 449768" name="connsiteX9"/>
                  <a:gd fmla="*/ 525997 h 538305" name="connsiteY9"/>
                  <a:gd fmla="*/ 144924 w 449768" name="connsiteX10"/>
                  <a:gd fmla="*/ 387118 h 538305" name="connsiteY10"/>
                  <a:gd fmla="*/ 158371 w 449768" name="connsiteX11"/>
                  <a:gd fmla="*/ 386315 h 538305" name="connsiteY11"/>
                  <a:gd fmla="*/ 112005 w 449768" name="connsiteX12"/>
                  <a:gd fmla="*/ 349971 h 538305" name="connsiteY12"/>
                  <a:gd fmla="*/ 113740 w 449768" name="connsiteX13"/>
                  <a:gd fmla="*/ 362927 h 538305" name="connsiteY13"/>
                  <a:gd fmla="*/ 41338 w 449768" name="connsiteX14"/>
                  <a:gd fmla="*/ 455221 h 538305" name="connsiteY14"/>
                  <a:gd fmla="*/ 25965 w 449768" name="connsiteX15"/>
                  <a:gd fmla="*/ 444857 h 538305" name="connsiteY15"/>
                  <a:gd fmla="*/ 98367 w 449768" name="connsiteX16"/>
                  <a:gd fmla="*/ 352562 h 538305" name="connsiteY16"/>
                  <a:gd fmla="*/ 112005 w 449768" name="connsiteX17"/>
                  <a:gd fmla="*/ 349971 h 538305" name="connsiteY17"/>
                  <a:gd fmla="*/ 287508 w 449768" name="connsiteX18"/>
                  <a:gd fmla="*/ 153269 h 538305" name="connsiteY18"/>
                  <a:gd fmla="*/ 261020 w 449768" name="connsiteX19"/>
                  <a:gd fmla="*/ 165441 h 538305" name="connsiteY19"/>
                  <a:gd fmla="*/ 255548 w 449768" name="connsiteX20"/>
                  <a:gd fmla="*/ 175874 h 538305" name="connsiteY20"/>
                  <a:gd fmla="*/ 276441 w 449768" name="connsiteX21"/>
                  <a:gd fmla="*/ 232511 h 538305" name="connsiteY21"/>
                  <a:gd fmla="*/ 328174 w 449768" name="connsiteX22"/>
                  <a:gd fmla="*/ 227543 h 538305" name="connsiteY22"/>
                  <a:gd fmla="*/ 333645 w 449768" name="connsiteX23"/>
                  <a:gd fmla="*/ 217110 h 538305" name="connsiteY23"/>
                  <a:gd fmla="*/ 317727 w 449768" name="connsiteX24"/>
                  <a:gd fmla="*/ 160472 h 538305" name="connsiteY24"/>
                  <a:gd fmla="*/ 287508 w 449768" name="connsiteX25"/>
                  <a:gd fmla="*/ 153269 h 538305" name="connsiteY25"/>
                  <a:gd fmla="*/ 437111 w 449768" name="connsiteX26"/>
                  <a:gd fmla="*/ 0 h 538305" name="connsiteY26"/>
                  <a:gd fmla="*/ 442086 w 449768" name="connsiteX27"/>
                  <a:gd fmla="*/ 0 h 538305" name="connsiteY27"/>
                  <a:gd fmla="*/ 447557 w 449768" name="connsiteX28"/>
                  <a:gd fmla="*/ 4968 h 538305" name="connsiteY28"/>
                  <a:gd fmla="*/ 447557 w 449768" name="connsiteX29"/>
                  <a:gd fmla="*/ 9937 h 538305" name="connsiteY29"/>
                  <a:gd fmla="*/ 447557 w 449768" name="connsiteX30"/>
                  <a:gd fmla="*/ 20370 h 538305" name="connsiteY30"/>
                  <a:gd fmla="*/ 447557 w 449768" name="connsiteX31"/>
                  <a:gd fmla="*/ 46204 h 538305" name="connsiteY31"/>
                  <a:gd fmla="*/ 442086 w 449768" name="connsiteX32"/>
                  <a:gd fmla="*/ 103338 h 538305" name="connsiteY32"/>
                  <a:gd fmla="*/ 442086 w 449768" name="connsiteX33"/>
                  <a:gd fmla="*/ 113771 h 538305" name="connsiteY33"/>
                  <a:gd fmla="*/ 437111 w 449768" name="connsiteX34"/>
                  <a:gd fmla="*/ 134141 h 538305" name="connsiteY34"/>
                  <a:gd fmla="*/ 421194 w 449768" name="connsiteX35"/>
                  <a:gd fmla="*/ 175874 h 538305" name="connsiteY35"/>
                  <a:gd fmla="*/ 354040 w 449768" name="connsiteX36"/>
                  <a:gd fmla="*/ 289645 h 538305" name="connsiteY36"/>
                  <a:gd fmla="*/ 344091 w 449768" name="connsiteX37"/>
                  <a:gd fmla="*/ 325913 h 538305" name="connsiteY37"/>
                  <a:gd fmla="*/ 276441 w 449768" name="connsiteX38"/>
                  <a:gd fmla="*/ 506754 h 538305" name="connsiteY38"/>
                  <a:gd fmla="*/ 261020 w 449768" name="connsiteX39"/>
                  <a:gd fmla="*/ 496321 h 538305" name="connsiteY39"/>
                  <a:gd fmla="*/ 17278 w 449768" name="connsiteX40"/>
                  <a:gd fmla="*/ 310511 h 538305" name="connsiteY40"/>
                  <a:gd fmla="*/ 1858 w 449768" name="connsiteX41"/>
                  <a:gd fmla="*/ 289645 h 538305" name="connsiteY41"/>
                  <a:gd fmla="*/ 162528 w 449768" name="connsiteX42"/>
                  <a:gd fmla="*/ 186307 h 538305" name="connsiteY42"/>
                  <a:gd fmla="*/ 193369 w 449768" name="connsiteX43"/>
                  <a:gd fmla="*/ 165441 h 538305" name="connsiteY43"/>
                  <a:gd fmla="*/ 312753 w 449768" name="connsiteX44"/>
                  <a:gd fmla="*/ 51669 h 538305" name="connsiteY44"/>
                  <a:gd fmla="*/ 400799 w 449768" name="connsiteX45"/>
                  <a:gd fmla="*/ 9937 h 538305" name="connsiteY45"/>
                  <a:gd fmla="*/ 426665 w 449768" name="connsiteX46"/>
                  <a:gd fmla="*/ 4968 h 538305" name="connsiteY46"/>
                  <a:gd fmla="*/ 437111 w 449768" name="connsiteX47"/>
                  <a:gd fmla="*/ 0 h 538305" name="connsiteY4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b="b" l="l" r="r" t="t"/>
                <a:pathLst>
                  <a:path h="538305" w="449768">
                    <a:moveTo>
                      <a:pt x="206367" y="423375"/>
                    </a:moveTo>
                    <a:cubicBezTo>
                      <a:pt x="209652" y="425297"/>
                      <a:pt x="211016" y="429140"/>
                      <a:pt x="208536" y="434347"/>
                    </a:cubicBezTo>
                    <a:cubicBezTo>
                      <a:pt x="198122" y="460136"/>
                      <a:pt x="172335" y="506754"/>
                      <a:pt x="136133" y="527584"/>
                    </a:cubicBezTo>
                    <a:cubicBezTo>
                      <a:pt x="125719" y="532543"/>
                      <a:pt x="115305" y="527584"/>
                      <a:pt x="120760" y="517169"/>
                    </a:cubicBezTo>
                    <a:cubicBezTo>
                      <a:pt x="130678" y="491380"/>
                      <a:pt x="151507" y="450217"/>
                      <a:pt x="192667" y="423933"/>
                    </a:cubicBezTo>
                    <a:cubicBezTo>
                      <a:pt x="197874" y="421453"/>
                      <a:pt x="203081" y="421453"/>
                      <a:pt x="206367" y="423375"/>
                    </a:cubicBezTo>
                    <a:close/>
                    <a:moveTo>
                      <a:pt x="158371" y="386315"/>
                    </a:moveTo>
                    <a:cubicBezTo>
                      <a:pt x="161532" y="388230"/>
                      <a:pt x="162771" y="392060"/>
                      <a:pt x="160292" y="397002"/>
                    </a:cubicBezTo>
                    <a:cubicBezTo>
                      <a:pt x="144924" y="433081"/>
                      <a:pt x="113693" y="500297"/>
                      <a:pt x="51725" y="536376"/>
                    </a:cubicBezTo>
                    <a:cubicBezTo>
                      <a:pt x="41315" y="541318"/>
                      <a:pt x="36357" y="536376"/>
                      <a:pt x="41315" y="525997"/>
                    </a:cubicBezTo>
                    <a:cubicBezTo>
                      <a:pt x="51725" y="489918"/>
                      <a:pt x="82957" y="422702"/>
                      <a:pt x="144924" y="387118"/>
                    </a:cubicBezTo>
                    <a:cubicBezTo>
                      <a:pt x="150130" y="384399"/>
                      <a:pt x="155211" y="384399"/>
                      <a:pt x="158371" y="386315"/>
                    </a:cubicBezTo>
                    <a:close/>
                    <a:moveTo>
                      <a:pt x="112005" y="349971"/>
                    </a:moveTo>
                    <a:cubicBezTo>
                      <a:pt x="115228" y="352562"/>
                      <a:pt x="116468" y="357744"/>
                      <a:pt x="113740" y="362927"/>
                    </a:cubicBezTo>
                    <a:cubicBezTo>
                      <a:pt x="103326" y="388591"/>
                      <a:pt x="77539" y="429556"/>
                      <a:pt x="41338" y="455221"/>
                    </a:cubicBezTo>
                    <a:cubicBezTo>
                      <a:pt x="25965" y="460157"/>
                      <a:pt x="21006" y="455221"/>
                      <a:pt x="25965" y="444857"/>
                    </a:cubicBezTo>
                    <a:cubicBezTo>
                      <a:pt x="36379" y="419192"/>
                      <a:pt x="57207" y="378227"/>
                      <a:pt x="98367" y="352562"/>
                    </a:cubicBezTo>
                    <a:cubicBezTo>
                      <a:pt x="103574" y="347380"/>
                      <a:pt x="108781" y="347380"/>
                      <a:pt x="112005" y="349971"/>
                    </a:cubicBezTo>
                    <a:close/>
                    <a:moveTo>
                      <a:pt x="287508" y="153269"/>
                    </a:moveTo>
                    <a:cubicBezTo>
                      <a:pt x="277809" y="153890"/>
                      <a:pt x="268730" y="157740"/>
                      <a:pt x="261020" y="165441"/>
                    </a:cubicBezTo>
                    <a:cubicBezTo>
                      <a:pt x="261020" y="170409"/>
                      <a:pt x="261020" y="170409"/>
                      <a:pt x="255548" y="175874"/>
                    </a:cubicBezTo>
                    <a:cubicBezTo>
                      <a:pt x="245600" y="196243"/>
                      <a:pt x="250574" y="222575"/>
                      <a:pt x="276441" y="232511"/>
                    </a:cubicBezTo>
                    <a:cubicBezTo>
                      <a:pt x="291861" y="242944"/>
                      <a:pt x="317727" y="242944"/>
                      <a:pt x="328174" y="227543"/>
                    </a:cubicBezTo>
                    <a:cubicBezTo>
                      <a:pt x="333645" y="222575"/>
                      <a:pt x="333645" y="222575"/>
                      <a:pt x="333645" y="217110"/>
                    </a:cubicBezTo>
                    <a:cubicBezTo>
                      <a:pt x="349066" y="196243"/>
                      <a:pt x="338620" y="170409"/>
                      <a:pt x="317727" y="160472"/>
                    </a:cubicBezTo>
                    <a:cubicBezTo>
                      <a:pt x="307530" y="155256"/>
                      <a:pt x="297208" y="152648"/>
                      <a:pt x="287508" y="153269"/>
                    </a:cubicBezTo>
                    <a:close/>
                    <a:moveTo>
                      <a:pt x="437111" y="0"/>
                    </a:moveTo>
                    <a:lnTo>
                      <a:pt x="442086" y="0"/>
                    </a:lnTo>
                    <a:cubicBezTo>
                      <a:pt x="447557" y="0"/>
                      <a:pt x="452532" y="0"/>
                      <a:pt x="447557" y="4968"/>
                    </a:cubicBezTo>
                    <a:lnTo>
                      <a:pt x="447557" y="9937"/>
                    </a:lnTo>
                    <a:cubicBezTo>
                      <a:pt x="452532" y="15402"/>
                      <a:pt x="447557" y="15402"/>
                      <a:pt x="447557" y="20370"/>
                    </a:cubicBezTo>
                    <a:cubicBezTo>
                      <a:pt x="447557" y="25835"/>
                      <a:pt x="447557" y="36268"/>
                      <a:pt x="447557" y="46204"/>
                    </a:cubicBezTo>
                    <a:cubicBezTo>
                      <a:pt x="447557" y="62102"/>
                      <a:pt x="447557" y="82472"/>
                      <a:pt x="442086" y="103338"/>
                    </a:cubicBezTo>
                    <a:cubicBezTo>
                      <a:pt x="442086" y="108306"/>
                      <a:pt x="442086" y="108306"/>
                      <a:pt x="442086" y="113771"/>
                    </a:cubicBezTo>
                    <a:cubicBezTo>
                      <a:pt x="437111" y="124205"/>
                      <a:pt x="437111" y="129173"/>
                      <a:pt x="437111" y="134141"/>
                    </a:cubicBezTo>
                    <a:cubicBezTo>
                      <a:pt x="431640" y="150039"/>
                      <a:pt x="426665" y="165441"/>
                      <a:pt x="421194" y="175874"/>
                    </a:cubicBezTo>
                    <a:cubicBezTo>
                      <a:pt x="406271" y="212141"/>
                      <a:pt x="385378" y="248409"/>
                      <a:pt x="354040" y="289645"/>
                    </a:cubicBezTo>
                    <a:cubicBezTo>
                      <a:pt x="349066" y="294613"/>
                      <a:pt x="344091" y="315479"/>
                      <a:pt x="344091" y="325913"/>
                    </a:cubicBezTo>
                    <a:cubicBezTo>
                      <a:pt x="354040" y="367148"/>
                      <a:pt x="359512" y="460053"/>
                      <a:pt x="276441" y="506754"/>
                    </a:cubicBezTo>
                    <a:cubicBezTo>
                      <a:pt x="265994" y="517187"/>
                      <a:pt x="255548" y="512219"/>
                      <a:pt x="261020" y="496321"/>
                    </a:cubicBezTo>
                    <a:cubicBezTo>
                      <a:pt x="261020" y="439684"/>
                      <a:pt x="240128" y="305046"/>
                      <a:pt x="17278" y="310511"/>
                    </a:cubicBezTo>
                    <a:cubicBezTo>
                      <a:pt x="1858" y="310511"/>
                      <a:pt x="-3117" y="300078"/>
                      <a:pt x="1858" y="289645"/>
                    </a:cubicBezTo>
                    <a:cubicBezTo>
                      <a:pt x="17278" y="253377"/>
                      <a:pt x="59062" y="180842"/>
                      <a:pt x="162528" y="186307"/>
                    </a:cubicBezTo>
                    <a:cubicBezTo>
                      <a:pt x="172975" y="186307"/>
                      <a:pt x="188395" y="175874"/>
                      <a:pt x="193369" y="165441"/>
                    </a:cubicBezTo>
                    <a:cubicBezTo>
                      <a:pt x="214261" y="139606"/>
                      <a:pt x="250574" y="87937"/>
                      <a:pt x="312753" y="51669"/>
                    </a:cubicBezTo>
                    <a:cubicBezTo>
                      <a:pt x="349066" y="25835"/>
                      <a:pt x="379907" y="15402"/>
                      <a:pt x="400799" y="9937"/>
                    </a:cubicBezTo>
                    <a:cubicBezTo>
                      <a:pt x="416219" y="9937"/>
                      <a:pt x="426665" y="9937"/>
                      <a:pt x="426665" y="4968"/>
                    </a:cubicBezTo>
                    <a:cubicBezTo>
                      <a:pt x="431640" y="4968"/>
                      <a:pt x="431640" y="0"/>
                      <a:pt x="437111" y="0"/>
                    </a:cubicBezTo>
                    <a:close/>
                  </a:path>
                </a:pathLst>
              </a:custGeom>
              <a:solidFill>
                <a:schemeClr val="tx2">
                  <a:lumMod val="40000"/>
                  <a:lumOff val="6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lc="http://schemas.openxmlformats.org/drawingml/2006/lockedCanvas" cap="flat" w="9525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lc="http://schemas.openxmlformats.org/drawingml/2006/lockedCanvas">
                    <a:effectLst>
                      <a:outerShdw algn="ctr" blurRad="63500" dir="2700000" dist="38099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8" name="Freeform: Shape 133"/>
              <p:cNvSpPr>
                <a:spLocks noChangeAspect="1"/>
              </p:cNvSpPr>
              <p:nvPr/>
            </p:nvSpPr>
            <p:spPr bwMode="auto">
              <a:xfrm>
                <a:off x="9098029" y="3797936"/>
                <a:ext cx="504774" cy="604139"/>
              </a:xfrm>
              <a:custGeom>
                <a:gdLst>
                  <a:gd fmla="*/ 206367 w 449768" name="connsiteX0"/>
                  <a:gd fmla="*/ 423375 h 538305" name="connsiteY0"/>
                  <a:gd fmla="*/ 208536 w 449768" name="connsiteX1"/>
                  <a:gd fmla="*/ 434347 h 538305" name="connsiteY1"/>
                  <a:gd fmla="*/ 136133 w 449768" name="connsiteX2"/>
                  <a:gd fmla="*/ 527584 h 538305" name="connsiteY2"/>
                  <a:gd fmla="*/ 120760 w 449768" name="connsiteX3"/>
                  <a:gd fmla="*/ 517169 h 538305" name="connsiteY3"/>
                  <a:gd fmla="*/ 192667 w 449768" name="connsiteX4"/>
                  <a:gd fmla="*/ 423933 h 538305" name="connsiteY4"/>
                  <a:gd fmla="*/ 206367 w 449768" name="connsiteX5"/>
                  <a:gd fmla="*/ 423375 h 538305" name="connsiteY5"/>
                  <a:gd fmla="*/ 158371 w 449768" name="connsiteX6"/>
                  <a:gd fmla="*/ 386315 h 538305" name="connsiteY6"/>
                  <a:gd fmla="*/ 160292 w 449768" name="connsiteX7"/>
                  <a:gd fmla="*/ 397002 h 538305" name="connsiteY7"/>
                  <a:gd fmla="*/ 51725 w 449768" name="connsiteX8"/>
                  <a:gd fmla="*/ 536376 h 538305" name="connsiteY8"/>
                  <a:gd fmla="*/ 41315 w 449768" name="connsiteX9"/>
                  <a:gd fmla="*/ 525997 h 538305" name="connsiteY9"/>
                  <a:gd fmla="*/ 144924 w 449768" name="connsiteX10"/>
                  <a:gd fmla="*/ 387118 h 538305" name="connsiteY10"/>
                  <a:gd fmla="*/ 158371 w 449768" name="connsiteX11"/>
                  <a:gd fmla="*/ 386315 h 538305" name="connsiteY11"/>
                  <a:gd fmla="*/ 112005 w 449768" name="connsiteX12"/>
                  <a:gd fmla="*/ 349971 h 538305" name="connsiteY12"/>
                  <a:gd fmla="*/ 113740 w 449768" name="connsiteX13"/>
                  <a:gd fmla="*/ 362927 h 538305" name="connsiteY13"/>
                  <a:gd fmla="*/ 41338 w 449768" name="connsiteX14"/>
                  <a:gd fmla="*/ 455221 h 538305" name="connsiteY14"/>
                  <a:gd fmla="*/ 25965 w 449768" name="connsiteX15"/>
                  <a:gd fmla="*/ 444857 h 538305" name="connsiteY15"/>
                  <a:gd fmla="*/ 98367 w 449768" name="connsiteX16"/>
                  <a:gd fmla="*/ 352562 h 538305" name="connsiteY16"/>
                  <a:gd fmla="*/ 112005 w 449768" name="connsiteX17"/>
                  <a:gd fmla="*/ 349971 h 538305" name="connsiteY17"/>
                  <a:gd fmla="*/ 287508 w 449768" name="connsiteX18"/>
                  <a:gd fmla="*/ 153269 h 538305" name="connsiteY18"/>
                  <a:gd fmla="*/ 261020 w 449768" name="connsiteX19"/>
                  <a:gd fmla="*/ 165441 h 538305" name="connsiteY19"/>
                  <a:gd fmla="*/ 255548 w 449768" name="connsiteX20"/>
                  <a:gd fmla="*/ 175874 h 538305" name="connsiteY20"/>
                  <a:gd fmla="*/ 276441 w 449768" name="connsiteX21"/>
                  <a:gd fmla="*/ 232511 h 538305" name="connsiteY21"/>
                  <a:gd fmla="*/ 328174 w 449768" name="connsiteX22"/>
                  <a:gd fmla="*/ 227543 h 538305" name="connsiteY22"/>
                  <a:gd fmla="*/ 333645 w 449768" name="connsiteX23"/>
                  <a:gd fmla="*/ 217110 h 538305" name="connsiteY23"/>
                  <a:gd fmla="*/ 317727 w 449768" name="connsiteX24"/>
                  <a:gd fmla="*/ 160472 h 538305" name="connsiteY24"/>
                  <a:gd fmla="*/ 287508 w 449768" name="connsiteX25"/>
                  <a:gd fmla="*/ 153269 h 538305" name="connsiteY25"/>
                  <a:gd fmla="*/ 437111 w 449768" name="connsiteX26"/>
                  <a:gd fmla="*/ 0 h 538305" name="connsiteY26"/>
                  <a:gd fmla="*/ 442086 w 449768" name="connsiteX27"/>
                  <a:gd fmla="*/ 0 h 538305" name="connsiteY27"/>
                  <a:gd fmla="*/ 447557 w 449768" name="connsiteX28"/>
                  <a:gd fmla="*/ 4968 h 538305" name="connsiteY28"/>
                  <a:gd fmla="*/ 447557 w 449768" name="connsiteX29"/>
                  <a:gd fmla="*/ 9937 h 538305" name="connsiteY29"/>
                  <a:gd fmla="*/ 447557 w 449768" name="connsiteX30"/>
                  <a:gd fmla="*/ 20370 h 538305" name="connsiteY30"/>
                  <a:gd fmla="*/ 447557 w 449768" name="connsiteX31"/>
                  <a:gd fmla="*/ 46204 h 538305" name="connsiteY31"/>
                  <a:gd fmla="*/ 442086 w 449768" name="connsiteX32"/>
                  <a:gd fmla="*/ 103338 h 538305" name="connsiteY32"/>
                  <a:gd fmla="*/ 442086 w 449768" name="connsiteX33"/>
                  <a:gd fmla="*/ 113771 h 538305" name="connsiteY33"/>
                  <a:gd fmla="*/ 437111 w 449768" name="connsiteX34"/>
                  <a:gd fmla="*/ 134141 h 538305" name="connsiteY34"/>
                  <a:gd fmla="*/ 421194 w 449768" name="connsiteX35"/>
                  <a:gd fmla="*/ 175874 h 538305" name="connsiteY35"/>
                  <a:gd fmla="*/ 354040 w 449768" name="connsiteX36"/>
                  <a:gd fmla="*/ 289645 h 538305" name="connsiteY36"/>
                  <a:gd fmla="*/ 344091 w 449768" name="connsiteX37"/>
                  <a:gd fmla="*/ 325913 h 538305" name="connsiteY37"/>
                  <a:gd fmla="*/ 276441 w 449768" name="connsiteX38"/>
                  <a:gd fmla="*/ 506754 h 538305" name="connsiteY38"/>
                  <a:gd fmla="*/ 261020 w 449768" name="connsiteX39"/>
                  <a:gd fmla="*/ 496321 h 538305" name="connsiteY39"/>
                  <a:gd fmla="*/ 17278 w 449768" name="connsiteX40"/>
                  <a:gd fmla="*/ 310511 h 538305" name="connsiteY40"/>
                  <a:gd fmla="*/ 1858 w 449768" name="connsiteX41"/>
                  <a:gd fmla="*/ 289645 h 538305" name="connsiteY41"/>
                  <a:gd fmla="*/ 162528 w 449768" name="connsiteX42"/>
                  <a:gd fmla="*/ 186307 h 538305" name="connsiteY42"/>
                  <a:gd fmla="*/ 193369 w 449768" name="connsiteX43"/>
                  <a:gd fmla="*/ 165441 h 538305" name="connsiteY43"/>
                  <a:gd fmla="*/ 312753 w 449768" name="connsiteX44"/>
                  <a:gd fmla="*/ 51669 h 538305" name="connsiteY44"/>
                  <a:gd fmla="*/ 400799 w 449768" name="connsiteX45"/>
                  <a:gd fmla="*/ 9937 h 538305" name="connsiteY45"/>
                  <a:gd fmla="*/ 426665 w 449768" name="connsiteX46"/>
                  <a:gd fmla="*/ 4968 h 538305" name="connsiteY46"/>
                  <a:gd fmla="*/ 437111 w 449768" name="connsiteX47"/>
                  <a:gd fmla="*/ 0 h 538305" name="connsiteY4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b="b" l="l" r="r" t="t"/>
                <a:pathLst>
                  <a:path h="538305" w="449768">
                    <a:moveTo>
                      <a:pt x="206367" y="423375"/>
                    </a:moveTo>
                    <a:cubicBezTo>
                      <a:pt x="209652" y="425297"/>
                      <a:pt x="211016" y="429140"/>
                      <a:pt x="208536" y="434347"/>
                    </a:cubicBezTo>
                    <a:cubicBezTo>
                      <a:pt x="198122" y="460136"/>
                      <a:pt x="172335" y="506754"/>
                      <a:pt x="136133" y="527584"/>
                    </a:cubicBezTo>
                    <a:cubicBezTo>
                      <a:pt x="125719" y="532543"/>
                      <a:pt x="115305" y="527584"/>
                      <a:pt x="120760" y="517169"/>
                    </a:cubicBezTo>
                    <a:cubicBezTo>
                      <a:pt x="130678" y="491380"/>
                      <a:pt x="151507" y="450217"/>
                      <a:pt x="192667" y="423933"/>
                    </a:cubicBezTo>
                    <a:cubicBezTo>
                      <a:pt x="197874" y="421453"/>
                      <a:pt x="203081" y="421453"/>
                      <a:pt x="206367" y="423375"/>
                    </a:cubicBezTo>
                    <a:close/>
                    <a:moveTo>
                      <a:pt x="158371" y="386315"/>
                    </a:moveTo>
                    <a:cubicBezTo>
                      <a:pt x="161532" y="388230"/>
                      <a:pt x="162771" y="392060"/>
                      <a:pt x="160292" y="397002"/>
                    </a:cubicBezTo>
                    <a:cubicBezTo>
                      <a:pt x="144924" y="433081"/>
                      <a:pt x="113693" y="500297"/>
                      <a:pt x="51725" y="536376"/>
                    </a:cubicBezTo>
                    <a:cubicBezTo>
                      <a:pt x="41315" y="541318"/>
                      <a:pt x="36357" y="536376"/>
                      <a:pt x="41315" y="525997"/>
                    </a:cubicBezTo>
                    <a:cubicBezTo>
                      <a:pt x="51725" y="489918"/>
                      <a:pt x="82957" y="422702"/>
                      <a:pt x="144924" y="387118"/>
                    </a:cubicBezTo>
                    <a:cubicBezTo>
                      <a:pt x="150130" y="384399"/>
                      <a:pt x="155211" y="384399"/>
                      <a:pt x="158371" y="386315"/>
                    </a:cubicBezTo>
                    <a:close/>
                    <a:moveTo>
                      <a:pt x="112005" y="349971"/>
                    </a:moveTo>
                    <a:cubicBezTo>
                      <a:pt x="115228" y="352562"/>
                      <a:pt x="116468" y="357744"/>
                      <a:pt x="113740" y="362927"/>
                    </a:cubicBezTo>
                    <a:cubicBezTo>
                      <a:pt x="103326" y="388591"/>
                      <a:pt x="77539" y="429556"/>
                      <a:pt x="41338" y="455221"/>
                    </a:cubicBezTo>
                    <a:cubicBezTo>
                      <a:pt x="25965" y="460157"/>
                      <a:pt x="21006" y="455221"/>
                      <a:pt x="25965" y="444857"/>
                    </a:cubicBezTo>
                    <a:cubicBezTo>
                      <a:pt x="36379" y="419192"/>
                      <a:pt x="57207" y="378227"/>
                      <a:pt x="98367" y="352562"/>
                    </a:cubicBezTo>
                    <a:cubicBezTo>
                      <a:pt x="103574" y="347380"/>
                      <a:pt x="108781" y="347380"/>
                      <a:pt x="112005" y="349971"/>
                    </a:cubicBezTo>
                    <a:close/>
                    <a:moveTo>
                      <a:pt x="287508" y="153269"/>
                    </a:moveTo>
                    <a:cubicBezTo>
                      <a:pt x="277809" y="153890"/>
                      <a:pt x="268730" y="157740"/>
                      <a:pt x="261020" y="165441"/>
                    </a:cubicBezTo>
                    <a:cubicBezTo>
                      <a:pt x="261020" y="170409"/>
                      <a:pt x="261020" y="170409"/>
                      <a:pt x="255548" y="175874"/>
                    </a:cubicBezTo>
                    <a:cubicBezTo>
                      <a:pt x="245600" y="196243"/>
                      <a:pt x="250574" y="222575"/>
                      <a:pt x="276441" y="232511"/>
                    </a:cubicBezTo>
                    <a:cubicBezTo>
                      <a:pt x="291861" y="242944"/>
                      <a:pt x="317727" y="242944"/>
                      <a:pt x="328174" y="227543"/>
                    </a:cubicBezTo>
                    <a:cubicBezTo>
                      <a:pt x="333645" y="222575"/>
                      <a:pt x="333645" y="222575"/>
                      <a:pt x="333645" y="217110"/>
                    </a:cubicBezTo>
                    <a:cubicBezTo>
                      <a:pt x="349066" y="196243"/>
                      <a:pt x="338620" y="170409"/>
                      <a:pt x="317727" y="160472"/>
                    </a:cubicBezTo>
                    <a:cubicBezTo>
                      <a:pt x="307530" y="155256"/>
                      <a:pt x="297208" y="152648"/>
                      <a:pt x="287508" y="153269"/>
                    </a:cubicBezTo>
                    <a:close/>
                    <a:moveTo>
                      <a:pt x="437111" y="0"/>
                    </a:moveTo>
                    <a:lnTo>
                      <a:pt x="442086" y="0"/>
                    </a:lnTo>
                    <a:cubicBezTo>
                      <a:pt x="447557" y="0"/>
                      <a:pt x="452532" y="0"/>
                      <a:pt x="447557" y="4968"/>
                    </a:cubicBezTo>
                    <a:lnTo>
                      <a:pt x="447557" y="9937"/>
                    </a:lnTo>
                    <a:cubicBezTo>
                      <a:pt x="452532" y="15402"/>
                      <a:pt x="447557" y="15402"/>
                      <a:pt x="447557" y="20370"/>
                    </a:cubicBezTo>
                    <a:cubicBezTo>
                      <a:pt x="447557" y="25835"/>
                      <a:pt x="447557" y="36268"/>
                      <a:pt x="447557" y="46204"/>
                    </a:cubicBezTo>
                    <a:cubicBezTo>
                      <a:pt x="447557" y="62102"/>
                      <a:pt x="447557" y="82472"/>
                      <a:pt x="442086" y="103338"/>
                    </a:cubicBezTo>
                    <a:cubicBezTo>
                      <a:pt x="442086" y="108306"/>
                      <a:pt x="442086" y="108306"/>
                      <a:pt x="442086" y="113771"/>
                    </a:cubicBezTo>
                    <a:cubicBezTo>
                      <a:pt x="437111" y="124205"/>
                      <a:pt x="437111" y="129173"/>
                      <a:pt x="437111" y="134141"/>
                    </a:cubicBezTo>
                    <a:cubicBezTo>
                      <a:pt x="431640" y="150039"/>
                      <a:pt x="426665" y="165441"/>
                      <a:pt x="421194" y="175874"/>
                    </a:cubicBezTo>
                    <a:cubicBezTo>
                      <a:pt x="406271" y="212141"/>
                      <a:pt x="385378" y="248409"/>
                      <a:pt x="354040" y="289645"/>
                    </a:cubicBezTo>
                    <a:cubicBezTo>
                      <a:pt x="349066" y="294613"/>
                      <a:pt x="344091" y="315479"/>
                      <a:pt x="344091" y="325913"/>
                    </a:cubicBezTo>
                    <a:cubicBezTo>
                      <a:pt x="354040" y="367148"/>
                      <a:pt x="359512" y="460053"/>
                      <a:pt x="276441" y="506754"/>
                    </a:cubicBezTo>
                    <a:cubicBezTo>
                      <a:pt x="265994" y="517187"/>
                      <a:pt x="255548" y="512219"/>
                      <a:pt x="261020" y="496321"/>
                    </a:cubicBezTo>
                    <a:cubicBezTo>
                      <a:pt x="261020" y="439684"/>
                      <a:pt x="240128" y="305046"/>
                      <a:pt x="17278" y="310511"/>
                    </a:cubicBezTo>
                    <a:cubicBezTo>
                      <a:pt x="1858" y="310511"/>
                      <a:pt x="-3117" y="300078"/>
                      <a:pt x="1858" y="289645"/>
                    </a:cubicBezTo>
                    <a:cubicBezTo>
                      <a:pt x="17278" y="253377"/>
                      <a:pt x="59062" y="180842"/>
                      <a:pt x="162528" y="186307"/>
                    </a:cubicBezTo>
                    <a:cubicBezTo>
                      <a:pt x="172975" y="186307"/>
                      <a:pt x="188395" y="175874"/>
                      <a:pt x="193369" y="165441"/>
                    </a:cubicBezTo>
                    <a:cubicBezTo>
                      <a:pt x="214261" y="139606"/>
                      <a:pt x="250574" y="87937"/>
                      <a:pt x="312753" y="51669"/>
                    </a:cubicBezTo>
                    <a:cubicBezTo>
                      <a:pt x="349066" y="25835"/>
                      <a:pt x="379907" y="15402"/>
                      <a:pt x="400799" y="9937"/>
                    </a:cubicBezTo>
                    <a:cubicBezTo>
                      <a:pt x="416219" y="9937"/>
                      <a:pt x="426665" y="9937"/>
                      <a:pt x="426665" y="4968"/>
                    </a:cubicBezTo>
                    <a:cubicBezTo>
                      <a:pt x="431640" y="4968"/>
                      <a:pt x="431640" y="0"/>
                      <a:pt x="437111" y="0"/>
                    </a:cubicBezTo>
                    <a:close/>
                  </a:path>
                </a:pathLst>
              </a:custGeom>
              <a:solidFill>
                <a:schemeClr val="tx2">
                  <a:lumMod val="40000"/>
                  <a:lumOff val="6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lc="http://schemas.openxmlformats.org/drawingml/2006/lockedCanvas" cap="flat" w="9525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lc="http://schemas.openxmlformats.org/drawingml/2006/lockedCanvas">
                    <a:effectLst>
                      <a:outerShdw algn="ctr" blurRad="63500" dir="2700000" dist="38099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9" name="Freeform: Shape 134"/>
              <p:cNvSpPr>
                <a:spLocks noChangeAspect="1"/>
              </p:cNvSpPr>
              <p:nvPr/>
            </p:nvSpPr>
            <p:spPr bwMode="auto">
              <a:xfrm>
                <a:off x="9842117" y="3797936"/>
                <a:ext cx="504774" cy="604139"/>
              </a:xfrm>
              <a:custGeom>
                <a:gdLst>
                  <a:gd fmla="*/ 206367 w 449768" name="connsiteX0"/>
                  <a:gd fmla="*/ 423375 h 538305" name="connsiteY0"/>
                  <a:gd fmla="*/ 208536 w 449768" name="connsiteX1"/>
                  <a:gd fmla="*/ 434347 h 538305" name="connsiteY1"/>
                  <a:gd fmla="*/ 136133 w 449768" name="connsiteX2"/>
                  <a:gd fmla="*/ 527584 h 538305" name="connsiteY2"/>
                  <a:gd fmla="*/ 120760 w 449768" name="connsiteX3"/>
                  <a:gd fmla="*/ 517169 h 538305" name="connsiteY3"/>
                  <a:gd fmla="*/ 192667 w 449768" name="connsiteX4"/>
                  <a:gd fmla="*/ 423933 h 538305" name="connsiteY4"/>
                  <a:gd fmla="*/ 206367 w 449768" name="connsiteX5"/>
                  <a:gd fmla="*/ 423375 h 538305" name="connsiteY5"/>
                  <a:gd fmla="*/ 158371 w 449768" name="connsiteX6"/>
                  <a:gd fmla="*/ 386315 h 538305" name="connsiteY6"/>
                  <a:gd fmla="*/ 160292 w 449768" name="connsiteX7"/>
                  <a:gd fmla="*/ 397002 h 538305" name="connsiteY7"/>
                  <a:gd fmla="*/ 51725 w 449768" name="connsiteX8"/>
                  <a:gd fmla="*/ 536376 h 538305" name="connsiteY8"/>
                  <a:gd fmla="*/ 41315 w 449768" name="connsiteX9"/>
                  <a:gd fmla="*/ 525997 h 538305" name="connsiteY9"/>
                  <a:gd fmla="*/ 144924 w 449768" name="connsiteX10"/>
                  <a:gd fmla="*/ 387118 h 538305" name="connsiteY10"/>
                  <a:gd fmla="*/ 158371 w 449768" name="connsiteX11"/>
                  <a:gd fmla="*/ 386315 h 538305" name="connsiteY11"/>
                  <a:gd fmla="*/ 112005 w 449768" name="connsiteX12"/>
                  <a:gd fmla="*/ 349971 h 538305" name="connsiteY12"/>
                  <a:gd fmla="*/ 113740 w 449768" name="connsiteX13"/>
                  <a:gd fmla="*/ 362927 h 538305" name="connsiteY13"/>
                  <a:gd fmla="*/ 41338 w 449768" name="connsiteX14"/>
                  <a:gd fmla="*/ 455221 h 538305" name="connsiteY14"/>
                  <a:gd fmla="*/ 25965 w 449768" name="connsiteX15"/>
                  <a:gd fmla="*/ 444857 h 538305" name="connsiteY15"/>
                  <a:gd fmla="*/ 98367 w 449768" name="connsiteX16"/>
                  <a:gd fmla="*/ 352562 h 538305" name="connsiteY16"/>
                  <a:gd fmla="*/ 112005 w 449768" name="connsiteX17"/>
                  <a:gd fmla="*/ 349971 h 538305" name="connsiteY17"/>
                  <a:gd fmla="*/ 287508 w 449768" name="connsiteX18"/>
                  <a:gd fmla="*/ 153269 h 538305" name="connsiteY18"/>
                  <a:gd fmla="*/ 261020 w 449768" name="connsiteX19"/>
                  <a:gd fmla="*/ 165441 h 538305" name="connsiteY19"/>
                  <a:gd fmla="*/ 255548 w 449768" name="connsiteX20"/>
                  <a:gd fmla="*/ 175874 h 538305" name="connsiteY20"/>
                  <a:gd fmla="*/ 276441 w 449768" name="connsiteX21"/>
                  <a:gd fmla="*/ 232511 h 538305" name="connsiteY21"/>
                  <a:gd fmla="*/ 328174 w 449768" name="connsiteX22"/>
                  <a:gd fmla="*/ 227543 h 538305" name="connsiteY22"/>
                  <a:gd fmla="*/ 333645 w 449768" name="connsiteX23"/>
                  <a:gd fmla="*/ 217110 h 538305" name="connsiteY23"/>
                  <a:gd fmla="*/ 317727 w 449768" name="connsiteX24"/>
                  <a:gd fmla="*/ 160472 h 538305" name="connsiteY24"/>
                  <a:gd fmla="*/ 287508 w 449768" name="connsiteX25"/>
                  <a:gd fmla="*/ 153269 h 538305" name="connsiteY25"/>
                  <a:gd fmla="*/ 437111 w 449768" name="connsiteX26"/>
                  <a:gd fmla="*/ 0 h 538305" name="connsiteY26"/>
                  <a:gd fmla="*/ 442086 w 449768" name="connsiteX27"/>
                  <a:gd fmla="*/ 0 h 538305" name="connsiteY27"/>
                  <a:gd fmla="*/ 447557 w 449768" name="connsiteX28"/>
                  <a:gd fmla="*/ 4968 h 538305" name="connsiteY28"/>
                  <a:gd fmla="*/ 447557 w 449768" name="connsiteX29"/>
                  <a:gd fmla="*/ 9937 h 538305" name="connsiteY29"/>
                  <a:gd fmla="*/ 447557 w 449768" name="connsiteX30"/>
                  <a:gd fmla="*/ 20370 h 538305" name="connsiteY30"/>
                  <a:gd fmla="*/ 447557 w 449768" name="connsiteX31"/>
                  <a:gd fmla="*/ 46204 h 538305" name="connsiteY31"/>
                  <a:gd fmla="*/ 442086 w 449768" name="connsiteX32"/>
                  <a:gd fmla="*/ 103338 h 538305" name="connsiteY32"/>
                  <a:gd fmla="*/ 442086 w 449768" name="connsiteX33"/>
                  <a:gd fmla="*/ 113771 h 538305" name="connsiteY33"/>
                  <a:gd fmla="*/ 437111 w 449768" name="connsiteX34"/>
                  <a:gd fmla="*/ 134141 h 538305" name="connsiteY34"/>
                  <a:gd fmla="*/ 421194 w 449768" name="connsiteX35"/>
                  <a:gd fmla="*/ 175874 h 538305" name="connsiteY35"/>
                  <a:gd fmla="*/ 354040 w 449768" name="connsiteX36"/>
                  <a:gd fmla="*/ 289645 h 538305" name="connsiteY36"/>
                  <a:gd fmla="*/ 344091 w 449768" name="connsiteX37"/>
                  <a:gd fmla="*/ 325913 h 538305" name="connsiteY37"/>
                  <a:gd fmla="*/ 276441 w 449768" name="connsiteX38"/>
                  <a:gd fmla="*/ 506754 h 538305" name="connsiteY38"/>
                  <a:gd fmla="*/ 261020 w 449768" name="connsiteX39"/>
                  <a:gd fmla="*/ 496321 h 538305" name="connsiteY39"/>
                  <a:gd fmla="*/ 17278 w 449768" name="connsiteX40"/>
                  <a:gd fmla="*/ 310511 h 538305" name="connsiteY40"/>
                  <a:gd fmla="*/ 1858 w 449768" name="connsiteX41"/>
                  <a:gd fmla="*/ 289645 h 538305" name="connsiteY41"/>
                  <a:gd fmla="*/ 162528 w 449768" name="connsiteX42"/>
                  <a:gd fmla="*/ 186307 h 538305" name="connsiteY42"/>
                  <a:gd fmla="*/ 193369 w 449768" name="connsiteX43"/>
                  <a:gd fmla="*/ 165441 h 538305" name="connsiteY43"/>
                  <a:gd fmla="*/ 312753 w 449768" name="connsiteX44"/>
                  <a:gd fmla="*/ 51669 h 538305" name="connsiteY44"/>
                  <a:gd fmla="*/ 400799 w 449768" name="connsiteX45"/>
                  <a:gd fmla="*/ 9937 h 538305" name="connsiteY45"/>
                  <a:gd fmla="*/ 426665 w 449768" name="connsiteX46"/>
                  <a:gd fmla="*/ 4968 h 538305" name="connsiteY46"/>
                  <a:gd fmla="*/ 437111 w 449768" name="connsiteX47"/>
                  <a:gd fmla="*/ 0 h 538305" name="connsiteY4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b="b" l="l" r="r" t="t"/>
                <a:pathLst>
                  <a:path h="538305" w="449768">
                    <a:moveTo>
                      <a:pt x="206367" y="423375"/>
                    </a:moveTo>
                    <a:cubicBezTo>
                      <a:pt x="209652" y="425297"/>
                      <a:pt x="211016" y="429140"/>
                      <a:pt x="208536" y="434347"/>
                    </a:cubicBezTo>
                    <a:cubicBezTo>
                      <a:pt x="198122" y="460136"/>
                      <a:pt x="172335" y="506754"/>
                      <a:pt x="136133" y="527584"/>
                    </a:cubicBezTo>
                    <a:cubicBezTo>
                      <a:pt x="125719" y="532543"/>
                      <a:pt x="115305" y="527584"/>
                      <a:pt x="120760" y="517169"/>
                    </a:cubicBezTo>
                    <a:cubicBezTo>
                      <a:pt x="130678" y="491380"/>
                      <a:pt x="151507" y="450217"/>
                      <a:pt x="192667" y="423933"/>
                    </a:cubicBezTo>
                    <a:cubicBezTo>
                      <a:pt x="197874" y="421453"/>
                      <a:pt x="203081" y="421453"/>
                      <a:pt x="206367" y="423375"/>
                    </a:cubicBezTo>
                    <a:close/>
                    <a:moveTo>
                      <a:pt x="158371" y="386315"/>
                    </a:moveTo>
                    <a:cubicBezTo>
                      <a:pt x="161532" y="388230"/>
                      <a:pt x="162771" y="392060"/>
                      <a:pt x="160292" y="397002"/>
                    </a:cubicBezTo>
                    <a:cubicBezTo>
                      <a:pt x="144924" y="433081"/>
                      <a:pt x="113693" y="500297"/>
                      <a:pt x="51725" y="536376"/>
                    </a:cubicBezTo>
                    <a:cubicBezTo>
                      <a:pt x="41315" y="541318"/>
                      <a:pt x="36357" y="536376"/>
                      <a:pt x="41315" y="525997"/>
                    </a:cubicBezTo>
                    <a:cubicBezTo>
                      <a:pt x="51725" y="489918"/>
                      <a:pt x="82957" y="422702"/>
                      <a:pt x="144924" y="387118"/>
                    </a:cubicBezTo>
                    <a:cubicBezTo>
                      <a:pt x="150130" y="384399"/>
                      <a:pt x="155211" y="384399"/>
                      <a:pt x="158371" y="386315"/>
                    </a:cubicBezTo>
                    <a:close/>
                    <a:moveTo>
                      <a:pt x="112005" y="349971"/>
                    </a:moveTo>
                    <a:cubicBezTo>
                      <a:pt x="115228" y="352562"/>
                      <a:pt x="116468" y="357744"/>
                      <a:pt x="113740" y="362927"/>
                    </a:cubicBezTo>
                    <a:cubicBezTo>
                      <a:pt x="103326" y="388591"/>
                      <a:pt x="77539" y="429556"/>
                      <a:pt x="41338" y="455221"/>
                    </a:cubicBezTo>
                    <a:cubicBezTo>
                      <a:pt x="25965" y="460157"/>
                      <a:pt x="21006" y="455221"/>
                      <a:pt x="25965" y="444857"/>
                    </a:cubicBezTo>
                    <a:cubicBezTo>
                      <a:pt x="36379" y="419192"/>
                      <a:pt x="57207" y="378227"/>
                      <a:pt x="98367" y="352562"/>
                    </a:cubicBezTo>
                    <a:cubicBezTo>
                      <a:pt x="103574" y="347380"/>
                      <a:pt x="108781" y="347380"/>
                      <a:pt x="112005" y="349971"/>
                    </a:cubicBezTo>
                    <a:close/>
                    <a:moveTo>
                      <a:pt x="287508" y="153269"/>
                    </a:moveTo>
                    <a:cubicBezTo>
                      <a:pt x="277809" y="153890"/>
                      <a:pt x="268730" y="157740"/>
                      <a:pt x="261020" y="165441"/>
                    </a:cubicBezTo>
                    <a:cubicBezTo>
                      <a:pt x="261020" y="170409"/>
                      <a:pt x="261020" y="170409"/>
                      <a:pt x="255548" y="175874"/>
                    </a:cubicBezTo>
                    <a:cubicBezTo>
                      <a:pt x="245600" y="196243"/>
                      <a:pt x="250574" y="222575"/>
                      <a:pt x="276441" y="232511"/>
                    </a:cubicBezTo>
                    <a:cubicBezTo>
                      <a:pt x="291861" y="242944"/>
                      <a:pt x="317727" y="242944"/>
                      <a:pt x="328174" y="227543"/>
                    </a:cubicBezTo>
                    <a:cubicBezTo>
                      <a:pt x="333645" y="222575"/>
                      <a:pt x="333645" y="222575"/>
                      <a:pt x="333645" y="217110"/>
                    </a:cubicBezTo>
                    <a:cubicBezTo>
                      <a:pt x="349066" y="196243"/>
                      <a:pt x="338620" y="170409"/>
                      <a:pt x="317727" y="160472"/>
                    </a:cubicBezTo>
                    <a:cubicBezTo>
                      <a:pt x="307530" y="155256"/>
                      <a:pt x="297208" y="152648"/>
                      <a:pt x="287508" y="153269"/>
                    </a:cubicBezTo>
                    <a:close/>
                    <a:moveTo>
                      <a:pt x="437111" y="0"/>
                    </a:moveTo>
                    <a:lnTo>
                      <a:pt x="442086" y="0"/>
                    </a:lnTo>
                    <a:cubicBezTo>
                      <a:pt x="447557" y="0"/>
                      <a:pt x="452532" y="0"/>
                      <a:pt x="447557" y="4968"/>
                    </a:cubicBezTo>
                    <a:lnTo>
                      <a:pt x="447557" y="9937"/>
                    </a:lnTo>
                    <a:cubicBezTo>
                      <a:pt x="452532" y="15402"/>
                      <a:pt x="447557" y="15402"/>
                      <a:pt x="447557" y="20370"/>
                    </a:cubicBezTo>
                    <a:cubicBezTo>
                      <a:pt x="447557" y="25835"/>
                      <a:pt x="447557" y="36268"/>
                      <a:pt x="447557" y="46204"/>
                    </a:cubicBezTo>
                    <a:cubicBezTo>
                      <a:pt x="447557" y="62102"/>
                      <a:pt x="447557" y="82472"/>
                      <a:pt x="442086" y="103338"/>
                    </a:cubicBezTo>
                    <a:cubicBezTo>
                      <a:pt x="442086" y="108306"/>
                      <a:pt x="442086" y="108306"/>
                      <a:pt x="442086" y="113771"/>
                    </a:cubicBezTo>
                    <a:cubicBezTo>
                      <a:pt x="437111" y="124205"/>
                      <a:pt x="437111" y="129173"/>
                      <a:pt x="437111" y="134141"/>
                    </a:cubicBezTo>
                    <a:cubicBezTo>
                      <a:pt x="431640" y="150039"/>
                      <a:pt x="426665" y="165441"/>
                      <a:pt x="421194" y="175874"/>
                    </a:cubicBezTo>
                    <a:cubicBezTo>
                      <a:pt x="406271" y="212141"/>
                      <a:pt x="385378" y="248409"/>
                      <a:pt x="354040" y="289645"/>
                    </a:cubicBezTo>
                    <a:cubicBezTo>
                      <a:pt x="349066" y="294613"/>
                      <a:pt x="344091" y="315479"/>
                      <a:pt x="344091" y="325913"/>
                    </a:cubicBezTo>
                    <a:cubicBezTo>
                      <a:pt x="354040" y="367148"/>
                      <a:pt x="359512" y="460053"/>
                      <a:pt x="276441" y="506754"/>
                    </a:cubicBezTo>
                    <a:cubicBezTo>
                      <a:pt x="265994" y="517187"/>
                      <a:pt x="255548" y="512219"/>
                      <a:pt x="261020" y="496321"/>
                    </a:cubicBezTo>
                    <a:cubicBezTo>
                      <a:pt x="261020" y="439684"/>
                      <a:pt x="240128" y="305046"/>
                      <a:pt x="17278" y="310511"/>
                    </a:cubicBezTo>
                    <a:cubicBezTo>
                      <a:pt x="1858" y="310511"/>
                      <a:pt x="-3117" y="300078"/>
                      <a:pt x="1858" y="289645"/>
                    </a:cubicBezTo>
                    <a:cubicBezTo>
                      <a:pt x="17278" y="253377"/>
                      <a:pt x="59062" y="180842"/>
                      <a:pt x="162528" y="186307"/>
                    </a:cubicBezTo>
                    <a:cubicBezTo>
                      <a:pt x="172975" y="186307"/>
                      <a:pt x="188395" y="175874"/>
                      <a:pt x="193369" y="165441"/>
                    </a:cubicBezTo>
                    <a:cubicBezTo>
                      <a:pt x="214261" y="139606"/>
                      <a:pt x="250574" y="87937"/>
                      <a:pt x="312753" y="51669"/>
                    </a:cubicBezTo>
                    <a:cubicBezTo>
                      <a:pt x="349066" y="25835"/>
                      <a:pt x="379907" y="15402"/>
                      <a:pt x="400799" y="9937"/>
                    </a:cubicBezTo>
                    <a:cubicBezTo>
                      <a:pt x="416219" y="9937"/>
                      <a:pt x="426665" y="9937"/>
                      <a:pt x="426665" y="4968"/>
                    </a:cubicBezTo>
                    <a:cubicBezTo>
                      <a:pt x="431640" y="4968"/>
                      <a:pt x="431640" y="0"/>
                      <a:pt x="437111" y="0"/>
                    </a:cubicBezTo>
                    <a:close/>
                  </a:path>
                </a:pathLst>
              </a:custGeom>
              <a:solidFill>
                <a:schemeClr val="tx2">
                  <a:lumMod val="40000"/>
                  <a:lumOff val="6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lc="http://schemas.openxmlformats.org/drawingml/2006/lockedCanvas" cap="flat" w="9525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lc="http://schemas.openxmlformats.org/drawingml/2006/lockedCanvas">
                    <a:effectLst>
                      <a:outerShdw algn="ctr" blurRad="63500" dir="2700000" dist="38099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sp>
          <p:nvSpPr>
            <p:cNvPr id="9" name="TextBox 135"/>
            <p:cNvSpPr txBox="1"/>
            <p:nvPr/>
          </p:nvSpPr>
          <p:spPr>
            <a:xfrm>
              <a:off x="4807203" y="3537447"/>
              <a:ext cx="3402664" cy="507810"/>
            </a:xfrm>
            <a:prstGeom prst="rect">
              <a:avLst/>
            </a:prstGeom>
          </p:spPr>
          <p:txBody>
            <a:bodyPr anchor="ctr" bIns="60946" lIns="121893" rIns="121893" tIns="60946" vert="horz" wrap="square">
              <a:normAutofit fontScale="92500" lnSpcReduction="10000"/>
            </a:bodyPr>
            <a:lstStyle/>
            <a:p>
              <a:pPr algn="l">
                <a:lnSpc>
                  <a:spcPct val="120000"/>
                </a:lnSpc>
              </a:pPr>
              <a:r>
                <a:rPr altLang="en-US" lang="zh-CN" sz="1200">
                  <a:solidFill>
                    <a:schemeClr val="dk1">
                      <a:lumMod val="100000"/>
                    </a:schemeClr>
                  </a:solidFill>
                </a:rPr>
                <a:t>此部分内容作为文字排版占位显示 </a:t>
              </a:r>
              <a:br>
                <a:rPr altLang="en-US" lang="zh-CN" sz="1200">
                  <a:solidFill>
                    <a:schemeClr val="dk1">
                      <a:lumMod val="100000"/>
                    </a:schemeClr>
                  </a:solidFill>
                </a:rPr>
              </a:br>
              <a:r>
                <a:rPr altLang="en-US" lang="zh-CN" sz="1200">
                  <a:solidFill>
                    <a:schemeClr val="dk1">
                      <a:lumMod val="100000"/>
                    </a:schemeClr>
                  </a:solidFill>
                </a:rPr>
                <a:t>（建议使用主题字体）</a:t>
              </a:r>
            </a:p>
          </p:txBody>
        </p:sp>
      </p:grpSp>
      <p:sp>
        <p:nvSpPr>
          <p:cNvPr id="136" name="文本框 173">
            <a:extLst/>
          </p:cNvPr>
          <p:cNvSpPr txBox="1"/>
          <p:nvPr/>
        </p:nvSpPr>
        <p:spPr>
          <a:xfrm>
            <a:off x="323528" y="234140"/>
            <a:ext cx="1890210" cy="276999"/>
          </a:xfrm>
          <a:prstGeom prst="rect">
            <a:avLst/>
          </a:prstGeom>
          <a:noFill/>
        </p:spPr>
        <p:txBody>
          <a:bodyPr wrap="none">
            <a:normAutofit fontScale="85000" lnSpcReduction="20000"/>
          </a:bodyPr>
          <a:lstStyle/>
          <a:p>
            <a:r>
              <a:rPr altLang="en-US" b="1" lang="zh-CN">
                <a:solidFill>
                  <a:schemeClr val="accent2">
                    <a:lumMod val="100000"/>
                  </a:schemeClr>
                </a:solidFill>
              </a:rPr>
              <a:t>标题文本预设</a:t>
            </a:r>
          </a:p>
        </p:txBody>
      </p:sp>
    </p:spTree>
    <p:extLst>
      <p:ext uri="{BB962C8B-B14F-4D97-AF65-F5344CB8AC3E}">
        <p14:creationId val="419369828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1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3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4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5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" name="TextBox 48">
            <a:extLst>
              <a:ext uri="{FF2B5EF4-FFF2-40B4-BE49-F238E27FC236}">
                <a16:creationId xmlns:a16="http://schemas.microsoft.com/office/drawing/2014/main" id="{D5FA4EB1-CDDA-4F79-BB7A-B8DE5B7081FF}"/>
              </a:ext>
            </a:extLst>
          </p:cNvPr>
          <p:cNvSpPr txBox="1"/>
          <p:nvPr/>
        </p:nvSpPr>
        <p:spPr>
          <a:xfrm>
            <a:off x="3277953" y="1888546"/>
            <a:ext cx="2973707" cy="48768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r>
              <a:rPr altLang="zh-CN" lang="en-GB" sz="32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 标题文本预设</a:t>
            </a:r>
          </a:p>
        </p:txBody>
      </p:sp>
      <p:sp>
        <p:nvSpPr>
          <p:cNvPr id="10" name="TextBox 49">
            <a:extLst>
              <a:ext uri="{FF2B5EF4-FFF2-40B4-BE49-F238E27FC236}">
                <a16:creationId xmlns:a16="http://schemas.microsoft.com/office/drawing/2014/main" id="{7E5A2A62-2792-4DE3-97C3-B5621FD70EE2}"/>
              </a:ext>
            </a:extLst>
          </p:cNvPr>
          <p:cNvSpPr txBox="1"/>
          <p:nvPr/>
        </p:nvSpPr>
        <p:spPr>
          <a:xfrm>
            <a:off x="3707567" y="2501486"/>
            <a:ext cx="2780138" cy="12192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eaLnBrk="0" hangingPunct="0"/>
            <a:r>
              <a:rPr altLang="en-US" lang="zh-CN" sz="800">
                <a:solidFill>
                  <a:srgbClr val="778495"/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请替换文字内容，点击添加相关标题文字</a:t>
            </a:r>
          </a:p>
        </p:txBody>
      </p:sp>
      <p:sp>
        <p:nvSpPr>
          <p:cNvPr id="13" name="TextBox 48">
            <a:extLst>
              <a:ext uri="{FF2B5EF4-FFF2-40B4-BE49-F238E27FC236}">
                <a16:creationId xmlns:a16="http://schemas.microsoft.com/office/drawing/2014/main" id="{05F8785A-BA11-4CBC-9106-4C2C308E1BA8}"/>
              </a:ext>
            </a:extLst>
          </p:cNvPr>
          <p:cNvSpPr txBox="1"/>
          <p:nvPr/>
        </p:nvSpPr>
        <p:spPr>
          <a:xfrm>
            <a:off x="4355976" y="1335854"/>
            <a:ext cx="597444" cy="48768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r>
              <a:rPr altLang="zh-CN" lang="en-US" sz="32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02</a:t>
            </a:r>
          </a:p>
        </p:txBody>
      </p:sp>
      <p:pic>
        <p:nvPicPr>
          <p:cNvPr id="14" name="图片 13">
            <a:extLst>
              <a:ext uri="{FF2B5EF4-FFF2-40B4-BE49-F238E27FC236}">
                <a16:creationId xmlns:a16="http://schemas.microsoft.com/office/drawing/2014/main" id="{5BBA225E-EDF0-46B5-B6EB-2D50A7F7B69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val="0"/>
              </a:ext>
            </a:extLst>
          </a:blip>
          <a:srcRect b="10800"/>
          <a:stretch>
            <a:fillRect/>
          </a:stretch>
        </p:blipFill>
        <p:spPr>
          <a:xfrm>
            <a:off x="2688016" y="2859782"/>
            <a:ext cx="3767968" cy="4587974"/>
          </a:xfrm>
          <a:prstGeom prst="rect">
            <a:avLst/>
          </a:prstGeom>
        </p:spPr>
      </p:pic>
    </p:spTree>
    <p:extLst>
      <p:ext uri="{BB962C8B-B14F-4D97-AF65-F5344CB8AC3E}">
        <p14:creationId val="3525566178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1" nodeType="afterEffect" presetClass="entr" presetID="22" presetSubtype="8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200" id="13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fill="hold" grpId="0" id="1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7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9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1700"/>
                            </p:stCondLst>
                            <p:childTnLst>
                              <p:par>
                                <p:cTn fill="hold" grpId="0" id="21" nodeType="afterEffect" presetClass="entr" presetID="22" presetSubtype="8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200" id="23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9"/>
      <p:bldP grpId="0" spid="10"/>
      <p:bldP grpId="0" spid="13"/>
    </p:bldLst>
  </p:timing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Rectangle 1"/>
          <p:cNvSpPr/>
          <p:nvPr/>
        </p:nvSpPr>
        <p:spPr>
          <a:xfrm rot="5400000">
            <a:off x="4118372" y="-1053174"/>
            <a:ext cx="907256" cy="9144000"/>
          </a:xfrm>
          <a:prstGeom prst="rect">
            <a:avLst/>
          </a:prstGeom>
          <a:solidFill>
            <a:schemeClr val="bg1">
              <a:lumMod val="95000"/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/>
          </a:p>
        </p:txBody>
      </p:sp>
      <p:grpSp>
        <p:nvGrpSpPr>
          <p:cNvPr id="5" name="Group 12"/>
          <p:cNvGrpSpPr/>
          <p:nvPr/>
        </p:nvGrpSpPr>
        <p:grpSpPr>
          <a:xfrm>
            <a:off x="1216981" y="1413299"/>
            <a:ext cx="6653455" cy="1194576"/>
            <a:chOff x="2355850" y="1637680"/>
            <a:chExt cx="7418388" cy="1331913"/>
          </a:xfrm>
        </p:grpSpPr>
        <p:sp>
          <p:nvSpPr>
            <p:cNvPr id="26" name="Rectangle 2"/>
            <p:cNvSpPr/>
            <p:nvPr/>
          </p:nvSpPr>
          <p:spPr>
            <a:xfrm>
              <a:off x="2763838" y="2348880"/>
              <a:ext cx="1614487" cy="465138"/>
            </a:xfrm>
            <a:prstGeom prst="rect">
              <a:avLst/>
            </a:prstGeom>
            <a:pattFill prst="dkDnDiag">
              <a:fgClr>
                <a:schemeClr val="accent1">
                  <a:lumMod val="40000"/>
                  <a:lumOff val="60000"/>
                </a:schemeClr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7" name="Rectangle 3"/>
            <p:cNvSpPr/>
            <p:nvPr/>
          </p:nvSpPr>
          <p:spPr>
            <a:xfrm>
              <a:off x="7732713" y="2348880"/>
              <a:ext cx="1614487" cy="465138"/>
            </a:xfrm>
            <a:prstGeom prst="rect">
              <a:avLst/>
            </a:prstGeom>
            <a:pattFill prst="dkDnDiag">
              <a:fgClr>
                <a:schemeClr val="accent1">
                  <a:lumMod val="40000"/>
                  <a:lumOff val="60000"/>
                </a:schemeClr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8" name="Rectangle 4"/>
            <p:cNvSpPr/>
            <p:nvPr/>
          </p:nvSpPr>
          <p:spPr>
            <a:xfrm>
              <a:off x="6075363" y="2348880"/>
              <a:ext cx="1614487" cy="465138"/>
            </a:xfrm>
            <a:prstGeom prst="rect">
              <a:avLst/>
            </a:prstGeom>
            <a:pattFill prst="dkDnDiag">
              <a:fgClr>
                <a:schemeClr val="accent1">
                  <a:lumMod val="40000"/>
                  <a:lumOff val="60000"/>
                </a:schemeClr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9" name="Rectangle 5"/>
            <p:cNvSpPr/>
            <p:nvPr/>
          </p:nvSpPr>
          <p:spPr>
            <a:xfrm>
              <a:off x="4419600" y="2348880"/>
              <a:ext cx="1614488" cy="465138"/>
            </a:xfrm>
            <a:prstGeom prst="rect">
              <a:avLst/>
            </a:prstGeom>
            <a:pattFill prst="dkDnDiag">
              <a:fgClr>
                <a:schemeClr val="accent1">
                  <a:lumMod val="40000"/>
                  <a:lumOff val="60000"/>
                </a:schemeClr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0" name="Oval 7"/>
            <p:cNvSpPr/>
            <p:nvPr/>
          </p:nvSpPr>
          <p:spPr bwMode="auto">
            <a:xfrm>
              <a:off x="2355850" y="2158380"/>
              <a:ext cx="804863" cy="80486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1" name="Oval 10"/>
            <p:cNvSpPr/>
            <p:nvPr/>
          </p:nvSpPr>
          <p:spPr bwMode="auto">
            <a:xfrm>
              <a:off x="3956050" y="2158380"/>
              <a:ext cx="804863" cy="80486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2" name="Oval 13"/>
            <p:cNvSpPr/>
            <p:nvPr/>
          </p:nvSpPr>
          <p:spPr bwMode="auto">
            <a:xfrm>
              <a:off x="7323138" y="2158380"/>
              <a:ext cx="804862" cy="804863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3" name="Oval 19"/>
            <p:cNvSpPr/>
            <p:nvPr/>
          </p:nvSpPr>
          <p:spPr bwMode="auto">
            <a:xfrm>
              <a:off x="5626100" y="2164730"/>
              <a:ext cx="804863" cy="80486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4" name="Oval 24"/>
            <p:cNvSpPr/>
            <p:nvPr/>
          </p:nvSpPr>
          <p:spPr bwMode="auto">
            <a:xfrm>
              <a:off x="8969375" y="2164730"/>
              <a:ext cx="804863" cy="804863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5" name="TextBox 26"/>
            <p:cNvSpPr txBox="1"/>
            <p:nvPr/>
          </p:nvSpPr>
          <p:spPr bwMode="auto">
            <a:xfrm>
              <a:off x="2581804" y="1637680"/>
              <a:ext cx="351472" cy="33458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none">
              <a:normAutofit fontScale="85000" lnSpcReduction="20000"/>
            </a:bodyPr>
            <a:lstStyle/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altLang="zh-CN" lang="en-US" sz="2000">
                  <a:solidFill>
                    <a:schemeClr val="tx1">
                      <a:lumMod val="50000"/>
                      <a:lumOff val="50000"/>
                    </a:schemeClr>
                  </a:solidFill>
                  <a:latin charset="0" panose="020b0806030902050204" pitchFamily="34" typeface="Impact"/>
                </a:rPr>
                <a:t>01</a:t>
              </a:r>
            </a:p>
          </p:txBody>
        </p:sp>
        <p:sp>
          <p:nvSpPr>
            <p:cNvPr id="36" name="TextBox 27"/>
            <p:cNvSpPr txBox="1"/>
            <p:nvPr/>
          </p:nvSpPr>
          <p:spPr bwMode="auto">
            <a:xfrm>
              <a:off x="4185942" y="1637680"/>
              <a:ext cx="376940" cy="33458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none">
              <a:normAutofit fontScale="85000" lnSpcReduction="20000"/>
            </a:bodyPr>
            <a:lstStyle/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altLang="zh-CN" lang="en-US" sz="2000">
                  <a:solidFill>
                    <a:schemeClr val="tx1">
                      <a:lumMod val="50000"/>
                      <a:lumOff val="50000"/>
                    </a:schemeClr>
                  </a:solidFill>
                  <a:latin charset="0" panose="020b0806030902050204" pitchFamily="34" typeface="Impact"/>
                </a:rPr>
                <a:t>02</a:t>
              </a:r>
            </a:p>
          </p:txBody>
        </p:sp>
        <p:sp>
          <p:nvSpPr>
            <p:cNvPr id="37" name="TextBox 28"/>
            <p:cNvSpPr txBox="1"/>
            <p:nvPr/>
          </p:nvSpPr>
          <p:spPr bwMode="auto">
            <a:xfrm>
              <a:off x="5815547" y="1637680"/>
              <a:ext cx="383644" cy="33458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none">
              <a:normAutofit fontScale="85000" lnSpcReduction="20000"/>
            </a:bodyPr>
            <a:lstStyle/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altLang="zh-CN" lang="en-US" sz="2000">
                  <a:solidFill>
                    <a:schemeClr val="tx1">
                      <a:lumMod val="50000"/>
                      <a:lumOff val="50000"/>
                    </a:schemeClr>
                  </a:solidFill>
                  <a:latin charset="0" panose="020b0806030902050204" pitchFamily="34" typeface="Impact"/>
                </a:rPr>
                <a:t>03</a:t>
              </a:r>
            </a:p>
          </p:txBody>
        </p:sp>
        <p:sp>
          <p:nvSpPr>
            <p:cNvPr id="38" name="TextBox 29"/>
            <p:cNvSpPr txBox="1"/>
            <p:nvPr/>
          </p:nvSpPr>
          <p:spPr bwMode="auto">
            <a:xfrm>
              <a:off x="7451855" y="1637680"/>
              <a:ext cx="376940" cy="33458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none">
              <a:normAutofit fontScale="85000" lnSpcReduction="20000"/>
            </a:bodyPr>
            <a:lstStyle/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altLang="zh-CN" lang="en-US" sz="2000">
                  <a:solidFill>
                    <a:schemeClr val="tx1">
                      <a:lumMod val="50000"/>
                      <a:lumOff val="50000"/>
                    </a:schemeClr>
                  </a:solidFill>
                  <a:latin charset="0" panose="020b0806030902050204" pitchFamily="34" typeface="Impact"/>
                </a:rPr>
                <a:t>04</a:t>
              </a:r>
            </a:p>
          </p:txBody>
        </p:sp>
        <p:sp>
          <p:nvSpPr>
            <p:cNvPr id="39" name="TextBox 30"/>
            <p:cNvSpPr txBox="1"/>
            <p:nvPr/>
          </p:nvSpPr>
          <p:spPr bwMode="auto">
            <a:xfrm>
              <a:off x="9081459" y="1637680"/>
              <a:ext cx="580693" cy="33458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none">
              <a:normAutofit fontScale="85000" lnSpcReduction="20000"/>
            </a:bodyPr>
            <a:lstStyle/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altLang="zh-CN" lang="en-US" sz="2000">
                  <a:solidFill>
                    <a:schemeClr val="tx1">
                      <a:lumMod val="50000"/>
                      <a:lumOff val="50000"/>
                    </a:schemeClr>
                  </a:solidFill>
                  <a:latin charset="0" panose="020b0806030902050204" pitchFamily="34" typeface="Impact"/>
                </a:rPr>
                <a:t>GOAL</a:t>
              </a:r>
            </a:p>
          </p:txBody>
        </p:sp>
        <p:sp>
          <p:nvSpPr>
            <p:cNvPr id="40" name="Freeform: Shape 43"/>
            <p:cNvSpPr/>
            <p:nvPr/>
          </p:nvSpPr>
          <p:spPr bwMode="auto">
            <a:xfrm>
              <a:off x="7491413" y="2326832"/>
              <a:ext cx="485670" cy="485670"/>
            </a:xfrm>
            <a:custGeom>
              <a:gdLst>
                <a:gd fmla="*/ 118 w 236" name="T0"/>
                <a:gd fmla="*/ 0 h 236" name="T1"/>
                <a:gd fmla="*/ 0 w 236" name="T2"/>
                <a:gd fmla="*/ 118 h 236" name="T3"/>
                <a:gd fmla="*/ 118 w 236" name="T4"/>
                <a:gd fmla="*/ 236 h 236" name="T5"/>
                <a:gd fmla="*/ 236 w 236" name="T6"/>
                <a:gd fmla="*/ 118 h 236" name="T7"/>
                <a:gd fmla="*/ 118 w 236" name="T8"/>
                <a:gd fmla="*/ 0 h 236" name="T9"/>
                <a:gd fmla="*/ 124 w 236" name="T10"/>
                <a:gd fmla="*/ 56 h 236" name="T11"/>
                <a:gd fmla="*/ 144 w 236" name="T12"/>
                <a:gd fmla="*/ 46 h 236" name="T13"/>
                <a:gd fmla="*/ 137 w 236" name="T14"/>
                <a:gd fmla="*/ 67 h 236" name="T15"/>
                <a:gd fmla="*/ 117 w 236" name="T16"/>
                <a:gd fmla="*/ 77 h 236" name="T17"/>
                <a:gd fmla="*/ 124 w 236" name="T18"/>
                <a:gd fmla="*/ 56 h 236" name="T19"/>
                <a:gd fmla="*/ 162 w 236" name="T20"/>
                <a:gd fmla="*/ 164 h 236" name="T21"/>
                <a:gd fmla="*/ 142 w 236" name="T22"/>
                <a:gd fmla="*/ 181 h 236" name="T23"/>
                <a:gd fmla="*/ 119 w 236" name="T24"/>
                <a:gd fmla="*/ 175 h 236" name="T25"/>
                <a:gd fmla="*/ 97 w 236" name="T26"/>
                <a:gd fmla="*/ 181 h 236" name="T27"/>
                <a:gd fmla="*/ 76 w 236" name="T28"/>
                <a:gd fmla="*/ 164 h 236" name="T29"/>
                <a:gd fmla="*/ 67 w 236" name="T30"/>
                <a:gd fmla="*/ 96 h 236" name="T31"/>
                <a:gd fmla="*/ 95 w 236" name="T32"/>
                <a:gd fmla="*/ 79 h 236" name="T33"/>
                <a:gd fmla="*/ 118 w 236" name="T34"/>
                <a:gd fmla="*/ 85 h 236" name="T35"/>
                <a:gd fmla="*/ 143 w 236" name="T36"/>
                <a:gd fmla="*/ 79 h 236" name="T37"/>
                <a:gd fmla="*/ 168 w 236" name="T38"/>
                <a:gd fmla="*/ 92 h 236" name="T39"/>
                <a:gd fmla="*/ 154 w 236" name="T40"/>
                <a:gd fmla="*/ 118 h 236" name="T41"/>
                <a:gd fmla="*/ 172 w 236" name="T42"/>
                <a:gd fmla="*/ 145 h 236" name="T43"/>
                <a:gd fmla="*/ 162 w 236" name="T44"/>
                <a:gd fmla="*/ 164 h 236" name="T4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b="b" l="0" r="r" t="0"/>
              <a:pathLst>
                <a:path h="236" w="236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cubicBezTo>
                    <a:pt x="0" y="183"/>
                    <a:pt x="53" y="236"/>
                    <a:pt x="118" y="236"/>
                  </a:cubicBezTo>
                  <a:cubicBezTo>
                    <a:pt x="183" y="236"/>
                    <a:pt x="236" y="183"/>
                    <a:pt x="236" y="118"/>
                  </a:cubicBezTo>
                  <a:cubicBezTo>
                    <a:pt x="236" y="53"/>
                    <a:pt x="183" y="0"/>
                    <a:pt x="118" y="0"/>
                  </a:cubicBezTo>
                  <a:close/>
                  <a:moveTo>
                    <a:pt x="124" y="56"/>
                  </a:moveTo>
                  <a:cubicBezTo>
                    <a:pt x="129" y="50"/>
                    <a:pt x="137" y="46"/>
                    <a:pt x="144" y="46"/>
                  </a:cubicBezTo>
                  <a:cubicBezTo>
                    <a:pt x="144" y="54"/>
                    <a:pt x="141" y="62"/>
                    <a:pt x="137" y="67"/>
                  </a:cubicBezTo>
                  <a:cubicBezTo>
                    <a:pt x="132" y="73"/>
                    <a:pt x="124" y="78"/>
                    <a:pt x="117" y="77"/>
                  </a:cubicBezTo>
                  <a:cubicBezTo>
                    <a:pt x="115" y="69"/>
                    <a:pt x="119" y="61"/>
                    <a:pt x="124" y="56"/>
                  </a:cubicBezTo>
                  <a:close/>
                  <a:moveTo>
                    <a:pt x="162" y="164"/>
                  </a:moveTo>
                  <a:cubicBezTo>
                    <a:pt x="157" y="172"/>
                    <a:pt x="151" y="180"/>
                    <a:pt x="142" y="181"/>
                  </a:cubicBezTo>
                  <a:cubicBezTo>
                    <a:pt x="133" y="181"/>
                    <a:pt x="130" y="175"/>
                    <a:pt x="119" y="175"/>
                  </a:cubicBezTo>
                  <a:cubicBezTo>
                    <a:pt x="109" y="175"/>
                    <a:pt x="106" y="180"/>
                    <a:pt x="97" y="181"/>
                  </a:cubicBezTo>
                  <a:cubicBezTo>
                    <a:pt x="88" y="181"/>
                    <a:pt x="82" y="172"/>
                    <a:pt x="76" y="164"/>
                  </a:cubicBezTo>
                  <a:cubicBezTo>
                    <a:pt x="64" y="147"/>
                    <a:pt x="55" y="116"/>
                    <a:pt x="67" y="96"/>
                  </a:cubicBezTo>
                  <a:cubicBezTo>
                    <a:pt x="73" y="85"/>
                    <a:pt x="84" y="79"/>
                    <a:pt x="95" y="79"/>
                  </a:cubicBezTo>
                  <a:cubicBezTo>
                    <a:pt x="104" y="79"/>
                    <a:pt x="112" y="85"/>
                    <a:pt x="118" y="85"/>
                  </a:cubicBezTo>
                  <a:cubicBezTo>
                    <a:pt x="123" y="85"/>
                    <a:pt x="133" y="77"/>
                    <a:pt x="143" y="79"/>
                  </a:cubicBezTo>
                  <a:cubicBezTo>
                    <a:pt x="148" y="79"/>
                    <a:pt x="160" y="80"/>
                    <a:pt x="168" y="92"/>
                  </a:cubicBezTo>
                  <a:cubicBezTo>
                    <a:pt x="167" y="92"/>
                    <a:pt x="153" y="100"/>
                    <a:pt x="154" y="118"/>
                  </a:cubicBezTo>
                  <a:cubicBezTo>
                    <a:pt x="154" y="138"/>
                    <a:pt x="171" y="145"/>
                    <a:pt x="172" y="145"/>
                  </a:cubicBezTo>
                  <a:cubicBezTo>
                    <a:pt x="171" y="145"/>
                    <a:pt x="169" y="155"/>
                    <a:pt x="162" y="16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1" name="Freeform: Shape 44"/>
            <p:cNvSpPr/>
            <p:nvPr/>
          </p:nvSpPr>
          <p:spPr bwMode="auto">
            <a:xfrm>
              <a:off x="5799190" y="2315701"/>
              <a:ext cx="485670" cy="485670"/>
            </a:xfrm>
            <a:custGeom>
              <a:gdLst>
                <a:gd fmla="*/ 118 w 236" name="T0"/>
                <a:gd fmla="*/ 0 h 236" name="T1"/>
                <a:gd fmla="*/ 0 w 236" name="T2"/>
                <a:gd fmla="*/ 118 h 236" name="T3"/>
                <a:gd fmla="*/ 118 w 236" name="T4"/>
                <a:gd fmla="*/ 236 h 236" name="T5"/>
                <a:gd fmla="*/ 236 w 236" name="T6"/>
                <a:gd fmla="*/ 118 h 236" name="T7"/>
                <a:gd fmla="*/ 118 w 236" name="T8"/>
                <a:gd fmla="*/ 0 h 236" name="T9"/>
                <a:gd fmla="*/ 106 w 236" name="T10"/>
                <a:gd fmla="*/ 171 h 236" name="T11"/>
                <a:gd fmla="*/ 54 w 236" name="T12"/>
                <a:gd fmla="*/ 163 h 236" name="T13"/>
                <a:gd fmla="*/ 54 w 236" name="T14"/>
                <a:gd fmla="*/ 121 h 236" name="T15"/>
                <a:gd fmla="*/ 106 w 236" name="T16"/>
                <a:gd fmla="*/ 121 h 236" name="T17"/>
                <a:gd fmla="*/ 106 w 236" name="T18"/>
                <a:gd fmla="*/ 171 h 236" name="T19"/>
                <a:gd fmla="*/ 106 w 236" name="T20"/>
                <a:gd fmla="*/ 114 h 236" name="T21"/>
                <a:gd fmla="*/ 54 w 236" name="T22"/>
                <a:gd fmla="*/ 114 h 236" name="T23"/>
                <a:gd fmla="*/ 54 w 236" name="T24"/>
                <a:gd fmla="*/ 72 h 236" name="T25"/>
                <a:gd fmla="*/ 106 w 236" name="T26"/>
                <a:gd fmla="*/ 64 h 236" name="T27"/>
                <a:gd fmla="*/ 106 w 236" name="T28"/>
                <a:gd fmla="*/ 114 h 236" name="T29"/>
                <a:gd fmla="*/ 182 w 236" name="T30"/>
                <a:gd fmla="*/ 182 h 236" name="T31"/>
                <a:gd fmla="*/ 113 w 236" name="T32"/>
                <a:gd fmla="*/ 172 h 236" name="T33"/>
                <a:gd fmla="*/ 113 w 236" name="T34"/>
                <a:gd fmla="*/ 121 h 236" name="T35"/>
                <a:gd fmla="*/ 182 w 236" name="T36"/>
                <a:gd fmla="*/ 121 h 236" name="T37"/>
                <a:gd fmla="*/ 182 w 236" name="T38"/>
                <a:gd fmla="*/ 182 h 236" name="T39"/>
                <a:gd fmla="*/ 182 w 236" name="T40"/>
                <a:gd fmla="*/ 114 h 236" name="T41"/>
                <a:gd fmla="*/ 113 w 236" name="T42"/>
                <a:gd fmla="*/ 114 h 236" name="T43"/>
                <a:gd fmla="*/ 113 w 236" name="T44"/>
                <a:gd fmla="*/ 63 h 236" name="T45"/>
                <a:gd fmla="*/ 182 w 236" name="T46"/>
                <a:gd fmla="*/ 53 h 236" name="T47"/>
                <a:gd fmla="*/ 182 w 236" name="T48"/>
                <a:gd fmla="*/ 114 h 236" name="T4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b="b" l="0" r="r" t="0"/>
              <a:pathLst>
                <a:path h="236" w="236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cubicBezTo>
                    <a:pt x="0" y="183"/>
                    <a:pt x="53" y="236"/>
                    <a:pt x="118" y="236"/>
                  </a:cubicBezTo>
                  <a:cubicBezTo>
                    <a:pt x="183" y="236"/>
                    <a:pt x="236" y="183"/>
                    <a:pt x="236" y="118"/>
                  </a:cubicBezTo>
                  <a:cubicBezTo>
                    <a:pt x="236" y="53"/>
                    <a:pt x="183" y="0"/>
                    <a:pt x="118" y="0"/>
                  </a:cubicBezTo>
                  <a:close/>
                  <a:moveTo>
                    <a:pt x="106" y="171"/>
                  </a:moveTo>
                  <a:cubicBezTo>
                    <a:pt x="54" y="163"/>
                    <a:pt x="54" y="163"/>
                    <a:pt x="54" y="163"/>
                  </a:cubicBezTo>
                  <a:cubicBezTo>
                    <a:pt x="54" y="121"/>
                    <a:pt x="54" y="121"/>
                    <a:pt x="54" y="121"/>
                  </a:cubicBezTo>
                  <a:cubicBezTo>
                    <a:pt x="106" y="121"/>
                    <a:pt x="106" y="121"/>
                    <a:pt x="106" y="121"/>
                  </a:cubicBezTo>
                  <a:lnTo>
                    <a:pt x="106" y="171"/>
                  </a:lnTo>
                  <a:close/>
                  <a:moveTo>
                    <a:pt x="106" y="114"/>
                  </a:moveTo>
                  <a:cubicBezTo>
                    <a:pt x="54" y="114"/>
                    <a:pt x="54" y="114"/>
                    <a:pt x="54" y="114"/>
                  </a:cubicBezTo>
                  <a:cubicBezTo>
                    <a:pt x="54" y="72"/>
                    <a:pt x="54" y="72"/>
                    <a:pt x="54" y="72"/>
                  </a:cubicBezTo>
                  <a:cubicBezTo>
                    <a:pt x="106" y="64"/>
                    <a:pt x="106" y="64"/>
                    <a:pt x="106" y="64"/>
                  </a:cubicBezTo>
                  <a:lnTo>
                    <a:pt x="106" y="114"/>
                  </a:lnTo>
                  <a:close/>
                  <a:moveTo>
                    <a:pt x="182" y="182"/>
                  </a:moveTo>
                  <a:cubicBezTo>
                    <a:pt x="113" y="172"/>
                    <a:pt x="113" y="172"/>
                    <a:pt x="113" y="172"/>
                  </a:cubicBezTo>
                  <a:cubicBezTo>
                    <a:pt x="113" y="121"/>
                    <a:pt x="113" y="121"/>
                    <a:pt x="113" y="121"/>
                  </a:cubicBezTo>
                  <a:cubicBezTo>
                    <a:pt x="182" y="121"/>
                    <a:pt x="182" y="121"/>
                    <a:pt x="182" y="121"/>
                  </a:cubicBezTo>
                  <a:lnTo>
                    <a:pt x="182" y="182"/>
                  </a:lnTo>
                  <a:close/>
                  <a:moveTo>
                    <a:pt x="182" y="114"/>
                  </a:moveTo>
                  <a:cubicBezTo>
                    <a:pt x="113" y="114"/>
                    <a:pt x="113" y="114"/>
                    <a:pt x="113" y="114"/>
                  </a:cubicBezTo>
                  <a:cubicBezTo>
                    <a:pt x="113" y="63"/>
                    <a:pt x="113" y="63"/>
                    <a:pt x="113" y="63"/>
                  </a:cubicBezTo>
                  <a:cubicBezTo>
                    <a:pt x="182" y="53"/>
                    <a:pt x="182" y="53"/>
                    <a:pt x="182" y="53"/>
                  </a:cubicBezTo>
                  <a:lnTo>
                    <a:pt x="182" y="1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2" name="Freeform: Shape 45"/>
            <p:cNvSpPr/>
            <p:nvPr/>
          </p:nvSpPr>
          <p:spPr bwMode="auto">
            <a:xfrm>
              <a:off x="2514705" y="2309351"/>
              <a:ext cx="485670" cy="485670"/>
            </a:xfrm>
            <a:custGeom>
              <a:gdLst>
                <a:gd fmla="*/ 223 w 228" name="T0"/>
                <a:gd fmla="*/ 95 h 228" name="T1"/>
                <a:gd fmla="*/ 196 w 228" name="T2"/>
                <a:gd fmla="*/ 90 h 228" name="T3"/>
                <a:gd fmla="*/ 189 w 228" name="T4"/>
                <a:gd fmla="*/ 74 h 228" name="T5"/>
                <a:gd fmla="*/ 205 w 228" name="T6"/>
                <a:gd fmla="*/ 50 h 228" name="T7"/>
                <a:gd fmla="*/ 205 w 228" name="T8"/>
                <a:gd fmla="*/ 43 h 228" name="T9"/>
                <a:gd fmla="*/ 185 w 228" name="T10"/>
                <a:gd fmla="*/ 24 h 228" name="T11"/>
                <a:gd fmla="*/ 178 w 228" name="T12"/>
                <a:gd fmla="*/ 23 h 228" name="T13"/>
                <a:gd fmla="*/ 155 w 228" name="T14"/>
                <a:gd fmla="*/ 39 h 228" name="T15"/>
                <a:gd fmla="*/ 138 w 228" name="T16"/>
                <a:gd fmla="*/ 32 h 228" name="T17"/>
                <a:gd fmla="*/ 133 w 228" name="T18"/>
                <a:gd fmla="*/ 5 h 228" name="T19"/>
                <a:gd fmla="*/ 127 w 228" name="T20"/>
                <a:gd fmla="*/ 0 h 228" name="T21"/>
                <a:gd fmla="*/ 100 w 228" name="T22"/>
                <a:gd fmla="*/ 0 h 228" name="T23"/>
                <a:gd fmla="*/ 94 w 228" name="T24"/>
                <a:gd fmla="*/ 5 h 228" name="T25"/>
                <a:gd fmla="*/ 89 w 228" name="T26"/>
                <a:gd fmla="*/ 32 h 228" name="T27"/>
                <a:gd fmla="*/ 73 w 228" name="T28"/>
                <a:gd fmla="*/ 39 h 228" name="T29"/>
                <a:gd fmla="*/ 50 w 228" name="T30"/>
                <a:gd fmla="*/ 23 h 228" name="T31"/>
                <a:gd fmla="*/ 43 w 228" name="T32"/>
                <a:gd fmla="*/ 24 h 228" name="T33"/>
                <a:gd fmla="*/ 23 w 228" name="T34"/>
                <a:gd fmla="*/ 43 h 228" name="T35"/>
                <a:gd fmla="*/ 23 w 228" name="T36"/>
                <a:gd fmla="*/ 51 h 228" name="T37"/>
                <a:gd fmla="*/ 39 w 228" name="T38"/>
                <a:gd fmla="*/ 74 h 228" name="T39"/>
                <a:gd fmla="*/ 32 w 228" name="T40"/>
                <a:gd fmla="*/ 90 h 228" name="T41"/>
                <a:gd fmla="*/ 5 w 228" name="T42"/>
                <a:gd fmla="*/ 95 h 228" name="T43"/>
                <a:gd fmla="*/ 0 w 228" name="T44"/>
                <a:gd fmla="*/ 100 h 228" name="T45"/>
                <a:gd fmla="*/ 0 w 228" name="T46"/>
                <a:gd fmla="*/ 128 h 228" name="T47"/>
                <a:gd fmla="*/ 5 w 228" name="T48"/>
                <a:gd fmla="*/ 134 h 228" name="T49"/>
                <a:gd fmla="*/ 32 w 228" name="T50"/>
                <a:gd fmla="*/ 139 h 228" name="T51"/>
                <a:gd fmla="*/ 39 w 228" name="T52"/>
                <a:gd fmla="*/ 155 h 228" name="T53"/>
                <a:gd fmla="*/ 23 w 228" name="T54"/>
                <a:gd fmla="*/ 178 h 228" name="T55"/>
                <a:gd fmla="*/ 24 w 228" name="T56"/>
                <a:gd fmla="*/ 185 h 228" name="T57"/>
                <a:gd fmla="*/ 43 w 228" name="T58"/>
                <a:gd fmla="*/ 204 h 228" name="T59"/>
                <a:gd fmla="*/ 51 w 228" name="T60"/>
                <a:gd fmla="*/ 205 h 228" name="T61"/>
                <a:gd fmla="*/ 73 w 228" name="T62"/>
                <a:gd fmla="*/ 189 h 228" name="T63"/>
                <a:gd fmla="*/ 89 w 228" name="T64"/>
                <a:gd fmla="*/ 196 h 228" name="T65"/>
                <a:gd fmla="*/ 94 w 228" name="T66"/>
                <a:gd fmla="*/ 223 h 228" name="T67"/>
                <a:gd fmla="*/ 100 w 228" name="T68"/>
                <a:gd fmla="*/ 228 h 228" name="T69"/>
                <a:gd fmla="*/ 127 w 228" name="T70"/>
                <a:gd fmla="*/ 228 h 228" name="T71"/>
                <a:gd fmla="*/ 133 w 228" name="T72"/>
                <a:gd fmla="*/ 223 h 228" name="T73"/>
                <a:gd fmla="*/ 138 w 228" name="T74"/>
                <a:gd fmla="*/ 196 h 228" name="T75"/>
                <a:gd fmla="*/ 154 w 228" name="T76"/>
                <a:gd fmla="*/ 190 h 228" name="T77"/>
                <a:gd fmla="*/ 177 w 228" name="T78"/>
                <a:gd fmla="*/ 205 h 228" name="T79"/>
                <a:gd fmla="*/ 185 w 228" name="T80"/>
                <a:gd fmla="*/ 205 h 228" name="T81"/>
                <a:gd fmla="*/ 204 w 228" name="T82"/>
                <a:gd fmla="*/ 185 h 228" name="T83"/>
                <a:gd fmla="*/ 205 w 228" name="T84"/>
                <a:gd fmla="*/ 178 h 228" name="T85"/>
                <a:gd fmla="*/ 189 w 228" name="T86"/>
                <a:gd fmla="*/ 155 h 228" name="T87"/>
                <a:gd fmla="*/ 196 w 228" name="T88"/>
                <a:gd fmla="*/ 139 h 228" name="T89"/>
                <a:gd fmla="*/ 223 w 228" name="T90"/>
                <a:gd fmla="*/ 134 h 228" name="T91"/>
                <a:gd fmla="*/ 228 w 228" name="T92"/>
                <a:gd fmla="*/ 128 h 228" name="T93"/>
                <a:gd fmla="*/ 228 w 228" name="T94"/>
                <a:gd fmla="*/ 100 h 228" name="T95"/>
                <a:gd fmla="*/ 223 w 228" name="T96"/>
                <a:gd fmla="*/ 95 h 228" name="T97"/>
                <a:gd fmla="*/ 114 w 228" name="T98"/>
                <a:gd fmla="*/ 149 h 228" name="T99"/>
                <a:gd fmla="*/ 79 w 228" name="T100"/>
                <a:gd fmla="*/ 114 h 228" name="T101"/>
                <a:gd fmla="*/ 114 w 228" name="T102"/>
                <a:gd fmla="*/ 79 h 228" name="T103"/>
                <a:gd fmla="*/ 149 w 228" name="T104"/>
                <a:gd fmla="*/ 114 h 228" name="T105"/>
                <a:gd fmla="*/ 114 w 228" name="T106"/>
                <a:gd fmla="*/ 149 h 228" name="T10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b="b" l="0" r="r" t="0"/>
              <a:pathLst>
                <a:path h="228" w="228">
                  <a:moveTo>
                    <a:pt x="223" y="95"/>
                  </a:moveTo>
                  <a:cubicBezTo>
                    <a:pt x="196" y="90"/>
                    <a:pt x="196" y="90"/>
                    <a:pt x="196" y="90"/>
                  </a:cubicBezTo>
                  <a:cubicBezTo>
                    <a:pt x="194" y="84"/>
                    <a:pt x="192" y="79"/>
                    <a:pt x="189" y="74"/>
                  </a:cubicBezTo>
                  <a:cubicBezTo>
                    <a:pt x="205" y="50"/>
                    <a:pt x="205" y="50"/>
                    <a:pt x="205" y="50"/>
                  </a:cubicBezTo>
                  <a:cubicBezTo>
                    <a:pt x="207" y="48"/>
                    <a:pt x="206" y="45"/>
                    <a:pt x="205" y="43"/>
                  </a:cubicBezTo>
                  <a:cubicBezTo>
                    <a:pt x="185" y="24"/>
                    <a:pt x="185" y="24"/>
                    <a:pt x="185" y="24"/>
                  </a:cubicBezTo>
                  <a:cubicBezTo>
                    <a:pt x="183" y="22"/>
                    <a:pt x="180" y="21"/>
                    <a:pt x="178" y="23"/>
                  </a:cubicBezTo>
                  <a:cubicBezTo>
                    <a:pt x="155" y="39"/>
                    <a:pt x="155" y="39"/>
                    <a:pt x="155" y="39"/>
                  </a:cubicBezTo>
                  <a:cubicBezTo>
                    <a:pt x="149" y="36"/>
                    <a:pt x="144" y="34"/>
                    <a:pt x="138" y="32"/>
                  </a:cubicBezTo>
                  <a:cubicBezTo>
                    <a:pt x="133" y="5"/>
                    <a:pt x="133" y="5"/>
                    <a:pt x="133" y="5"/>
                  </a:cubicBezTo>
                  <a:cubicBezTo>
                    <a:pt x="133" y="2"/>
                    <a:pt x="130" y="0"/>
                    <a:pt x="127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97" y="0"/>
                    <a:pt x="95" y="2"/>
                    <a:pt x="94" y="5"/>
                  </a:cubicBezTo>
                  <a:cubicBezTo>
                    <a:pt x="89" y="32"/>
                    <a:pt x="89" y="32"/>
                    <a:pt x="89" y="32"/>
                  </a:cubicBezTo>
                  <a:cubicBezTo>
                    <a:pt x="83" y="34"/>
                    <a:pt x="78" y="36"/>
                    <a:pt x="73" y="39"/>
                  </a:cubicBezTo>
                  <a:cubicBezTo>
                    <a:pt x="50" y="23"/>
                    <a:pt x="50" y="23"/>
                    <a:pt x="50" y="23"/>
                  </a:cubicBezTo>
                  <a:cubicBezTo>
                    <a:pt x="48" y="22"/>
                    <a:pt x="45" y="22"/>
                    <a:pt x="43" y="24"/>
                  </a:cubicBezTo>
                  <a:cubicBezTo>
                    <a:pt x="23" y="43"/>
                    <a:pt x="23" y="43"/>
                    <a:pt x="23" y="43"/>
                  </a:cubicBezTo>
                  <a:cubicBezTo>
                    <a:pt x="22" y="45"/>
                    <a:pt x="21" y="49"/>
                    <a:pt x="23" y="51"/>
                  </a:cubicBezTo>
                  <a:cubicBezTo>
                    <a:pt x="39" y="74"/>
                    <a:pt x="39" y="74"/>
                    <a:pt x="39" y="74"/>
                  </a:cubicBezTo>
                  <a:cubicBezTo>
                    <a:pt x="36" y="79"/>
                    <a:pt x="34" y="84"/>
                    <a:pt x="32" y="90"/>
                  </a:cubicBezTo>
                  <a:cubicBezTo>
                    <a:pt x="5" y="95"/>
                    <a:pt x="5" y="95"/>
                    <a:pt x="5" y="95"/>
                  </a:cubicBezTo>
                  <a:cubicBezTo>
                    <a:pt x="2" y="95"/>
                    <a:pt x="0" y="98"/>
                    <a:pt x="0" y="100"/>
                  </a:cubicBezTo>
                  <a:cubicBezTo>
                    <a:pt x="0" y="128"/>
                    <a:pt x="0" y="128"/>
                    <a:pt x="0" y="128"/>
                  </a:cubicBezTo>
                  <a:cubicBezTo>
                    <a:pt x="0" y="131"/>
                    <a:pt x="2" y="133"/>
                    <a:pt x="5" y="134"/>
                  </a:cubicBezTo>
                  <a:cubicBezTo>
                    <a:pt x="32" y="139"/>
                    <a:pt x="32" y="139"/>
                    <a:pt x="32" y="139"/>
                  </a:cubicBezTo>
                  <a:cubicBezTo>
                    <a:pt x="34" y="144"/>
                    <a:pt x="36" y="150"/>
                    <a:pt x="39" y="155"/>
                  </a:cubicBezTo>
                  <a:cubicBezTo>
                    <a:pt x="23" y="178"/>
                    <a:pt x="23" y="178"/>
                    <a:pt x="23" y="178"/>
                  </a:cubicBezTo>
                  <a:cubicBezTo>
                    <a:pt x="22" y="180"/>
                    <a:pt x="22" y="183"/>
                    <a:pt x="24" y="185"/>
                  </a:cubicBezTo>
                  <a:cubicBezTo>
                    <a:pt x="43" y="204"/>
                    <a:pt x="43" y="204"/>
                    <a:pt x="43" y="204"/>
                  </a:cubicBezTo>
                  <a:cubicBezTo>
                    <a:pt x="45" y="206"/>
                    <a:pt x="48" y="207"/>
                    <a:pt x="51" y="205"/>
                  </a:cubicBezTo>
                  <a:cubicBezTo>
                    <a:pt x="73" y="189"/>
                    <a:pt x="73" y="189"/>
                    <a:pt x="73" y="189"/>
                  </a:cubicBezTo>
                  <a:cubicBezTo>
                    <a:pt x="78" y="192"/>
                    <a:pt x="84" y="194"/>
                    <a:pt x="89" y="196"/>
                  </a:cubicBezTo>
                  <a:cubicBezTo>
                    <a:pt x="94" y="223"/>
                    <a:pt x="94" y="223"/>
                    <a:pt x="94" y="223"/>
                  </a:cubicBezTo>
                  <a:cubicBezTo>
                    <a:pt x="95" y="226"/>
                    <a:pt x="97" y="228"/>
                    <a:pt x="100" y="228"/>
                  </a:cubicBezTo>
                  <a:cubicBezTo>
                    <a:pt x="127" y="228"/>
                    <a:pt x="127" y="228"/>
                    <a:pt x="127" y="228"/>
                  </a:cubicBezTo>
                  <a:cubicBezTo>
                    <a:pt x="130" y="228"/>
                    <a:pt x="133" y="226"/>
                    <a:pt x="133" y="223"/>
                  </a:cubicBezTo>
                  <a:cubicBezTo>
                    <a:pt x="138" y="196"/>
                    <a:pt x="138" y="196"/>
                    <a:pt x="138" y="196"/>
                  </a:cubicBezTo>
                  <a:cubicBezTo>
                    <a:pt x="144" y="194"/>
                    <a:pt x="149" y="192"/>
                    <a:pt x="154" y="190"/>
                  </a:cubicBezTo>
                  <a:cubicBezTo>
                    <a:pt x="177" y="205"/>
                    <a:pt x="177" y="205"/>
                    <a:pt x="177" y="205"/>
                  </a:cubicBezTo>
                  <a:cubicBezTo>
                    <a:pt x="180" y="207"/>
                    <a:pt x="183" y="207"/>
                    <a:pt x="185" y="205"/>
                  </a:cubicBezTo>
                  <a:cubicBezTo>
                    <a:pt x="204" y="185"/>
                    <a:pt x="204" y="185"/>
                    <a:pt x="204" y="185"/>
                  </a:cubicBezTo>
                  <a:cubicBezTo>
                    <a:pt x="206" y="183"/>
                    <a:pt x="206" y="180"/>
                    <a:pt x="205" y="178"/>
                  </a:cubicBezTo>
                  <a:cubicBezTo>
                    <a:pt x="189" y="155"/>
                    <a:pt x="189" y="155"/>
                    <a:pt x="189" y="155"/>
                  </a:cubicBezTo>
                  <a:cubicBezTo>
                    <a:pt x="192" y="150"/>
                    <a:pt x="194" y="144"/>
                    <a:pt x="196" y="139"/>
                  </a:cubicBezTo>
                  <a:cubicBezTo>
                    <a:pt x="223" y="134"/>
                    <a:pt x="223" y="134"/>
                    <a:pt x="223" y="134"/>
                  </a:cubicBezTo>
                  <a:cubicBezTo>
                    <a:pt x="226" y="133"/>
                    <a:pt x="228" y="131"/>
                    <a:pt x="228" y="128"/>
                  </a:cubicBezTo>
                  <a:cubicBezTo>
                    <a:pt x="228" y="100"/>
                    <a:pt x="228" y="100"/>
                    <a:pt x="228" y="100"/>
                  </a:cubicBezTo>
                  <a:cubicBezTo>
                    <a:pt x="228" y="98"/>
                    <a:pt x="226" y="95"/>
                    <a:pt x="223" y="95"/>
                  </a:cubicBezTo>
                  <a:close/>
                  <a:moveTo>
                    <a:pt x="114" y="149"/>
                  </a:moveTo>
                  <a:cubicBezTo>
                    <a:pt x="95" y="149"/>
                    <a:pt x="79" y="133"/>
                    <a:pt x="79" y="114"/>
                  </a:cubicBezTo>
                  <a:cubicBezTo>
                    <a:pt x="79" y="95"/>
                    <a:pt x="95" y="79"/>
                    <a:pt x="114" y="79"/>
                  </a:cubicBezTo>
                  <a:cubicBezTo>
                    <a:pt x="133" y="79"/>
                    <a:pt x="149" y="95"/>
                    <a:pt x="149" y="114"/>
                  </a:cubicBezTo>
                  <a:cubicBezTo>
                    <a:pt x="149" y="133"/>
                    <a:pt x="133" y="149"/>
                    <a:pt x="114" y="14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3" name="Freeform: Shape 46"/>
            <p:cNvSpPr/>
            <p:nvPr/>
          </p:nvSpPr>
          <p:spPr bwMode="auto">
            <a:xfrm>
              <a:off x="4106174" y="2324326"/>
              <a:ext cx="485670" cy="485670"/>
            </a:xfrm>
            <a:custGeom>
              <a:gdLst>
                <a:gd fmla="*/ 130 w 236" name="T0"/>
                <a:gd fmla="*/ 1 h 236" name="T1"/>
                <a:gd fmla="*/ 118 w 236" name="T2"/>
                <a:gd fmla="*/ 0 h 236" name="T3"/>
                <a:gd fmla="*/ 30 w 236" name="T4"/>
                <a:gd fmla="*/ 40 h 236" name="T5"/>
                <a:gd fmla="*/ 68 w 236" name="T6"/>
                <a:gd fmla="*/ 105 h 236" name="T7"/>
                <a:gd fmla="*/ 130 w 236" name="T8"/>
                <a:gd fmla="*/ 1 h 236" name="T9"/>
                <a:gd fmla="*/ 20 w 236" name="T10"/>
                <a:gd fmla="*/ 52 h 236" name="T11"/>
                <a:gd fmla="*/ 0 w 236" name="T12"/>
                <a:gd fmla="*/ 118 h 236" name="T13"/>
                <a:gd fmla="*/ 5 w 236" name="T14"/>
                <a:gd fmla="*/ 153 h 236" name="T15"/>
                <a:gd fmla="*/ 81 w 236" name="T16"/>
                <a:gd fmla="*/ 153 h 236" name="T17"/>
                <a:gd fmla="*/ 20 w 236" name="T18"/>
                <a:gd fmla="*/ 52 h 236" name="T19"/>
                <a:gd fmla="*/ 225 w 236" name="T20"/>
                <a:gd fmla="*/ 68 h 236" name="T21"/>
                <a:gd fmla="*/ 145 w 236" name="T22"/>
                <a:gd fmla="*/ 3 h 236" name="T23"/>
                <a:gd fmla="*/ 106 w 236" name="T24"/>
                <a:gd fmla="*/ 68 h 236" name="T25"/>
                <a:gd fmla="*/ 225 w 236" name="T26"/>
                <a:gd fmla="*/ 68 h 236" name="T27"/>
                <a:gd fmla="*/ 130 w 236" name="T28"/>
                <a:gd fmla="*/ 167 h 236" name="T29"/>
                <a:gd fmla="*/ 11 w 236" name="T30"/>
                <a:gd fmla="*/ 167 h 236" name="T31"/>
                <a:gd fmla="*/ 96 w 236" name="T32"/>
                <a:gd fmla="*/ 234 h 236" name="T33"/>
                <a:gd fmla="*/ 93 w 236" name="T34"/>
                <a:gd fmla="*/ 232 h 236" name="T35"/>
                <a:gd fmla="*/ 130 w 236" name="T36"/>
                <a:gd fmla="*/ 167 h 236" name="T37"/>
                <a:gd fmla="*/ 230 w 236" name="T38"/>
                <a:gd fmla="*/ 82 h 236" name="T39"/>
                <a:gd fmla="*/ 155 w 236" name="T40"/>
                <a:gd fmla="*/ 82 h 236" name="T41"/>
                <a:gd fmla="*/ 215 w 236" name="T42"/>
                <a:gd fmla="*/ 186 h 236" name="T43"/>
                <a:gd fmla="*/ 236 w 236" name="T44"/>
                <a:gd fmla="*/ 118 h 236" name="T45"/>
                <a:gd fmla="*/ 230 w 236" name="T46"/>
                <a:gd fmla="*/ 82 h 236" name="T47"/>
                <a:gd fmla="*/ 108 w 236" name="T48"/>
                <a:gd fmla="*/ 236 h 236" name="T49"/>
                <a:gd fmla="*/ 118 w 236" name="T50"/>
                <a:gd fmla="*/ 236 h 236" name="T51"/>
                <a:gd fmla="*/ 205 w 236" name="T52"/>
                <a:gd fmla="*/ 198 h 236" name="T53"/>
                <a:gd fmla="*/ 167 w 236" name="T54"/>
                <a:gd fmla="*/ 132 h 236" name="T55"/>
                <a:gd fmla="*/ 108 w 236" name="T56"/>
                <a:gd fmla="*/ 236 h 236" name="T5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b="b" l="0" r="r" t="0"/>
              <a:pathLst>
                <a:path h="236" w="236">
                  <a:moveTo>
                    <a:pt x="130" y="1"/>
                  </a:moveTo>
                  <a:cubicBezTo>
                    <a:pt x="126" y="0"/>
                    <a:pt x="122" y="0"/>
                    <a:pt x="118" y="0"/>
                  </a:cubicBezTo>
                  <a:cubicBezTo>
                    <a:pt x="83" y="0"/>
                    <a:pt x="51" y="16"/>
                    <a:pt x="30" y="40"/>
                  </a:cubicBezTo>
                  <a:cubicBezTo>
                    <a:pt x="68" y="105"/>
                    <a:pt x="68" y="105"/>
                    <a:pt x="68" y="105"/>
                  </a:cubicBezTo>
                  <a:lnTo>
                    <a:pt x="130" y="1"/>
                  </a:lnTo>
                  <a:close/>
                  <a:moveTo>
                    <a:pt x="20" y="52"/>
                  </a:moveTo>
                  <a:cubicBezTo>
                    <a:pt x="7" y="71"/>
                    <a:pt x="0" y="94"/>
                    <a:pt x="0" y="118"/>
                  </a:cubicBezTo>
                  <a:cubicBezTo>
                    <a:pt x="0" y="130"/>
                    <a:pt x="2" y="142"/>
                    <a:pt x="5" y="153"/>
                  </a:cubicBezTo>
                  <a:cubicBezTo>
                    <a:pt x="81" y="153"/>
                    <a:pt x="81" y="153"/>
                    <a:pt x="81" y="153"/>
                  </a:cubicBezTo>
                  <a:lnTo>
                    <a:pt x="20" y="52"/>
                  </a:lnTo>
                  <a:close/>
                  <a:moveTo>
                    <a:pt x="225" y="68"/>
                  </a:moveTo>
                  <a:cubicBezTo>
                    <a:pt x="210" y="36"/>
                    <a:pt x="180" y="11"/>
                    <a:pt x="145" y="3"/>
                  </a:cubicBezTo>
                  <a:cubicBezTo>
                    <a:pt x="106" y="68"/>
                    <a:pt x="106" y="68"/>
                    <a:pt x="106" y="68"/>
                  </a:cubicBezTo>
                  <a:lnTo>
                    <a:pt x="225" y="68"/>
                  </a:lnTo>
                  <a:close/>
                  <a:moveTo>
                    <a:pt x="130" y="167"/>
                  </a:moveTo>
                  <a:cubicBezTo>
                    <a:pt x="11" y="167"/>
                    <a:pt x="11" y="167"/>
                    <a:pt x="11" y="167"/>
                  </a:cubicBezTo>
                  <a:cubicBezTo>
                    <a:pt x="26" y="201"/>
                    <a:pt x="58" y="227"/>
                    <a:pt x="96" y="234"/>
                  </a:cubicBezTo>
                  <a:cubicBezTo>
                    <a:pt x="93" y="232"/>
                    <a:pt x="93" y="232"/>
                    <a:pt x="93" y="232"/>
                  </a:cubicBezTo>
                  <a:lnTo>
                    <a:pt x="130" y="167"/>
                  </a:lnTo>
                  <a:close/>
                  <a:moveTo>
                    <a:pt x="230" y="82"/>
                  </a:moveTo>
                  <a:cubicBezTo>
                    <a:pt x="155" y="82"/>
                    <a:pt x="155" y="82"/>
                    <a:pt x="155" y="82"/>
                  </a:cubicBezTo>
                  <a:cubicBezTo>
                    <a:pt x="215" y="186"/>
                    <a:pt x="215" y="186"/>
                    <a:pt x="215" y="186"/>
                  </a:cubicBezTo>
                  <a:cubicBezTo>
                    <a:pt x="228" y="167"/>
                    <a:pt x="236" y="143"/>
                    <a:pt x="236" y="118"/>
                  </a:cubicBezTo>
                  <a:cubicBezTo>
                    <a:pt x="236" y="106"/>
                    <a:pt x="234" y="94"/>
                    <a:pt x="230" y="82"/>
                  </a:cubicBezTo>
                  <a:close/>
                  <a:moveTo>
                    <a:pt x="108" y="236"/>
                  </a:moveTo>
                  <a:cubicBezTo>
                    <a:pt x="111" y="236"/>
                    <a:pt x="115" y="236"/>
                    <a:pt x="118" y="236"/>
                  </a:cubicBezTo>
                  <a:cubicBezTo>
                    <a:pt x="152" y="236"/>
                    <a:pt x="183" y="221"/>
                    <a:pt x="205" y="198"/>
                  </a:cubicBezTo>
                  <a:cubicBezTo>
                    <a:pt x="167" y="132"/>
                    <a:pt x="167" y="132"/>
                    <a:pt x="167" y="132"/>
                  </a:cubicBezTo>
                  <a:lnTo>
                    <a:pt x="108" y="23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4" name="Freeform: Shape 48"/>
            <p:cNvSpPr/>
            <p:nvPr/>
          </p:nvSpPr>
          <p:spPr bwMode="auto">
            <a:xfrm>
              <a:off x="9111905" y="2291746"/>
              <a:ext cx="556315" cy="556315"/>
            </a:xfrm>
            <a:custGeom>
              <a:gdLst>
                <a:gd fmla="*/ 118 w 236" name="T0"/>
                <a:gd fmla="*/ 142 h 236" name="T1"/>
                <a:gd fmla="*/ 142 w 236" name="T2"/>
                <a:gd fmla="*/ 118 h 236" name="T3"/>
                <a:gd fmla="*/ 137 w 236" name="T4"/>
                <a:gd fmla="*/ 105 h 236" name="T5"/>
                <a:gd fmla="*/ 118 w 236" name="T6"/>
                <a:gd fmla="*/ 95 h 236" name="T7"/>
                <a:gd fmla="*/ 99 w 236" name="T8"/>
                <a:gd fmla="*/ 105 h 236" name="T9"/>
                <a:gd fmla="*/ 94 w 236" name="T10"/>
                <a:gd fmla="*/ 118 h 236" name="T11"/>
                <a:gd fmla="*/ 118 w 236" name="T12"/>
                <a:gd fmla="*/ 142 h 236" name="T13"/>
                <a:gd fmla="*/ 170 w 236" name="T14"/>
                <a:gd fmla="*/ 89 h 236" name="T15"/>
                <a:gd fmla="*/ 170 w 236" name="T16"/>
                <a:gd fmla="*/ 70 h 236" name="T17"/>
                <a:gd fmla="*/ 170 w 236" name="T18"/>
                <a:gd fmla="*/ 67 h 236" name="T19"/>
                <a:gd fmla="*/ 167 w 236" name="T20"/>
                <a:gd fmla="*/ 67 h 236" name="T21"/>
                <a:gd fmla="*/ 147 w 236" name="T22"/>
                <a:gd fmla="*/ 67 h 236" name="T23"/>
                <a:gd fmla="*/ 147 w 236" name="T24"/>
                <a:gd fmla="*/ 90 h 236" name="T25"/>
                <a:gd fmla="*/ 170 w 236" name="T26"/>
                <a:gd fmla="*/ 89 h 236" name="T27"/>
                <a:gd fmla="*/ 118 w 236" name="T28"/>
                <a:gd fmla="*/ 0 h 236" name="T29"/>
                <a:gd fmla="*/ 0 w 236" name="T30"/>
                <a:gd fmla="*/ 118 h 236" name="T31"/>
                <a:gd fmla="*/ 118 w 236" name="T32"/>
                <a:gd fmla="*/ 236 h 236" name="T33"/>
                <a:gd fmla="*/ 236 w 236" name="T34"/>
                <a:gd fmla="*/ 118 h 236" name="T35"/>
                <a:gd fmla="*/ 118 w 236" name="T36"/>
                <a:gd fmla="*/ 0 h 236" name="T37"/>
                <a:gd fmla="*/ 185 w 236" name="T38"/>
                <a:gd fmla="*/ 105 h 236" name="T39"/>
                <a:gd fmla="*/ 185 w 236" name="T40"/>
                <a:gd fmla="*/ 160 h 236" name="T41"/>
                <a:gd fmla="*/ 159 w 236" name="T42"/>
                <a:gd fmla="*/ 186 h 236" name="T43"/>
                <a:gd fmla="*/ 77 w 236" name="T44"/>
                <a:gd fmla="*/ 186 h 236" name="T45"/>
                <a:gd fmla="*/ 51 w 236" name="T46"/>
                <a:gd fmla="*/ 160 h 236" name="T47"/>
                <a:gd fmla="*/ 51 w 236" name="T48"/>
                <a:gd fmla="*/ 105 h 236" name="T49"/>
                <a:gd fmla="*/ 51 w 236" name="T50"/>
                <a:gd fmla="*/ 77 h 236" name="T51"/>
                <a:gd fmla="*/ 77 w 236" name="T52"/>
                <a:gd fmla="*/ 51 h 236" name="T53"/>
                <a:gd fmla="*/ 159 w 236" name="T54"/>
                <a:gd fmla="*/ 51 h 236" name="T55"/>
                <a:gd fmla="*/ 185 w 236" name="T56"/>
                <a:gd fmla="*/ 77 h 236" name="T57"/>
                <a:gd fmla="*/ 185 w 236" name="T58"/>
                <a:gd fmla="*/ 105 h 236" name="T59"/>
                <a:gd fmla="*/ 155 w 236" name="T60"/>
                <a:gd fmla="*/ 118 h 236" name="T61"/>
                <a:gd fmla="*/ 118 w 236" name="T62"/>
                <a:gd fmla="*/ 155 h 236" name="T63"/>
                <a:gd fmla="*/ 81 w 236" name="T64"/>
                <a:gd fmla="*/ 118 h 236" name="T65"/>
                <a:gd fmla="*/ 84 w 236" name="T66"/>
                <a:gd fmla="*/ 105 h 236" name="T67"/>
                <a:gd fmla="*/ 64 w 236" name="T68"/>
                <a:gd fmla="*/ 105 h 236" name="T69"/>
                <a:gd fmla="*/ 64 w 236" name="T70"/>
                <a:gd fmla="*/ 160 h 236" name="T71"/>
                <a:gd fmla="*/ 77 w 236" name="T72"/>
                <a:gd fmla="*/ 172 h 236" name="T73"/>
                <a:gd fmla="*/ 159 w 236" name="T74"/>
                <a:gd fmla="*/ 172 h 236" name="T75"/>
                <a:gd fmla="*/ 172 w 236" name="T76"/>
                <a:gd fmla="*/ 160 h 236" name="T77"/>
                <a:gd fmla="*/ 172 w 236" name="T78"/>
                <a:gd fmla="*/ 105 h 236" name="T79"/>
                <a:gd fmla="*/ 152 w 236" name="T80"/>
                <a:gd fmla="*/ 105 h 236" name="T81"/>
                <a:gd fmla="*/ 155 w 236" name="T82"/>
                <a:gd fmla="*/ 118 h 236" name="T8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b="b" l="0" r="r" t="0"/>
              <a:pathLst>
                <a:path h="236" w="236">
                  <a:moveTo>
                    <a:pt x="118" y="142"/>
                  </a:moveTo>
                  <a:cubicBezTo>
                    <a:pt x="131" y="142"/>
                    <a:pt x="142" y="131"/>
                    <a:pt x="142" y="118"/>
                  </a:cubicBezTo>
                  <a:cubicBezTo>
                    <a:pt x="142" y="113"/>
                    <a:pt x="140" y="108"/>
                    <a:pt x="137" y="105"/>
                  </a:cubicBezTo>
                  <a:cubicBezTo>
                    <a:pt x="133" y="99"/>
                    <a:pt x="126" y="95"/>
                    <a:pt x="118" y="95"/>
                  </a:cubicBezTo>
                  <a:cubicBezTo>
                    <a:pt x="110" y="95"/>
                    <a:pt x="103" y="99"/>
                    <a:pt x="99" y="105"/>
                  </a:cubicBezTo>
                  <a:cubicBezTo>
                    <a:pt x="96" y="108"/>
                    <a:pt x="94" y="113"/>
                    <a:pt x="94" y="118"/>
                  </a:cubicBezTo>
                  <a:cubicBezTo>
                    <a:pt x="94" y="131"/>
                    <a:pt x="105" y="142"/>
                    <a:pt x="118" y="142"/>
                  </a:cubicBezTo>
                  <a:close/>
                  <a:moveTo>
                    <a:pt x="170" y="89"/>
                  </a:moveTo>
                  <a:cubicBezTo>
                    <a:pt x="170" y="70"/>
                    <a:pt x="170" y="70"/>
                    <a:pt x="170" y="70"/>
                  </a:cubicBezTo>
                  <a:cubicBezTo>
                    <a:pt x="170" y="67"/>
                    <a:pt x="170" y="67"/>
                    <a:pt x="170" y="67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47" y="67"/>
                    <a:pt x="147" y="67"/>
                    <a:pt x="147" y="67"/>
                  </a:cubicBezTo>
                  <a:cubicBezTo>
                    <a:pt x="147" y="90"/>
                    <a:pt x="147" y="90"/>
                    <a:pt x="147" y="90"/>
                  </a:cubicBezTo>
                  <a:lnTo>
                    <a:pt x="170" y="89"/>
                  </a:lnTo>
                  <a:close/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cubicBezTo>
                    <a:pt x="0" y="183"/>
                    <a:pt x="53" y="236"/>
                    <a:pt x="118" y="236"/>
                  </a:cubicBezTo>
                  <a:cubicBezTo>
                    <a:pt x="183" y="236"/>
                    <a:pt x="236" y="183"/>
                    <a:pt x="236" y="118"/>
                  </a:cubicBezTo>
                  <a:cubicBezTo>
                    <a:pt x="236" y="53"/>
                    <a:pt x="183" y="0"/>
                    <a:pt x="118" y="0"/>
                  </a:cubicBezTo>
                  <a:close/>
                  <a:moveTo>
                    <a:pt x="185" y="105"/>
                  </a:moveTo>
                  <a:cubicBezTo>
                    <a:pt x="185" y="160"/>
                    <a:pt x="185" y="160"/>
                    <a:pt x="185" y="160"/>
                  </a:cubicBezTo>
                  <a:cubicBezTo>
                    <a:pt x="185" y="174"/>
                    <a:pt x="173" y="186"/>
                    <a:pt x="159" y="186"/>
                  </a:cubicBezTo>
                  <a:cubicBezTo>
                    <a:pt x="77" y="186"/>
                    <a:pt x="77" y="186"/>
                    <a:pt x="77" y="186"/>
                  </a:cubicBezTo>
                  <a:cubicBezTo>
                    <a:pt x="62" y="186"/>
                    <a:pt x="51" y="174"/>
                    <a:pt x="51" y="160"/>
                  </a:cubicBezTo>
                  <a:cubicBezTo>
                    <a:pt x="51" y="105"/>
                    <a:pt x="51" y="105"/>
                    <a:pt x="51" y="105"/>
                  </a:cubicBezTo>
                  <a:cubicBezTo>
                    <a:pt x="51" y="77"/>
                    <a:pt x="51" y="77"/>
                    <a:pt x="51" y="77"/>
                  </a:cubicBezTo>
                  <a:cubicBezTo>
                    <a:pt x="51" y="63"/>
                    <a:pt x="62" y="51"/>
                    <a:pt x="77" y="51"/>
                  </a:cubicBezTo>
                  <a:cubicBezTo>
                    <a:pt x="159" y="51"/>
                    <a:pt x="159" y="51"/>
                    <a:pt x="159" y="51"/>
                  </a:cubicBezTo>
                  <a:cubicBezTo>
                    <a:pt x="173" y="51"/>
                    <a:pt x="185" y="63"/>
                    <a:pt x="185" y="77"/>
                  </a:cubicBezTo>
                  <a:lnTo>
                    <a:pt x="185" y="105"/>
                  </a:lnTo>
                  <a:close/>
                  <a:moveTo>
                    <a:pt x="155" y="118"/>
                  </a:moveTo>
                  <a:cubicBezTo>
                    <a:pt x="155" y="139"/>
                    <a:pt x="138" y="155"/>
                    <a:pt x="118" y="155"/>
                  </a:cubicBezTo>
                  <a:cubicBezTo>
                    <a:pt x="98" y="155"/>
                    <a:pt x="81" y="139"/>
                    <a:pt x="81" y="118"/>
                  </a:cubicBezTo>
                  <a:cubicBezTo>
                    <a:pt x="81" y="114"/>
                    <a:pt x="82" y="109"/>
                    <a:pt x="84" y="105"/>
                  </a:cubicBezTo>
                  <a:cubicBezTo>
                    <a:pt x="64" y="105"/>
                    <a:pt x="64" y="105"/>
                    <a:pt x="64" y="105"/>
                  </a:cubicBezTo>
                  <a:cubicBezTo>
                    <a:pt x="64" y="160"/>
                    <a:pt x="64" y="160"/>
                    <a:pt x="64" y="160"/>
                  </a:cubicBezTo>
                  <a:cubicBezTo>
                    <a:pt x="64" y="167"/>
                    <a:pt x="70" y="172"/>
                    <a:pt x="77" y="172"/>
                  </a:cubicBezTo>
                  <a:cubicBezTo>
                    <a:pt x="159" y="172"/>
                    <a:pt x="159" y="172"/>
                    <a:pt x="159" y="172"/>
                  </a:cubicBezTo>
                  <a:cubicBezTo>
                    <a:pt x="166" y="172"/>
                    <a:pt x="172" y="167"/>
                    <a:pt x="172" y="160"/>
                  </a:cubicBezTo>
                  <a:cubicBezTo>
                    <a:pt x="172" y="105"/>
                    <a:pt x="172" y="105"/>
                    <a:pt x="172" y="105"/>
                  </a:cubicBezTo>
                  <a:cubicBezTo>
                    <a:pt x="152" y="105"/>
                    <a:pt x="152" y="105"/>
                    <a:pt x="152" y="105"/>
                  </a:cubicBezTo>
                  <a:cubicBezTo>
                    <a:pt x="154" y="109"/>
                    <a:pt x="155" y="114"/>
                    <a:pt x="155" y="11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</p:grpSp>
      <p:grpSp>
        <p:nvGrpSpPr>
          <p:cNvPr id="6" name="Group 11"/>
          <p:cNvGrpSpPr/>
          <p:nvPr/>
        </p:nvGrpSpPr>
        <p:grpSpPr>
          <a:xfrm>
            <a:off x="763958" y="3226998"/>
            <a:ext cx="2133857" cy="594971"/>
            <a:chOff x="1018610" y="4302665"/>
            <a:chExt cx="2845142" cy="793295"/>
          </a:xfrm>
        </p:grpSpPr>
        <p:sp>
          <p:nvSpPr>
            <p:cNvPr id="22" name="TextBox 31"/>
            <p:cNvSpPr txBox="1"/>
            <p:nvPr/>
          </p:nvSpPr>
          <p:spPr bwMode="auto">
            <a:xfrm>
              <a:off x="1018610" y="4302665"/>
              <a:ext cx="598241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normAutofit fontScale="85000" lnSpcReduction="20000"/>
            </a:bodyPr>
            <a:lstStyle/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altLang="zh-CN" b="1" lang="en-US" sz="2800">
                  <a:solidFill>
                    <a:schemeClr val="accent1"/>
                  </a:solidFill>
                </a:rPr>
                <a:t>01</a:t>
              </a:r>
            </a:p>
          </p:txBody>
        </p:sp>
        <p:grpSp>
          <p:nvGrpSpPr>
            <p:cNvPr id="23" name="Group 35"/>
            <p:cNvGrpSpPr/>
            <p:nvPr/>
          </p:nvGrpSpPr>
          <p:grpSpPr>
            <a:xfrm>
              <a:off x="1616851" y="4388074"/>
              <a:ext cx="2246901" cy="707886"/>
              <a:chOff x="1523492" y="2821689"/>
              <a:chExt cx="2327662" cy="707886"/>
            </a:xfrm>
          </p:grpSpPr>
          <p:sp>
            <p:nvSpPr>
              <p:cNvPr id="24" name="TextBox 36"/>
              <p:cNvSpPr txBox="1"/>
              <p:nvPr/>
            </p:nvSpPr>
            <p:spPr bwMode="auto">
              <a:xfrm>
                <a:off x="1523492" y="2821689"/>
                <a:ext cx="1636404" cy="246221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anchor="ctr" anchorCtr="0" bIns="0" lIns="72000" rIns="216000" tIns="0" wrap="none">
                <a:normAutofit fontScale="92500" lnSpcReduction="20000"/>
                <a:scene3d>
                  <a:camera prst="orthographicFront"/>
                  <a:lightRig dir="t" rig="threePt"/>
                </a:scene3d>
                <a:sp3d>
                  <a:bevelT h="0" w="0"/>
                </a:sp3d>
              </a:bodyPr>
              <a:lstStyle/>
              <a:p>
                <a:pPr lvl="1" marL="0"/>
                <a:r>
                  <a:rPr altLang="en-US" b="1" lang="zh-CN" sz="1600">
                    <a:solidFill>
                      <a:schemeClr val="accent1">
                        <a:lumMod val="100000"/>
                      </a:schemeClr>
                    </a:solidFill>
                  </a:rPr>
                  <a:t>标题文本预设 </a:t>
                </a:r>
              </a:p>
            </p:txBody>
          </p:sp>
          <p:sp>
            <p:nvSpPr>
              <p:cNvPr id="25" name="TextBox 38"/>
              <p:cNvSpPr txBox="1"/>
              <p:nvPr/>
            </p:nvSpPr>
            <p:spPr bwMode="auto">
              <a:xfrm>
                <a:off x="1523492" y="3067910"/>
                <a:ext cx="2327662" cy="461665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anchor="ctr" anchorCtr="0" bIns="0" lIns="72000" rIns="216000" tIns="0" wrap="square">
                <a:normAutofit/>
                <a:scene3d>
                  <a:camera prst="orthographicFront"/>
                  <a:lightRig dir="t" rig="threePt"/>
                </a:scene3d>
                <a:sp3d>
                  <a:bevelT h="0" w="0"/>
                </a:sp3d>
              </a:bodyPr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altLang="en-US" lang="zh-CN" sz="1000"/>
                  <a:t>此部分内容作为文字排版占位显示 </a:t>
                </a:r>
                <a:br>
                  <a:rPr altLang="en-US" lang="zh-CN" sz="1000"/>
                </a:br>
                <a:r>
                  <a:rPr altLang="en-US" lang="zh-CN" sz="1000"/>
                  <a:t>（建议使用主题字体）</a:t>
                </a:r>
              </a:p>
            </p:txBody>
          </p:sp>
        </p:grpSp>
      </p:grpSp>
      <p:grpSp>
        <p:nvGrpSpPr>
          <p:cNvPr id="7" name="Group 9"/>
          <p:cNvGrpSpPr/>
          <p:nvPr/>
        </p:nvGrpSpPr>
        <p:grpSpPr>
          <a:xfrm>
            <a:off x="2676969" y="3247376"/>
            <a:ext cx="2146253" cy="554215"/>
            <a:chOff x="3569292" y="4302665"/>
            <a:chExt cx="2861671" cy="738953"/>
          </a:xfrm>
        </p:grpSpPr>
        <p:sp>
          <p:nvSpPr>
            <p:cNvPr id="18" name="TextBox 34"/>
            <p:cNvSpPr txBox="1"/>
            <p:nvPr/>
          </p:nvSpPr>
          <p:spPr bwMode="auto">
            <a:xfrm>
              <a:off x="3569292" y="4302665"/>
              <a:ext cx="598241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normAutofit fontScale="85000" lnSpcReduction="20000"/>
            </a:bodyPr>
            <a:lstStyle/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altLang="zh-CN" b="1" lang="en-US" sz="2800">
                  <a:solidFill>
                    <a:schemeClr val="accent2"/>
                  </a:solidFill>
                </a:rPr>
                <a:t>02</a:t>
              </a:r>
            </a:p>
          </p:txBody>
        </p:sp>
        <p:grpSp>
          <p:nvGrpSpPr>
            <p:cNvPr id="19" name="Group 39"/>
            <p:cNvGrpSpPr/>
            <p:nvPr/>
          </p:nvGrpSpPr>
          <p:grpSpPr>
            <a:xfrm>
              <a:off x="4167533" y="4333732"/>
              <a:ext cx="2263430" cy="707886"/>
              <a:chOff x="1523492" y="2821689"/>
              <a:chExt cx="2327662" cy="707886"/>
            </a:xfrm>
          </p:grpSpPr>
          <p:sp>
            <p:nvSpPr>
              <p:cNvPr id="20" name="TextBox 41"/>
              <p:cNvSpPr txBox="1"/>
              <p:nvPr/>
            </p:nvSpPr>
            <p:spPr bwMode="auto">
              <a:xfrm>
                <a:off x="1523492" y="2821689"/>
                <a:ext cx="1624454" cy="246221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anchor="ctr" anchorCtr="0" bIns="0" lIns="72000" rIns="216000" tIns="0" wrap="none">
                <a:normAutofit fontScale="92500" lnSpcReduction="20000"/>
                <a:scene3d>
                  <a:camera prst="orthographicFront"/>
                  <a:lightRig dir="t" rig="threePt"/>
                </a:scene3d>
                <a:sp3d>
                  <a:bevelT h="0" w="0"/>
                </a:sp3d>
              </a:bodyPr>
              <a:lstStyle/>
              <a:p>
                <a:pPr lvl="1" marL="0"/>
                <a:r>
                  <a:rPr altLang="en-US" b="1" lang="zh-CN" sz="1600">
                    <a:solidFill>
                      <a:schemeClr val="accent2">
                        <a:lumMod val="100000"/>
                      </a:schemeClr>
                    </a:solidFill>
                  </a:rPr>
                  <a:t>标题文本预设 </a:t>
                </a:r>
              </a:p>
            </p:txBody>
          </p:sp>
          <p:sp>
            <p:nvSpPr>
              <p:cNvPr id="21" name="TextBox 42"/>
              <p:cNvSpPr txBox="1"/>
              <p:nvPr/>
            </p:nvSpPr>
            <p:spPr bwMode="auto">
              <a:xfrm>
                <a:off x="1523492" y="3067910"/>
                <a:ext cx="2327662" cy="461665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anchor="ctr" anchorCtr="0" bIns="0" lIns="72000" rIns="216000" tIns="0" wrap="square">
                <a:normAutofit/>
                <a:scene3d>
                  <a:camera prst="orthographicFront"/>
                  <a:lightRig dir="t" rig="threePt"/>
                </a:scene3d>
                <a:sp3d>
                  <a:bevelT h="0" w="0"/>
                </a:sp3d>
              </a:bodyPr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altLang="en-US" lang="zh-CN" sz="1000"/>
                  <a:t>此部分内容作为文字排版占位显示 </a:t>
                </a:r>
                <a:br>
                  <a:rPr altLang="en-US" lang="zh-CN" sz="1000"/>
                </a:br>
                <a:r>
                  <a:rPr altLang="en-US" lang="zh-CN" sz="1000"/>
                  <a:t>（建议使用主题字体）</a:t>
                </a:r>
              </a:p>
            </p:txBody>
          </p:sp>
        </p:grpSp>
      </p:grpSp>
      <p:grpSp>
        <p:nvGrpSpPr>
          <p:cNvPr id="8" name="Group 8"/>
          <p:cNvGrpSpPr/>
          <p:nvPr/>
        </p:nvGrpSpPr>
        <p:grpSpPr>
          <a:xfrm>
            <a:off x="4632236" y="3248082"/>
            <a:ext cx="2094796" cy="552802"/>
            <a:chOff x="6176314" y="4302665"/>
            <a:chExt cx="2793061" cy="737069"/>
          </a:xfrm>
        </p:grpSpPr>
        <p:sp>
          <p:nvSpPr>
            <p:cNvPr id="14" name="TextBox 37"/>
            <p:cNvSpPr txBox="1"/>
            <p:nvPr/>
          </p:nvSpPr>
          <p:spPr bwMode="auto">
            <a:xfrm>
              <a:off x="6176314" y="4302665"/>
              <a:ext cx="598241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normAutofit fontScale="85000" lnSpcReduction="20000"/>
            </a:bodyPr>
            <a:lstStyle/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altLang="zh-CN" b="1" lang="en-US" sz="2800">
                  <a:solidFill>
                    <a:schemeClr val="accent3"/>
                  </a:solidFill>
                </a:rPr>
                <a:t>03</a:t>
              </a:r>
            </a:p>
          </p:txBody>
        </p:sp>
        <p:grpSp>
          <p:nvGrpSpPr>
            <p:cNvPr id="15" name="Group 47"/>
            <p:cNvGrpSpPr/>
            <p:nvPr/>
          </p:nvGrpSpPr>
          <p:grpSpPr>
            <a:xfrm>
              <a:off x="6774555" y="4331848"/>
              <a:ext cx="2194820" cy="707886"/>
              <a:chOff x="1523492" y="2821689"/>
              <a:chExt cx="2327662" cy="707886"/>
            </a:xfrm>
          </p:grpSpPr>
          <p:sp>
            <p:nvSpPr>
              <p:cNvPr id="16" name="TextBox 58"/>
              <p:cNvSpPr txBox="1"/>
              <p:nvPr/>
            </p:nvSpPr>
            <p:spPr bwMode="auto">
              <a:xfrm>
                <a:off x="1523492" y="2821689"/>
                <a:ext cx="1675234" cy="246221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anchor="ctr" anchorCtr="0" bIns="0" lIns="72000" rIns="216000" tIns="0" wrap="none">
                <a:normAutofit fontScale="92500" lnSpcReduction="20000"/>
                <a:scene3d>
                  <a:camera prst="orthographicFront"/>
                  <a:lightRig dir="t" rig="threePt"/>
                </a:scene3d>
                <a:sp3d>
                  <a:bevelT h="0" w="0"/>
                </a:sp3d>
              </a:bodyPr>
              <a:lstStyle/>
              <a:p>
                <a:pPr lvl="1" marL="0"/>
                <a:r>
                  <a:rPr altLang="en-US" b="1" lang="zh-CN" sz="1600">
                    <a:solidFill>
                      <a:schemeClr val="accent3">
                        <a:lumMod val="100000"/>
                      </a:schemeClr>
                    </a:solidFill>
                  </a:rPr>
                  <a:t>标题文本预设 </a:t>
                </a:r>
              </a:p>
            </p:txBody>
          </p:sp>
          <p:sp>
            <p:nvSpPr>
              <p:cNvPr id="17" name="TextBox 59"/>
              <p:cNvSpPr txBox="1"/>
              <p:nvPr/>
            </p:nvSpPr>
            <p:spPr bwMode="auto">
              <a:xfrm>
                <a:off x="1523492" y="3067910"/>
                <a:ext cx="2327662" cy="461665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anchor="ctr" anchorCtr="0" bIns="0" lIns="72000" rIns="216000" tIns="0" wrap="square">
                <a:normAutofit/>
                <a:scene3d>
                  <a:camera prst="orthographicFront"/>
                  <a:lightRig dir="t" rig="threePt"/>
                </a:scene3d>
                <a:sp3d>
                  <a:bevelT h="0" w="0"/>
                </a:sp3d>
              </a:bodyPr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altLang="en-US" lang="zh-CN" sz="1000"/>
                  <a:t>此部分内容作为文字排版占位显示 </a:t>
                </a:r>
                <a:br>
                  <a:rPr altLang="en-US" lang="zh-CN" sz="1000"/>
                </a:br>
                <a:r>
                  <a:rPr altLang="en-US" lang="zh-CN" sz="1000"/>
                  <a:t>（建议使用主题字体）</a:t>
                </a:r>
              </a:p>
            </p:txBody>
          </p:sp>
        </p:grpSp>
      </p:grpSp>
      <p:grpSp>
        <p:nvGrpSpPr>
          <p:cNvPr id="9" name="Group 6"/>
          <p:cNvGrpSpPr/>
          <p:nvPr/>
        </p:nvGrpSpPr>
        <p:grpSpPr>
          <a:xfrm>
            <a:off x="6570714" y="3248082"/>
            <a:ext cx="2094796" cy="552802"/>
            <a:chOff x="8760952" y="4302665"/>
            <a:chExt cx="2793061" cy="737069"/>
          </a:xfrm>
        </p:grpSpPr>
        <p:sp>
          <p:nvSpPr>
            <p:cNvPr id="10" name="TextBox 40"/>
            <p:cNvSpPr txBox="1"/>
            <p:nvPr/>
          </p:nvSpPr>
          <p:spPr bwMode="auto">
            <a:xfrm>
              <a:off x="8760952" y="4302665"/>
              <a:ext cx="598241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normAutofit fontScale="85000" lnSpcReduction="20000"/>
            </a:bodyPr>
            <a:lstStyle/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altLang="zh-CN" b="1" lang="en-US" sz="2800">
                  <a:solidFill>
                    <a:schemeClr val="accent4"/>
                  </a:solidFill>
                </a:rPr>
                <a:t>04</a:t>
              </a:r>
            </a:p>
          </p:txBody>
        </p:sp>
        <p:grpSp>
          <p:nvGrpSpPr>
            <p:cNvPr id="11" name="Group 60"/>
            <p:cNvGrpSpPr/>
            <p:nvPr/>
          </p:nvGrpSpPr>
          <p:grpSpPr>
            <a:xfrm>
              <a:off x="9359193" y="4331848"/>
              <a:ext cx="2194820" cy="707886"/>
              <a:chOff x="1523492" y="2821689"/>
              <a:chExt cx="2327662" cy="707886"/>
            </a:xfrm>
          </p:grpSpPr>
          <p:sp>
            <p:nvSpPr>
              <p:cNvPr id="12" name="TextBox 61"/>
              <p:cNvSpPr txBox="1"/>
              <p:nvPr/>
            </p:nvSpPr>
            <p:spPr bwMode="auto">
              <a:xfrm>
                <a:off x="1523492" y="2821689"/>
                <a:ext cx="1675234" cy="246221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anchor="ctr" anchorCtr="0" bIns="0" lIns="72000" rIns="216000" tIns="0" wrap="none">
                <a:normAutofit fontScale="92500" lnSpcReduction="20000"/>
                <a:scene3d>
                  <a:camera prst="orthographicFront"/>
                  <a:lightRig dir="t" rig="threePt"/>
                </a:scene3d>
                <a:sp3d>
                  <a:bevelT h="0" w="0"/>
                </a:sp3d>
              </a:bodyPr>
              <a:lstStyle/>
              <a:p>
                <a:pPr lvl="1" marL="0"/>
                <a:r>
                  <a:rPr altLang="en-US" b="1" lang="zh-CN" sz="1600">
                    <a:solidFill>
                      <a:schemeClr val="accent4">
                        <a:lumMod val="100000"/>
                      </a:schemeClr>
                    </a:solidFill>
                  </a:rPr>
                  <a:t>标题文本预设 </a:t>
                </a:r>
              </a:p>
            </p:txBody>
          </p:sp>
          <p:sp>
            <p:nvSpPr>
              <p:cNvPr id="13" name="TextBox 62"/>
              <p:cNvSpPr txBox="1"/>
              <p:nvPr/>
            </p:nvSpPr>
            <p:spPr bwMode="auto">
              <a:xfrm>
                <a:off x="1523492" y="3067910"/>
                <a:ext cx="2327662" cy="461665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anchor="ctr" anchorCtr="0" bIns="0" lIns="72000" rIns="216000" tIns="0" wrap="square">
                <a:normAutofit/>
                <a:scene3d>
                  <a:camera prst="orthographicFront"/>
                  <a:lightRig dir="t" rig="threePt"/>
                </a:scene3d>
                <a:sp3d>
                  <a:bevelT h="0" w="0"/>
                </a:sp3d>
              </a:bodyPr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altLang="en-US" lang="zh-CN" sz="1000"/>
                  <a:t>此部分内容作为文字排版占位显示 </a:t>
                </a:r>
                <a:br>
                  <a:rPr altLang="en-US" lang="zh-CN" sz="1000"/>
                </a:br>
                <a:r>
                  <a:rPr altLang="en-US" lang="zh-CN" sz="1000"/>
                  <a:t>（建议使用主题字体）</a:t>
                </a:r>
              </a:p>
            </p:txBody>
          </p:sp>
        </p:grpSp>
      </p:grpSp>
      <p:sp>
        <p:nvSpPr>
          <p:cNvPr id="45" name="文本框 173">
            <a:extLst/>
          </p:cNvPr>
          <p:cNvSpPr txBox="1"/>
          <p:nvPr/>
        </p:nvSpPr>
        <p:spPr>
          <a:xfrm>
            <a:off x="323528" y="234140"/>
            <a:ext cx="1890210" cy="276999"/>
          </a:xfrm>
          <a:prstGeom prst="rect">
            <a:avLst/>
          </a:prstGeom>
          <a:noFill/>
        </p:spPr>
        <p:txBody>
          <a:bodyPr wrap="none">
            <a:normAutofit fontScale="85000" lnSpcReduction="20000"/>
          </a:bodyPr>
          <a:lstStyle/>
          <a:p>
            <a:r>
              <a:rPr altLang="en-US" b="1" lang="zh-CN">
                <a:solidFill>
                  <a:schemeClr val="accent2">
                    <a:lumMod val="100000"/>
                  </a:schemeClr>
                </a:solidFill>
              </a:rPr>
              <a:t>标题文本预设</a:t>
            </a:r>
          </a:p>
        </p:txBody>
      </p:sp>
    </p:spTree>
    <p:extLst>
      <p:ext uri="{BB962C8B-B14F-4D97-AF65-F5344CB8AC3E}">
        <p14:creationId val="69259381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1" nodeType="after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13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5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7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8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9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21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3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4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5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6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id="27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9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1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id="33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5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6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7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"/>
    </p:bldLst>
  </p:timing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  <p:tag name="ISPRING_PRESENTATION_TITLE" val="第一PPT模板网-WWW.1PPT.COM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自定义 237">
      <a:dk1>
        <a:srgbClr val="000000"/>
      </a:dk1>
      <a:lt1>
        <a:srgbClr val="FFFFFF"/>
      </a:lt1>
      <a:dk2>
        <a:srgbClr val="7B8989"/>
      </a:dk2>
      <a:lt2>
        <a:srgbClr val="F0F0F0"/>
      </a:lt2>
      <a:accent1>
        <a:srgbClr val="1EA6BB"/>
      </a:accent1>
      <a:accent2>
        <a:srgbClr val="9AACAF"/>
      </a:accent2>
      <a:accent3>
        <a:srgbClr val="1EA6BB"/>
      </a:accent3>
      <a:accent4>
        <a:srgbClr val="9AACAF"/>
      </a:accent4>
      <a:accent5>
        <a:srgbClr val="1EA6BB"/>
      </a:accent5>
      <a:accent6>
        <a:srgbClr val="9AACAF"/>
      </a:accent6>
      <a:hlink>
        <a:srgbClr val="1EA6BB"/>
      </a:hlink>
      <a:folHlink>
        <a:srgbClr val="9AACAF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rtlCol="0" wrap="none">
        <a:spAutoFit/>
      </a:bodyPr>
      <a:lstStyle>
        <a:defPPr>
          <a:defRPr dirty="0" smtClean="0" sz="1200">
            <a:solidFill>
              <a:schemeClr val="tx1">
                <a:lumMod val="75000"/>
                <a:lumOff val="25000"/>
              </a:schemeClr>
            </a:solidFill>
            <a:latin charset="-122" panose="020B0503020204020204" pitchFamily="34" typeface="微软雅黑"/>
            <a:ea charset="-122" panose="020B0503020204020204" pitchFamily="34" typeface="微软雅黑"/>
          </a:defRPr>
        </a:defPPr>
      </a:lstStyle>
    </a:txDef>
  </a:objectDefaults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ppt/theme/theme4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ppt/theme/themeOverride1.xml><?xml version="1.0" encoding="utf-8"?>
<a:themeOverride xmlns:r="http://schemas.openxmlformats.org/officeDocument/2006/relationships" xmlns:a="http://schemas.openxmlformats.org/drawingml/2006/main">
  <a:clrScheme name="自定义 237">
    <a:dk1>
      <a:srgbClr val="000000"/>
    </a:dk1>
    <a:lt1>
      <a:srgbClr val="FFFFFF"/>
    </a:lt1>
    <a:dk2>
      <a:srgbClr val="7B8989"/>
    </a:dk2>
    <a:lt2>
      <a:srgbClr val="F0F0F0"/>
    </a:lt2>
    <a:accent1>
      <a:srgbClr val="1EA6BB"/>
    </a:accent1>
    <a:accent2>
      <a:srgbClr val="9AACAF"/>
    </a:accent2>
    <a:accent3>
      <a:srgbClr val="1EA6BB"/>
    </a:accent3>
    <a:accent4>
      <a:srgbClr val="9AACAF"/>
    </a:accent4>
    <a:accent5>
      <a:srgbClr val="1EA6BB"/>
    </a:accent5>
    <a:accent6>
      <a:srgbClr val="9AACAF"/>
    </a:accent6>
    <a:hlink>
      <a:srgbClr val="1EA6BB"/>
    </a:hlink>
    <a:folHlink>
      <a:srgbClr val="9AACAF"/>
    </a:folHlink>
  </a:clrScheme>
</a:themeOverride>
</file>

<file path=ppt/theme/themeOverride10.xml><?xml version="1.0" encoding="utf-8"?>
<a:themeOverride xmlns:r="http://schemas.openxmlformats.org/officeDocument/2006/relationships" xmlns:a="http://schemas.openxmlformats.org/drawingml/2006/main">
  <a:clrScheme name="自定义 237">
    <a:dk1>
      <a:srgbClr val="000000"/>
    </a:dk1>
    <a:lt1>
      <a:srgbClr val="FFFFFF"/>
    </a:lt1>
    <a:dk2>
      <a:srgbClr val="7B8989"/>
    </a:dk2>
    <a:lt2>
      <a:srgbClr val="F0F0F0"/>
    </a:lt2>
    <a:accent1>
      <a:srgbClr val="1EA6BB"/>
    </a:accent1>
    <a:accent2>
      <a:srgbClr val="9AACAF"/>
    </a:accent2>
    <a:accent3>
      <a:srgbClr val="1EA6BB"/>
    </a:accent3>
    <a:accent4>
      <a:srgbClr val="9AACAF"/>
    </a:accent4>
    <a:accent5>
      <a:srgbClr val="1EA6BB"/>
    </a:accent5>
    <a:accent6>
      <a:srgbClr val="9AACAF"/>
    </a:accent6>
    <a:hlink>
      <a:srgbClr val="1EA6BB"/>
    </a:hlink>
    <a:folHlink>
      <a:srgbClr val="9AACAF"/>
    </a:folHlink>
  </a:clrScheme>
</a:themeOverride>
</file>

<file path=ppt/theme/themeOverride11.xml><?xml version="1.0" encoding="utf-8"?>
<a:themeOverride xmlns:r="http://schemas.openxmlformats.org/officeDocument/2006/relationships" xmlns:a="http://schemas.openxmlformats.org/drawingml/2006/main">
  <a:clrScheme name="自定义 237">
    <a:dk1>
      <a:srgbClr val="000000"/>
    </a:dk1>
    <a:lt1>
      <a:srgbClr val="FFFFFF"/>
    </a:lt1>
    <a:dk2>
      <a:srgbClr val="7B8989"/>
    </a:dk2>
    <a:lt2>
      <a:srgbClr val="F0F0F0"/>
    </a:lt2>
    <a:accent1>
      <a:srgbClr val="1EA6BB"/>
    </a:accent1>
    <a:accent2>
      <a:srgbClr val="9AACAF"/>
    </a:accent2>
    <a:accent3>
      <a:srgbClr val="1EA6BB"/>
    </a:accent3>
    <a:accent4>
      <a:srgbClr val="9AACAF"/>
    </a:accent4>
    <a:accent5>
      <a:srgbClr val="1EA6BB"/>
    </a:accent5>
    <a:accent6>
      <a:srgbClr val="9AACAF"/>
    </a:accent6>
    <a:hlink>
      <a:srgbClr val="1EA6BB"/>
    </a:hlink>
    <a:folHlink>
      <a:srgbClr val="9AACAF"/>
    </a:folHlink>
  </a:clrScheme>
</a:themeOverride>
</file>

<file path=ppt/theme/themeOverride12.xml><?xml version="1.0" encoding="utf-8"?>
<a:themeOverride xmlns:r="http://schemas.openxmlformats.org/officeDocument/2006/relationships" xmlns:a="http://schemas.openxmlformats.org/drawingml/2006/main">
  <a:clrScheme name="自定义 237">
    <a:dk1>
      <a:srgbClr val="000000"/>
    </a:dk1>
    <a:lt1>
      <a:srgbClr val="FFFFFF"/>
    </a:lt1>
    <a:dk2>
      <a:srgbClr val="7B8989"/>
    </a:dk2>
    <a:lt2>
      <a:srgbClr val="F0F0F0"/>
    </a:lt2>
    <a:accent1>
      <a:srgbClr val="1EA6BB"/>
    </a:accent1>
    <a:accent2>
      <a:srgbClr val="9AACAF"/>
    </a:accent2>
    <a:accent3>
      <a:srgbClr val="1EA6BB"/>
    </a:accent3>
    <a:accent4>
      <a:srgbClr val="9AACAF"/>
    </a:accent4>
    <a:accent5>
      <a:srgbClr val="1EA6BB"/>
    </a:accent5>
    <a:accent6>
      <a:srgbClr val="9AACAF"/>
    </a:accent6>
    <a:hlink>
      <a:srgbClr val="1EA6BB"/>
    </a:hlink>
    <a:folHlink>
      <a:srgbClr val="9AACAF"/>
    </a:folHlink>
  </a:clrScheme>
</a:themeOverride>
</file>

<file path=ppt/theme/themeOverride13.xml><?xml version="1.0" encoding="utf-8"?>
<a:themeOverride xmlns:r="http://schemas.openxmlformats.org/officeDocument/2006/relationships" xmlns:a="http://schemas.openxmlformats.org/drawingml/2006/main">
  <a:clrScheme name="自定义 237">
    <a:dk1>
      <a:srgbClr val="000000"/>
    </a:dk1>
    <a:lt1>
      <a:srgbClr val="FFFFFF"/>
    </a:lt1>
    <a:dk2>
      <a:srgbClr val="7B8989"/>
    </a:dk2>
    <a:lt2>
      <a:srgbClr val="F0F0F0"/>
    </a:lt2>
    <a:accent1>
      <a:srgbClr val="1EA6BB"/>
    </a:accent1>
    <a:accent2>
      <a:srgbClr val="9AACAF"/>
    </a:accent2>
    <a:accent3>
      <a:srgbClr val="1EA6BB"/>
    </a:accent3>
    <a:accent4>
      <a:srgbClr val="9AACAF"/>
    </a:accent4>
    <a:accent5>
      <a:srgbClr val="1EA6BB"/>
    </a:accent5>
    <a:accent6>
      <a:srgbClr val="9AACAF"/>
    </a:accent6>
    <a:hlink>
      <a:srgbClr val="1EA6BB"/>
    </a:hlink>
    <a:folHlink>
      <a:srgbClr val="9AACAF"/>
    </a:folHlink>
  </a:clrScheme>
</a:themeOverride>
</file>

<file path=ppt/theme/themeOverride14.xml><?xml version="1.0" encoding="utf-8"?>
<a:themeOverride xmlns:r="http://schemas.openxmlformats.org/officeDocument/2006/relationships" xmlns:a="http://schemas.openxmlformats.org/drawingml/2006/main">
  <a:clrScheme name="自定义 237">
    <a:dk1>
      <a:srgbClr val="000000"/>
    </a:dk1>
    <a:lt1>
      <a:srgbClr val="FFFFFF"/>
    </a:lt1>
    <a:dk2>
      <a:srgbClr val="7B8989"/>
    </a:dk2>
    <a:lt2>
      <a:srgbClr val="F0F0F0"/>
    </a:lt2>
    <a:accent1>
      <a:srgbClr val="1EA6BB"/>
    </a:accent1>
    <a:accent2>
      <a:srgbClr val="9AACAF"/>
    </a:accent2>
    <a:accent3>
      <a:srgbClr val="1EA6BB"/>
    </a:accent3>
    <a:accent4>
      <a:srgbClr val="9AACAF"/>
    </a:accent4>
    <a:accent5>
      <a:srgbClr val="1EA6BB"/>
    </a:accent5>
    <a:accent6>
      <a:srgbClr val="9AACAF"/>
    </a:accent6>
    <a:hlink>
      <a:srgbClr val="1EA6BB"/>
    </a:hlink>
    <a:folHlink>
      <a:srgbClr val="9AACAF"/>
    </a:folHlink>
  </a:clrScheme>
</a:themeOverride>
</file>

<file path=ppt/theme/themeOverride15.xml><?xml version="1.0" encoding="utf-8"?>
<a:themeOverride xmlns:r="http://schemas.openxmlformats.org/officeDocument/2006/relationships" xmlns:a="http://schemas.openxmlformats.org/drawingml/2006/main">
  <a:clrScheme name="自定义 237">
    <a:dk1>
      <a:srgbClr val="000000"/>
    </a:dk1>
    <a:lt1>
      <a:srgbClr val="FFFFFF"/>
    </a:lt1>
    <a:dk2>
      <a:srgbClr val="7B8989"/>
    </a:dk2>
    <a:lt2>
      <a:srgbClr val="F0F0F0"/>
    </a:lt2>
    <a:accent1>
      <a:srgbClr val="1EA6BB"/>
    </a:accent1>
    <a:accent2>
      <a:srgbClr val="9AACAF"/>
    </a:accent2>
    <a:accent3>
      <a:srgbClr val="1EA6BB"/>
    </a:accent3>
    <a:accent4>
      <a:srgbClr val="9AACAF"/>
    </a:accent4>
    <a:accent5>
      <a:srgbClr val="1EA6BB"/>
    </a:accent5>
    <a:accent6>
      <a:srgbClr val="9AACAF"/>
    </a:accent6>
    <a:hlink>
      <a:srgbClr val="1EA6BB"/>
    </a:hlink>
    <a:folHlink>
      <a:srgbClr val="9AACAF"/>
    </a:folHlink>
  </a:clrScheme>
</a:themeOverride>
</file>

<file path=ppt/theme/themeOverride16.xml><?xml version="1.0" encoding="utf-8"?>
<a:themeOverride xmlns:r="http://schemas.openxmlformats.org/officeDocument/2006/relationships" xmlns:a="http://schemas.openxmlformats.org/drawingml/2006/main">
  <a:clrScheme name="自定义 237">
    <a:dk1>
      <a:srgbClr val="000000"/>
    </a:dk1>
    <a:lt1>
      <a:srgbClr val="FFFFFF"/>
    </a:lt1>
    <a:dk2>
      <a:srgbClr val="7B8989"/>
    </a:dk2>
    <a:lt2>
      <a:srgbClr val="F0F0F0"/>
    </a:lt2>
    <a:accent1>
      <a:srgbClr val="1EA6BB"/>
    </a:accent1>
    <a:accent2>
      <a:srgbClr val="9AACAF"/>
    </a:accent2>
    <a:accent3>
      <a:srgbClr val="1EA6BB"/>
    </a:accent3>
    <a:accent4>
      <a:srgbClr val="9AACAF"/>
    </a:accent4>
    <a:accent5>
      <a:srgbClr val="1EA6BB"/>
    </a:accent5>
    <a:accent6>
      <a:srgbClr val="9AACAF"/>
    </a:accent6>
    <a:hlink>
      <a:srgbClr val="1EA6BB"/>
    </a:hlink>
    <a:folHlink>
      <a:srgbClr val="9AACAF"/>
    </a:folHlink>
  </a:clrScheme>
</a:themeOverride>
</file>

<file path=ppt/theme/themeOverride17.xml><?xml version="1.0" encoding="utf-8"?>
<a:themeOverride xmlns:r="http://schemas.openxmlformats.org/officeDocument/2006/relationships" xmlns:a="http://schemas.openxmlformats.org/drawingml/2006/main">
  <a:clrScheme name="自定义 237">
    <a:dk1>
      <a:srgbClr val="000000"/>
    </a:dk1>
    <a:lt1>
      <a:srgbClr val="FFFFFF"/>
    </a:lt1>
    <a:dk2>
      <a:srgbClr val="7B8989"/>
    </a:dk2>
    <a:lt2>
      <a:srgbClr val="F0F0F0"/>
    </a:lt2>
    <a:accent1>
      <a:srgbClr val="1EA6BB"/>
    </a:accent1>
    <a:accent2>
      <a:srgbClr val="9AACAF"/>
    </a:accent2>
    <a:accent3>
      <a:srgbClr val="1EA6BB"/>
    </a:accent3>
    <a:accent4>
      <a:srgbClr val="9AACAF"/>
    </a:accent4>
    <a:accent5>
      <a:srgbClr val="1EA6BB"/>
    </a:accent5>
    <a:accent6>
      <a:srgbClr val="9AACAF"/>
    </a:accent6>
    <a:hlink>
      <a:srgbClr val="1EA6BB"/>
    </a:hlink>
    <a:folHlink>
      <a:srgbClr val="9AACAF"/>
    </a:folHlink>
  </a:clrScheme>
</a:themeOverride>
</file>

<file path=ppt/theme/themeOverride18.xml><?xml version="1.0" encoding="utf-8"?>
<a:themeOverride xmlns:r="http://schemas.openxmlformats.org/officeDocument/2006/relationships" xmlns:a="http://schemas.openxmlformats.org/drawingml/2006/main">
  <a:clrScheme name="自定义 237">
    <a:dk1>
      <a:srgbClr val="000000"/>
    </a:dk1>
    <a:lt1>
      <a:srgbClr val="FFFFFF"/>
    </a:lt1>
    <a:dk2>
      <a:srgbClr val="7B8989"/>
    </a:dk2>
    <a:lt2>
      <a:srgbClr val="F0F0F0"/>
    </a:lt2>
    <a:accent1>
      <a:srgbClr val="1EA6BB"/>
    </a:accent1>
    <a:accent2>
      <a:srgbClr val="9AACAF"/>
    </a:accent2>
    <a:accent3>
      <a:srgbClr val="1EA6BB"/>
    </a:accent3>
    <a:accent4>
      <a:srgbClr val="9AACAF"/>
    </a:accent4>
    <a:accent5>
      <a:srgbClr val="1EA6BB"/>
    </a:accent5>
    <a:accent6>
      <a:srgbClr val="9AACAF"/>
    </a:accent6>
    <a:hlink>
      <a:srgbClr val="1EA6BB"/>
    </a:hlink>
    <a:folHlink>
      <a:srgbClr val="9AACAF"/>
    </a:folHlink>
  </a:clrScheme>
</a:themeOverride>
</file>

<file path=ppt/theme/themeOverride19.xml><?xml version="1.0" encoding="utf-8"?>
<a:themeOverride xmlns:r="http://schemas.openxmlformats.org/officeDocument/2006/relationships" xmlns:a="http://schemas.openxmlformats.org/drawingml/2006/main">
  <a:clrScheme name="自定义 237">
    <a:dk1>
      <a:srgbClr val="000000"/>
    </a:dk1>
    <a:lt1>
      <a:srgbClr val="FFFFFF"/>
    </a:lt1>
    <a:dk2>
      <a:srgbClr val="7B8989"/>
    </a:dk2>
    <a:lt2>
      <a:srgbClr val="F0F0F0"/>
    </a:lt2>
    <a:accent1>
      <a:srgbClr val="1EA6BB"/>
    </a:accent1>
    <a:accent2>
      <a:srgbClr val="9AACAF"/>
    </a:accent2>
    <a:accent3>
      <a:srgbClr val="1EA6BB"/>
    </a:accent3>
    <a:accent4>
      <a:srgbClr val="9AACAF"/>
    </a:accent4>
    <a:accent5>
      <a:srgbClr val="1EA6BB"/>
    </a:accent5>
    <a:accent6>
      <a:srgbClr val="9AACAF"/>
    </a:accent6>
    <a:hlink>
      <a:srgbClr val="1EA6BB"/>
    </a:hlink>
    <a:folHlink>
      <a:srgbClr val="9AACAF"/>
    </a:folHlink>
  </a:clrScheme>
</a:themeOverride>
</file>

<file path=ppt/theme/themeOverride2.xml><?xml version="1.0" encoding="utf-8"?>
<a:themeOverride xmlns:r="http://schemas.openxmlformats.org/officeDocument/2006/relationships" xmlns:a="http://schemas.openxmlformats.org/drawingml/2006/main">
  <a:clrScheme name="自定义 237">
    <a:dk1>
      <a:srgbClr val="000000"/>
    </a:dk1>
    <a:lt1>
      <a:srgbClr val="FFFFFF"/>
    </a:lt1>
    <a:dk2>
      <a:srgbClr val="7B8989"/>
    </a:dk2>
    <a:lt2>
      <a:srgbClr val="F0F0F0"/>
    </a:lt2>
    <a:accent1>
      <a:srgbClr val="1EA6BB"/>
    </a:accent1>
    <a:accent2>
      <a:srgbClr val="9AACAF"/>
    </a:accent2>
    <a:accent3>
      <a:srgbClr val="1EA6BB"/>
    </a:accent3>
    <a:accent4>
      <a:srgbClr val="9AACAF"/>
    </a:accent4>
    <a:accent5>
      <a:srgbClr val="1EA6BB"/>
    </a:accent5>
    <a:accent6>
      <a:srgbClr val="9AACAF"/>
    </a:accent6>
    <a:hlink>
      <a:srgbClr val="1EA6BB"/>
    </a:hlink>
    <a:folHlink>
      <a:srgbClr val="9AACAF"/>
    </a:folHlink>
  </a:clrScheme>
</a:themeOverride>
</file>

<file path=ppt/theme/themeOverride20.xml><?xml version="1.0" encoding="utf-8"?>
<a:themeOverride xmlns:r="http://schemas.openxmlformats.org/officeDocument/2006/relationships" xmlns:a="http://schemas.openxmlformats.org/drawingml/2006/main">
  <a:clrScheme name="自定义 237">
    <a:dk1>
      <a:srgbClr val="000000"/>
    </a:dk1>
    <a:lt1>
      <a:srgbClr val="FFFFFF"/>
    </a:lt1>
    <a:dk2>
      <a:srgbClr val="7B8989"/>
    </a:dk2>
    <a:lt2>
      <a:srgbClr val="F0F0F0"/>
    </a:lt2>
    <a:accent1>
      <a:srgbClr val="1EA6BB"/>
    </a:accent1>
    <a:accent2>
      <a:srgbClr val="9AACAF"/>
    </a:accent2>
    <a:accent3>
      <a:srgbClr val="1EA6BB"/>
    </a:accent3>
    <a:accent4>
      <a:srgbClr val="9AACAF"/>
    </a:accent4>
    <a:accent5>
      <a:srgbClr val="1EA6BB"/>
    </a:accent5>
    <a:accent6>
      <a:srgbClr val="9AACAF"/>
    </a:accent6>
    <a:hlink>
      <a:srgbClr val="1EA6BB"/>
    </a:hlink>
    <a:folHlink>
      <a:srgbClr val="9AACAF"/>
    </a:folHlink>
  </a:clrScheme>
</a:themeOverride>
</file>

<file path=ppt/theme/themeOverride21.xml><?xml version="1.0" encoding="utf-8"?>
<a:themeOverride xmlns:r="http://schemas.openxmlformats.org/officeDocument/2006/relationships" xmlns:a="http://schemas.openxmlformats.org/drawingml/2006/main">
  <a:clrScheme name="自定义 237">
    <a:dk1>
      <a:srgbClr val="000000"/>
    </a:dk1>
    <a:lt1>
      <a:srgbClr val="FFFFFF"/>
    </a:lt1>
    <a:dk2>
      <a:srgbClr val="7B8989"/>
    </a:dk2>
    <a:lt2>
      <a:srgbClr val="F0F0F0"/>
    </a:lt2>
    <a:accent1>
      <a:srgbClr val="1EA6BB"/>
    </a:accent1>
    <a:accent2>
      <a:srgbClr val="9AACAF"/>
    </a:accent2>
    <a:accent3>
      <a:srgbClr val="1EA6BB"/>
    </a:accent3>
    <a:accent4>
      <a:srgbClr val="9AACAF"/>
    </a:accent4>
    <a:accent5>
      <a:srgbClr val="1EA6BB"/>
    </a:accent5>
    <a:accent6>
      <a:srgbClr val="9AACAF"/>
    </a:accent6>
    <a:hlink>
      <a:srgbClr val="1EA6BB"/>
    </a:hlink>
    <a:folHlink>
      <a:srgbClr val="9AACAF"/>
    </a:folHlink>
  </a:clrScheme>
</a:themeOverride>
</file>

<file path=ppt/theme/themeOverride22.xml><?xml version="1.0" encoding="utf-8"?>
<a:themeOverride xmlns:r="http://schemas.openxmlformats.org/officeDocument/2006/relationships" xmlns:a="http://schemas.openxmlformats.org/drawingml/2006/main">
  <a:clrScheme name="自定义 237">
    <a:dk1>
      <a:srgbClr val="000000"/>
    </a:dk1>
    <a:lt1>
      <a:srgbClr val="FFFFFF"/>
    </a:lt1>
    <a:dk2>
      <a:srgbClr val="7B8989"/>
    </a:dk2>
    <a:lt2>
      <a:srgbClr val="F0F0F0"/>
    </a:lt2>
    <a:accent1>
      <a:srgbClr val="1EA6BB"/>
    </a:accent1>
    <a:accent2>
      <a:srgbClr val="9AACAF"/>
    </a:accent2>
    <a:accent3>
      <a:srgbClr val="1EA6BB"/>
    </a:accent3>
    <a:accent4>
      <a:srgbClr val="9AACAF"/>
    </a:accent4>
    <a:accent5>
      <a:srgbClr val="1EA6BB"/>
    </a:accent5>
    <a:accent6>
      <a:srgbClr val="9AACAF"/>
    </a:accent6>
    <a:hlink>
      <a:srgbClr val="1EA6BB"/>
    </a:hlink>
    <a:folHlink>
      <a:srgbClr val="9AACAF"/>
    </a:folHlink>
  </a:clrScheme>
</a:themeOverride>
</file>

<file path=ppt/theme/themeOverride23.xml><?xml version="1.0" encoding="utf-8"?>
<a:themeOverride xmlns:r="http://schemas.openxmlformats.org/officeDocument/2006/relationships" xmlns:a="http://schemas.openxmlformats.org/drawingml/2006/main">
  <a:clrScheme name="自定义 237">
    <a:dk1>
      <a:srgbClr val="000000"/>
    </a:dk1>
    <a:lt1>
      <a:srgbClr val="FFFFFF"/>
    </a:lt1>
    <a:dk2>
      <a:srgbClr val="7B8989"/>
    </a:dk2>
    <a:lt2>
      <a:srgbClr val="F0F0F0"/>
    </a:lt2>
    <a:accent1>
      <a:srgbClr val="1EA6BB"/>
    </a:accent1>
    <a:accent2>
      <a:srgbClr val="9AACAF"/>
    </a:accent2>
    <a:accent3>
      <a:srgbClr val="1EA6BB"/>
    </a:accent3>
    <a:accent4>
      <a:srgbClr val="9AACAF"/>
    </a:accent4>
    <a:accent5>
      <a:srgbClr val="1EA6BB"/>
    </a:accent5>
    <a:accent6>
      <a:srgbClr val="9AACAF"/>
    </a:accent6>
    <a:hlink>
      <a:srgbClr val="1EA6BB"/>
    </a:hlink>
    <a:folHlink>
      <a:srgbClr val="9AACAF"/>
    </a:folHlink>
  </a:clrScheme>
</a:themeOverride>
</file>

<file path=ppt/theme/themeOverride24.xml><?xml version="1.0" encoding="utf-8"?>
<a:themeOverride xmlns:r="http://schemas.openxmlformats.org/officeDocument/2006/relationships" xmlns:a="http://schemas.openxmlformats.org/drawingml/2006/main">
  <a:clrScheme name="自定义 237">
    <a:dk1>
      <a:srgbClr val="000000"/>
    </a:dk1>
    <a:lt1>
      <a:srgbClr val="FFFFFF"/>
    </a:lt1>
    <a:dk2>
      <a:srgbClr val="7B8989"/>
    </a:dk2>
    <a:lt2>
      <a:srgbClr val="F0F0F0"/>
    </a:lt2>
    <a:accent1>
      <a:srgbClr val="1EA6BB"/>
    </a:accent1>
    <a:accent2>
      <a:srgbClr val="9AACAF"/>
    </a:accent2>
    <a:accent3>
      <a:srgbClr val="1EA6BB"/>
    </a:accent3>
    <a:accent4>
      <a:srgbClr val="9AACAF"/>
    </a:accent4>
    <a:accent5>
      <a:srgbClr val="1EA6BB"/>
    </a:accent5>
    <a:accent6>
      <a:srgbClr val="9AACAF"/>
    </a:accent6>
    <a:hlink>
      <a:srgbClr val="1EA6BB"/>
    </a:hlink>
    <a:folHlink>
      <a:srgbClr val="9AACAF"/>
    </a:folHlink>
  </a:clrScheme>
</a:themeOverride>
</file>

<file path=ppt/theme/themeOverride25.xml><?xml version="1.0" encoding="utf-8"?>
<a:themeOverride xmlns:r="http://schemas.openxmlformats.org/officeDocument/2006/relationships" xmlns:a="http://schemas.openxmlformats.org/drawingml/2006/main">
  <a:clrScheme name="自定义 237">
    <a:dk1>
      <a:srgbClr val="000000"/>
    </a:dk1>
    <a:lt1>
      <a:srgbClr val="FFFFFF"/>
    </a:lt1>
    <a:dk2>
      <a:srgbClr val="7B8989"/>
    </a:dk2>
    <a:lt2>
      <a:srgbClr val="F0F0F0"/>
    </a:lt2>
    <a:accent1>
      <a:srgbClr val="1EA6BB"/>
    </a:accent1>
    <a:accent2>
      <a:srgbClr val="9AACAF"/>
    </a:accent2>
    <a:accent3>
      <a:srgbClr val="1EA6BB"/>
    </a:accent3>
    <a:accent4>
      <a:srgbClr val="9AACAF"/>
    </a:accent4>
    <a:accent5>
      <a:srgbClr val="1EA6BB"/>
    </a:accent5>
    <a:accent6>
      <a:srgbClr val="9AACAF"/>
    </a:accent6>
    <a:hlink>
      <a:srgbClr val="1EA6BB"/>
    </a:hlink>
    <a:folHlink>
      <a:srgbClr val="9AACAF"/>
    </a:folHlink>
  </a:clrScheme>
</a:themeOverride>
</file>

<file path=ppt/theme/themeOverride3.xml><?xml version="1.0" encoding="utf-8"?>
<a:themeOverride xmlns:r="http://schemas.openxmlformats.org/officeDocument/2006/relationships" xmlns:a="http://schemas.openxmlformats.org/drawingml/2006/main">
  <a:clrScheme name="自定义 237">
    <a:dk1>
      <a:srgbClr val="000000"/>
    </a:dk1>
    <a:lt1>
      <a:srgbClr val="FFFFFF"/>
    </a:lt1>
    <a:dk2>
      <a:srgbClr val="7B8989"/>
    </a:dk2>
    <a:lt2>
      <a:srgbClr val="F0F0F0"/>
    </a:lt2>
    <a:accent1>
      <a:srgbClr val="1EA6BB"/>
    </a:accent1>
    <a:accent2>
      <a:srgbClr val="9AACAF"/>
    </a:accent2>
    <a:accent3>
      <a:srgbClr val="1EA6BB"/>
    </a:accent3>
    <a:accent4>
      <a:srgbClr val="9AACAF"/>
    </a:accent4>
    <a:accent5>
      <a:srgbClr val="1EA6BB"/>
    </a:accent5>
    <a:accent6>
      <a:srgbClr val="9AACAF"/>
    </a:accent6>
    <a:hlink>
      <a:srgbClr val="1EA6BB"/>
    </a:hlink>
    <a:folHlink>
      <a:srgbClr val="9AACAF"/>
    </a:folHlink>
  </a:clrScheme>
</a:themeOverride>
</file>

<file path=ppt/theme/themeOverride4.xml><?xml version="1.0" encoding="utf-8"?>
<a:themeOverride xmlns:r="http://schemas.openxmlformats.org/officeDocument/2006/relationships" xmlns:a="http://schemas.openxmlformats.org/drawingml/2006/main">
  <a:clrScheme name="自定义 237">
    <a:dk1>
      <a:srgbClr val="000000"/>
    </a:dk1>
    <a:lt1>
      <a:srgbClr val="FFFFFF"/>
    </a:lt1>
    <a:dk2>
      <a:srgbClr val="7B8989"/>
    </a:dk2>
    <a:lt2>
      <a:srgbClr val="F0F0F0"/>
    </a:lt2>
    <a:accent1>
      <a:srgbClr val="1EA6BB"/>
    </a:accent1>
    <a:accent2>
      <a:srgbClr val="9AACAF"/>
    </a:accent2>
    <a:accent3>
      <a:srgbClr val="1EA6BB"/>
    </a:accent3>
    <a:accent4>
      <a:srgbClr val="9AACAF"/>
    </a:accent4>
    <a:accent5>
      <a:srgbClr val="1EA6BB"/>
    </a:accent5>
    <a:accent6>
      <a:srgbClr val="9AACAF"/>
    </a:accent6>
    <a:hlink>
      <a:srgbClr val="1EA6BB"/>
    </a:hlink>
    <a:folHlink>
      <a:srgbClr val="9AACAF"/>
    </a:folHlink>
  </a:clrScheme>
</a:themeOverride>
</file>

<file path=ppt/theme/themeOverride5.xml><?xml version="1.0" encoding="utf-8"?>
<a:themeOverride xmlns:r="http://schemas.openxmlformats.org/officeDocument/2006/relationships" xmlns:a="http://schemas.openxmlformats.org/drawingml/2006/main">
  <a:clrScheme name="自定义 237">
    <a:dk1>
      <a:srgbClr val="000000"/>
    </a:dk1>
    <a:lt1>
      <a:srgbClr val="FFFFFF"/>
    </a:lt1>
    <a:dk2>
      <a:srgbClr val="7B8989"/>
    </a:dk2>
    <a:lt2>
      <a:srgbClr val="F0F0F0"/>
    </a:lt2>
    <a:accent1>
      <a:srgbClr val="1EA6BB"/>
    </a:accent1>
    <a:accent2>
      <a:srgbClr val="9AACAF"/>
    </a:accent2>
    <a:accent3>
      <a:srgbClr val="1EA6BB"/>
    </a:accent3>
    <a:accent4>
      <a:srgbClr val="9AACAF"/>
    </a:accent4>
    <a:accent5>
      <a:srgbClr val="1EA6BB"/>
    </a:accent5>
    <a:accent6>
      <a:srgbClr val="9AACAF"/>
    </a:accent6>
    <a:hlink>
      <a:srgbClr val="1EA6BB"/>
    </a:hlink>
    <a:folHlink>
      <a:srgbClr val="9AACAF"/>
    </a:folHlink>
  </a:clrScheme>
</a:themeOverride>
</file>

<file path=ppt/theme/themeOverride6.xml><?xml version="1.0" encoding="utf-8"?>
<a:themeOverride xmlns:r="http://schemas.openxmlformats.org/officeDocument/2006/relationships" xmlns:a="http://schemas.openxmlformats.org/drawingml/2006/main">
  <a:clrScheme name="自定义 237">
    <a:dk1>
      <a:srgbClr val="000000"/>
    </a:dk1>
    <a:lt1>
      <a:srgbClr val="FFFFFF"/>
    </a:lt1>
    <a:dk2>
      <a:srgbClr val="7B8989"/>
    </a:dk2>
    <a:lt2>
      <a:srgbClr val="F0F0F0"/>
    </a:lt2>
    <a:accent1>
      <a:srgbClr val="1EA6BB"/>
    </a:accent1>
    <a:accent2>
      <a:srgbClr val="9AACAF"/>
    </a:accent2>
    <a:accent3>
      <a:srgbClr val="1EA6BB"/>
    </a:accent3>
    <a:accent4>
      <a:srgbClr val="9AACAF"/>
    </a:accent4>
    <a:accent5>
      <a:srgbClr val="1EA6BB"/>
    </a:accent5>
    <a:accent6>
      <a:srgbClr val="9AACAF"/>
    </a:accent6>
    <a:hlink>
      <a:srgbClr val="1EA6BB"/>
    </a:hlink>
    <a:folHlink>
      <a:srgbClr val="9AACAF"/>
    </a:folHlink>
  </a:clrScheme>
</a:themeOverride>
</file>

<file path=ppt/theme/themeOverride7.xml><?xml version="1.0" encoding="utf-8"?>
<a:themeOverride xmlns:r="http://schemas.openxmlformats.org/officeDocument/2006/relationships" xmlns:a="http://schemas.openxmlformats.org/drawingml/2006/main">
  <a:clrScheme name="自定义 237">
    <a:dk1>
      <a:srgbClr val="000000"/>
    </a:dk1>
    <a:lt1>
      <a:srgbClr val="FFFFFF"/>
    </a:lt1>
    <a:dk2>
      <a:srgbClr val="7B8989"/>
    </a:dk2>
    <a:lt2>
      <a:srgbClr val="F0F0F0"/>
    </a:lt2>
    <a:accent1>
      <a:srgbClr val="1EA6BB"/>
    </a:accent1>
    <a:accent2>
      <a:srgbClr val="9AACAF"/>
    </a:accent2>
    <a:accent3>
      <a:srgbClr val="1EA6BB"/>
    </a:accent3>
    <a:accent4>
      <a:srgbClr val="9AACAF"/>
    </a:accent4>
    <a:accent5>
      <a:srgbClr val="1EA6BB"/>
    </a:accent5>
    <a:accent6>
      <a:srgbClr val="9AACAF"/>
    </a:accent6>
    <a:hlink>
      <a:srgbClr val="1EA6BB"/>
    </a:hlink>
    <a:folHlink>
      <a:srgbClr val="9AACAF"/>
    </a:folHlink>
  </a:clrScheme>
</a:themeOverride>
</file>

<file path=ppt/theme/themeOverride8.xml><?xml version="1.0" encoding="utf-8"?>
<a:themeOverride xmlns:r="http://schemas.openxmlformats.org/officeDocument/2006/relationships" xmlns:a="http://schemas.openxmlformats.org/drawingml/2006/main">
  <a:clrScheme name="自定义 237">
    <a:dk1>
      <a:srgbClr val="000000"/>
    </a:dk1>
    <a:lt1>
      <a:srgbClr val="FFFFFF"/>
    </a:lt1>
    <a:dk2>
      <a:srgbClr val="7B8989"/>
    </a:dk2>
    <a:lt2>
      <a:srgbClr val="F0F0F0"/>
    </a:lt2>
    <a:accent1>
      <a:srgbClr val="1EA6BB"/>
    </a:accent1>
    <a:accent2>
      <a:srgbClr val="9AACAF"/>
    </a:accent2>
    <a:accent3>
      <a:srgbClr val="1EA6BB"/>
    </a:accent3>
    <a:accent4>
      <a:srgbClr val="9AACAF"/>
    </a:accent4>
    <a:accent5>
      <a:srgbClr val="1EA6BB"/>
    </a:accent5>
    <a:accent6>
      <a:srgbClr val="9AACAF"/>
    </a:accent6>
    <a:hlink>
      <a:srgbClr val="1EA6BB"/>
    </a:hlink>
    <a:folHlink>
      <a:srgbClr val="9AACAF"/>
    </a:folHlink>
  </a:clrScheme>
</a:themeOverride>
</file>

<file path=ppt/theme/themeOverride9.xml><?xml version="1.0" encoding="utf-8"?>
<a:themeOverride xmlns:r="http://schemas.openxmlformats.org/officeDocument/2006/relationships" xmlns:a="http://schemas.openxmlformats.org/drawingml/2006/main">
  <a:clrScheme name="自定义 237">
    <a:dk1>
      <a:srgbClr val="000000"/>
    </a:dk1>
    <a:lt1>
      <a:srgbClr val="FFFFFF"/>
    </a:lt1>
    <a:dk2>
      <a:srgbClr val="7B8989"/>
    </a:dk2>
    <a:lt2>
      <a:srgbClr val="F0F0F0"/>
    </a:lt2>
    <a:accent1>
      <a:srgbClr val="1EA6BB"/>
    </a:accent1>
    <a:accent2>
      <a:srgbClr val="9AACAF"/>
    </a:accent2>
    <a:accent3>
      <a:srgbClr val="1EA6BB"/>
    </a:accent3>
    <a:accent4>
      <a:srgbClr val="9AACAF"/>
    </a:accent4>
    <a:accent5>
      <a:srgbClr val="1EA6BB"/>
    </a:accent5>
    <a:accent6>
      <a:srgbClr val="9AACAF"/>
    </a:accent6>
    <a:hlink>
      <a:srgbClr val="1EA6BB"/>
    </a:hlink>
    <a:folHlink>
      <a:srgbClr val="9AACAF"/>
    </a:folHlink>
  </a:clrScheme>
</a:themeOverrid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On-screen Show (16:9)</PresentationFormat>
  <Paragraphs>282</Paragraphs>
  <Slides>25</Slides>
  <Notes>8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baseType="lpstr" size="31">
      <vt:lpstr>Arial</vt:lpstr>
      <vt:lpstr>Calibri</vt:lpstr>
      <vt:lpstr>Calibri Light</vt:lpstr>
      <vt:lpstr>微软雅黑</vt:lpstr>
      <vt:lpstr>Impact</vt:lpstr>
      <vt:lpstr>第一PPT，www.1ppt.com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2021-08-22T12:03:49Z</dcterms:created>
  <cp:lastPrinted>2021-08-22T12:03:49Z</cp:lastPrinted>
  <dcterms:modified xsi:type="dcterms:W3CDTF">2021-08-22T05:46:18Z</dcterms:modified>
  <cp:revision>1</cp:revision>
</cp:coreProperties>
</file>